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sldIdLst>
    <p:sldId id="256" r:id="rId2"/>
    <p:sldId id="326" r:id="rId3"/>
    <p:sldId id="292" r:id="rId4"/>
    <p:sldId id="290" r:id="rId5"/>
    <p:sldId id="289" r:id="rId6"/>
    <p:sldId id="287" r:id="rId7"/>
    <p:sldId id="288" r:id="rId8"/>
    <p:sldId id="293" r:id="rId9"/>
    <p:sldId id="295" r:id="rId10"/>
    <p:sldId id="294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3" r:id="rId27"/>
    <p:sldId id="314" r:id="rId28"/>
    <p:sldId id="311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7" r:id="rId41"/>
    <p:sldId id="328" r:id="rId42"/>
    <p:sldId id="329" r:id="rId43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DC00"/>
    <a:srgbClr val="FF3888"/>
    <a:srgbClr val="26859D"/>
    <a:srgbClr val="786EB1"/>
    <a:srgbClr val="115076"/>
    <a:srgbClr val="EB0505"/>
    <a:srgbClr val="D43726"/>
    <a:srgbClr val="D97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57" autoAdjust="0"/>
  </p:normalViewPr>
  <p:slideViewPr>
    <p:cSldViewPr snapToGrid="0">
      <p:cViewPr varScale="1">
        <p:scale>
          <a:sx n="33" d="100"/>
          <a:sy n="33" d="100"/>
        </p:scale>
        <p:origin x="2443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43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76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326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10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08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91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52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92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286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32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165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261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8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1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23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5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048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6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089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69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8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549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9276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14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81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744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43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83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98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9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95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75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9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33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9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30.png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62.png"/><Relationship Id="rId4" Type="http://schemas.microsoft.com/office/2007/relationships/hdphoto" Target="../media/hdphoto1.wdp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68.png"/><Relationship Id="rId5" Type="http://schemas.microsoft.com/office/2007/relationships/hdphoto" Target="../media/hdphoto1.wdp"/><Relationship Id="rId10" Type="http://schemas.openxmlformats.org/officeDocument/2006/relationships/image" Target="../media/image20.jpg"/><Relationship Id="rId4" Type="http://schemas.openxmlformats.org/officeDocument/2006/relationships/image" Target="../media/image30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72.gif"/><Relationship Id="rId4" Type="http://schemas.microsoft.com/office/2007/relationships/hdphoto" Target="../media/hdphoto1.wdp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66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76.png"/><Relationship Id="rId5" Type="http://schemas.openxmlformats.org/officeDocument/2006/relationships/image" Target="../media/image31.png"/><Relationship Id="rId15" Type="http://schemas.openxmlformats.org/officeDocument/2006/relationships/image" Target="../media/image51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5.png"/><Relationship Id="rId18" Type="http://schemas.openxmlformats.org/officeDocument/2006/relationships/image" Target="../media/image83.gif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54.png"/><Relationship Id="rId17" Type="http://schemas.openxmlformats.org/officeDocument/2006/relationships/image" Target="../media/image8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53.png"/><Relationship Id="rId5" Type="http://schemas.microsoft.com/office/2007/relationships/hdphoto" Target="../media/hdphoto1.wdp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22.gif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88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11" Type="http://schemas.openxmlformats.org/officeDocument/2006/relationships/image" Target="../media/image86.png"/><Relationship Id="rId5" Type="http://schemas.openxmlformats.org/officeDocument/2006/relationships/image" Target="../media/image32.png"/><Relationship Id="rId15" Type="http://schemas.openxmlformats.org/officeDocument/2006/relationships/audio" Target="../media/audio1.wav"/><Relationship Id="rId10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84.pn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gif"/><Relationship Id="rId3" Type="http://schemas.openxmlformats.org/officeDocument/2006/relationships/image" Target="../media/image30.png"/><Relationship Id="rId7" Type="http://schemas.openxmlformats.org/officeDocument/2006/relationships/image" Target="../media/image61.png"/><Relationship Id="rId12" Type="http://schemas.openxmlformats.org/officeDocument/2006/relationships/image" Target="../media/image8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audio" Target="../media/audio2.wav"/><Relationship Id="rId5" Type="http://schemas.openxmlformats.org/officeDocument/2006/relationships/image" Target="../media/image32.png"/><Relationship Id="rId15" Type="http://schemas.openxmlformats.org/officeDocument/2006/relationships/image" Target="../media/image73.gif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60.png"/><Relationship Id="rId14" Type="http://schemas.openxmlformats.org/officeDocument/2006/relationships/image" Target="../media/image8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3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1.png"/><Relationship Id="rId5" Type="http://schemas.openxmlformats.org/officeDocument/2006/relationships/image" Target="../media/image30.png"/><Relationship Id="rId15" Type="http://schemas.openxmlformats.org/officeDocument/2006/relationships/image" Target="../media/image31.png"/><Relationship Id="rId10" Type="http://schemas.openxmlformats.org/officeDocument/2006/relationships/image" Target="../media/image90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8.png"/><Relationship Id="rId18" Type="http://schemas.openxmlformats.org/officeDocument/2006/relationships/image" Target="../media/image102.png"/><Relationship Id="rId3" Type="http://schemas.openxmlformats.org/officeDocument/2006/relationships/image" Target="../media/image82.gif"/><Relationship Id="rId21" Type="http://schemas.openxmlformats.org/officeDocument/2006/relationships/image" Target="../media/image105.png"/><Relationship Id="rId7" Type="http://schemas.openxmlformats.org/officeDocument/2006/relationships/image" Target="../media/image31.png"/><Relationship Id="rId12" Type="http://schemas.openxmlformats.org/officeDocument/2006/relationships/image" Target="../media/image97.jp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96.png"/><Relationship Id="rId24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23" Type="http://schemas.openxmlformats.org/officeDocument/2006/relationships/image" Target="../media/image107.png"/><Relationship Id="rId10" Type="http://schemas.openxmlformats.org/officeDocument/2006/relationships/image" Target="../media/image95.png"/><Relationship Id="rId19" Type="http://schemas.openxmlformats.org/officeDocument/2006/relationships/image" Target="../media/image103.png"/><Relationship Id="rId4" Type="http://schemas.openxmlformats.org/officeDocument/2006/relationships/image" Target="../media/image30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10.gif"/><Relationship Id="rId18" Type="http://schemas.openxmlformats.org/officeDocument/2006/relationships/image" Target="../media/image114.png"/><Relationship Id="rId3" Type="http://schemas.openxmlformats.org/officeDocument/2006/relationships/image" Target="../media/image30.png"/><Relationship Id="rId7" Type="http://schemas.openxmlformats.org/officeDocument/2006/relationships/image" Target="../media/image56.png"/><Relationship Id="rId12" Type="http://schemas.openxmlformats.org/officeDocument/2006/relationships/image" Target="../media/image109.gif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108.gif"/><Relationship Id="rId5" Type="http://schemas.openxmlformats.org/officeDocument/2006/relationships/image" Target="../media/image31.png"/><Relationship Id="rId15" Type="http://schemas.openxmlformats.org/officeDocument/2006/relationships/image" Target="../media/image112.gif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82.gif"/><Relationship Id="rId14" Type="http://schemas.openxmlformats.org/officeDocument/2006/relationships/image" Target="../media/image11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6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118.pn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Relationship Id="rId1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audio" Target="../media/audio7.wav"/><Relationship Id="rId1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120.gif"/><Relationship Id="rId12" Type="http://schemas.openxmlformats.org/officeDocument/2006/relationships/audio" Target="../media/audio6.wav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10.wav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gif"/><Relationship Id="rId11" Type="http://schemas.openxmlformats.org/officeDocument/2006/relationships/audio" Target="../media/audio5.wav"/><Relationship Id="rId5" Type="http://schemas.openxmlformats.org/officeDocument/2006/relationships/image" Target="../media/image32.png"/><Relationship Id="rId15" Type="http://schemas.openxmlformats.org/officeDocument/2006/relationships/audio" Target="../media/audio9.wav"/><Relationship Id="rId10" Type="http://schemas.openxmlformats.org/officeDocument/2006/relationships/audio" Target="../media/audio4.wav"/><Relationship Id="rId19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openxmlformats.org/officeDocument/2006/relationships/audio" Target="../media/audio3.wav"/><Relationship Id="rId14" Type="http://schemas.openxmlformats.org/officeDocument/2006/relationships/audio" Target="../media/audio8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1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22.pn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Relationship Id="rId1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27.png"/><Relationship Id="rId3" Type="http://schemas.openxmlformats.org/officeDocument/2006/relationships/image" Target="../media/image30.png"/><Relationship Id="rId7" Type="http://schemas.openxmlformats.org/officeDocument/2006/relationships/image" Target="../media/image12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gif"/><Relationship Id="rId11" Type="http://schemas.openxmlformats.org/officeDocument/2006/relationships/image" Target="../media/image62.png"/><Relationship Id="rId5" Type="http://schemas.openxmlformats.org/officeDocument/2006/relationships/image" Target="../media/image31.png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openxmlformats.org/officeDocument/2006/relationships/image" Target="../media/image123.gif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26" Type="http://schemas.openxmlformats.org/officeDocument/2006/relationships/image" Target="../media/image142.png"/><Relationship Id="rId3" Type="http://schemas.openxmlformats.org/officeDocument/2006/relationships/image" Target="../media/image30.png"/><Relationship Id="rId21" Type="http://schemas.openxmlformats.org/officeDocument/2006/relationships/image" Target="../media/image36.png"/><Relationship Id="rId7" Type="http://schemas.openxmlformats.org/officeDocument/2006/relationships/image" Target="../media/image128.png"/><Relationship Id="rId12" Type="http://schemas.openxmlformats.org/officeDocument/2006/relationships/image" Target="../media/image133.gif"/><Relationship Id="rId17" Type="http://schemas.openxmlformats.org/officeDocument/2006/relationships/image" Target="../media/image138.png"/><Relationship Id="rId25" Type="http://schemas.openxmlformats.org/officeDocument/2006/relationships/image" Target="../media/image14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7.gif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gif"/><Relationship Id="rId11" Type="http://schemas.openxmlformats.org/officeDocument/2006/relationships/image" Target="../media/image132.gif"/><Relationship Id="rId24" Type="http://schemas.openxmlformats.org/officeDocument/2006/relationships/image" Target="../media/image140.png"/><Relationship Id="rId5" Type="http://schemas.openxmlformats.org/officeDocument/2006/relationships/image" Target="../media/image31.png"/><Relationship Id="rId15" Type="http://schemas.openxmlformats.org/officeDocument/2006/relationships/image" Target="../media/image136.gif"/><Relationship Id="rId23" Type="http://schemas.openxmlformats.org/officeDocument/2006/relationships/image" Target="../media/image37.png"/><Relationship Id="rId28" Type="http://schemas.openxmlformats.org/officeDocument/2006/relationships/image" Target="../media/image144.svg"/><Relationship Id="rId10" Type="http://schemas.openxmlformats.org/officeDocument/2006/relationships/image" Target="../media/image131.gif"/><Relationship Id="rId19" Type="http://schemas.openxmlformats.org/officeDocument/2006/relationships/image" Target="../media/image123.gif"/><Relationship Id="rId4" Type="http://schemas.microsoft.com/office/2007/relationships/hdphoto" Target="../media/hdphoto1.wdp"/><Relationship Id="rId9" Type="http://schemas.openxmlformats.org/officeDocument/2006/relationships/image" Target="../media/image130.png"/><Relationship Id="rId14" Type="http://schemas.openxmlformats.org/officeDocument/2006/relationships/image" Target="../media/image135.gif"/><Relationship Id="rId22" Type="http://schemas.openxmlformats.org/officeDocument/2006/relationships/image" Target="../media/image17.png"/><Relationship Id="rId27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88.png"/><Relationship Id="rId5" Type="http://schemas.openxmlformats.org/officeDocument/2006/relationships/image" Target="../media/image32.png"/><Relationship Id="rId10" Type="http://schemas.openxmlformats.org/officeDocument/2006/relationships/image" Target="../media/image87.png"/><Relationship Id="rId4" Type="http://schemas.microsoft.com/office/2007/relationships/hdphoto" Target="../media/hdphoto1.wdp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46.gif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14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5" Type="http://schemas.openxmlformats.org/officeDocument/2006/relationships/image" Target="../media/image148.png"/><Relationship Id="rId10" Type="http://schemas.openxmlformats.org/officeDocument/2006/relationships/image" Target="../media/image114.png"/><Relationship Id="rId4" Type="http://schemas.openxmlformats.org/officeDocument/2006/relationships/image" Target="../media/image30.png"/><Relationship Id="rId9" Type="http://schemas.openxmlformats.org/officeDocument/2006/relationships/image" Target="../media/image113.png"/><Relationship Id="rId1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149.png"/><Relationship Id="rId12" Type="http://schemas.openxmlformats.org/officeDocument/2006/relationships/image" Target="../media/image8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72.gif"/><Relationship Id="rId5" Type="http://schemas.openxmlformats.org/officeDocument/2006/relationships/image" Target="../media/image32.png"/><Relationship Id="rId10" Type="http://schemas.openxmlformats.org/officeDocument/2006/relationships/image" Target="../media/image152.png"/><Relationship Id="rId4" Type="http://schemas.microsoft.com/office/2007/relationships/hdphoto" Target="../media/hdphoto1.wdp"/><Relationship Id="rId9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4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8.png"/><Relationship Id="rId18" Type="http://schemas.openxmlformats.org/officeDocument/2006/relationships/image" Target="../media/image161.png"/><Relationship Id="rId3" Type="http://schemas.openxmlformats.org/officeDocument/2006/relationships/image" Target="../media/image11.png"/><Relationship Id="rId21" Type="http://schemas.openxmlformats.org/officeDocument/2006/relationships/image" Target="../media/image164.jpg"/><Relationship Id="rId7" Type="http://schemas.openxmlformats.org/officeDocument/2006/relationships/image" Target="../media/image88.png"/><Relationship Id="rId12" Type="http://schemas.openxmlformats.org/officeDocument/2006/relationships/image" Target="../media/image138.png"/><Relationship Id="rId17" Type="http://schemas.openxmlformats.org/officeDocument/2006/relationships/image" Target="../media/image160.png"/><Relationship Id="rId25" Type="http://schemas.openxmlformats.org/officeDocument/2006/relationships/image" Target="../media/image16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41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57.png"/><Relationship Id="rId24" Type="http://schemas.openxmlformats.org/officeDocument/2006/relationships/image" Target="../media/image167.png"/><Relationship Id="rId5" Type="http://schemas.microsoft.com/office/2007/relationships/hdphoto" Target="../media/hdphoto1.wdp"/><Relationship Id="rId15" Type="http://schemas.openxmlformats.org/officeDocument/2006/relationships/image" Target="../media/image134.png"/><Relationship Id="rId23" Type="http://schemas.openxmlformats.org/officeDocument/2006/relationships/image" Target="../media/image166.png"/><Relationship Id="rId10" Type="http://schemas.openxmlformats.org/officeDocument/2006/relationships/image" Target="../media/image156.png"/><Relationship Id="rId19" Type="http://schemas.openxmlformats.org/officeDocument/2006/relationships/image" Target="../media/image16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Relationship Id="rId14" Type="http://schemas.openxmlformats.org/officeDocument/2006/relationships/image" Target="../media/image159.png"/><Relationship Id="rId22" Type="http://schemas.openxmlformats.org/officeDocument/2006/relationships/image" Target="../media/image16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82.gif"/><Relationship Id="rId3" Type="http://schemas.openxmlformats.org/officeDocument/2006/relationships/image" Target="../media/image30.png"/><Relationship Id="rId7" Type="http://schemas.openxmlformats.org/officeDocument/2006/relationships/image" Target="../media/image169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38.png"/><Relationship Id="rId5" Type="http://schemas.openxmlformats.org/officeDocument/2006/relationships/image" Target="../media/image32.png"/><Relationship Id="rId15" Type="http://schemas.openxmlformats.org/officeDocument/2006/relationships/image" Target="../media/image172.png"/><Relationship Id="rId10" Type="http://schemas.openxmlformats.org/officeDocument/2006/relationships/image" Target="../media/image156.png"/><Relationship Id="rId4" Type="http://schemas.microsoft.com/office/2007/relationships/hdphoto" Target="../media/hdphoto1.wdp"/><Relationship Id="rId9" Type="http://schemas.openxmlformats.org/officeDocument/2006/relationships/image" Target="../media/image171.png"/><Relationship Id="rId14" Type="http://schemas.openxmlformats.org/officeDocument/2006/relationships/image" Target="../media/image8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66.png"/><Relationship Id="rId18" Type="http://schemas.openxmlformats.org/officeDocument/2006/relationships/image" Target="../media/image88.png"/><Relationship Id="rId3" Type="http://schemas.openxmlformats.org/officeDocument/2006/relationships/image" Target="../media/image30.png"/><Relationship Id="rId7" Type="http://schemas.openxmlformats.org/officeDocument/2006/relationships/image" Target="../media/image85.png"/><Relationship Id="rId12" Type="http://schemas.openxmlformats.org/officeDocument/2006/relationships/image" Target="../media/image141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0.png"/><Relationship Id="rId5" Type="http://schemas.openxmlformats.org/officeDocument/2006/relationships/image" Target="../media/image32.png"/><Relationship Id="rId15" Type="http://schemas.openxmlformats.org/officeDocument/2006/relationships/image" Target="../media/image165.gif"/><Relationship Id="rId10" Type="http://schemas.openxmlformats.org/officeDocument/2006/relationships/image" Target="../media/image174.png"/><Relationship Id="rId4" Type="http://schemas.microsoft.com/office/2007/relationships/hdphoto" Target="../media/hdphoto1.wdp"/><Relationship Id="rId9" Type="http://schemas.openxmlformats.org/officeDocument/2006/relationships/image" Target="../media/image87.png"/><Relationship Id="rId14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26.png"/><Relationship Id="rId3" Type="http://schemas.openxmlformats.org/officeDocument/2006/relationships/image" Target="../media/image11.png"/><Relationship Id="rId7" Type="http://schemas.openxmlformats.org/officeDocument/2006/relationships/image" Target="../media/image88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177.png"/><Relationship Id="rId4" Type="http://schemas.openxmlformats.org/officeDocument/2006/relationships/image" Target="../media/image30.png"/><Relationship Id="rId9" Type="http://schemas.openxmlformats.org/officeDocument/2006/relationships/image" Target="../media/image176.png"/><Relationship Id="rId14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13.wav"/><Relationship Id="rId18" Type="http://schemas.openxmlformats.org/officeDocument/2006/relationships/audio" Target="../media/audio18.wav"/><Relationship Id="rId3" Type="http://schemas.openxmlformats.org/officeDocument/2006/relationships/image" Target="../media/image30.png"/><Relationship Id="rId7" Type="http://schemas.openxmlformats.org/officeDocument/2006/relationships/image" Target="../media/image180.png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30.xml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audio" Target="../media/audio11.wav"/><Relationship Id="rId5" Type="http://schemas.openxmlformats.org/officeDocument/2006/relationships/image" Target="../media/image179.png"/><Relationship Id="rId15" Type="http://schemas.openxmlformats.org/officeDocument/2006/relationships/audio" Target="../media/audio15.wav"/><Relationship Id="rId10" Type="http://schemas.openxmlformats.org/officeDocument/2006/relationships/image" Target="../media/image182.png"/><Relationship Id="rId19" Type="http://schemas.openxmlformats.org/officeDocument/2006/relationships/image" Target="../media/image183.png"/><Relationship Id="rId4" Type="http://schemas.microsoft.com/office/2007/relationships/hdphoto" Target="../media/hdphoto1.wdp"/><Relationship Id="rId9" Type="http://schemas.openxmlformats.org/officeDocument/2006/relationships/image" Target="../media/image181.png"/><Relationship Id="rId14" Type="http://schemas.openxmlformats.org/officeDocument/2006/relationships/audio" Target="../media/audio14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19.wav"/><Relationship Id="rId3" Type="http://schemas.openxmlformats.org/officeDocument/2006/relationships/image" Target="../media/image30.png"/><Relationship Id="rId7" Type="http://schemas.openxmlformats.org/officeDocument/2006/relationships/image" Target="../media/image8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85.png"/><Relationship Id="rId5" Type="http://schemas.openxmlformats.org/officeDocument/2006/relationships/image" Target="../media/image85.png"/><Relationship Id="rId10" Type="http://schemas.openxmlformats.org/officeDocument/2006/relationships/image" Target="../media/image184.png"/><Relationship Id="rId4" Type="http://schemas.microsoft.com/office/2007/relationships/hdphoto" Target="../media/hdphoto1.wdp"/><Relationship Id="rId9" Type="http://schemas.openxmlformats.org/officeDocument/2006/relationships/image" Target="../media/image36.png"/><Relationship Id="rId1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82.gif"/><Relationship Id="rId4" Type="http://schemas.openxmlformats.org/officeDocument/2006/relationships/image" Target="../media/image30.png"/><Relationship Id="rId9" Type="http://schemas.openxmlformats.org/officeDocument/2006/relationships/image" Target="../media/image18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194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2.png"/><Relationship Id="rId5" Type="http://schemas.openxmlformats.org/officeDocument/2006/relationships/image" Target="../media/image31.png"/><Relationship Id="rId10" Type="http://schemas.openxmlformats.org/officeDocument/2006/relationships/image" Target="../media/image191.png"/><Relationship Id="rId4" Type="http://schemas.microsoft.com/office/2007/relationships/hdphoto" Target="../media/hdphoto1.wdp"/><Relationship Id="rId9" Type="http://schemas.openxmlformats.org/officeDocument/2006/relationships/image" Target="../media/image190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3" Type="http://schemas.openxmlformats.org/officeDocument/2006/relationships/image" Target="../media/image30.png"/><Relationship Id="rId21" Type="http://schemas.openxmlformats.org/officeDocument/2006/relationships/image" Target="../media/image191.png"/><Relationship Id="rId7" Type="http://schemas.openxmlformats.org/officeDocument/2006/relationships/image" Target="../media/image31.png"/><Relationship Id="rId12" Type="http://schemas.openxmlformats.org/officeDocument/2006/relationships/image" Target="../media/image190.gif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34.xml"/><Relationship Id="rId16" Type="http://schemas.openxmlformats.org/officeDocument/2006/relationships/audio" Target="../media/audio23.wav"/><Relationship Id="rId20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audio" Target="../media/audio22.wav"/><Relationship Id="rId10" Type="http://schemas.openxmlformats.org/officeDocument/2006/relationships/image" Target="../media/image87.png"/><Relationship Id="rId19" Type="http://schemas.openxmlformats.org/officeDocument/2006/relationships/image" Target="../media/image194.png"/><Relationship Id="rId4" Type="http://schemas.microsoft.com/office/2007/relationships/hdphoto" Target="../media/hdphoto1.wdp"/><Relationship Id="rId9" Type="http://schemas.openxmlformats.org/officeDocument/2006/relationships/image" Target="../media/image86.png"/><Relationship Id="rId14" Type="http://schemas.openxmlformats.org/officeDocument/2006/relationships/audio" Target="../media/audio2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1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7.png"/><Relationship Id="rId3" Type="http://schemas.openxmlformats.org/officeDocument/2006/relationships/image" Target="../media/image30.png"/><Relationship Id="rId21" Type="http://schemas.openxmlformats.org/officeDocument/2006/relationships/image" Target="../media/image210.png"/><Relationship Id="rId7" Type="http://schemas.openxmlformats.org/officeDocument/2006/relationships/image" Target="../media/image190.gif"/><Relationship Id="rId12" Type="http://schemas.openxmlformats.org/officeDocument/2006/relationships/image" Target="../media/image202.png"/><Relationship Id="rId17" Type="http://schemas.openxmlformats.org/officeDocument/2006/relationships/image" Target="../media/image206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36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1.png"/><Relationship Id="rId24" Type="http://schemas.openxmlformats.org/officeDocument/2006/relationships/image" Target="../media/image213.png"/><Relationship Id="rId5" Type="http://schemas.openxmlformats.org/officeDocument/2006/relationships/image" Target="../media/image32.png"/><Relationship Id="rId15" Type="http://schemas.openxmlformats.org/officeDocument/2006/relationships/image" Target="../media/image205.png"/><Relationship Id="rId23" Type="http://schemas.openxmlformats.org/officeDocument/2006/relationships/image" Target="../media/image212.png"/><Relationship Id="rId10" Type="http://schemas.openxmlformats.org/officeDocument/2006/relationships/image" Target="../media/image200.png"/><Relationship Id="rId19" Type="http://schemas.openxmlformats.org/officeDocument/2006/relationships/image" Target="../media/image208.png"/><Relationship Id="rId4" Type="http://schemas.microsoft.com/office/2007/relationships/hdphoto" Target="../media/hdphoto1.wdp"/><Relationship Id="rId9" Type="http://schemas.openxmlformats.org/officeDocument/2006/relationships/image" Target="../media/image199.png"/><Relationship Id="rId14" Type="http://schemas.openxmlformats.org/officeDocument/2006/relationships/image" Target="../media/image204.png"/><Relationship Id="rId22" Type="http://schemas.openxmlformats.org/officeDocument/2006/relationships/image" Target="../media/image2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30.png"/><Relationship Id="rId7" Type="http://schemas.openxmlformats.org/officeDocument/2006/relationships/image" Target="../media/image215.png"/><Relationship Id="rId12" Type="http://schemas.openxmlformats.org/officeDocument/2006/relationships/image" Target="../media/image2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11" Type="http://schemas.openxmlformats.org/officeDocument/2006/relationships/image" Target="../media/image205.png"/><Relationship Id="rId5" Type="http://schemas.openxmlformats.org/officeDocument/2006/relationships/image" Target="../media/image32.png"/><Relationship Id="rId10" Type="http://schemas.openxmlformats.org/officeDocument/2006/relationships/image" Target="../media/image218.png"/><Relationship Id="rId4" Type="http://schemas.microsoft.com/office/2007/relationships/hdphoto" Target="../media/hdphoto1.wdp"/><Relationship Id="rId9" Type="http://schemas.openxmlformats.org/officeDocument/2006/relationships/image" Target="../media/image2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10" Type="http://schemas.openxmlformats.org/officeDocument/2006/relationships/image" Target="../media/image14.png"/><Relationship Id="rId4" Type="http://schemas.openxmlformats.org/officeDocument/2006/relationships/image" Target="../media/image30.png"/><Relationship Id="rId9" Type="http://schemas.openxmlformats.org/officeDocument/2006/relationships/image" Target="../media/image13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3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51.png"/><Relationship Id="rId5" Type="http://schemas.microsoft.com/office/2007/relationships/hdphoto" Target="../media/hdphoto1.wdp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7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31.pn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EB0505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Rouge Term 1 </a:t>
            </a:r>
          </a:p>
        </p:txBody>
      </p: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401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AE0F55-4052-48D8-8D52-F6C9EDEFBC12}"/>
              </a:ext>
            </a:extLst>
          </p:cNvPr>
          <p:cNvGrpSpPr/>
          <p:nvPr/>
        </p:nvGrpSpPr>
        <p:grpSpPr>
          <a:xfrm>
            <a:off x="236664" y="984842"/>
            <a:ext cx="2331393" cy="849944"/>
            <a:chOff x="265969" y="4581662"/>
            <a:chExt cx="2331393" cy="849944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20E92533-A3D7-480A-BDA7-F57115A624A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" name="Picture 1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11AAD35-C4A7-49FC-9A69-A9112DCB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7EAB991-10CF-44F7-B13A-ABADBCE7CD67}"/>
              </a:ext>
            </a:extLst>
          </p:cNvPr>
          <p:cNvSpPr txBox="1"/>
          <p:nvPr/>
        </p:nvSpPr>
        <p:spPr>
          <a:xfrm>
            <a:off x="2595169" y="1132191"/>
            <a:ext cx="149592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5571970" y="7012270"/>
            <a:ext cx="2268556" cy="862054"/>
            <a:chOff x="314909" y="12083263"/>
            <a:chExt cx="2268556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83" name="Picture 2">
            <a:extLst>
              <a:ext uri="{FF2B5EF4-FFF2-40B4-BE49-F238E27FC236}">
                <a16:creationId xmlns:a16="http://schemas.microsoft.com/office/drawing/2014/main" id="{317983DE-6C54-4E19-A60C-D9D79AB4DAA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832295" y="1912591"/>
            <a:ext cx="441889" cy="328275"/>
          </a:xfrm>
          <a:prstGeom prst="rect">
            <a:avLst/>
          </a:prstGeom>
          <a:ln>
            <a:noFill/>
          </a:ln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9EB7338-7FB8-4992-9685-98C2764444E8}"/>
              </a:ext>
            </a:extLst>
          </p:cNvPr>
          <p:cNvGrpSpPr/>
          <p:nvPr/>
        </p:nvGrpSpPr>
        <p:grpSpPr>
          <a:xfrm>
            <a:off x="10361156" y="5148872"/>
            <a:ext cx="1619646" cy="1143278"/>
            <a:chOff x="8512627" y="4194628"/>
            <a:chExt cx="986972" cy="696685"/>
          </a:xfrm>
        </p:grpSpPr>
        <p:sp>
          <p:nvSpPr>
            <p:cNvPr id="112" name="Rectangle: Folded Corner 111">
              <a:extLst>
                <a:ext uri="{FF2B5EF4-FFF2-40B4-BE49-F238E27FC236}">
                  <a16:creationId xmlns:a16="http://schemas.microsoft.com/office/drawing/2014/main" id="{EC5ABA16-E580-4B8B-B96D-9B0A09882BBC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2A5C933-2012-4242-A2EA-36BEF58FCD3F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Monsieur </a:t>
              </a:r>
              <a:r>
                <a:rPr lang="en-GB" sz="1641" dirty="0">
                  <a:solidFill>
                    <a:srgbClr val="E7E6E6">
                      <a:lumMod val="25000"/>
                    </a:srgbClr>
                  </a:solidFill>
                  <a:latin typeface="Century Gothic" panose="020B0502020202020204" pitchFamily="34" charset="0"/>
                </a:rPr>
                <a:t>Caput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 Caput</a:t>
              </a:r>
            </a:p>
          </p:txBody>
        </p:sp>
      </p:grpSp>
      <p:graphicFrame>
        <p:nvGraphicFramePr>
          <p:cNvPr id="114" name="Table 5">
            <a:extLst>
              <a:ext uri="{FF2B5EF4-FFF2-40B4-BE49-F238E27FC236}">
                <a16:creationId xmlns:a16="http://schemas.microsoft.com/office/drawing/2014/main" id="{268CA82B-98DF-49FE-B2EE-76DFF6ED6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373463"/>
              </p:ext>
            </p:extLst>
          </p:nvPr>
        </p:nvGraphicFramePr>
        <p:xfrm>
          <a:off x="1086608" y="1819999"/>
          <a:ext cx="7854022" cy="4514031"/>
        </p:xfrm>
        <a:graphic>
          <a:graphicData uri="http://schemas.openxmlformats.org/drawingml/2006/table">
            <a:tbl>
              <a:tblPr/>
              <a:tblGrid>
                <a:gridCol w="50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6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I or s/he?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boy or girl?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present or absent?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68389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present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 dirty="0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8" name="Picture 127">
            <a:extLst>
              <a:ext uri="{FF2B5EF4-FFF2-40B4-BE49-F238E27FC236}">
                <a16:creationId xmlns:a16="http://schemas.microsoft.com/office/drawing/2014/main" id="{FEC80D9D-7D06-4C99-8A79-5195621B8A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992837" y="2365959"/>
            <a:ext cx="273474" cy="383746"/>
          </a:xfrm>
          <a:prstGeom prst="rect">
            <a:avLst/>
          </a:prstGeom>
        </p:spPr>
      </p:pic>
      <p:pic>
        <p:nvPicPr>
          <p:cNvPr id="186" name="Google Shape;194;p9">
            <a:extLst>
              <a:ext uri="{FF2B5EF4-FFF2-40B4-BE49-F238E27FC236}">
                <a16:creationId xmlns:a16="http://schemas.microsoft.com/office/drawing/2014/main" id="{6A492431-4AA6-4AAD-92AA-F103276DC8AD}"/>
              </a:ext>
            </a:extLst>
          </p:cNvPr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60848" y="1787086"/>
            <a:ext cx="961323" cy="907560"/>
          </a:xfrm>
          <a:prstGeom prst="rect">
            <a:avLst/>
          </a:prstGeom>
          <a:ln>
            <a:noFill/>
          </a:ln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144B0A9D-F30C-4A9C-ACBF-99FE9BBA227F}"/>
              </a:ext>
            </a:extLst>
          </p:cNvPr>
          <p:cNvGrpSpPr/>
          <p:nvPr/>
        </p:nvGrpSpPr>
        <p:grpSpPr>
          <a:xfrm>
            <a:off x="290012" y="6267036"/>
            <a:ext cx="2331393" cy="849944"/>
            <a:chOff x="265969" y="4581662"/>
            <a:chExt cx="2331393" cy="849944"/>
          </a:xfrm>
        </p:grpSpPr>
        <p:sp>
          <p:nvSpPr>
            <p:cNvPr id="191" name="Title 1">
              <a:extLst>
                <a:ext uri="{FF2B5EF4-FFF2-40B4-BE49-F238E27FC236}">
                  <a16:creationId xmlns:a16="http://schemas.microsoft.com/office/drawing/2014/main" id="{4D240566-74E9-44E0-ABEE-250AF26519BB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92" name="Picture 19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A52BF446-294B-4A72-8563-9093E6CA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F00BA0CB-B23E-4722-813C-50DA74E0F55F}"/>
              </a:ext>
            </a:extLst>
          </p:cNvPr>
          <p:cNvSpPr txBox="1"/>
          <p:nvPr/>
        </p:nvSpPr>
        <p:spPr>
          <a:xfrm>
            <a:off x="2648516" y="6414384"/>
            <a:ext cx="8030687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A. Circle the word that is mentioned.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95" name="Google Shape;339;p8">
            <a:extLst>
              <a:ext uri="{FF2B5EF4-FFF2-40B4-BE49-F238E27FC236}">
                <a16:creationId xmlns:a16="http://schemas.microsoft.com/office/drawing/2014/main" id="{84FF7B71-040B-498A-BC2F-7CF9BB929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9179086"/>
              </p:ext>
            </p:extLst>
          </p:nvPr>
        </p:nvGraphicFramePr>
        <p:xfrm>
          <a:off x="769986" y="7157563"/>
          <a:ext cx="4496325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2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7" name="Google Shape;341;p8">
            <a:extLst>
              <a:ext uri="{FF2B5EF4-FFF2-40B4-BE49-F238E27FC236}">
                <a16:creationId xmlns:a16="http://schemas.microsoft.com/office/drawing/2014/main" id="{7B2D0F36-7AF0-4FD2-AFCF-EC881D6EE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65833"/>
              </p:ext>
            </p:extLst>
          </p:nvPr>
        </p:nvGraphicFramePr>
        <p:xfrm>
          <a:off x="769986" y="7717205"/>
          <a:ext cx="4496325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9" name="Google Shape;343;p8">
            <a:extLst>
              <a:ext uri="{FF2B5EF4-FFF2-40B4-BE49-F238E27FC236}">
                <a16:creationId xmlns:a16="http://schemas.microsoft.com/office/drawing/2014/main" id="{ECB3182D-0264-4AE2-BB7F-1B809BC8E7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232813"/>
              </p:ext>
            </p:extLst>
          </p:nvPr>
        </p:nvGraphicFramePr>
        <p:xfrm>
          <a:off x="769986" y="8340347"/>
          <a:ext cx="4496325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absent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1" name="Google Shape;345;p8">
            <a:extLst>
              <a:ext uri="{FF2B5EF4-FFF2-40B4-BE49-F238E27FC236}">
                <a16:creationId xmlns:a16="http://schemas.microsoft.com/office/drawing/2014/main" id="{77EED72C-ED98-4B0A-A627-29C91D586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426353"/>
              </p:ext>
            </p:extLst>
          </p:nvPr>
        </p:nvGraphicFramePr>
        <p:xfrm>
          <a:off x="769986" y="9001589"/>
          <a:ext cx="4496325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 !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3" name="Google Shape;347;p8">
            <a:extLst>
              <a:ext uri="{FF2B5EF4-FFF2-40B4-BE49-F238E27FC236}">
                <a16:creationId xmlns:a16="http://schemas.microsoft.com/office/drawing/2014/main" id="{77154D16-88A7-4CF2-AA59-1152537DC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293993"/>
              </p:ext>
            </p:extLst>
          </p:nvPr>
        </p:nvGraphicFramePr>
        <p:xfrm>
          <a:off x="769986" y="9637431"/>
          <a:ext cx="4496325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absent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5" name="Google Shape;349;p8">
            <a:extLst>
              <a:ext uri="{FF2B5EF4-FFF2-40B4-BE49-F238E27FC236}">
                <a16:creationId xmlns:a16="http://schemas.microsoft.com/office/drawing/2014/main" id="{C0A4C377-2FBF-45A1-A24F-D5470F7335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715875"/>
              </p:ext>
            </p:extLst>
          </p:nvPr>
        </p:nvGraphicFramePr>
        <p:xfrm>
          <a:off x="769986" y="10324073"/>
          <a:ext cx="4496325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" name="Google Shape;350;p8">
            <a:extLst>
              <a:ext uri="{FF2B5EF4-FFF2-40B4-BE49-F238E27FC236}">
                <a16:creationId xmlns:a16="http://schemas.microsoft.com/office/drawing/2014/main" id="{D6671824-B455-4484-BA79-62F25E7CF592}"/>
              </a:ext>
            </a:extLst>
          </p:cNvPr>
          <p:cNvSpPr txBox="1"/>
          <p:nvPr/>
        </p:nvSpPr>
        <p:spPr>
          <a:xfrm>
            <a:off x="315181" y="710882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2400" ker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351;p8">
            <a:extLst>
              <a:ext uri="{FF2B5EF4-FFF2-40B4-BE49-F238E27FC236}">
                <a16:creationId xmlns:a16="http://schemas.microsoft.com/office/drawing/2014/main" id="{1AC72E15-F3A5-49D7-BE37-986E6548966E}"/>
              </a:ext>
            </a:extLst>
          </p:cNvPr>
          <p:cNvSpPr txBox="1"/>
          <p:nvPr/>
        </p:nvSpPr>
        <p:spPr>
          <a:xfrm>
            <a:off x="327881" y="7704624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2400" ker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352;p8">
            <a:extLst>
              <a:ext uri="{FF2B5EF4-FFF2-40B4-BE49-F238E27FC236}">
                <a16:creationId xmlns:a16="http://schemas.microsoft.com/office/drawing/2014/main" id="{F34D2C4A-5226-42CB-B90B-4CA09E85C560}"/>
              </a:ext>
            </a:extLst>
          </p:cNvPr>
          <p:cNvSpPr txBox="1"/>
          <p:nvPr/>
        </p:nvSpPr>
        <p:spPr>
          <a:xfrm>
            <a:off x="356011" y="830656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2400" ker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353;p8">
            <a:extLst>
              <a:ext uri="{FF2B5EF4-FFF2-40B4-BE49-F238E27FC236}">
                <a16:creationId xmlns:a16="http://schemas.microsoft.com/office/drawing/2014/main" id="{48863633-CF4D-4E83-8F49-CAB788B0E8C0}"/>
              </a:ext>
            </a:extLst>
          </p:cNvPr>
          <p:cNvSpPr txBox="1"/>
          <p:nvPr/>
        </p:nvSpPr>
        <p:spPr>
          <a:xfrm>
            <a:off x="356011" y="900396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2400" ker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354;p8">
            <a:extLst>
              <a:ext uri="{FF2B5EF4-FFF2-40B4-BE49-F238E27FC236}">
                <a16:creationId xmlns:a16="http://schemas.microsoft.com/office/drawing/2014/main" id="{9A917D96-C6C5-4293-896A-6E781C7219D8}"/>
              </a:ext>
            </a:extLst>
          </p:cNvPr>
          <p:cNvSpPr txBox="1"/>
          <p:nvPr/>
        </p:nvSpPr>
        <p:spPr>
          <a:xfrm>
            <a:off x="356011" y="964507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2400" ker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355;p8">
            <a:extLst>
              <a:ext uri="{FF2B5EF4-FFF2-40B4-BE49-F238E27FC236}">
                <a16:creationId xmlns:a16="http://schemas.microsoft.com/office/drawing/2014/main" id="{AEF87AA3-9BE8-4B85-8009-6FF0911D3CBA}"/>
              </a:ext>
            </a:extLst>
          </p:cNvPr>
          <p:cNvSpPr txBox="1"/>
          <p:nvPr/>
        </p:nvSpPr>
        <p:spPr>
          <a:xfrm>
            <a:off x="351785" y="1033822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2400" ker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357;p8">
            <a:extLst>
              <a:ext uri="{FF2B5EF4-FFF2-40B4-BE49-F238E27FC236}">
                <a16:creationId xmlns:a16="http://schemas.microsoft.com/office/drawing/2014/main" id="{F4F346EB-3279-4CC3-9CE2-0DE8C937C992}"/>
              </a:ext>
            </a:extLst>
          </p:cNvPr>
          <p:cNvSpPr/>
          <p:nvPr/>
        </p:nvSpPr>
        <p:spPr>
          <a:xfrm>
            <a:off x="3734586" y="7123402"/>
            <a:ext cx="1557131" cy="4965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sz="2400" ker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BD8986C8-F0E9-4926-952B-0AB8A83489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935897" y="7180407"/>
            <a:ext cx="273474" cy="383746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CA737BB8-5368-4830-BCB7-7A52D638A0E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1954116" y="7139225"/>
            <a:ext cx="287942" cy="420113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74A2815E-3A7F-4AF6-ABD8-EB3C7D47AE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3485974" y="9595170"/>
            <a:ext cx="287942" cy="420113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CABD51BA-B089-47FE-887E-F197802802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013619" y="9681188"/>
            <a:ext cx="273474" cy="383746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38C7A869-C988-4283-B424-31AB203244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954116" y="9652973"/>
            <a:ext cx="273474" cy="383746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978E69CD-8653-4215-947B-B98638822A57}"/>
              </a:ext>
            </a:extLst>
          </p:cNvPr>
          <p:cNvSpPr txBox="1"/>
          <p:nvPr/>
        </p:nvSpPr>
        <p:spPr>
          <a:xfrm>
            <a:off x="7991858" y="7133869"/>
            <a:ext cx="652621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B. Write the number.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356;p8">
            <a:extLst>
              <a:ext uri="{FF2B5EF4-FFF2-40B4-BE49-F238E27FC236}">
                <a16:creationId xmlns:a16="http://schemas.microsoft.com/office/drawing/2014/main" id="{58CF2659-DDF6-4DB7-B810-AAAC0177795F}"/>
              </a:ext>
            </a:extLst>
          </p:cNvPr>
          <p:cNvSpPr txBox="1"/>
          <p:nvPr/>
        </p:nvSpPr>
        <p:spPr>
          <a:xfrm>
            <a:off x="5614511" y="7890320"/>
            <a:ext cx="582825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4.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____       5.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6. 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2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225" name="Google Shape;397;p9">
            <a:extLst>
              <a:ext uri="{FF2B5EF4-FFF2-40B4-BE49-F238E27FC236}">
                <a16:creationId xmlns:a16="http://schemas.microsoft.com/office/drawing/2014/main" id="{02C9F3B4-67F3-496A-BA8E-44450E3D8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842888"/>
              </p:ext>
            </p:extLst>
          </p:nvPr>
        </p:nvGraphicFramePr>
        <p:xfrm>
          <a:off x="641509" y="11560929"/>
          <a:ext cx="5537325" cy="4572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23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3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  [am] 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    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suis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[He] 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là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[She]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[present].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[I am]    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2D613B2-E7CC-49D2-AE05-2AB7F3E87398}"/>
              </a:ext>
            </a:extLst>
          </p:cNvPr>
          <p:cNvGrpSpPr/>
          <p:nvPr/>
        </p:nvGrpSpPr>
        <p:grpSpPr>
          <a:xfrm>
            <a:off x="290012" y="10855682"/>
            <a:ext cx="2046279" cy="849944"/>
            <a:chOff x="291715" y="11147271"/>
            <a:chExt cx="2046279" cy="849944"/>
          </a:xfrm>
        </p:grpSpPr>
        <p:sp>
          <p:nvSpPr>
            <p:cNvPr id="226" name="Title 2">
              <a:extLst>
                <a:ext uri="{FF2B5EF4-FFF2-40B4-BE49-F238E27FC236}">
                  <a16:creationId xmlns:a16="http://schemas.microsoft.com/office/drawing/2014/main" id="{4A946F3C-BDAA-4203-8C1E-529A2EF67006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27" name="Picture 226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C9F7AE90-DCB9-4220-B33A-E53922C4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7F98AD0C-CB53-4CB3-9F17-EEA6AC49DD6E}"/>
              </a:ext>
            </a:extLst>
          </p:cNvPr>
          <p:cNvSpPr txBox="1"/>
          <p:nvPr/>
        </p:nvSpPr>
        <p:spPr>
          <a:xfrm>
            <a:off x="2492403" y="11014029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the missing French word. Translate into English.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29" name="Google Shape;401;p9">
            <a:extLst>
              <a:ext uri="{FF2B5EF4-FFF2-40B4-BE49-F238E27FC236}">
                <a16:creationId xmlns:a16="http://schemas.microsoft.com/office/drawing/2014/main" id="{F93870A8-4638-4F66-9EE5-8BBA3AF81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095714"/>
              </p:ext>
            </p:extLst>
          </p:nvPr>
        </p:nvGraphicFramePr>
        <p:xfrm>
          <a:off x="6412149" y="13614707"/>
          <a:ext cx="5282182" cy="1828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9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2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Hello! I am here.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1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[Name] is absent.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7E0A37F-8077-4936-98A0-8D5FADDD1635}"/>
              </a:ext>
            </a:extLst>
          </p:cNvPr>
          <p:cNvGrpSpPr/>
          <p:nvPr/>
        </p:nvGrpSpPr>
        <p:grpSpPr>
          <a:xfrm>
            <a:off x="10304317" y="11713924"/>
            <a:ext cx="2085665" cy="1672907"/>
            <a:chOff x="8287387" y="5400773"/>
            <a:chExt cx="1270952" cy="1019428"/>
          </a:xfrm>
        </p:grpSpPr>
        <p:sp>
          <p:nvSpPr>
            <p:cNvPr id="231" name="Rectangle: Folded Corner 230">
              <a:extLst>
                <a:ext uri="{FF2B5EF4-FFF2-40B4-BE49-F238E27FC236}">
                  <a16:creationId xmlns:a16="http://schemas.microsoft.com/office/drawing/2014/main" id="{EB69D410-EBCA-4978-BC02-B1996B3DF64B}"/>
                </a:ext>
              </a:extLst>
            </p:cNvPr>
            <p:cNvSpPr/>
            <p:nvPr/>
          </p:nvSpPr>
          <p:spPr>
            <a:xfrm>
              <a:off x="8302625" y="5400773"/>
              <a:ext cx="1025979" cy="101942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2" name="Picture 6" descr="Free Icon Light illustration and picture">
              <a:extLst>
                <a:ext uri="{FF2B5EF4-FFF2-40B4-BE49-F238E27FC236}">
                  <a16:creationId xmlns:a16="http://schemas.microsoft.com/office/drawing/2014/main" id="{3810F944-D434-4865-BC4D-449425169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363" y="5455886"/>
              <a:ext cx="275151" cy="27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774D9007-6D8A-4068-AE96-17906F29012F}"/>
                </a:ext>
              </a:extLst>
            </p:cNvPr>
            <p:cNvSpPr txBox="1"/>
            <p:nvPr/>
          </p:nvSpPr>
          <p:spPr>
            <a:xfrm>
              <a:off x="8322023" y="5471126"/>
              <a:ext cx="1236316" cy="19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You can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F082F188-7166-434F-89C3-11DEFC8E40EA}"/>
                </a:ext>
              </a:extLst>
            </p:cNvPr>
            <p:cNvSpPr txBox="1"/>
            <p:nvPr/>
          </p:nvSpPr>
          <p:spPr>
            <a:xfrm>
              <a:off x="8287387" y="5599488"/>
              <a:ext cx="1041218" cy="748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prepare your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answer first, and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practise saying it aloud a few times.</a:t>
              </a: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01A12C30-A6C7-49A2-8995-179DE96C3F03}"/>
              </a:ext>
            </a:extLst>
          </p:cNvPr>
          <p:cNvSpPr txBox="1"/>
          <p:nvPr/>
        </p:nvSpPr>
        <p:spPr>
          <a:xfrm>
            <a:off x="6411315" y="12486328"/>
            <a:ext cx="3893002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Be ready to respond to the register in French!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6" name="Picture 235" descr="Logo&#10;&#10;Description automatically generated">
            <a:extLst>
              <a:ext uri="{FF2B5EF4-FFF2-40B4-BE49-F238E27FC236}">
                <a16:creationId xmlns:a16="http://schemas.microsoft.com/office/drawing/2014/main" id="{28CD7D34-AA07-46DB-857B-53069C1236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156" y="925172"/>
            <a:ext cx="1523034" cy="152224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D283EB0E-CC34-4550-8620-E596CFDE4825}"/>
              </a:ext>
            </a:extLst>
          </p:cNvPr>
          <p:cNvGrpSpPr/>
          <p:nvPr/>
        </p:nvGrpSpPr>
        <p:grpSpPr>
          <a:xfrm>
            <a:off x="10312850" y="2315842"/>
            <a:ext cx="1619646" cy="1143278"/>
            <a:chOff x="8512627" y="4194628"/>
            <a:chExt cx="986972" cy="696685"/>
          </a:xfrm>
        </p:grpSpPr>
        <p:sp>
          <p:nvSpPr>
            <p:cNvPr id="78" name="Rectangle: Folded Corner 77">
              <a:extLst>
                <a:ext uri="{FF2B5EF4-FFF2-40B4-BE49-F238E27FC236}">
                  <a16:creationId xmlns:a16="http://schemas.microsoft.com/office/drawing/2014/main" id="{F38F0E93-2CFC-4C16-BC02-AE56149B4950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E5B227B-564E-47B3-9BB1-29C4E70E293A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Dior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Dior</a:t>
              </a:r>
            </a:p>
          </p:txBody>
        </p:sp>
      </p:grpSp>
      <p:pic>
        <p:nvPicPr>
          <p:cNvPr id="237" name="Picture 236" descr="Icon&#10;&#10;Description automatically generated">
            <a:extLst>
              <a:ext uri="{FF2B5EF4-FFF2-40B4-BE49-F238E27FC236}">
                <a16:creationId xmlns:a16="http://schemas.microsoft.com/office/drawing/2014/main" id="{60070E44-8FB5-4EA1-8A5D-699E2BDE8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159" y="3267913"/>
            <a:ext cx="3629148" cy="24572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E6EB113-98F8-4862-9764-5AC59B8680F0}"/>
              </a:ext>
            </a:extLst>
          </p:cNvPr>
          <p:cNvGrpSpPr/>
          <p:nvPr/>
        </p:nvGrpSpPr>
        <p:grpSpPr>
          <a:xfrm>
            <a:off x="6373527" y="11634238"/>
            <a:ext cx="2161593" cy="852090"/>
            <a:chOff x="-3202503" y="7519765"/>
            <a:chExt cx="2161593" cy="852090"/>
          </a:xfrm>
        </p:grpSpPr>
        <p:sp>
          <p:nvSpPr>
            <p:cNvPr id="239" name="Title 1">
              <a:extLst>
                <a:ext uri="{FF2B5EF4-FFF2-40B4-BE49-F238E27FC236}">
                  <a16:creationId xmlns:a16="http://schemas.microsoft.com/office/drawing/2014/main" id="{45EBFB9D-7F02-42DF-AC55-5D00E7400E20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5" name="Picture 1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3543E1C-4764-4E76-BA0F-6E4809E45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741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6"/>
            <a:ext cx="3023322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360" y="171998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991081" cy="2176922"/>
            <a:chOff x="4876029" y="582476"/>
            <a:chExt cx="1822690" cy="132656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Introducing yourself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913" y="12864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488" y="1250308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goodbye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594050"/>
              </p:ext>
            </p:extLst>
          </p:nvPr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-s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02815" y="361017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mai</a:t>
            </a:r>
            <a:r>
              <a:rPr lang="en-GB" sz="2400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0" name="Picture 119" descr="Shape, circle&#10;&#10;Description automatically generated">
            <a:extLst>
              <a:ext uri="{FF2B5EF4-FFF2-40B4-BE49-F238E27FC236}">
                <a16:creationId xmlns:a16="http://schemas.microsoft.com/office/drawing/2014/main" id="{85656939-DA40-4962-900D-6EEB4CC6D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05" y="2307961"/>
            <a:ext cx="518288" cy="622336"/>
          </a:xfrm>
          <a:prstGeom prst="rect">
            <a:avLst/>
          </a:prstGeom>
        </p:spPr>
      </p:pic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226179"/>
              </p:ext>
            </p:extLst>
          </p:nvPr>
        </p:nvGraphicFramePr>
        <p:xfrm>
          <a:off x="384780" y="5464411"/>
          <a:ext cx="7814315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5357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3741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6974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oui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va.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Salut !</a:t>
                      </a:r>
                      <a:endParaRPr lang="en-GB" sz="2600" dirty="0"/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Oval Callout 13">
            <a:extLst>
              <a:ext uri="{FF2B5EF4-FFF2-40B4-BE49-F238E27FC236}">
                <a16:creationId xmlns:a16="http://schemas.microsoft.com/office/drawing/2014/main" id="{0D1E50E7-E173-4764-BF53-FB9A666C5131}"/>
              </a:ext>
            </a:extLst>
          </p:cNvPr>
          <p:cNvSpPr/>
          <p:nvPr/>
        </p:nvSpPr>
        <p:spPr>
          <a:xfrm>
            <a:off x="6679326" y="2621236"/>
            <a:ext cx="1501917" cy="76938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Salut !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6" name="Picture 9" descr="See the source image">
            <a:extLst>
              <a:ext uri="{FF2B5EF4-FFF2-40B4-BE49-F238E27FC236}">
                <a16:creationId xmlns:a16="http://schemas.microsoft.com/office/drawing/2014/main" id="{28EAC0FE-7CC4-49C8-9E57-3A4CD810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79" y="1039981"/>
            <a:ext cx="1175738" cy="10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" descr="See the source image">
            <a:extLst>
              <a:ext uri="{FF2B5EF4-FFF2-40B4-BE49-F238E27FC236}">
                <a16:creationId xmlns:a16="http://schemas.microsoft.com/office/drawing/2014/main" id="{A0F92BE2-D997-47A3-9AA1-25FB92E2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1989" y="1829442"/>
            <a:ext cx="1175738" cy="11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356493" y="8042608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754782" y="819863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72445" y="811435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CustomShape 3">
            <a:extLst>
              <a:ext uri="{FF2B5EF4-FFF2-40B4-BE49-F238E27FC236}">
                <a16:creationId xmlns:a16="http://schemas.microsoft.com/office/drawing/2014/main" id="{16EB09EC-8632-4ED7-98BB-19FB47FED3A9}"/>
              </a:ext>
            </a:extLst>
          </p:cNvPr>
          <p:cNvSpPr/>
          <p:nvPr/>
        </p:nvSpPr>
        <p:spPr>
          <a:xfrm>
            <a:off x="440990" y="86163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I am, use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435646" y="8090348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CustomShape 4">
            <a:extLst>
              <a:ext uri="{FF2B5EF4-FFF2-40B4-BE49-F238E27FC236}">
                <a16:creationId xmlns:a16="http://schemas.microsoft.com/office/drawing/2014/main" id="{2B8EF784-AD6F-4A6D-B441-E72158553FB8}"/>
              </a:ext>
            </a:extLst>
          </p:cNvPr>
          <p:cNvSpPr/>
          <p:nvPr/>
        </p:nvSpPr>
        <p:spPr>
          <a:xfrm>
            <a:off x="438700" y="902817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ici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46" name="CustomShape 5">
            <a:extLst>
              <a:ext uri="{FF2B5EF4-FFF2-40B4-BE49-F238E27FC236}">
                <a16:creationId xmlns:a16="http://schemas.microsoft.com/office/drawing/2014/main" id="{D7B2C103-0D87-4F8E-B227-AB119DBEE2C6}"/>
              </a:ext>
            </a:extLst>
          </p:cNvPr>
          <p:cNvSpPr/>
          <p:nvPr/>
        </p:nvSpPr>
        <p:spPr>
          <a:xfrm>
            <a:off x="487627" y="9427480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here.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Google Shape;433;p6">
            <a:extLst>
              <a:ext uri="{FF2B5EF4-FFF2-40B4-BE49-F238E27FC236}">
                <a16:creationId xmlns:a16="http://schemas.microsoft.com/office/drawing/2014/main" id="{65D766B9-D0CD-4319-95F9-6CF9EB61F28D}"/>
              </a:ext>
            </a:extLst>
          </p:cNvPr>
          <p:cNvSpPr txBox="1"/>
          <p:nvPr/>
        </p:nvSpPr>
        <p:spPr>
          <a:xfrm>
            <a:off x="2690195" y="9046309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375;p6" descr="face icon to show 'but'">
            <a:extLst>
              <a:ext uri="{FF2B5EF4-FFF2-40B4-BE49-F238E27FC236}">
                <a16:creationId xmlns:a16="http://schemas.microsoft.com/office/drawing/2014/main" id="{2A58CF7F-6B39-4084-B4F4-7E50A03CEDCF}"/>
              </a:ext>
            </a:extLst>
          </p:cNvPr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271020" y="2615738"/>
            <a:ext cx="1035409" cy="93356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7146989-1FF7-433C-B648-97EACB269149}"/>
              </a:ext>
            </a:extLst>
          </p:cNvPr>
          <p:cNvSpPr txBox="1"/>
          <p:nvPr/>
        </p:nvSpPr>
        <p:spPr>
          <a:xfrm>
            <a:off x="1400713" y="3320193"/>
            <a:ext cx="921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[but]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00BD44E-6A35-4D67-B57A-F7CB2956A3B1}"/>
              </a:ext>
            </a:extLst>
          </p:cNvPr>
          <p:cNvSpPr/>
          <p:nvPr/>
        </p:nvSpPr>
        <p:spPr>
          <a:xfrm>
            <a:off x="9090296" y="2419346"/>
            <a:ext cx="252552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F099C8-6C90-47C3-B250-1A3C336B48BA}"/>
              </a:ext>
            </a:extLst>
          </p:cNvPr>
          <p:cNvSpPr txBox="1"/>
          <p:nvPr/>
        </p:nvSpPr>
        <p:spPr>
          <a:xfrm>
            <a:off x="9362837" y="2333162"/>
            <a:ext cx="2585190" cy="395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150E-9493-4A9E-B3C9-59FE62CA3F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4696" y="3126553"/>
            <a:ext cx="667388" cy="202465"/>
          </a:xfrm>
          <a:prstGeom prst="rect">
            <a:avLst/>
          </a:prstGeom>
        </p:spPr>
      </p:pic>
      <p:sp>
        <p:nvSpPr>
          <p:cNvPr id="76" name="Call-out: Up Arrow 75">
            <a:extLst>
              <a:ext uri="{FF2B5EF4-FFF2-40B4-BE49-F238E27FC236}">
                <a16:creationId xmlns:a16="http://schemas.microsoft.com/office/drawing/2014/main" id="{38D00743-36E7-454B-8B57-9C7206806BEA}"/>
              </a:ext>
            </a:extLst>
          </p:cNvPr>
          <p:cNvSpPr/>
          <p:nvPr/>
        </p:nvSpPr>
        <p:spPr>
          <a:xfrm>
            <a:off x="6252272" y="3280336"/>
            <a:ext cx="2693309" cy="943191"/>
          </a:xfrm>
          <a:prstGeom prst="upArrowCallout">
            <a:avLst>
              <a:gd name="adj1" fmla="val 13461"/>
              <a:gd name="adj2" fmla="val 15769"/>
              <a:gd name="adj3" fmla="val 25000"/>
              <a:gd name="adj4" fmla="val 64977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Intonation goes down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 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to mean ‘</a:t>
            </a:r>
            <a:r>
              <a:rPr lang="en-GB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B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ye!’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Oval Callout 13">
            <a:extLst>
              <a:ext uri="{FF2B5EF4-FFF2-40B4-BE49-F238E27FC236}">
                <a16:creationId xmlns:a16="http://schemas.microsoft.com/office/drawing/2014/main" id="{ED065AD6-8071-4A4D-9202-C6C2E7B2FE19}"/>
              </a:ext>
            </a:extLst>
          </p:cNvPr>
          <p:cNvSpPr/>
          <p:nvPr/>
        </p:nvSpPr>
        <p:spPr>
          <a:xfrm>
            <a:off x="4333801" y="1782751"/>
            <a:ext cx="1501917" cy="76938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Salut !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0" name="Call-out: Up Arrow 79">
            <a:extLst>
              <a:ext uri="{FF2B5EF4-FFF2-40B4-BE49-F238E27FC236}">
                <a16:creationId xmlns:a16="http://schemas.microsoft.com/office/drawing/2014/main" id="{19579DE4-4979-418F-A709-9F6A30C612C6}"/>
              </a:ext>
            </a:extLst>
          </p:cNvPr>
          <p:cNvSpPr/>
          <p:nvPr/>
        </p:nvSpPr>
        <p:spPr>
          <a:xfrm>
            <a:off x="4189236" y="2440742"/>
            <a:ext cx="2293331" cy="862054"/>
          </a:xfrm>
          <a:prstGeom prst="upArrowCallout">
            <a:avLst>
              <a:gd name="adj1" fmla="val 13461"/>
              <a:gd name="adj2" fmla="val 15769"/>
              <a:gd name="adj3" fmla="val 25000"/>
              <a:gd name="adj4" fmla="val 64977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Intonation goes </a:t>
            </a:r>
            <a:b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up </a:t>
            </a:r>
            <a:r>
              <a:rPr lang="en-GB" sz="18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to mean ‘Hi!’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693C3-7FCB-4A8B-874B-E1FF19E0F5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5494" y="2193674"/>
            <a:ext cx="656433" cy="142359"/>
          </a:xfrm>
          <a:prstGeom prst="rect">
            <a:avLst/>
          </a:prstGeom>
        </p:spPr>
      </p:pic>
      <p:sp>
        <p:nvSpPr>
          <p:cNvPr id="82" name="CustomShape 4">
            <a:extLst>
              <a:ext uri="{FF2B5EF4-FFF2-40B4-BE49-F238E27FC236}">
                <a16:creationId xmlns:a16="http://schemas.microsoft.com/office/drawing/2014/main" id="{4ABB0E43-2193-4BB8-B6BC-BDEE6A8BF916}"/>
              </a:ext>
            </a:extLst>
          </p:cNvPr>
          <p:cNvSpPr/>
          <p:nvPr/>
        </p:nvSpPr>
        <p:spPr>
          <a:xfrm>
            <a:off x="3889284" y="8993247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ici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3" name="CustomShape 5">
            <a:extLst>
              <a:ext uri="{FF2B5EF4-FFF2-40B4-BE49-F238E27FC236}">
                <a16:creationId xmlns:a16="http://schemas.microsoft.com/office/drawing/2014/main" id="{61F3FB78-FA91-4193-87F3-2D7909296AA3}"/>
              </a:ext>
            </a:extLst>
          </p:cNvPr>
          <p:cNvSpPr/>
          <p:nvPr/>
        </p:nvSpPr>
        <p:spPr>
          <a:xfrm>
            <a:off x="3938211" y="9392554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Am I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here?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CustomShape 4">
            <a:extLst>
              <a:ext uri="{FF2B5EF4-FFF2-40B4-BE49-F238E27FC236}">
                <a16:creationId xmlns:a16="http://schemas.microsoft.com/office/drawing/2014/main" id="{3904B46D-6232-4BDA-9FC4-D15900BA5964}"/>
              </a:ext>
            </a:extLst>
          </p:cNvPr>
          <p:cNvSpPr/>
          <p:nvPr/>
        </p:nvSpPr>
        <p:spPr>
          <a:xfrm>
            <a:off x="438700" y="988458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0" name="CustomShape 5">
            <a:extLst>
              <a:ext uri="{FF2B5EF4-FFF2-40B4-BE49-F238E27FC236}">
                <a16:creationId xmlns:a16="http://schemas.microsoft.com/office/drawing/2014/main" id="{68949AD0-8910-4AC9-8A83-621EAFF2E44C}"/>
              </a:ext>
            </a:extLst>
          </p:cNvPr>
          <p:cNvSpPr/>
          <p:nvPr/>
        </p:nvSpPr>
        <p:spPr>
          <a:xfrm>
            <a:off x="447066" y="10264642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 is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here.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CustomShape 4">
            <a:extLst>
              <a:ext uri="{FF2B5EF4-FFF2-40B4-BE49-F238E27FC236}">
                <a16:creationId xmlns:a16="http://schemas.microsoft.com/office/drawing/2014/main" id="{F98DC004-C969-4B01-8431-65CEACF3E2AE}"/>
              </a:ext>
            </a:extLst>
          </p:cNvPr>
          <p:cNvSpPr/>
          <p:nvPr/>
        </p:nvSpPr>
        <p:spPr>
          <a:xfrm>
            <a:off x="3889284" y="9849661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2" name="CustomShape 5">
            <a:extLst>
              <a:ext uri="{FF2B5EF4-FFF2-40B4-BE49-F238E27FC236}">
                <a16:creationId xmlns:a16="http://schemas.microsoft.com/office/drawing/2014/main" id="{B4F2EE5B-1386-4FF5-B160-F65528A41510}"/>
              </a:ext>
            </a:extLst>
          </p:cNvPr>
          <p:cNvSpPr/>
          <p:nvPr/>
        </p:nvSpPr>
        <p:spPr>
          <a:xfrm>
            <a:off x="3900111" y="10248968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Is he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here?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CustomShape 4">
            <a:extLst>
              <a:ext uri="{FF2B5EF4-FFF2-40B4-BE49-F238E27FC236}">
                <a16:creationId xmlns:a16="http://schemas.microsoft.com/office/drawing/2014/main" id="{07689C52-AD3D-41EA-A933-FF6006337AFC}"/>
              </a:ext>
            </a:extLst>
          </p:cNvPr>
          <p:cNvSpPr/>
          <p:nvPr/>
        </p:nvSpPr>
        <p:spPr>
          <a:xfrm>
            <a:off x="438700" y="1085664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4" name="CustomShape 5">
            <a:extLst>
              <a:ext uri="{FF2B5EF4-FFF2-40B4-BE49-F238E27FC236}">
                <a16:creationId xmlns:a16="http://schemas.microsoft.com/office/drawing/2014/main" id="{8663BC3D-71FF-4A2F-9A52-E70E754A158B}"/>
              </a:ext>
            </a:extLst>
          </p:cNvPr>
          <p:cNvSpPr/>
          <p:nvPr/>
        </p:nvSpPr>
        <p:spPr>
          <a:xfrm>
            <a:off x="447066" y="11236697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 is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here.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CustomShape 4">
            <a:extLst>
              <a:ext uri="{FF2B5EF4-FFF2-40B4-BE49-F238E27FC236}">
                <a16:creationId xmlns:a16="http://schemas.microsoft.com/office/drawing/2014/main" id="{A5470966-6A04-472F-9C05-923F3D3E4F13}"/>
              </a:ext>
            </a:extLst>
          </p:cNvPr>
          <p:cNvSpPr/>
          <p:nvPr/>
        </p:nvSpPr>
        <p:spPr>
          <a:xfrm>
            <a:off x="3889284" y="10821716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6" name="CustomShape 5">
            <a:extLst>
              <a:ext uri="{FF2B5EF4-FFF2-40B4-BE49-F238E27FC236}">
                <a16:creationId xmlns:a16="http://schemas.microsoft.com/office/drawing/2014/main" id="{2F28020D-BD87-476C-8813-C054C5B6CF16}"/>
              </a:ext>
            </a:extLst>
          </p:cNvPr>
          <p:cNvSpPr/>
          <p:nvPr/>
        </p:nvSpPr>
        <p:spPr>
          <a:xfrm>
            <a:off x="3900111" y="11221023"/>
            <a:ext cx="19772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Is she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here?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F8841B8A-86A7-4E39-996D-35A2E847D70B}"/>
              </a:ext>
            </a:extLst>
          </p:cNvPr>
          <p:cNvSpPr/>
          <p:nvPr/>
        </p:nvSpPr>
        <p:spPr>
          <a:xfrm>
            <a:off x="6482567" y="8842710"/>
            <a:ext cx="3992880" cy="1113629"/>
          </a:xfrm>
          <a:prstGeom prst="wedgeRoundRectCallout">
            <a:avLst>
              <a:gd name="adj1" fmla="val -64982"/>
              <a:gd name="adj2" fmla="val 12137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French, change a statement into a question by raising your voice at the end.</a:t>
            </a:r>
          </a:p>
        </p:txBody>
      </p:sp>
      <p:sp>
        <p:nvSpPr>
          <p:cNvPr id="103" name="Speech Bubble: Rectangle with Corners Rounded 102">
            <a:extLst>
              <a:ext uri="{FF2B5EF4-FFF2-40B4-BE49-F238E27FC236}">
                <a16:creationId xmlns:a16="http://schemas.microsoft.com/office/drawing/2014/main" id="{D57C2EDD-C796-4B04-98E6-2DC61630CBB1}"/>
              </a:ext>
            </a:extLst>
          </p:cNvPr>
          <p:cNvSpPr/>
          <p:nvPr/>
        </p:nvSpPr>
        <p:spPr>
          <a:xfrm>
            <a:off x="6482567" y="10077666"/>
            <a:ext cx="3992880" cy="1048282"/>
          </a:xfrm>
          <a:prstGeom prst="wedgeRoundRectCallout">
            <a:avLst>
              <a:gd name="adj1" fmla="val -69195"/>
              <a:gd name="adj2" fmla="val 38690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Notice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that there is a space before a 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in French and also before a 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! 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e.g. 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Salut !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4" name="Google Shape;433;p6">
            <a:extLst>
              <a:ext uri="{FF2B5EF4-FFF2-40B4-BE49-F238E27FC236}">
                <a16:creationId xmlns:a16="http://schemas.microsoft.com/office/drawing/2014/main" id="{F4C109B3-0795-4971-8CD1-78DA9A67BA91}"/>
              </a:ext>
            </a:extLst>
          </p:cNvPr>
          <p:cNvSpPr txBox="1"/>
          <p:nvPr/>
        </p:nvSpPr>
        <p:spPr>
          <a:xfrm>
            <a:off x="2696436" y="9862765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433;p6">
            <a:extLst>
              <a:ext uri="{FF2B5EF4-FFF2-40B4-BE49-F238E27FC236}">
                <a16:creationId xmlns:a16="http://schemas.microsoft.com/office/drawing/2014/main" id="{E0C9C242-8506-4C20-B067-C4806ABC53DE}"/>
              </a:ext>
            </a:extLst>
          </p:cNvPr>
          <p:cNvSpPr txBox="1"/>
          <p:nvPr/>
        </p:nvSpPr>
        <p:spPr>
          <a:xfrm>
            <a:off x="2696436" y="10832045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917C142-8152-4BEE-9696-E66CDBBDC8AF}"/>
              </a:ext>
            </a:extLst>
          </p:cNvPr>
          <p:cNvGrpSpPr/>
          <p:nvPr/>
        </p:nvGrpSpPr>
        <p:grpSpPr>
          <a:xfrm>
            <a:off x="197344" y="11797521"/>
            <a:ext cx="2331393" cy="849944"/>
            <a:chOff x="265969" y="4581662"/>
            <a:chExt cx="2331393" cy="849944"/>
          </a:xfrm>
        </p:grpSpPr>
        <p:sp>
          <p:nvSpPr>
            <p:cNvPr id="107" name="Title 1">
              <a:extLst>
                <a:ext uri="{FF2B5EF4-FFF2-40B4-BE49-F238E27FC236}">
                  <a16:creationId xmlns:a16="http://schemas.microsoft.com/office/drawing/2014/main" id="{EEBF649A-9A52-4222-9040-A3AB1EC3886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1" name="Picture 11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B9A0C21-1E45-4268-9AE7-A89ACB876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FD2C8435-5919-4413-9BF9-59D3E1736CF3}"/>
              </a:ext>
            </a:extLst>
          </p:cNvPr>
          <p:cNvSpPr txBox="1"/>
          <p:nvPr/>
        </p:nvSpPr>
        <p:spPr>
          <a:xfrm>
            <a:off x="2555848" y="11944869"/>
            <a:ext cx="822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Madame Vidal.  Question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?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or statement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232;p10">
            <a:extLst>
              <a:ext uri="{FF2B5EF4-FFF2-40B4-BE49-F238E27FC236}">
                <a16:creationId xmlns:a16="http://schemas.microsoft.com/office/drawing/2014/main" id="{B7B4D427-D05E-4888-BB5D-8166D248476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80353" y="12949941"/>
            <a:ext cx="1365883" cy="136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E10F5B4-7D8E-4447-BB9A-63B79B82C9D7}"/>
              </a:ext>
            </a:extLst>
          </p:cNvPr>
          <p:cNvGrpSpPr/>
          <p:nvPr/>
        </p:nvGrpSpPr>
        <p:grpSpPr>
          <a:xfrm>
            <a:off x="6944011" y="14245031"/>
            <a:ext cx="1619646" cy="1143278"/>
            <a:chOff x="8512627" y="4194628"/>
            <a:chExt cx="986972" cy="696685"/>
          </a:xfrm>
        </p:grpSpPr>
        <p:sp>
          <p:nvSpPr>
            <p:cNvPr id="117" name="Rectangle: Folded Corner 116">
              <a:extLst>
                <a:ext uri="{FF2B5EF4-FFF2-40B4-BE49-F238E27FC236}">
                  <a16:creationId xmlns:a16="http://schemas.microsoft.com/office/drawing/2014/main" id="{5ED97DEA-47F6-4D88-AAE4-3F7BD5C2AAE2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6D29E8B-5679-4723-ACFA-7603613A9050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Vidal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Vidal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996785-D82B-4338-8E85-24BC06CE7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94251"/>
              </p:ext>
            </p:extLst>
          </p:nvPr>
        </p:nvGraphicFramePr>
        <p:xfrm>
          <a:off x="487628" y="12647649"/>
          <a:ext cx="6191698" cy="3367090"/>
        </p:xfrm>
        <a:graphic>
          <a:graphicData uri="http://schemas.openxmlformats.org/drawingml/2006/table">
            <a:tbl>
              <a:tblPr/>
              <a:tblGrid>
                <a:gridCol w="530998">
                  <a:extLst>
                    <a:ext uri="{9D8B030D-6E8A-4147-A177-3AD203B41FA5}">
                      <a16:colId xmlns:a16="http://schemas.microsoft.com/office/drawing/2014/main" val="2110389078"/>
                    </a:ext>
                  </a:extLst>
                </a:gridCol>
                <a:gridCol w="5660700">
                  <a:extLst>
                    <a:ext uri="{9D8B030D-6E8A-4147-A177-3AD203B41FA5}">
                      <a16:colId xmlns:a16="http://schemas.microsoft.com/office/drawing/2014/main" val="2648071892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Coralie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60454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74030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Omar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0985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Charles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8606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Garice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384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Marie-Laure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699872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Océane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20782"/>
                  </a:ext>
                </a:extLst>
              </a:tr>
            </a:tbl>
          </a:graphicData>
        </a:graphic>
      </p:graphicFrame>
      <p:sp>
        <p:nvSpPr>
          <p:cNvPr id="125" name="Google Shape;433;p6">
            <a:extLst>
              <a:ext uri="{FF2B5EF4-FFF2-40B4-BE49-F238E27FC236}">
                <a16:creationId xmlns:a16="http://schemas.microsoft.com/office/drawing/2014/main" id="{4ABA1144-2E41-4A63-8CED-AFB066343E51}"/>
              </a:ext>
            </a:extLst>
          </p:cNvPr>
          <p:cNvSpPr txBox="1"/>
          <p:nvPr/>
        </p:nvSpPr>
        <p:spPr>
          <a:xfrm rot="20825417">
            <a:off x="10338909" y="11794164"/>
            <a:ext cx="6122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4000" b="1" i="0" u="none" strike="noStrike" cap="none" dirty="0">
                <a:solidFill>
                  <a:srgbClr val="FF388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4000" b="1" i="0" u="none" strike="noStrike" cap="none" dirty="0">
              <a:solidFill>
                <a:srgbClr val="FF3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662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00218" y="15738323"/>
            <a:ext cx="650273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149605" y="4899165"/>
            <a:ext cx="1839264" cy="862054"/>
            <a:chOff x="314909" y="12083263"/>
            <a:chExt cx="1839264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232400" cy="450247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144B0A9D-F30C-4A9C-ACBF-99FE9BBA227F}"/>
              </a:ext>
            </a:extLst>
          </p:cNvPr>
          <p:cNvGrpSpPr/>
          <p:nvPr/>
        </p:nvGrpSpPr>
        <p:grpSpPr>
          <a:xfrm>
            <a:off x="206972" y="11073877"/>
            <a:ext cx="2331393" cy="849944"/>
            <a:chOff x="265969" y="4581662"/>
            <a:chExt cx="2331393" cy="849944"/>
          </a:xfrm>
        </p:grpSpPr>
        <p:sp>
          <p:nvSpPr>
            <p:cNvPr id="191" name="Title 1">
              <a:extLst>
                <a:ext uri="{FF2B5EF4-FFF2-40B4-BE49-F238E27FC236}">
                  <a16:creationId xmlns:a16="http://schemas.microsoft.com/office/drawing/2014/main" id="{4D240566-74E9-44E0-ABEE-250AF26519BB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92" name="Picture 19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A52BF446-294B-4A72-8563-9093E6CA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F00BA0CB-B23E-4722-813C-50DA74E0F55F}"/>
              </a:ext>
            </a:extLst>
          </p:cNvPr>
          <p:cNvSpPr txBox="1"/>
          <p:nvPr/>
        </p:nvSpPr>
        <p:spPr>
          <a:xfrm>
            <a:off x="1988869" y="5044638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Adèle gets lots of messages.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do they mean?</a:t>
            </a:r>
            <a:endParaRPr lang="en-GB" sz="2626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781233F-25D5-425E-BA89-BD5DC5928152}"/>
              </a:ext>
            </a:extLst>
          </p:cNvPr>
          <p:cNvSpPr/>
          <p:nvPr/>
        </p:nvSpPr>
        <p:spPr>
          <a:xfrm>
            <a:off x="272073" y="1113325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BF210FCD-F55C-467D-A64D-8FF64CD94A48}"/>
              </a:ext>
            </a:extLst>
          </p:cNvPr>
          <p:cNvSpPr txBox="1">
            <a:spLocks/>
          </p:cNvSpPr>
          <p:nvPr/>
        </p:nvSpPr>
        <p:spPr>
          <a:xfrm>
            <a:off x="9670362" y="1269348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0" name="Google Shape;170;p8" descr="Jigsaw, Puzzle, Piece, Game, Concept, Solution">
            <a:extLst>
              <a:ext uri="{FF2B5EF4-FFF2-40B4-BE49-F238E27FC236}">
                <a16:creationId xmlns:a16="http://schemas.microsoft.com/office/drawing/2014/main" id="{58FBEE40-B24D-4344-8FF6-444826378CD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8025" y="118507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CustomShape 3">
            <a:extLst>
              <a:ext uri="{FF2B5EF4-FFF2-40B4-BE49-F238E27FC236}">
                <a16:creationId xmlns:a16="http://schemas.microsoft.com/office/drawing/2014/main" id="{B3446957-40DC-4E08-BE36-AF3DCF8C339E}"/>
              </a:ext>
            </a:extLst>
          </p:cNvPr>
          <p:cNvSpPr/>
          <p:nvPr/>
        </p:nvSpPr>
        <p:spPr>
          <a:xfrm>
            <a:off x="356570" y="16870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who you are use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your name.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447116C0-853A-4107-93A7-9ABAE70E5530}"/>
              </a:ext>
            </a:extLst>
          </p:cNvPr>
          <p:cNvSpPr txBox="1">
            <a:spLocks/>
          </p:cNvSpPr>
          <p:nvPr/>
        </p:nvSpPr>
        <p:spPr>
          <a:xfrm>
            <a:off x="351226" y="1161065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Introducing yourself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CustomShape 4">
            <a:extLst>
              <a:ext uri="{FF2B5EF4-FFF2-40B4-BE49-F238E27FC236}">
                <a16:creationId xmlns:a16="http://schemas.microsoft.com/office/drawing/2014/main" id="{5D1773AB-50A5-411B-86AB-945CCFD42F56}"/>
              </a:ext>
            </a:extLst>
          </p:cNvPr>
          <p:cNvSpPr/>
          <p:nvPr/>
        </p:nvSpPr>
        <p:spPr>
          <a:xfrm>
            <a:off x="354279" y="2098890"/>
            <a:ext cx="2251495" cy="425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Adèle.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74" name="CustomShape 5">
            <a:extLst>
              <a:ext uri="{FF2B5EF4-FFF2-40B4-BE49-F238E27FC236}">
                <a16:creationId xmlns:a16="http://schemas.microsoft.com/office/drawing/2014/main" id="{B16BDDF9-B608-4DCC-A3F5-5A95B9A750F2}"/>
              </a:ext>
            </a:extLst>
          </p:cNvPr>
          <p:cNvSpPr/>
          <p:nvPr/>
        </p:nvSpPr>
        <p:spPr>
          <a:xfrm>
            <a:off x="403207" y="2498197"/>
            <a:ext cx="2467000" cy="496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Adèle.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Google Shape;433;p6">
            <a:extLst>
              <a:ext uri="{FF2B5EF4-FFF2-40B4-BE49-F238E27FC236}">
                <a16:creationId xmlns:a16="http://schemas.microsoft.com/office/drawing/2014/main" id="{DD1508A5-2899-4F28-8C06-1E50E8F263CF}"/>
              </a:ext>
            </a:extLst>
          </p:cNvPr>
          <p:cNvSpPr txBox="1"/>
          <p:nvPr/>
        </p:nvSpPr>
        <p:spPr>
          <a:xfrm>
            <a:off x="2605775" y="2117026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CustomShape 4">
            <a:extLst>
              <a:ext uri="{FF2B5EF4-FFF2-40B4-BE49-F238E27FC236}">
                <a16:creationId xmlns:a16="http://schemas.microsoft.com/office/drawing/2014/main" id="{5C11EFC2-BFBB-4E2D-ABA8-CA9039C2B0ED}"/>
              </a:ext>
            </a:extLst>
          </p:cNvPr>
          <p:cNvSpPr/>
          <p:nvPr/>
        </p:nvSpPr>
        <p:spPr>
          <a:xfrm>
            <a:off x="3804864" y="2063964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Adèle 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2" name="CustomShape 5">
            <a:extLst>
              <a:ext uri="{FF2B5EF4-FFF2-40B4-BE49-F238E27FC236}">
                <a16:creationId xmlns:a16="http://schemas.microsoft.com/office/drawing/2014/main" id="{0A9DC821-56C2-4376-B637-C4086AB12A50}"/>
              </a:ext>
            </a:extLst>
          </p:cNvPr>
          <p:cNvSpPr/>
          <p:nvPr/>
        </p:nvSpPr>
        <p:spPr>
          <a:xfrm>
            <a:off x="3853791" y="2463271"/>
            <a:ext cx="2200277" cy="456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Am I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Adèle?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CustomShape 4">
            <a:extLst>
              <a:ext uri="{FF2B5EF4-FFF2-40B4-BE49-F238E27FC236}">
                <a16:creationId xmlns:a16="http://schemas.microsoft.com/office/drawing/2014/main" id="{1255B10D-B6D3-4CD1-93B7-E66CCA7F6C35}"/>
              </a:ext>
            </a:extLst>
          </p:cNvPr>
          <p:cNvSpPr/>
          <p:nvPr/>
        </p:nvSpPr>
        <p:spPr>
          <a:xfrm>
            <a:off x="354279" y="2955304"/>
            <a:ext cx="2045392" cy="419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Pierre.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5" name="CustomShape 5">
            <a:extLst>
              <a:ext uri="{FF2B5EF4-FFF2-40B4-BE49-F238E27FC236}">
                <a16:creationId xmlns:a16="http://schemas.microsoft.com/office/drawing/2014/main" id="{9921E522-3078-4E83-827E-8379065A010D}"/>
              </a:ext>
            </a:extLst>
          </p:cNvPr>
          <p:cNvSpPr/>
          <p:nvPr/>
        </p:nvSpPr>
        <p:spPr>
          <a:xfrm>
            <a:off x="362646" y="3335359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 is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Pierre.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CustomShape 4">
            <a:extLst>
              <a:ext uri="{FF2B5EF4-FFF2-40B4-BE49-F238E27FC236}">
                <a16:creationId xmlns:a16="http://schemas.microsoft.com/office/drawing/2014/main" id="{E998E3F5-ABF5-4720-B7F2-DBD2215B125C}"/>
              </a:ext>
            </a:extLst>
          </p:cNvPr>
          <p:cNvSpPr/>
          <p:nvPr/>
        </p:nvSpPr>
        <p:spPr>
          <a:xfrm>
            <a:off x="3804864" y="2920378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Pierre 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7" name="CustomShape 5">
            <a:extLst>
              <a:ext uri="{FF2B5EF4-FFF2-40B4-BE49-F238E27FC236}">
                <a16:creationId xmlns:a16="http://schemas.microsoft.com/office/drawing/2014/main" id="{E2A02AE9-A8F8-420A-954D-852294777E68}"/>
              </a:ext>
            </a:extLst>
          </p:cNvPr>
          <p:cNvSpPr/>
          <p:nvPr/>
        </p:nvSpPr>
        <p:spPr>
          <a:xfrm>
            <a:off x="3815691" y="3319685"/>
            <a:ext cx="1977253" cy="457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Is he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Pierre?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CustomShape 4">
            <a:extLst>
              <a:ext uri="{FF2B5EF4-FFF2-40B4-BE49-F238E27FC236}">
                <a16:creationId xmlns:a16="http://schemas.microsoft.com/office/drawing/2014/main" id="{733CAF8D-CEBF-4575-85A0-A3BF8B16AC89}"/>
              </a:ext>
            </a:extLst>
          </p:cNvPr>
          <p:cNvSpPr/>
          <p:nvPr/>
        </p:nvSpPr>
        <p:spPr>
          <a:xfrm>
            <a:off x="354280" y="3927359"/>
            <a:ext cx="2056218" cy="4497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9" name="CustomShape 5">
            <a:extLst>
              <a:ext uri="{FF2B5EF4-FFF2-40B4-BE49-F238E27FC236}">
                <a16:creationId xmlns:a16="http://schemas.microsoft.com/office/drawing/2014/main" id="{4C589D85-EB88-4A72-93B2-B8CC988706BB}"/>
              </a:ext>
            </a:extLst>
          </p:cNvPr>
          <p:cNvSpPr/>
          <p:nvPr/>
        </p:nvSpPr>
        <p:spPr>
          <a:xfrm>
            <a:off x="362646" y="4307414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 is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ustomShape 4">
            <a:extLst>
              <a:ext uri="{FF2B5EF4-FFF2-40B4-BE49-F238E27FC236}">
                <a16:creationId xmlns:a16="http://schemas.microsoft.com/office/drawing/2014/main" id="{1EC8DFA3-1B89-40B5-A1DA-7E988656B949}"/>
              </a:ext>
            </a:extLst>
          </p:cNvPr>
          <p:cNvSpPr/>
          <p:nvPr/>
        </p:nvSpPr>
        <p:spPr>
          <a:xfrm>
            <a:off x="3804864" y="3892433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1" name="CustomShape 5">
            <a:extLst>
              <a:ext uri="{FF2B5EF4-FFF2-40B4-BE49-F238E27FC236}">
                <a16:creationId xmlns:a16="http://schemas.microsoft.com/office/drawing/2014/main" id="{CD9D7DAC-F2D6-4D6D-8FF0-067A9AEE12AC}"/>
              </a:ext>
            </a:extLst>
          </p:cNvPr>
          <p:cNvSpPr/>
          <p:nvPr/>
        </p:nvSpPr>
        <p:spPr>
          <a:xfrm>
            <a:off x="3815691" y="4291740"/>
            <a:ext cx="19772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Is she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F8F5E8C7-631F-4AD0-A150-4636707E8B20}"/>
              </a:ext>
            </a:extLst>
          </p:cNvPr>
          <p:cNvSpPr/>
          <p:nvPr/>
        </p:nvSpPr>
        <p:spPr>
          <a:xfrm>
            <a:off x="6852478" y="2126693"/>
            <a:ext cx="3992880" cy="1113629"/>
          </a:xfrm>
          <a:prstGeom prst="wedgeRoundRectCallout">
            <a:avLst>
              <a:gd name="adj1" fmla="val -64982"/>
              <a:gd name="adj2" fmla="val -35076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Remember: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you can turn statements into questions by raising your voice at the end.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4" name="Google Shape;433;p6">
            <a:extLst>
              <a:ext uri="{FF2B5EF4-FFF2-40B4-BE49-F238E27FC236}">
                <a16:creationId xmlns:a16="http://schemas.microsoft.com/office/drawing/2014/main" id="{7EF0F672-E91F-4015-A93F-6A30508B91BB}"/>
              </a:ext>
            </a:extLst>
          </p:cNvPr>
          <p:cNvSpPr txBox="1"/>
          <p:nvPr/>
        </p:nvSpPr>
        <p:spPr>
          <a:xfrm>
            <a:off x="2612016" y="2933482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433;p6">
            <a:extLst>
              <a:ext uri="{FF2B5EF4-FFF2-40B4-BE49-F238E27FC236}">
                <a16:creationId xmlns:a16="http://schemas.microsoft.com/office/drawing/2014/main" id="{7BDDBC20-B8E6-4768-AC27-2B81AA6E07F7}"/>
              </a:ext>
            </a:extLst>
          </p:cNvPr>
          <p:cNvSpPr txBox="1"/>
          <p:nvPr/>
        </p:nvSpPr>
        <p:spPr>
          <a:xfrm>
            <a:off x="2612016" y="3902762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" name="Picture 121" descr="Map&#10;&#10;Description automatically generated">
            <a:extLst>
              <a:ext uri="{FF2B5EF4-FFF2-40B4-BE49-F238E27FC236}">
                <a16:creationId xmlns:a16="http://schemas.microsoft.com/office/drawing/2014/main" id="{8B728197-96A3-4AAA-AAAA-348954CE1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75" y="5522858"/>
            <a:ext cx="3467509" cy="2335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4E8607-99B4-4E8B-B3B2-83672D401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2387" y="11934030"/>
            <a:ext cx="6196116" cy="406538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80B0643-A8D8-4C5F-AC5E-C5A4EFABA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18412" y="5633981"/>
            <a:ext cx="2307281" cy="1703826"/>
          </a:xfrm>
          <a:prstGeom prst="ellipse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AD853A42-039D-499F-9231-B6E88FC13EC1}"/>
              </a:ext>
            </a:extLst>
          </p:cNvPr>
          <p:cNvSpPr txBox="1"/>
          <p:nvPr/>
        </p:nvSpPr>
        <p:spPr>
          <a:xfrm>
            <a:off x="2625897" y="1123214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correspondante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7E6F2CE3-4C9E-46A1-8CBB-873DF6C1C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975640"/>
              </p:ext>
            </p:extLst>
          </p:nvPr>
        </p:nvGraphicFramePr>
        <p:xfrm>
          <a:off x="362646" y="11909278"/>
          <a:ext cx="1727466" cy="4114890"/>
        </p:xfrm>
        <a:graphic>
          <a:graphicData uri="http://schemas.openxmlformats.org/drawingml/2006/table">
            <a:tbl>
              <a:tblPr/>
              <a:tblGrid>
                <a:gridCol w="578491">
                  <a:extLst>
                    <a:ext uri="{9D8B030D-6E8A-4147-A177-3AD203B41FA5}">
                      <a16:colId xmlns:a16="http://schemas.microsoft.com/office/drawing/2014/main" val="2110389078"/>
                    </a:ext>
                  </a:extLst>
                </a:gridCol>
                <a:gridCol w="1148975">
                  <a:extLst>
                    <a:ext uri="{9D8B030D-6E8A-4147-A177-3AD203B41FA5}">
                      <a16:colId xmlns:a16="http://schemas.microsoft.com/office/drawing/2014/main" val="2648071892"/>
                    </a:ext>
                  </a:extLst>
                </a:gridCol>
              </a:tblGrid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74030"/>
                  </a:ext>
                </a:extLst>
              </a:tr>
              <a:tr h="35960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0985"/>
                  </a:ext>
                </a:extLst>
              </a:tr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860604"/>
                  </a:ext>
                </a:extLst>
              </a:tr>
              <a:tr h="39753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3845"/>
                  </a:ext>
                </a:extLst>
              </a:tr>
              <a:tr h="37375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699872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20782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848784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331765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419205"/>
                  </a:ext>
                </a:extLst>
              </a:tr>
            </a:tbl>
          </a:graphicData>
        </a:graphic>
      </p:graphicFrame>
      <p:sp>
        <p:nvSpPr>
          <p:cNvPr id="126" name="TextBox 125">
            <a:extLst>
              <a:ext uri="{FF2B5EF4-FFF2-40B4-BE49-F238E27FC236}">
                <a16:creationId xmlns:a16="http://schemas.microsoft.com/office/drawing/2014/main" id="{CFFF3F20-EB75-4EEE-8CAF-0E34A77983F2}"/>
              </a:ext>
            </a:extLst>
          </p:cNvPr>
          <p:cNvSpPr txBox="1"/>
          <p:nvPr/>
        </p:nvSpPr>
        <p:spPr>
          <a:xfrm>
            <a:off x="5722990" y="656831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8FA95D08-7CBB-4F92-B952-344A781C4DCF}"/>
              </a:ext>
            </a:extLst>
          </p:cNvPr>
          <p:cNvSpPr/>
          <p:nvPr/>
        </p:nvSpPr>
        <p:spPr>
          <a:xfrm rot="16200000">
            <a:off x="3182019" y="500026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16D7290-FCD0-4363-80CD-C5C7674252BE}"/>
              </a:ext>
            </a:extLst>
          </p:cNvPr>
          <p:cNvSpPr/>
          <p:nvPr/>
        </p:nvSpPr>
        <p:spPr>
          <a:xfrm rot="16200000">
            <a:off x="3155378" y="533221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9631A6A-78CD-463A-A459-C6E9982A6DC7}"/>
              </a:ext>
            </a:extLst>
          </p:cNvPr>
          <p:cNvSpPr/>
          <p:nvPr/>
        </p:nvSpPr>
        <p:spPr>
          <a:xfrm>
            <a:off x="5239231" y="647800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E762979D-B313-4E91-8A86-C6D37B349B84}"/>
              </a:ext>
            </a:extLst>
          </p:cNvPr>
          <p:cNvSpPr/>
          <p:nvPr/>
        </p:nvSpPr>
        <p:spPr>
          <a:xfrm>
            <a:off x="2675086" y="612927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C1374A0-77A1-43EB-A5B1-EB0F24002BB6}"/>
              </a:ext>
            </a:extLst>
          </p:cNvPr>
          <p:cNvSpPr txBox="1"/>
          <p:nvPr/>
        </p:nvSpPr>
        <p:spPr>
          <a:xfrm>
            <a:off x="2724016" y="6291137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0E7F56D-93A9-4442-98DD-5ADCB093F6E4}"/>
              </a:ext>
            </a:extLst>
          </p:cNvPr>
          <p:cNvSpPr txBox="1"/>
          <p:nvPr/>
        </p:nvSpPr>
        <p:spPr>
          <a:xfrm>
            <a:off x="1879494" y="582389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3B1FBD9-5DB3-474A-9611-9BE40343E8BC}"/>
              </a:ext>
            </a:extLst>
          </p:cNvPr>
          <p:cNvSpPr txBox="1"/>
          <p:nvPr/>
        </p:nvSpPr>
        <p:spPr>
          <a:xfrm>
            <a:off x="5722990" y="593322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49A1A13-513E-4359-8056-46202BA87354}"/>
              </a:ext>
            </a:extLst>
          </p:cNvPr>
          <p:cNvSpPr txBox="1"/>
          <p:nvPr/>
        </p:nvSpPr>
        <p:spPr>
          <a:xfrm>
            <a:off x="6407930" y="5960804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F47A8B8-9D05-4347-BC98-0FDE1B009B53}"/>
              </a:ext>
            </a:extLst>
          </p:cNvPr>
          <p:cNvSpPr txBox="1"/>
          <p:nvPr/>
        </p:nvSpPr>
        <p:spPr>
          <a:xfrm>
            <a:off x="6407930" y="6595893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2E09EAD-49A5-4DA8-8DF0-7BFE655E088E}"/>
              </a:ext>
            </a:extLst>
          </p:cNvPr>
          <p:cNvSpPr txBox="1"/>
          <p:nvPr/>
        </p:nvSpPr>
        <p:spPr>
          <a:xfrm>
            <a:off x="9974370" y="10264048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DA6858E-B31B-4C10-B8F0-D7790A0B7DB0}"/>
              </a:ext>
            </a:extLst>
          </p:cNvPr>
          <p:cNvSpPr txBox="1"/>
          <p:nvPr/>
        </p:nvSpPr>
        <p:spPr>
          <a:xfrm>
            <a:off x="9971029" y="8563605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C060EB-E9D3-40C7-BAE8-DEA4E939B610}"/>
              </a:ext>
            </a:extLst>
          </p:cNvPr>
          <p:cNvSpPr txBox="1"/>
          <p:nvPr/>
        </p:nvSpPr>
        <p:spPr>
          <a:xfrm>
            <a:off x="3988091" y="1022926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BD47188-453C-4A7C-BE01-4502008D82CA}"/>
              </a:ext>
            </a:extLst>
          </p:cNvPr>
          <p:cNvSpPr txBox="1"/>
          <p:nvPr/>
        </p:nvSpPr>
        <p:spPr>
          <a:xfrm>
            <a:off x="3984750" y="851994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CAFFFC1D-66E5-4673-9C1D-BE94B9CB5E64}"/>
              </a:ext>
            </a:extLst>
          </p:cNvPr>
          <p:cNvSpPr/>
          <p:nvPr/>
        </p:nvSpPr>
        <p:spPr>
          <a:xfrm rot="16200000">
            <a:off x="1443779" y="69607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6681640-1EDA-4218-B1DD-5092E6044BA4}"/>
              </a:ext>
            </a:extLst>
          </p:cNvPr>
          <p:cNvSpPr/>
          <p:nvPr/>
        </p:nvSpPr>
        <p:spPr>
          <a:xfrm rot="16200000">
            <a:off x="1417138" y="72927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FE01E592-D347-4EAD-9659-049E42F682C4}"/>
              </a:ext>
            </a:extLst>
          </p:cNvPr>
          <p:cNvSpPr/>
          <p:nvPr/>
        </p:nvSpPr>
        <p:spPr>
          <a:xfrm>
            <a:off x="3500991" y="84385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Speech Bubble: Rectangle with Corners Rounded 144">
            <a:extLst>
              <a:ext uri="{FF2B5EF4-FFF2-40B4-BE49-F238E27FC236}">
                <a16:creationId xmlns:a16="http://schemas.microsoft.com/office/drawing/2014/main" id="{41F0A17F-FC6C-477A-94B3-DD102B93B00F}"/>
              </a:ext>
            </a:extLst>
          </p:cNvPr>
          <p:cNvSpPr/>
          <p:nvPr/>
        </p:nvSpPr>
        <p:spPr>
          <a:xfrm>
            <a:off x="936846" y="80897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413BCDA-7347-4D67-A45E-C7E4660F56D5}"/>
              </a:ext>
            </a:extLst>
          </p:cNvPr>
          <p:cNvSpPr txBox="1"/>
          <p:nvPr/>
        </p:nvSpPr>
        <p:spPr>
          <a:xfrm>
            <a:off x="936846" y="8251978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4B4910A-98DF-4681-9C51-1B66C20E28A2}"/>
              </a:ext>
            </a:extLst>
          </p:cNvPr>
          <p:cNvSpPr txBox="1"/>
          <p:nvPr/>
        </p:nvSpPr>
        <p:spPr>
          <a:xfrm>
            <a:off x="141254" y="77844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107EB1B-6632-4C2F-AFB0-1958C9336664}"/>
              </a:ext>
            </a:extLst>
          </p:cNvPr>
          <p:cNvSpPr txBox="1"/>
          <p:nvPr/>
        </p:nvSpPr>
        <p:spPr>
          <a:xfrm>
            <a:off x="3984750" y="789373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BE5E8F3-2ABA-4154-9A62-A22F23114DF1}"/>
              </a:ext>
            </a:extLst>
          </p:cNvPr>
          <p:cNvSpPr txBox="1"/>
          <p:nvPr/>
        </p:nvSpPr>
        <p:spPr>
          <a:xfrm>
            <a:off x="4669690" y="7921307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Am I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A33883-2D96-4678-92F0-456BB6063876}"/>
              </a:ext>
            </a:extLst>
          </p:cNvPr>
          <p:cNvSpPr txBox="1"/>
          <p:nvPr/>
        </p:nvSpPr>
        <p:spPr>
          <a:xfrm>
            <a:off x="4669690" y="855639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3D01E80B-FD77-4041-AB98-C27AED1B69B4}"/>
              </a:ext>
            </a:extLst>
          </p:cNvPr>
          <p:cNvSpPr/>
          <p:nvPr/>
        </p:nvSpPr>
        <p:spPr>
          <a:xfrm rot="16200000">
            <a:off x="7430058" y="699554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533CEF4-376B-46B2-ADE1-C2CDA3BC1473}"/>
              </a:ext>
            </a:extLst>
          </p:cNvPr>
          <p:cNvSpPr/>
          <p:nvPr/>
        </p:nvSpPr>
        <p:spPr>
          <a:xfrm rot="16200000">
            <a:off x="7403417" y="732750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4A6144A-75DB-499B-867A-1D4067DFE89E}"/>
              </a:ext>
            </a:extLst>
          </p:cNvPr>
          <p:cNvSpPr/>
          <p:nvPr/>
        </p:nvSpPr>
        <p:spPr>
          <a:xfrm>
            <a:off x="9487270" y="847329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B557751B-F12C-4EA2-BF47-E8F7B4719AF9}"/>
              </a:ext>
            </a:extLst>
          </p:cNvPr>
          <p:cNvSpPr/>
          <p:nvPr/>
        </p:nvSpPr>
        <p:spPr>
          <a:xfrm>
            <a:off x="6923125" y="812456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46C663A-DB40-4E71-AB35-6CD78290F62F}"/>
              </a:ext>
            </a:extLst>
          </p:cNvPr>
          <p:cNvSpPr txBox="1"/>
          <p:nvPr/>
        </p:nvSpPr>
        <p:spPr>
          <a:xfrm>
            <a:off x="6923125" y="8286764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Mia.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42E9485-BDE5-4FB5-943F-3E1C87103BB9}"/>
              </a:ext>
            </a:extLst>
          </p:cNvPr>
          <p:cNvSpPr txBox="1"/>
          <p:nvPr/>
        </p:nvSpPr>
        <p:spPr>
          <a:xfrm>
            <a:off x="6188493" y="781918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3D166F8-C067-469C-9DAC-D8A10BCB7A18}"/>
              </a:ext>
            </a:extLst>
          </p:cNvPr>
          <p:cNvSpPr txBox="1"/>
          <p:nvPr/>
        </p:nvSpPr>
        <p:spPr>
          <a:xfrm>
            <a:off x="9971029" y="792851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112A610-5677-44F0-833F-35131A4D7B22}"/>
              </a:ext>
            </a:extLst>
          </p:cNvPr>
          <p:cNvSpPr txBox="1"/>
          <p:nvPr/>
        </p:nvSpPr>
        <p:spPr>
          <a:xfrm>
            <a:off x="10655969" y="7956093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515CE5E-D7B8-4055-B0D6-FDBFBF995317}"/>
              </a:ext>
            </a:extLst>
          </p:cNvPr>
          <p:cNvSpPr txBox="1"/>
          <p:nvPr/>
        </p:nvSpPr>
        <p:spPr>
          <a:xfrm>
            <a:off x="10655969" y="8591182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65206D9F-6262-417A-9C9C-B5F65BDBC36B}"/>
              </a:ext>
            </a:extLst>
          </p:cNvPr>
          <p:cNvSpPr/>
          <p:nvPr/>
        </p:nvSpPr>
        <p:spPr>
          <a:xfrm rot="16200000">
            <a:off x="1447120" y="866120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4D193CC9-3E0D-4386-ACB3-C816EB9DBEBD}"/>
              </a:ext>
            </a:extLst>
          </p:cNvPr>
          <p:cNvSpPr/>
          <p:nvPr/>
        </p:nvSpPr>
        <p:spPr>
          <a:xfrm rot="16200000">
            <a:off x="1420479" y="899316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C74DB69-28A8-415D-85A9-4E3FE8BB139A}"/>
              </a:ext>
            </a:extLst>
          </p:cNvPr>
          <p:cNvSpPr/>
          <p:nvPr/>
        </p:nvSpPr>
        <p:spPr>
          <a:xfrm>
            <a:off x="3504332" y="1013894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8" name="Speech Bubble: Rectangle with Corners Rounded 167">
            <a:extLst>
              <a:ext uri="{FF2B5EF4-FFF2-40B4-BE49-F238E27FC236}">
                <a16:creationId xmlns:a16="http://schemas.microsoft.com/office/drawing/2014/main" id="{E045769B-09EB-457C-9DDD-B430F025B159}"/>
              </a:ext>
            </a:extLst>
          </p:cNvPr>
          <p:cNvSpPr/>
          <p:nvPr/>
        </p:nvSpPr>
        <p:spPr>
          <a:xfrm>
            <a:off x="940187" y="9790222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A627147-6935-4C35-9312-51787AAB9118}"/>
              </a:ext>
            </a:extLst>
          </p:cNvPr>
          <p:cNvSpPr txBox="1"/>
          <p:nvPr/>
        </p:nvSpPr>
        <p:spPr>
          <a:xfrm>
            <a:off x="996112" y="9932334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absent ?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0EE9348-9E22-4E58-98A4-C64DD7F8C220}"/>
              </a:ext>
            </a:extLst>
          </p:cNvPr>
          <p:cNvSpPr txBox="1"/>
          <p:nvPr/>
        </p:nvSpPr>
        <p:spPr>
          <a:xfrm>
            <a:off x="144595" y="948484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755EC2E-5044-4D5F-8190-5ED76670151C}"/>
              </a:ext>
            </a:extLst>
          </p:cNvPr>
          <p:cNvSpPr txBox="1"/>
          <p:nvPr/>
        </p:nvSpPr>
        <p:spPr>
          <a:xfrm>
            <a:off x="3988091" y="9594173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3151A06-688E-48C9-9125-EC9892C5F161}"/>
              </a:ext>
            </a:extLst>
          </p:cNvPr>
          <p:cNvSpPr txBox="1"/>
          <p:nvPr/>
        </p:nvSpPr>
        <p:spPr>
          <a:xfrm>
            <a:off x="4673031" y="9621750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2A9FAF34-C7BA-4A42-97EE-B73496EBD286}"/>
              </a:ext>
            </a:extLst>
          </p:cNvPr>
          <p:cNvSpPr txBox="1"/>
          <p:nvPr/>
        </p:nvSpPr>
        <p:spPr>
          <a:xfrm>
            <a:off x="4673031" y="10256839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886EF93E-8869-44AC-B7AE-5DCE804F5E79}"/>
              </a:ext>
            </a:extLst>
          </p:cNvPr>
          <p:cNvSpPr/>
          <p:nvPr/>
        </p:nvSpPr>
        <p:spPr>
          <a:xfrm rot="16200000">
            <a:off x="7433399" y="869599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682EAA-39E5-4E11-9140-D50C9D56D5D9}"/>
              </a:ext>
            </a:extLst>
          </p:cNvPr>
          <p:cNvSpPr/>
          <p:nvPr/>
        </p:nvSpPr>
        <p:spPr>
          <a:xfrm rot="16200000">
            <a:off x="7406758" y="902795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D5917A91-1D1A-472C-9083-4FE0732EE5AB}"/>
              </a:ext>
            </a:extLst>
          </p:cNvPr>
          <p:cNvSpPr/>
          <p:nvPr/>
        </p:nvSpPr>
        <p:spPr>
          <a:xfrm>
            <a:off x="9490611" y="1017373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8" name="Speech Bubble: Rectangle with Corners Rounded 177">
            <a:extLst>
              <a:ext uri="{FF2B5EF4-FFF2-40B4-BE49-F238E27FC236}">
                <a16:creationId xmlns:a16="http://schemas.microsoft.com/office/drawing/2014/main" id="{01D8FF72-B410-42BA-B628-ACBEBC0A274D}"/>
              </a:ext>
            </a:extLst>
          </p:cNvPr>
          <p:cNvSpPr/>
          <p:nvPr/>
        </p:nvSpPr>
        <p:spPr>
          <a:xfrm>
            <a:off x="6926466" y="9825008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4F1DA8E-9B33-473E-8501-2A152D516BC3}"/>
              </a:ext>
            </a:extLst>
          </p:cNvPr>
          <p:cNvSpPr txBox="1"/>
          <p:nvPr/>
        </p:nvSpPr>
        <p:spPr>
          <a:xfrm>
            <a:off x="7019699" y="9953462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Marc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1EE599E-E5EE-4300-8C2B-9B655430F5C5}"/>
              </a:ext>
            </a:extLst>
          </p:cNvPr>
          <p:cNvSpPr txBox="1"/>
          <p:nvPr/>
        </p:nvSpPr>
        <p:spPr>
          <a:xfrm>
            <a:off x="6191834" y="951963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5FB39CB-66A6-49A7-996A-C4372B623E0A}"/>
              </a:ext>
            </a:extLst>
          </p:cNvPr>
          <p:cNvSpPr txBox="1"/>
          <p:nvPr/>
        </p:nvSpPr>
        <p:spPr>
          <a:xfrm>
            <a:off x="9974370" y="962895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93C1F71-5F32-4F69-ABFA-D1C4F5778269}"/>
              </a:ext>
            </a:extLst>
          </p:cNvPr>
          <p:cNvSpPr txBox="1"/>
          <p:nvPr/>
        </p:nvSpPr>
        <p:spPr>
          <a:xfrm>
            <a:off x="10659310" y="965653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9C6B577-0F9A-423C-8CC3-C10EA48D3F93}"/>
              </a:ext>
            </a:extLst>
          </p:cNvPr>
          <p:cNvSpPr txBox="1"/>
          <p:nvPr/>
        </p:nvSpPr>
        <p:spPr>
          <a:xfrm>
            <a:off x="10659310" y="10291625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201466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00218" y="15738323"/>
            <a:ext cx="650273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AE0F55-4052-48D8-8D52-F6C9EDEFBC12}"/>
              </a:ext>
            </a:extLst>
          </p:cNvPr>
          <p:cNvGrpSpPr/>
          <p:nvPr/>
        </p:nvGrpSpPr>
        <p:grpSpPr>
          <a:xfrm>
            <a:off x="206972" y="7108903"/>
            <a:ext cx="2331393" cy="849944"/>
            <a:chOff x="265969" y="4581662"/>
            <a:chExt cx="2331393" cy="849944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20E92533-A3D7-480A-BDA7-F57115A624A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" name="Picture 1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11AAD35-C4A7-49FC-9A69-A9112DCB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149605" y="1081619"/>
            <a:ext cx="1839264" cy="862054"/>
            <a:chOff x="314909" y="12083263"/>
            <a:chExt cx="1839264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232400" cy="450247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F00BA0CB-B23E-4722-813C-50DA74E0F55F}"/>
              </a:ext>
            </a:extLst>
          </p:cNvPr>
          <p:cNvSpPr txBox="1"/>
          <p:nvPr/>
        </p:nvSpPr>
        <p:spPr>
          <a:xfrm>
            <a:off x="1988869" y="122709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Jean-Michel is too busy to write much in his diary.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D613B2-E7CC-49D2-AE05-2AB7F3E87398}"/>
              </a:ext>
            </a:extLst>
          </p:cNvPr>
          <p:cNvGrpSpPr/>
          <p:nvPr/>
        </p:nvGrpSpPr>
        <p:grpSpPr>
          <a:xfrm>
            <a:off x="206972" y="11070794"/>
            <a:ext cx="2046279" cy="849944"/>
            <a:chOff x="291715" y="11147271"/>
            <a:chExt cx="2046279" cy="849944"/>
          </a:xfrm>
        </p:grpSpPr>
        <p:sp>
          <p:nvSpPr>
            <p:cNvPr id="226" name="Title 2">
              <a:extLst>
                <a:ext uri="{FF2B5EF4-FFF2-40B4-BE49-F238E27FC236}">
                  <a16:creationId xmlns:a16="http://schemas.microsoft.com/office/drawing/2014/main" id="{4A946F3C-BDAA-4203-8C1E-529A2EF67006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27" name="Picture 226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C9F7AE90-DCB9-4220-B33A-E53922C4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AD853A42-039D-499F-9231-B6E88FC13EC1}"/>
              </a:ext>
            </a:extLst>
          </p:cNvPr>
          <p:cNvSpPr txBox="1"/>
          <p:nvPr/>
        </p:nvSpPr>
        <p:spPr>
          <a:xfrm>
            <a:off x="2297301" y="11072482"/>
            <a:ext cx="9566103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Yves is having a hard week.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He does a mood chart.</a:t>
            </a:r>
            <a:b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a French phrase to describe how each day goes.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7E6F2CE3-4C9E-46A1-8CBB-873DF6C1C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309699"/>
              </p:ext>
            </p:extLst>
          </p:nvPr>
        </p:nvGraphicFramePr>
        <p:xfrm>
          <a:off x="261403" y="8007870"/>
          <a:ext cx="1727466" cy="2743260"/>
        </p:xfrm>
        <a:graphic>
          <a:graphicData uri="http://schemas.openxmlformats.org/drawingml/2006/table">
            <a:tbl>
              <a:tblPr/>
              <a:tblGrid>
                <a:gridCol w="578491">
                  <a:extLst>
                    <a:ext uri="{9D8B030D-6E8A-4147-A177-3AD203B41FA5}">
                      <a16:colId xmlns:a16="http://schemas.microsoft.com/office/drawing/2014/main" val="2110389078"/>
                    </a:ext>
                  </a:extLst>
                </a:gridCol>
                <a:gridCol w="1148975">
                  <a:extLst>
                    <a:ext uri="{9D8B030D-6E8A-4147-A177-3AD203B41FA5}">
                      <a16:colId xmlns:a16="http://schemas.microsoft.com/office/drawing/2014/main" val="2648071892"/>
                    </a:ext>
                  </a:extLst>
                </a:gridCol>
              </a:tblGrid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74030"/>
                  </a:ext>
                </a:extLst>
              </a:tr>
              <a:tr h="35960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0985"/>
                  </a:ext>
                </a:extLst>
              </a:tr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860604"/>
                  </a:ext>
                </a:extLst>
              </a:tr>
              <a:tr h="39753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3845"/>
                  </a:ext>
                </a:extLst>
              </a:tr>
              <a:tr h="37375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699872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20782"/>
                  </a:ext>
                </a:extLst>
              </a:tr>
            </a:tbl>
          </a:graphicData>
        </a:graphic>
      </p:graphicFrame>
      <p:sp>
        <p:nvSpPr>
          <p:cNvPr id="103" name="TextBox 102">
            <a:extLst>
              <a:ext uri="{FF2B5EF4-FFF2-40B4-BE49-F238E27FC236}">
                <a16:creationId xmlns:a16="http://schemas.microsoft.com/office/drawing/2014/main" id="{4FF25FAC-B81B-4BC8-84DA-1FAA25F3BABC}"/>
              </a:ext>
            </a:extLst>
          </p:cNvPr>
          <p:cNvSpPr txBox="1"/>
          <p:nvPr/>
        </p:nvSpPr>
        <p:spPr>
          <a:xfrm>
            <a:off x="591525" y="181447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Lis les phrases.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Draw an emoji for each sentence.</a:t>
            </a:r>
            <a:endParaRPr lang="en-GB" sz="2626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4" name="Picture 103" descr="A picture containing text&#10;&#10;Description automatically generated">
            <a:extLst>
              <a:ext uri="{FF2B5EF4-FFF2-40B4-BE49-F238E27FC236}">
                <a16:creationId xmlns:a16="http://schemas.microsoft.com/office/drawing/2014/main" id="{D2481104-3D80-4AF2-825F-C6F801126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88" y="816929"/>
            <a:ext cx="1457757" cy="1480184"/>
          </a:xfrm>
          <a:prstGeom prst="ellipse">
            <a:avLst/>
          </a:prstGeom>
        </p:spPr>
      </p:pic>
      <p:pic>
        <p:nvPicPr>
          <p:cNvPr id="105" name="Picture 2" descr="Notebook, Diary, Paper, Blank, Ruled, Marker, Bookmark">
            <a:extLst>
              <a:ext uri="{FF2B5EF4-FFF2-40B4-BE49-F238E27FC236}">
                <a16:creationId xmlns:a16="http://schemas.microsoft.com/office/drawing/2014/main" id="{C3DA812B-F773-433D-A808-ECA16E34A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2204883"/>
            <a:ext cx="5218225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450FEF13-0989-4AE6-B79F-73FBB2FE7055}"/>
              </a:ext>
            </a:extLst>
          </p:cNvPr>
          <p:cNvSpPr txBox="1"/>
          <p:nvPr/>
        </p:nvSpPr>
        <p:spPr>
          <a:xfrm>
            <a:off x="1213989" y="2684631"/>
            <a:ext cx="363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bien.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4C86D36-69A6-4CBE-B38D-3984FCAEC231}"/>
              </a:ext>
            </a:extLst>
          </p:cNvPr>
          <p:cNvSpPr txBox="1"/>
          <p:nvPr/>
        </p:nvSpPr>
        <p:spPr>
          <a:xfrm>
            <a:off x="1225969" y="3454288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va.</a:t>
            </a:r>
            <a:endParaRPr lang="en-GB" sz="24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5D0FA06-FEC3-4C88-BBA2-E8F96915BCFB}"/>
              </a:ext>
            </a:extLst>
          </p:cNvPr>
          <p:cNvSpPr txBox="1"/>
          <p:nvPr/>
        </p:nvSpPr>
        <p:spPr>
          <a:xfrm>
            <a:off x="1266258" y="4258167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bien.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92F4B3C-0F61-4130-A50B-863124E4EB45}"/>
              </a:ext>
            </a:extLst>
          </p:cNvPr>
          <p:cNvSpPr txBox="1"/>
          <p:nvPr/>
        </p:nvSpPr>
        <p:spPr>
          <a:xfrm>
            <a:off x="1213989" y="5022037"/>
            <a:ext cx="415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mal.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817892A-3375-4366-9D1E-595334968B79}"/>
              </a:ext>
            </a:extLst>
          </p:cNvPr>
          <p:cNvSpPr txBox="1"/>
          <p:nvPr/>
        </p:nvSpPr>
        <p:spPr>
          <a:xfrm>
            <a:off x="1266258" y="5843844"/>
            <a:ext cx="379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va.</a:t>
            </a:r>
            <a:endParaRPr lang="en-GB" sz="24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4C22A3-AF2E-4292-A84A-61F202C4B1B3}"/>
              </a:ext>
            </a:extLst>
          </p:cNvPr>
          <p:cNvSpPr txBox="1"/>
          <p:nvPr/>
        </p:nvSpPr>
        <p:spPr>
          <a:xfrm>
            <a:off x="774916" y="2685347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277DA09-CB06-4E1A-849E-6E7D4DB2AD1D}"/>
              </a:ext>
            </a:extLst>
          </p:cNvPr>
          <p:cNvSpPr txBox="1"/>
          <p:nvPr/>
        </p:nvSpPr>
        <p:spPr>
          <a:xfrm>
            <a:off x="831529" y="3430291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2FCB84D-ECC8-4157-B108-67D13F0D0CAD}"/>
              </a:ext>
            </a:extLst>
          </p:cNvPr>
          <p:cNvSpPr txBox="1"/>
          <p:nvPr/>
        </p:nvSpPr>
        <p:spPr>
          <a:xfrm>
            <a:off x="830571" y="4239216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787B16A-81E3-41DE-9521-12CDF6C5BB06}"/>
              </a:ext>
            </a:extLst>
          </p:cNvPr>
          <p:cNvSpPr txBox="1"/>
          <p:nvPr/>
        </p:nvSpPr>
        <p:spPr>
          <a:xfrm>
            <a:off x="830570" y="5045821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323503C-5DE9-4E6D-9177-080ED52BA6E8}"/>
              </a:ext>
            </a:extLst>
          </p:cNvPr>
          <p:cNvSpPr txBox="1"/>
          <p:nvPr/>
        </p:nvSpPr>
        <p:spPr>
          <a:xfrm>
            <a:off x="812056" y="5852426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5117838-B0A4-4ADB-9202-EF39EB9ACD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6" y="5116129"/>
            <a:ext cx="818168" cy="78271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EAD48D6-41A3-4D0D-9D0E-C95E1C17AC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6" y="4180025"/>
            <a:ext cx="813723" cy="7784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41390EA-2944-41F9-B3D1-86A8692673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6" y="3103554"/>
            <a:ext cx="809860" cy="815314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F5A188DE-66FB-4351-BB58-E810EE07FDE3}"/>
              </a:ext>
            </a:extLst>
          </p:cNvPr>
          <p:cNvSpPr txBox="1"/>
          <p:nvPr/>
        </p:nvSpPr>
        <p:spPr>
          <a:xfrm>
            <a:off x="2576261" y="726916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bonne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*.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24B2A-B171-4B48-A592-55BD3D033A21}"/>
              </a:ext>
            </a:extLst>
          </p:cNvPr>
          <p:cNvSpPr txBox="1"/>
          <p:nvPr/>
        </p:nvSpPr>
        <p:spPr>
          <a:xfrm>
            <a:off x="7523878" y="7338901"/>
            <a:ext cx="4461150" cy="400110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bonne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lettre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the correct letter</a:t>
            </a:r>
          </a:p>
        </p:txBody>
      </p:sp>
      <p:graphicFrame>
        <p:nvGraphicFramePr>
          <p:cNvPr id="163" name="Table 2">
            <a:extLst>
              <a:ext uri="{FF2B5EF4-FFF2-40B4-BE49-F238E27FC236}">
                <a16:creationId xmlns:a16="http://schemas.microsoft.com/office/drawing/2014/main" id="{1FD871A4-0881-4BA5-A9D0-F3CDF2B7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849407"/>
              </p:ext>
            </p:extLst>
          </p:nvPr>
        </p:nvGraphicFramePr>
        <p:xfrm>
          <a:off x="3326567" y="8487097"/>
          <a:ext cx="3268981" cy="20235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54381">
                  <a:extLst>
                    <a:ext uri="{9D8B030D-6E8A-4147-A177-3AD203B41FA5}">
                      <a16:colId xmlns:a16="http://schemas.microsoft.com/office/drawing/2014/main" val="68391065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95781090"/>
                    </a:ext>
                  </a:extLst>
                </a:gridCol>
              </a:tblGrid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49665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bien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74679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mal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892220"/>
                  </a:ext>
                </a:extLst>
              </a:tr>
            </a:tbl>
          </a:graphicData>
        </a:graphic>
      </p:graphicFrame>
      <p:pic>
        <p:nvPicPr>
          <p:cNvPr id="173" name="Picture 172" descr="Logo&#10;&#10;Description automatically generated">
            <a:extLst>
              <a:ext uri="{FF2B5EF4-FFF2-40B4-BE49-F238E27FC236}">
                <a16:creationId xmlns:a16="http://schemas.microsoft.com/office/drawing/2014/main" id="{22FD6364-CFA9-4777-AD64-CE2A23034A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91" y="8082174"/>
            <a:ext cx="1523034" cy="1522240"/>
          </a:xfrm>
          <a:prstGeom prst="rect">
            <a:avLst/>
          </a:prstGeom>
        </p:spPr>
      </p:pic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B3FD932-9414-42DA-AD35-2312696E505E}"/>
              </a:ext>
            </a:extLst>
          </p:cNvPr>
          <p:cNvGrpSpPr/>
          <p:nvPr/>
        </p:nvGrpSpPr>
        <p:grpSpPr>
          <a:xfrm>
            <a:off x="9282285" y="9472844"/>
            <a:ext cx="1619646" cy="1143278"/>
            <a:chOff x="8512627" y="4194628"/>
            <a:chExt cx="986972" cy="696685"/>
          </a:xfrm>
        </p:grpSpPr>
        <p:sp>
          <p:nvSpPr>
            <p:cNvPr id="185" name="Rectangle: Folded Corner 184">
              <a:extLst>
                <a:ext uri="{FF2B5EF4-FFF2-40B4-BE49-F238E27FC236}">
                  <a16:creationId xmlns:a16="http://schemas.microsoft.com/office/drawing/2014/main" id="{418E05F9-9EF6-41F4-B2C8-07452ABE84FE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F9F4F7F-3BFF-4816-ADA6-1A08AD6ABA28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Dior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Dior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BF7DE7-C709-4FEB-AE23-56BAF42482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957" y="11207490"/>
            <a:ext cx="5405829" cy="5343334"/>
          </a:xfrm>
          <a:prstGeom prst="rect">
            <a:avLst/>
          </a:prstGeom>
        </p:spPr>
      </p:pic>
      <p:graphicFrame>
        <p:nvGraphicFramePr>
          <p:cNvPr id="202" name="Table 10">
            <a:extLst>
              <a:ext uri="{FF2B5EF4-FFF2-40B4-BE49-F238E27FC236}">
                <a16:creationId xmlns:a16="http://schemas.microsoft.com/office/drawing/2014/main" id="{D9230DED-6ECA-4F75-AB91-02FFD7C13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132226"/>
              </p:ext>
            </p:extLst>
          </p:nvPr>
        </p:nvGraphicFramePr>
        <p:xfrm>
          <a:off x="5530786" y="11583433"/>
          <a:ext cx="5103773" cy="425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3773">
                  <a:extLst>
                    <a:ext uri="{9D8B030D-6E8A-4147-A177-3AD203B41FA5}">
                      <a16:colId xmlns:a16="http://schemas.microsoft.com/office/drawing/2014/main" val="442090010"/>
                    </a:ext>
                  </a:extLst>
                </a:gridCol>
              </a:tblGrid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551932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565359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788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50443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702150"/>
                  </a:ext>
                </a:extLst>
              </a:tr>
            </a:tbl>
          </a:graphicData>
        </a:graphic>
      </p:graphicFrame>
      <p:sp>
        <p:nvSpPr>
          <p:cNvPr id="203" name="TextBox 202">
            <a:extLst>
              <a:ext uri="{FF2B5EF4-FFF2-40B4-BE49-F238E27FC236}">
                <a16:creationId xmlns:a16="http://schemas.microsoft.com/office/drawing/2014/main" id="{F34507B1-26FC-4392-A034-93295A76830D}"/>
              </a:ext>
            </a:extLst>
          </p:cNvPr>
          <p:cNvSpPr txBox="1"/>
          <p:nvPr/>
        </p:nvSpPr>
        <p:spPr>
          <a:xfrm>
            <a:off x="4758426" y="11597096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937A4348-FBFA-422C-96B1-871EB6B645A6}"/>
              </a:ext>
            </a:extLst>
          </p:cNvPr>
          <p:cNvSpPr txBox="1"/>
          <p:nvPr/>
        </p:nvSpPr>
        <p:spPr>
          <a:xfrm>
            <a:off x="4751278" y="1238934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B6AFAF6-38D0-4313-9419-41DF376B01D6}"/>
              </a:ext>
            </a:extLst>
          </p:cNvPr>
          <p:cNvSpPr txBox="1"/>
          <p:nvPr/>
        </p:nvSpPr>
        <p:spPr>
          <a:xfrm>
            <a:off x="4739267" y="13266691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888E9A5-181A-4FC9-AD0E-8B4A841996DF}"/>
              </a:ext>
            </a:extLst>
          </p:cNvPr>
          <p:cNvSpPr txBox="1"/>
          <p:nvPr/>
        </p:nvSpPr>
        <p:spPr>
          <a:xfrm>
            <a:off x="4751278" y="141129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5465E35E-C26D-4544-B8F4-FD814D159231}"/>
              </a:ext>
            </a:extLst>
          </p:cNvPr>
          <p:cNvSpPr txBox="1"/>
          <p:nvPr/>
        </p:nvSpPr>
        <p:spPr>
          <a:xfrm>
            <a:off x="4739266" y="15028908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8" name="Oval Callout 13">
            <a:extLst>
              <a:ext uri="{FF2B5EF4-FFF2-40B4-BE49-F238E27FC236}">
                <a16:creationId xmlns:a16="http://schemas.microsoft.com/office/drawing/2014/main" id="{8314B35A-F7A0-4562-A4BC-5013D486BC84}"/>
              </a:ext>
            </a:extLst>
          </p:cNvPr>
          <p:cNvSpPr/>
          <p:nvPr/>
        </p:nvSpPr>
        <p:spPr>
          <a:xfrm>
            <a:off x="8142995" y="3190958"/>
            <a:ext cx="1501917" cy="76938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 revoir !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9" name="Picture 9" descr="See the source image">
            <a:extLst>
              <a:ext uri="{FF2B5EF4-FFF2-40B4-BE49-F238E27FC236}">
                <a16:creationId xmlns:a16="http://schemas.microsoft.com/office/drawing/2014/main" id="{83E50F25-0FCB-468C-8067-A3336235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05658" y="2399164"/>
            <a:ext cx="1175738" cy="11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">
            <a:extLst>
              <a:ext uri="{FF2B5EF4-FFF2-40B4-BE49-F238E27FC236}">
                <a16:creationId xmlns:a16="http://schemas.microsoft.com/office/drawing/2014/main" id="{E92F3F09-5F0F-4242-A013-0927D5941634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7439347" y="4448749"/>
            <a:ext cx="723745" cy="597072"/>
          </a:xfrm>
          <a:prstGeom prst="rect">
            <a:avLst/>
          </a:prstGeom>
          <a:ln>
            <a:noFill/>
          </a:ln>
        </p:spPr>
      </p:pic>
      <p:pic>
        <p:nvPicPr>
          <p:cNvPr id="211" name="Picture 3">
            <a:extLst>
              <a:ext uri="{FF2B5EF4-FFF2-40B4-BE49-F238E27FC236}">
                <a16:creationId xmlns:a16="http://schemas.microsoft.com/office/drawing/2014/main" id="{78FA2912-598D-43B7-8E51-3ED2538A4E07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9496736" y="4473094"/>
            <a:ext cx="674658" cy="674658"/>
          </a:xfrm>
          <a:prstGeom prst="rect">
            <a:avLst/>
          </a:prstGeom>
          <a:ln>
            <a:noFill/>
          </a:ln>
        </p:spPr>
      </p:pic>
      <p:sp>
        <p:nvSpPr>
          <p:cNvPr id="212" name="Oval Callout 13">
            <a:extLst>
              <a:ext uri="{FF2B5EF4-FFF2-40B4-BE49-F238E27FC236}">
                <a16:creationId xmlns:a16="http://schemas.microsoft.com/office/drawing/2014/main" id="{8E2EC85E-10D8-4882-940A-6605B4DA6377}"/>
              </a:ext>
            </a:extLst>
          </p:cNvPr>
          <p:cNvSpPr/>
          <p:nvPr/>
        </p:nvSpPr>
        <p:spPr>
          <a:xfrm>
            <a:off x="7439347" y="5312371"/>
            <a:ext cx="1101753" cy="769384"/>
          </a:xfrm>
          <a:prstGeom prst="wedgeEllipseCallout">
            <a:avLst>
              <a:gd name="adj1" fmla="val -41279"/>
              <a:gd name="adj2" fmla="val -63857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3" name="Oval Callout 13">
            <a:extLst>
              <a:ext uri="{FF2B5EF4-FFF2-40B4-BE49-F238E27FC236}">
                <a16:creationId xmlns:a16="http://schemas.microsoft.com/office/drawing/2014/main" id="{428A7720-C607-437C-A228-0357845AF328}"/>
              </a:ext>
            </a:extLst>
          </p:cNvPr>
          <p:cNvSpPr/>
          <p:nvPr/>
        </p:nvSpPr>
        <p:spPr>
          <a:xfrm>
            <a:off x="9780728" y="5282050"/>
            <a:ext cx="1101753" cy="769384"/>
          </a:xfrm>
          <a:prstGeom prst="wedgeEllipseCallout">
            <a:avLst>
              <a:gd name="adj1" fmla="val -41279"/>
              <a:gd name="adj2" fmla="val -63857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0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2931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991081" cy="1805310"/>
            <a:chOff x="4876029" y="582476"/>
            <a:chExt cx="1822690" cy="110011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100111"/>
              <a:chOff x="4310576" y="875609"/>
              <a:chExt cx="2558030" cy="1488908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411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myself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913" y="12864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488" y="1250308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someone else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731049"/>
              </p:ext>
            </p:extLst>
          </p:nvPr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44747" y="362570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an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  <a:endParaRPr lang="en-GB" sz="2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78491"/>
              </p:ext>
            </p:extLst>
          </p:nvPr>
        </p:nvGraphicFramePr>
        <p:xfrm>
          <a:off x="322986" y="5276370"/>
          <a:ext cx="7814315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5357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3741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6974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es</a:t>
                      </a:r>
                      <a:endParaRPr lang="en-GB" sz="2600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146989-1FF7-433C-B648-97EACB269149}"/>
              </a:ext>
            </a:extLst>
          </p:cNvPr>
          <p:cNvSpPr txBox="1"/>
          <p:nvPr/>
        </p:nvSpPr>
        <p:spPr>
          <a:xfrm>
            <a:off x="1307027" y="3389462"/>
            <a:ext cx="1023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[child]</a:t>
            </a: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D669A550-2E81-4103-ADEA-3C23373B0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988218"/>
              </p:ext>
            </p:extLst>
          </p:nvPr>
        </p:nvGraphicFramePr>
        <p:xfrm>
          <a:off x="3319819" y="2283217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-d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66280EDE-B2EB-4E00-A8AB-DEDB842F472D}"/>
              </a:ext>
            </a:extLst>
          </p:cNvPr>
          <p:cNvSpPr txBox="1"/>
          <p:nvPr/>
        </p:nvSpPr>
        <p:spPr>
          <a:xfrm>
            <a:off x="3271793" y="3640269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gran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79" name="Picture 78" descr="Shape, circle&#10;&#10;Description automatically generated">
            <a:extLst>
              <a:ext uri="{FF2B5EF4-FFF2-40B4-BE49-F238E27FC236}">
                <a16:creationId xmlns:a16="http://schemas.microsoft.com/office/drawing/2014/main" id="{643EC71C-F0D9-426C-AC57-F794F2A2D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04" y="2320008"/>
            <a:ext cx="518288" cy="622336"/>
          </a:xfrm>
          <a:prstGeom prst="rect">
            <a:avLst/>
          </a:prstGeom>
        </p:spPr>
      </p:pic>
      <p:pic>
        <p:nvPicPr>
          <p:cNvPr id="86" name="Picture 2" descr="Child, Happy, Boy, Hair, Smiling, Smile, Kid, Play">
            <a:extLst>
              <a:ext uri="{FF2B5EF4-FFF2-40B4-BE49-F238E27FC236}">
                <a16:creationId xmlns:a16="http://schemas.microsoft.com/office/drawing/2014/main" id="{019F6B5E-1A75-4D64-A9FA-B875CE04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1" y="2753306"/>
            <a:ext cx="450794" cy="7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Image3">
            <a:extLst>
              <a:ext uri="{FF2B5EF4-FFF2-40B4-BE49-F238E27FC236}">
                <a16:creationId xmlns:a16="http://schemas.microsoft.com/office/drawing/2014/main" id="{10612D29-F2EF-48E6-8E45-E764F85FBC98}"/>
              </a:ext>
            </a:extLst>
          </p:cNvPr>
          <p:cNvPicPr/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462967" y="2732576"/>
            <a:ext cx="1286550" cy="969433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717BD53-A10A-47C5-AB6E-0EDF1BEEF9D1}"/>
              </a:ext>
            </a:extLst>
          </p:cNvPr>
          <p:cNvSpPr/>
          <p:nvPr/>
        </p:nvSpPr>
        <p:spPr>
          <a:xfrm>
            <a:off x="303761" y="7764336"/>
            <a:ext cx="11584478" cy="337973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71124431-C769-474C-825C-9D1CA6E8DB45}"/>
              </a:ext>
            </a:extLst>
          </p:cNvPr>
          <p:cNvSpPr txBox="1">
            <a:spLocks/>
          </p:cNvSpPr>
          <p:nvPr/>
        </p:nvSpPr>
        <p:spPr>
          <a:xfrm>
            <a:off x="9685418" y="791773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1" name="Google Shape;170;p8" descr="Jigsaw, Puzzle, Piece, Game, Concept, Solution">
            <a:extLst>
              <a:ext uri="{FF2B5EF4-FFF2-40B4-BE49-F238E27FC236}">
                <a16:creationId xmlns:a16="http://schemas.microsoft.com/office/drawing/2014/main" id="{8CB99683-5A18-4F6F-8B3B-B670D3C5877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03081" y="783346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CustomShape 2">
            <a:extLst>
              <a:ext uri="{FF2B5EF4-FFF2-40B4-BE49-F238E27FC236}">
                <a16:creationId xmlns:a16="http://schemas.microsoft.com/office/drawing/2014/main" id="{C4989308-DC93-4636-AC26-48F31C290F11}"/>
              </a:ext>
            </a:extLst>
          </p:cNvPr>
          <p:cNvSpPr/>
          <p:nvPr/>
        </p:nvSpPr>
        <p:spPr>
          <a:xfrm>
            <a:off x="1360505" y="7833465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CustomShape 3">
            <a:extLst>
              <a:ext uri="{FF2B5EF4-FFF2-40B4-BE49-F238E27FC236}">
                <a16:creationId xmlns:a16="http://schemas.microsoft.com/office/drawing/2014/main" id="{257CBBF7-77E7-4502-A5FC-EB9708D0262E}"/>
              </a:ext>
            </a:extLst>
          </p:cNvPr>
          <p:cNvSpPr/>
          <p:nvPr/>
        </p:nvSpPr>
        <p:spPr>
          <a:xfrm>
            <a:off x="371626" y="83354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Remember, the verb </a:t>
            </a:r>
            <a:r>
              <a:rPr lang="en-GB" sz="28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means ‘</a:t>
            </a:r>
            <a:r>
              <a:rPr lang="en-GB" sz="2800" b="1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be’. 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7CBD6A26-7665-4475-A8FB-51D6D666E52B}"/>
              </a:ext>
            </a:extLst>
          </p:cNvPr>
          <p:cNvSpPr txBox="1">
            <a:spLocks/>
          </p:cNvSpPr>
          <p:nvPr/>
        </p:nvSpPr>
        <p:spPr>
          <a:xfrm>
            <a:off x="366283" y="7809454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3654F8-8CB1-498A-B091-98A886624130}"/>
              </a:ext>
            </a:extLst>
          </p:cNvPr>
          <p:cNvSpPr/>
          <p:nvPr/>
        </p:nvSpPr>
        <p:spPr>
          <a:xfrm>
            <a:off x="399526" y="9638682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are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is also part of the verb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‘to be’: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7" name="CustomShape 4">
            <a:extLst>
              <a:ext uri="{FF2B5EF4-FFF2-40B4-BE49-F238E27FC236}">
                <a16:creationId xmlns:a16="http://schemas.microsoft.com/office/drawing/2014/main" id="{1FDABD8C-ABB8-4C4F-86C7-EE9BFEA1B3F2}"/>
              </a:ext>
            </a:extLst>
          </p:cNvPr>
          <p:cNvSpPr/>
          <p:nvPr/>
        </p:nvSpPr>
        <p:spPr>
          <a:xfrm>
            <a:off x="322986" y="892602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28" name="CustomShape 5">
            <a:extLst>
              <a:ext uri="{FF2B5EF4-FFF2-40B4-BE49-F238E27FC236}">
                <a16:creationId xmlns:a16="http://schemas.microsoft.com/office/drawing/2014/main" id="{84382790-C210-4A3A-A5E5-25C371F5367E}"/>
              </a:ext>
            </a:extLst>
          </p:cNvPr>
          <p:cNvSpPr/>
          <p:nvPr/>
        </p:nvSpPr>
        <p:spPr>
          <a:xfrm>
            <a:off x="1635840" y="894620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am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CustomShape 6">
            <a:extLst>
              <a:ext uri="{FF2B5EF4-FFF2-40B4-BE49-F238E27FC236}">
                <a16:creationId xmlns:a16="http://schemas.microsoft.com/office/drawing/2014/main" id="{234C7AC6-5F36-4CB9-BC4B-BE4552945945}"/>
              </a:ext>
            </a:extLst>
          </p:cNvPr>
          <p:cNvSpPr/>
          <p:nvPr/>
        </p:nvSpPr>
        <p:spPr>
          <a:xfrm>
            <a:off x="4056732" y="8959881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l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30" name="CustomShape 7">
            <a:extLst>
              <a:ext uri="{FF2B5EF4-FFF2-40B4-BE49-F238E27FC236}">
                <a16:creationId xmlns:a16="http://schemas.microsoft.com/office/drawing/2014/main" id="{66F021AB-8521-4CE8-8964-9FA180EC2A7F}"/>
              </a:ext>
            </a:extLst>
          </p:cNvPr>
          <p:cNvSpPr/>
          <p:nvPr/>
        </p:nvSpPr>
        <p:spPr>
          <a:xfrm>
            <a:off x="4839834" y="8982016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1" name="Google Shape;180;p8">
            <a:extLst>
              <a:ext uri="{FF2B5EF4-FFF2-40B4-BE49-F238E27FC236}">
                <a16:creationId xmlns:a16="http://schemas.microsoft.com/office/drawing/2014/main" id="{660B5021-09EC-47F4-B71B-950A6051D2EE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2770728" y="8767536"/>
            <a:ext cx="522720" cy="897924"/>
          </a:xfrm>
          <a:prstGeom prst="rect">
            <a:avLst/>
          </a:prstGeom>
          <a:ln>
            <a:noFill/>
          </a:ln>
        </p:spPr>
      </p:pic>
      <p:pic>
        <p:nvPicPr>
          <p:cNvPr id="132" name="Google Shape;181;p8">
            <a:extLst>
              <a:ext uri="{FF2B5EF4-FFF2-40B4-BE49-F238E27FC236}">
                <a16:creationId xmlns:a16="http://schemas.microsoft.com/office/drawing/2014/main" id="{514B0FEC-B9B5-43D8-954C-0AA753D6CCE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018884" y="8792074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41" name="Google Shape;182;p8">
            <a:extLst>
              <a:ext uri="{FF2B5EF4-FFF2-40B4-BE49-F238E27FC236}">
                <a16:creationId xmlns:a16="http://schemas.microsoft.com/office/drawing/2014/main" id="{B9204DE9-DE98-4EF3-B1AF-93293387B16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0538850" y="8677613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144" name="CustomShape 7">
            <a:extLst>
              <a:ext uri="{FF2B5EF4-FFF2-40B4-BE49-F238E27FC236}">
                <a16:creationId xmlns:a16="http://schemas.microsoft.com/office/drawing/2014/main" id="{EADECDF7-03B6-40D6-85C1-FA72155C1F33}"/>
              </a:ext>
            </a:extLst>
          </p:cNvPr>
          <p:cNvSpPr/>
          <p:nvPr/>
        </p:nvSpPr>
        <p:spPr>
          <a:xfrm>
            <a:off x="9293778" y="9012039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CustomShape 6">
            <a:extLst>
              <a:ext uri="{FF2B5EF4-FFF2-40B4-BE49-F238E27FC236}">
                <a16:creationId xmlns:a16="http://schemas.microsoft.com/office/drawing/2014/main" id="{FD229692-4C3A-4BEB-8695-B6D612A8371F}"/>
              </a:ext>
            </a:extLst>
          </p:cNvPr>
          <p:cNvSpPr/>
          <p:nvPr/>
        </p:nvSpPr>
        <p:spPr>
          <a:xfrm>
            <a:off x="7925119" y="8983061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</a:t>
            </a: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48" name="Picture 147" descr="C:\Users\wdj\Google Drive\Primary\Y5 SoW\From Tracy\Pronouns\he.png">
            <a:extLst>
              <a:ext uri="{FF2B5EF4-FFF2-40B4-BE49-F238E27FC236}">
                <a16:creationId xmlns:a16="http://schemas.microsoft.com/office/drawing/2014/main" id="{A153EFAD-F005-4568-81FE-A767D111A6D6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6435043" y="10110295"/>
            <a:ext cx="711425" cy="919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CustomShape 4">
            <a:extLst>
              <a:ext uri="{FF2B5EF4-FFF2-40B4-BE49-F238E27FC236}">
                <a16:creationId xmlns:a16="http://schemas.microsoft.com/office/drawing/2014/main" id="{C798717C-C189-4E75-B54B-BD582CE5E131}"/>
              </a:ext>
            </a:extLst>
          </p:cNvPr>
          <p:cNvSpPr/>
          <p:nvPr/>
        </p:nvSpPr>
        <p:spPr>
          <a:xfrm>
            <a:off x="3688162" y="1025032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tu</a:t>
            </a: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es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50" name="CustomShape 5">
            <a:extLst>
              <a:ext uri="{FF2B5EF4-FFF2-40B4-BE49-F238E27FC236}">
                <a16:creationId xmlns:a16="http://schemas.microsoft.com/office/drawing/2014/main" id="{83FBE451-FFFC-4034-9E87-AE6B11926A64}"/>
              </a:ext>
            </a:extLst>
          </p:cNvPr>
          <p:cNvSpPr/>
          <p:nvPr/>
        </p:nvSpPr>
        <p:spPr>
          <a:xfrm>
            <a:off x="4777812" y="1022504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are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C2E384F-3672-4995-9FD1-80D2E30E44AD}"/>
              </a:ext>
            </a:extLst>
          </p:cNvPr>
          <p:cNvSpPr txBox="1"/>
          <p:nvPr/>
        </p:nvSpPr>
        <p:spPr>
          <a:xfrm>
            <a:off x="2052651" y="11249597"/>
            <a:ext cx="40334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CustomShape 8">
            <a:extLst>
              <a:ext uri="{FF2B5EF4-FFF2-40B4-BE49-F238E27FC236}">
                <a16:creationId xmlns:a16="http://schemas.microsoft.com/office/drawing/2014/main" id="{2C1905F8-6059-4A30-AD3C-10CBB7DDD090}"/>
              </a:ext>
            </a:extLst>
          </p:cNvPr>
          <p:cNvSpPr/>
          <p:nvPr/>
        </p:nvSpPr>
        <p:spPr>
          <a:xfrm>
            <a:off x="1131629" y="12005514"/>
            <a:ext cx="493642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tu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es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3" name="Google Shape;183;p8">
            <a:extLst>
              <a:ext uri="{FF2B5EF4-FFF2-40B4-BE49-F238E27FC236}">
                <a16:creationId xmlns:a16="http://schemas.microsoft.com/office/drawing/2014/main" id="{55BDB12E-053C-4593-AD72-19E1F2E85A25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428833" y="11948539"/>
            <a:ext cx="633960" cy="671040"/>
          </a:xfrm>
          <a:prstGeom prst="rect">
            <a:avLst/>
          </a:prstGeom>
          <a:ln>
            <a:noFill/>
          </a:ln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8379279-47BC-4781-9AF7-807F73854739}"/>
              </a:ext>
            </a:extLst>
          </p:cNvPr>
          <p:cNvGrpSpPr/>
          <p:nvPr/>
        </p:nvGrpSpPr>
        <p:grpSpPr>
          <a:xfrm>
            <a:off x="235919" y="11195324"/>
            <a:ext cx="1751707" cy="862054"/>
            <a:chOff x="314909" y="12083263"/>
            <a:chExt cx="1751707" cy="862054"/>
          </a:xfrm>
        </p:grpSpPr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FDFC8E82-DB09-46CF-9518-2F9A7AED636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56" name="Picture 15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966ED66-6B77-4CE5-AE23-EE23A02F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57" name="Google Shape;433;p6">
            <a:extLst>
              <a:ext uri="{FF2B5EF4-FFF2-40B4-BE49-F238E27FC236}">
                <a16:creationId xmlns:a16="http://schemas.microsoft.com/office/drawing/2014/main" id="{DD7DFD8E-808C-452B-BB04-6F9EC9029D24}"/>
              </a:ext>
            </a:extLst>
          </p:cNvPr>
          <p:cNvSpPr txBox="1"/>
          <p:nvPr/>
        </p:nvSpPr>
        <p:spPr>
          <a:xfrm>
            <a:off x="5459854" y="12069984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715C816E-E4A5-4380-A786-1A82F6975E59}"/>
              </a:ext>
            </a:extLst>
          </p:cNvPr>
          <p:cNvSpPr txBox="1"/>
          <p:nvPr/>
        </p:nvSpPr>
        <p:spPr>
          <a:xfrm>
            <a:off x="6648328" y="12069984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lang="en-GB" dirty="0"/>
          </a:p>
        </p:txBody>
      </p:sp>
      <p:pic>
        <p:nvPicPr>
          <p:cNvPr id="159" name="Google Shape;375;p6" descr="face icon to show 'but'">
            <a:extLst>
              <a:ext uri="{FF2B5EF4-FFF2-40B4-BE49-F238E27FC236}">
                <a16:creationId xmlns:a16="http://schemas.microsoft.com/office/drawing/2014/main" id="{2D524132-65C1-4ECF-BC33-55F5B4B99D11}"/>
              </a:ext>
            </a:extLst>
          </p:cNvPr>
          <p:cNvPicPr preferRelativeResize="0"/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030248" y="11811837"/>
            <a:ext cx="425751" cy="37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EDE1C3D0-AF27-4608-8B7F-9FCDF62EAF81}"/>
              </a:ext>
            </a:extLst>
          </p:cNvPr>
          <p:cNvSpPr txBox="1"/>
          <p:nvPr/>
        </p:nvSpPr>
        <p:spPr>
          <a:xfrm>
            <a:off x="2062524" y="12717231"/>
            <a:ext cx="681789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Complete the speech bubbles in English.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F970395-E8A7-4431-AD0F-9D09ED522225}"/>
              </a:ext>
            </a:extLst>
          </p:cNvPr>
          <p:cNvGrpSpPr/>
          <p:nvPr/>
        </p:nvGrpSpPr>
        <p:grpSpPr>
          <a:xfrm>
            <a:off x="245792" y="12662958"/>
            <a:ext cx="1756464" cy="862054"/>
            <a:chOff x="314909" y="12083263"/>
            <a:chExt cx="1756464" cy="862054"/>
          </a:xfrm>
        </p:grpSpPr>
        <p:sp>
          <p:nvSpPr>
            <p:cNvPr id="162" name="Title 1">
              <a:extLst>
                <a:ext uri="{FF2B5EF4-FFF2-40B4-BE49-F238E27FC236}">
                  <a16:creationId xmlns:a16="http://schemas.microsoft.com/office/drawing/2014/main" id="{0787017A-21DC-4055-8493-32A6329D21EF}"/>
                </a:ext>
              </a:extLst>
            </p:cNvPr>
            <p:cNvSpPr txBox="1">
              <a:spLocks/>
            </p:cNvSpPr>
            <p:nvPr/>
          </p:nvSpPr>
          <p:spPr>
            <a:xfrm>
              <a:off x="926530" y="12262156"/>
              <a:ext cx="1144843" cy="45511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3" name="Picture 16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1D84E37-7CDD-4300-BAD3-8507E7E0B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65" name="Table 5">
            <a:extLst>
              <a:ext uri="{FF2B5EF4-FFF2-40B4-BE49-F238E27FC236}">
                <a16:creationId xmlns:a16="http://schemas.microsoft.com/office/drawing/2014/main" id="{9B4E9EA9-0ACB-4E13-8F5D-5479CA9599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651228"/>
              </p:ext>
            </p:extLst>
          </p:nvPr>
        </p:nvGraphicFramePr>
        <p:xfrm>
          <a:off x="277166" y="13669258"/>
          <a:ext cx="6817892" cy="1665378"/>
        </p:xfrm>
        <a:graphic>
          <a:graphicData uri="http://schemas.openxmlformats.org/drawingml/2006/table">
            <a:tbl>
              <a:tblPr/>
              <a:tblGrid>
                <a:gridCol w="3122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5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12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français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triste.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12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petit.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suis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content.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12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suis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grand.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suis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français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9427972-A54D-4994-A29E-2B1C06C99A43}"/>
              </a:ext>
            </a:extLst>
          </p:cNvPr>
          <p:cNvGrpSpPr/>
          <p:nvPr/>
        </p:nvGrpSpPr>
        <p:grpSpPr>
          <a:xfrm>
            <a:off x="279946" y="13639865"/>
            <a:ext cx="759681" cy="609865"/>
            <a:chOff x="1249156" y="1991200"/>
            <a:chExt cx="705711" cy="527797"/>
          </a:xfrm>
        </p:grpSpPr>
        <p:sp>
          <p:nvSpPr>
            <p:cNvPr id="167" name="Explosion: 8 Points 166">
              <a:extLst>
                <a:ext uri="{FF2B5EF4-FFF2-40B4-BE49-F238E27FC236}">
                  <a16:creationId xmlns:a16="http://schemas.microsoft.com/office/drawing/2014/main" id="{5D383CF5-511F-4F63-82BB-3EF1F291ECFE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Explosion: 8 Points 167">
              <a:extLst>
                <a:ext uri="{FF2B5EF4-FFF2-40B4-BE49-F238E27FC236}">
                  <a16:creationId xmlns:a16="http://schemas.microsoft.com/office/drawing/2014/main" id="{F36CD4AC-795E-4451-A69B-D1BD22A68914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9" name="Picture 16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279E781-E191-464E-BC13-90121F5D616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2794"/>
          <a:stretch/>
        </p:blipFill>
        <p:spPr>
          <a:xfrm>
            <a:off x="7148616" y="13182820"/>
            <a:ext cx="1444635" cy="1507253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B7C7FE1E-C5CE-4A65-8D4A-D58048E43E74}"/>
              </a:ext>
            </a:extLst>
          </p:cNvPr>
          <p:cNvSpPr txBox="1"/>
          <p:nvPr/>
        </p:nvSpPr>
        <p:spPr>
          <a:xfrm>
            <a:off x="7395049" y="14351597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8C8BE38B-21BE-4CF7-A705-9F8E44D51C8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65276"/>
          <a:stretch/>
        </p:blipFill>
        <p:spPr>
          <a:xfrm>
            <a:off x="10809805" y="12579676"/>
            <a:ext cx="1446917" cy="1429063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9F3EACA0-CE07-47FD-985E-AE7DEEBC6460}"/>
              </a:ext>
            </a:extLst>
          </p:cNvPr>
          <p:cNvSpPr txBox="1"/>
          <p:nvPr/>
        </p:nvSpPr>
        <p:spPr>
          <a:xfrm>
            <a:off x="11014723" y="13717623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Yves</a:t>
            </a:r>
          </a:p>
        </p:txBody>
      </p:sp>
      <p:sp>
        <p:nvSpPr>
          <p:cNvPr id="173" name="Speech Bubble: Rectangle with Corners Rounded 172">
            <a:extLst>
              <a:ext uri="{FF2B5EF4-FFF2-40B4-BE49-F238E27FC236}">
                <a16:creationId xmlns:a16="http://schemas.microsoft.com/office/drawing/2014/main" id="{8985F06C-0D03-4F23-A8CE-AEEA702E2B64}"/>
              </a:ext>
            </a:extLst>
          </p:cNvPr>
          <p:cNvSpPr/>
          <p:nvPr/>
        </p:nvSpPr>
        <p:spPr>
          <a:xfrm>
            <a:off x="8500993" y="13120159"/>
            <a:ext cx="2209139" cy="1429063"/>
          </a:xfrm>
          <a:prstGeom prst="wedgeRoundRectCallout">
            <a:avLst>
              <a:gd name="adj1" fmla="val -63990"/>
              <a:gd name="adj2" fmla="val 1552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I 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1.____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, 2. _________, 3. __________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4" name="Speech Bubble: Rectangle with Corners Rounded 173">
            <a:extLst>
              <a:ext uri="{FF2B5EF4-FFF2-40B4-BE49-F238E27FC236}">
                <a16:creationId xmlns:a16="http://schemas.microsoft.com/office/drawing/2014/main" id="{2A8C649D-2D7A-4E2A-9D0D-F2A16B9D2CED}"/>
              </a:ext>
            </a:extLst>
          </p:cNvPr>
          <p:cNvSpPr/>
          <p:nvPr/>
        </p:nvSpPr>
        <p:spPr>
          <a:xfrm>
            <a:off x="7316414" y="14672819"/>
            <a:ext cx="3495539" cy="1429063"/>
          </a:xfrm>
          <a:prstGeom prst="wedgeRoundRectCallout">
            <a:avLst>
              <a:gd name="adj1" fmla="val -22404"/>
              <a:gd name="adj2" fmla="val -6815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You are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1._______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, </a:t>
            </a:r>
            <a:b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</a:b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2. _________, </a:t>
            </a:r>
            <a:b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</a:b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3. __________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800F43C-DF9B-4B91-8F8B-1D6EF555CBDC}"/>
              </a:ext>
            </a:extLst>
          </p:cNvPr>
          <p:cNvGrpSpPr/>
          <p:nvPr/>
        </p:nvGrpSpPr>
        <p:grpSpPr>
          <a:xfrm>
            <a:off x="277166" y="14194824"/>
            <a:ext cx="759681" cy="609865"/>
            <a:chOff x="1249156" y="1991200"/>
            <a:chExt cx="705711" cy="527797"/>
          </a:xfrm>
        </p:grpSpPr>
        <p:sp>
          <p:nvSpPr>
            <p:cNvPr id="176" name="Explosion: 8 Points 175">
              <a:extLst>
                <a:ext uri="{FF2B5EF4-FFF2-40B4-BE49-F238E27FC236}">
                  <a16:creationId xmlns:a16="http://schemas.microsoft.com/office/drawing/2014/main" id="{6965D884-E3C4-4291-8DDB-F2EEFC266554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Explosion: 8 Points 176">
              <a:extLst>
                <a:ext uri="{FF2B5EF4-FFF2-40B4-BE49-F238E27FC236}">
                  <a16:creationId xmlns:a16="http://schemas.microsoft.com/office/drawing/2014/main" id="{2677E443-D11E-4CBB-AEA5-004168947C62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6E165B07-A144-4630-B10D-930389F295F5}"/>
              </a:ext>
            </a:extLst>
          </p:cNvPr>
          <p:cNvGrpSpPr/>
          <p:nvPr/>
        </p:nvGrpSpPr>
        <p:grpSpPr>
          <a:xfrm>
            <a:off x="313151" y="14677150"/>
            <a:ext cx="759681" cy="609865"/>
            <a:chOff x="1249156" y="1991200"/>
            <a:chExt cx="705711" cy="527797"/>
          </a:xfrm>
        </p:grpSpPr>
        <p:sp>
          <p:nvSpPr>
            <p:cNvPr id="179" name="Explosion: 8 Points 178">
              <a:extLst>
                <a:ext uri="{FF2B5EF4-FFF2-40B4-BE49-F238E27FC236}">
                  <a16:creationId xmlns:a16="http://schemas.microsoft.com/office/drawing/2014/main" id="{384D2491-5EAB-4B10-B200-93199964BCA0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Explosion: 8 Points 179">
              <a:extLst>
                <a:ext uri="{FF2B5EF4-FFF2-40B4-BE49-F238E27FC236}">
                  <a16:creationId xmlns:a16="http://schemas.microsoft.com/office/drawing/2014/main" id="{5FC2A800-B596-4FC1-A6A6-47C3A72B9B8C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471E4A46-E8FD-46B7-A33F-65B262EAAAFD}"/>
              </a:ext>
            </a:extLst>
          </p:cNvPr>
          <p:cNvGrpSpPr/>
          <p:nvPr/>
        </p:nvGrpSpPr>
        <p:grpSpPr>
          <a:xfrm>
            <a:off x="3438778" y="13626428"/>
            <a:ext cx="759681" cy="609865"/>
            <a:chOff x="1249156" y="1991200"/>
            <a:chExt cx="705711" cy="527797"/>
          </a:xfrm>
        </p:grpSpPr>
        <p:sp>
          <p:nvSpPr>
            <p:cNvPr id="182" name="Explosion: 8 Points 181">
              <a:extLst>
                <a:ext uri="{FF2B5EF4-FFF2-40B4-BE49-F238E27FC236}">
                  <a16:creationId xmlns:a16="http://schemas.microsoft.com/office/drawing/2014/main" id="{16C05FC0-43B6-475B-B207-49D2EF75D7F0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Explosion: 8 Points 182">
              <a:extLst>
                <a:ext uri="{FF2B5EF4-FFF2-40B4-BE49-F238E27FC236}">
                  <a16:creationId xmlns:a16="http://schemas.microsoft.com/office/drawing/2014/main" id="{4B616718-4BC4-4B42-8926-DDF81CEB6B5B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7DFC8EA-ED1B-4C98-B647-F06F92DA8B94}"/>
              </a:ext>
            </a:extLst>
          </p:cNvPr>
          <p:cNvGrpSpPr/>
          <p:nvPr/>
        </p:nvGrpSpPr>
        <p:grpSpPr>
          <a:xfrm>
            <a:off x="3416133" y="14211289"/>
            <a:ext cx="759681" cy="609865"/>
            <a:chOff x="1249156" y="1991200"/>
            <a:chExt cx="705711" cy="527797"/>
          </a:xfrm>
        </p:grpSpPr>
        <p:sp>
          <p:nvSpPr>
            <p:cNvPr id="185" name="Explosion: 8 Points 184">
              <a:extLst>
                <a:ext uri="{FF2B5EF4-FFF2-40B4-BE49-F238E27FC236}">
                  <a16:creationId xmlns:a16="http://schemas.microsoft.com/office/drawing/2014/main" id="{2ACC376E-42B9-44D9-B4AF-CF40A194EC93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Explosion: 8 Points 185">
              <a:extLst>
                <a:ext uri="{FF2B5EF4-FFF2-40B4-BE49-F238E27FC236}">
                  <a16:creationId xmlns:a16="http://schemas.microsoft.com/office/drawing/2014/main" id="{73CBBA69-6D1B-4CD2-88B7-9770EBD65803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D4B61CC-3399-4359-AACB-1202143935AB}"/>
              </a:ext>
            </a:extLst>
          </p:cNvPr>
          <p:cNvGrpSpPr/>
          <p:nvPr/>
        </p:nvGrpSpPr>
        <p:grpSpPr>
          <a:xfrm>
            <a:off x="3477849" y="14786807"/>
            <a:ext cx="759681" cy="609865"/>
            <a:chOff x="1249156" y="1991200"/>
            <a:chExt cx="705711" cy="527797"/>
          </a:xfrm>
        </p:grpSpPr>
        <p:sp>
          <p:nvSpPr>
            <p:cNvPr id="188" name="Explosion: 8 Points 187">
              <a:extLst>
                <a:ext uri="{FF2B5EF4-FFF2-40B4-BE49-F238E27FC236}">
                  <a16:creationId xmlns:a16="http://schemas.microsoft.com/office/drawing/2014/main" id="{96735E4F-BD51-4556-8A8A-0AB6EA6C1101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Explosion: 8 Points 188">
              <a:extLst>
                <a:ext uri="{FF2B5EF4-FFF2-40B4-BE49-F238E27FC236}">
                  <a16:creationId xmlns:a16="http://schemas.microsoft.com/office/drawing/2014/main" id="{BF5DEC8D-4BC4-4170-ACF2-05D1FF4992BF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3355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228826" y="5664275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95BA48-CFD5-4B57-BA4B-240AFCB1FBF3}"/>
              </a:ext>
            </a:extLst>
          </p:cNvPr>
          <p:cNvGrpSpPr/>
          <p:nvPr/>
        </p:nvGrpSpPr>
        <p:grpSpPr>
          <a:xfrm>
            <a:off x="8082884" y="589773"/>
            <a:ext cx="1444635" cy="1543680"/>
            <a:chOff x="7172691" y="13208027"/>
            <a:chExt cx="1444635" cy="1543680"/>
          </a:xfrm>
        </p:grpSpPr>
        <p:pic>
          <p:nvPicPr>
            <p:cNvPr id="169" name="Picture 16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279E781-E191-464E-BC13-90121F5D6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2794"/>
            <a:stretch/>
          </p:blipFill>
          <p:spPr>
            <a:xfrm>
              <a:off x="7172691" y="13208027"/>
              <a:ext cx="1444635" cy="1507253"/>
            </a:xfrm>
            <a:prstGeom prst="rect">
              <a:avLst/>
            </a:prstGeom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7C7FE1E-C5CE-4A65-8D4A-D58048E43E74}"/>
                </a:ext>
              </a:extLst>
            </p:cNvPr>
            <p:cNvSpPr txBox="1"/>
            <p:nvPr/>
          </p:nvSpPr>
          <p:spPr>
            <a:xfrm>
              <a:off x="7395049" y="14351597"/>
              <a:ext cx="951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Pierre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D7B038-E9F3-46B0-B23E-C15C5F22096E}"/>
              </a:ext>
            </a:extLst>
          </p:cNvPr>
          <p:cNvGrpSpPr/>
          <p:nvPr/>
        </p:nvGrpSpPr>
        <p:grpSpPr>
          <a:xfrm>
            <a:off x="170668" y="936641"/>
            <a:ext cx="2331393" cy="849944"/>
            <a:chOff x="265969" y="4581662"/>
            <a:chExt cx="2331393" cy="84994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69A571F1-6AA2-44BF-B0C8-85DC5C463E01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5" name="Picture 9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78D851E-6F6B-4336-A0E3-F9AF398A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695DB5B-EFBF-488E-94E4-5428C83C1D9C}"/>
              </a:ext>
            </a:extLst>
          </p:cNvPr>
          <p:cNvSpPr txBox="1"/>
          <p:nvPr/>
        </p:nvSpPr>
        <p:spPr>
          <a:xfrm>
            <a:off x="2539957" y="109690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Pierre parle à Jean-Michel.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8" name="Table 2">
            <a:extLst>
              <a:ext uri="{FF2B5EF4-FFF2-40B4-BE49-F238E27FC236}">
                <a16:creationId xmlns:a16="http://schemas.microsoft.com/office/drawing/2014/main" id="{D3E3C565-10B3-45B8-AB5C-C189820EC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3176720"/>
              </p:ext>
            </p:extLst>
          </p:nvPr>
        </p:nvGraphicFramePr>
        <p:xfrm>
          <a:off x="450042" y="1786585"/>
          <a:ext cx="7007036" cy="3889800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4106822894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  <p:pic>
        <p:nvPicPr>
          <p:cNvPr id="103" name="Picture 102" descr="A picture containing text&#10;&#10;Description automatically generated">
            <a:extLst>
              <a:ext uri="{FF2B5EF4-FFF2-40B4-BE49-F238E27FC236}">
                <a16:creationId xmlns:a16="http://schemas.microsoft.com/office/drawing/2014/main" id="{2162C957-D900-4E81-898C-3CD10654F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7878" y="1928737"/>
            <a:ext cx="605110" cy="614420"/>
          </a:xfrm>
          <a:prstGeom prst="ellipse">
            <a:avLst/>
          </a:prstGeom>
        </p:spPr>
      </p:pic>
      <p:pic>
        <p:nvPicPr>
          <p:cNvPr id="104" name="Picture 10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9DEB4-113E-41C9-BADC-FD8EDEFA29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794"/>
          <a:stretch/>
        </p:blipFill>
        <p:spPr>
          <a:xfrm>
            <a:off x="4664899" y="1857353"/>
            <a:ext cx="705925" cy="73652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E41A5-E9B9-4C8F-86BE-864C67352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294" y="2116558"/>
            <a:ext cx="4155584" cy="3044130"/>
          </a:xfrm>
          <a:prstGeom prst="rect">
            <a:avLst/>
          </a:prstGeom>
        </p:spPr>
      </p:pic>
      <p:graphicFrame>
        <p:nvGraphicFramePr>
          <p:cNvPr id="105" name="Table 4">
            <a:extLst>
              <a:ext uri="{FF2B5EF4-FFF2-40B4-BE49-F238E27FC236}">
                <a16:creationId xmlns:a16="http://schemas.microsoft.com/office/drawing/2014/main" id="{03A43FAD-3AD2-4D0E-A0E4-F4AC52AB8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263674"/>
              </p:ext>
            </p:extLst>
          </p:nvPr>
        </p:nvGraphicFramePr>
        <p:xfrm>
          <a:off x="465475" y="6526329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anglaise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06" name="Picture 105">
            <a:extLst>
              <a:ext uri="{FF2B5EF4-FFF2-40B4-BE49-F238E27FC236}">
                <a16:creationId xmlns:a16="http://schemas.microsoft.com/office/drawing/2014/main" id="{72FFEF3E-7A43-4C34-B74B-B52608DEF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568" y="8605523"/>
            <a:ext cx="1186070" cy="1080360"/>
          </a:xfrm>
          <a:prstGeom prst="rect">
            <a:avLst/>
          </a:prstGeom>
        </p:spPr>
      </p:pic>
      <p:pic>
        <p:nvPicPr>
          <p:cNvPr id="107" name="Picture 106" descr="Icon&#10;&#10;Description automatically generated">
            <a:extLst>
              <a:ext uri="{FF2B5EF4-FFF2-40B4-BE49-F238E27FC236}">
                <a16:creationId xmlns:a16="http://schemas.microsoft.com/office/drawing/2014/main" id="{7D65E071-A953-40A8-BC45-1126F03AB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8" y="6899543"/>
            <a:ext cx="1186070" cy="118607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FD15787-6AED-4776-BE8A-BB21685774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678" y="10611082"/>
            <a:ext cx="1162417" cy="1101237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DC821A16-132C-4A2C-9999-AAA58CA10AEB}"/>
              </a:ext>
            </a:extLst>
          </p:cNvPr>
          <p:cNvSpPr txBox="1"/>
          <p:nvPr/>
        </p:nvSpPr>
        <p:spPr>
          <a:xfrm>
            <a:off x="1645596" y="117130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B42907-E7C0-4CCE-9A95-1BD5288232F6}"/>
              </a:ext>
            </a:extLst>
          </p:cNvPr>
          <p:cNvSpPr txBox="1"/>
          <p:nvPr/>
        </p:nvSpPr>
        <p:spPr>
          <a:xfrm>
            <a:off x="1625790" y="93007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2217108-AC50-48B5-89BB-E94A4DA32C03}"/>
              </a:ext>
            </a:extLst>
          </p:cNvPr>
          <p:cNvSpPr txBox="1"/>
          <p:nvPr/>
        </p:nvSpPr>
        <p:spPr>
          <a:xfrm>
            <a:off x="1612133" y="759360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EBF3D8F-B4A1-4D8D-B09A-C0EFB1FA8B8F}"/>
              </a:ext>
            </a:extLst>
          </p:cNvPr>
          <p:cNvSpPr txBox="1"/>
          <p:nvPr/>
        </p:nvSpPr>
        <p:spPr>
          <a:xfrm>
            <a:off x="2497382" y="577840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Title 2">
            <a:extLst>
              <a:ext uri="{FF2B5EF4-FFF2-40B4-BE49-F238E27FC236}">
                <a16:creationId xmlns:a16="http://schemas.microsoft.com/office/drawing/2014/main" id="{BD34DEEC-1A53-4FAD-8C68-B22587E9C8CE}"/>
              </a:ext>
            </a:extLst>
          </p:cNvPr>
          <p:cNvSpPr txBox="1">
            <a:spLocks/>
          </p:cNvSpPr>
          <p:nvPr/>
        </p:nvSpPr>
        <p:spPr>
          <a:xfrm>
            <a:off x="10565251" y="6488587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F127A-3E55-44D4-A8E7-2979DC017A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7935" y="5342440"/>
            <a:ext cx="1255885" cy="11461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0105893-BFA2-4D6B-A98F-6204F23341F7}"/>
              </a:ext>
            </a:extLst>
          </p:cNvPr>
          <p:cNvGrpSpPr/>
          <p:nvPr/>
        </p:nvGrpSpPr>
        <p:grpSpPr>
          <a:xfrm>
            <a:off x="197055" y="12615654"/>
            <a:ext cx="2331393" cy="849944"/>
            <a:chOff x="265969" y="4581662"/>
            <a:chExt cx="2331393" cy="849944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51540699-6B37-4C8E-BD64-E35B462ED362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37" name="Picture 3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B151427-EBED-43E4-9A1D-0E1FBB8E4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672B1C-9EC0-44BF-8987-65A69801098E}"/>
              </a:ext>
            </a:extLst>
          </p:cNvPr>
          <p:cNvSpPr txBox="1"/>
          <p:nvPr/>
        </p:nvSpPr>
        <p:spPr>
          <a:xfrm>
            <a:off x="2566344" y="1277591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Which name has the SSC [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an/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]?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B53831-19A9-4F47-A49A-7F0286B89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15074"/>
              </p:ext>
            </p:extLst>
          </p:nvPr>
        </p:nvGraphicFramePr>
        <p:xfrm>
          <a:off x="1090880" y="13419108"/>
          <a:ext cx="4556693" cy="2358472"/>
        </p:xfrm>
        <a:graphic>
          <a:graphicData uri="http://schemas.openxmlformats.org/drawingml/2006/table">
            <a:tbl>
              <a:tblPr firstRow="1" bandRow="1"/>
              <a:tblGrid>
                <a:gridCol w="2283560">
                  <a:extLst>
                    <a:ext uri="{9D8B030D-6E8A-4147-A177-3AD203B41FA5}">
                      <a16:colId xmlns:a16="http://schemas.microsoft.com/office/drawing/2014/main" val="1695955407"/>
                    </a:ext>
                  </a:extLst>
                </a:gridCol>
                <a:gridCol w="2273133">
                  <a:extLst>
                    <a:ext uri="{9D8B030D-6E8A-4147-A177-3AD203B41FA5}">
                      <a16:colId xmlns:a16="http://schemas.microsoft.com/office/drawing/2014/main" val="3518726275"/>
                    </a:ext>
                  </a:extLst>
                </a:gridCol>
              </a:tblGrid>
              <a:tr h="58961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Ange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053328"/>
                  </a:ext>
                </a:extLst>
              </a:tr>
              <a:tr h="58961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André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Denis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636423"/>
                  </a:ext>
                </a:extLst>
              </a:tr>
              <a:tr h="58961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Jeanne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Alexandre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544784"/>
                  </a:ext>
                </a:extLst>
              </a:tr>
              <a:tr h="58961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Marianne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Laurence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9435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41A5CD7-0A14-4550-AD4C-23494D1CE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774617"/>
              </p:ext>
            </p:extLst>
          </p:nvPr>
        </p:nvGraphicFramePr>
        <p:xfrm>
          <a:off x="240571" y="13428122"/>
          <a:ext cx="780041" cy="2349458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794252335"/>
                    </a:ext>
                  </a:extLst>
                </a:gridCol>
              </a:tblGrid>
              <a:tr h="61217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955147"/>
                  </a:ext>
                </a:extLst>
              </a:tr>
              <a:tr h="5897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830538"/>
                  </a:ext>
                </a:extLst>
              </a:tr>
              <a:tr h="55772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773553"/>
                  </a:ext>
                </a:extLst>
              </a:tr>
              <a:tr h="5897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165554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4DCEAE1-96CB-49FE-A967-E00F95250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022993"/>
              </p:ext>
            </p:extLst>
          </p:nvPr>
        </p:nvGraphicFramePr>
        <p:xfrm>
          <a:off x="5953546" y="13419108"/>
          <a:ext cx="780041" cy="2349458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794252335"/>
                    </a:ext>
                  </a:extLst>
                </a:gridCol>
              </a:tblGrid>
              <a:tr h="61217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955147"/>
                  </a:ext>
                </a:extLst>
              </a:tr>
              <a:tr h="5897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830538"/>
                  </a:ext>
                </a:extLst>
              </a:tr>
              <a:tr h="55772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773553"/>
                  </a:ext>
                </a:extLst>
              </a:tr>
              <a:tr h="5897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16555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6B1FBE0-F503-4623-B4B9-8E70E1C04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250580"/>
              </p:ext>
            </p:extLst>
          </p:nvPr>
        </p:nvGraphicFramePr>
        <p:xfrm>
          <a:off x="6878930" y="13428122"/>
          <a:ext cx="4556693" cy="2358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3560">
                  <a:extLst>
                    <a:ext uri="{9D8B030D-6E8A-4147-A177-3AD203B41FA5}">
                      <a16:colId xmlns:a16="http://schemas.microsoft.com/office/drawing/2014/main" val="2301399623"/>
                    </a:ext>
                  </a:extLst>
                </a:gridCol>
                <a:gridCol w="2273133">
                  <a:extLst>
                    <a:ext uri="{9D8B030D-6E8A-4147-A177-3AD203B41FA5}">
                      <a16:colId xmlns:a16="http://schemas.microsoft.com/office/drawing/2014/main" val="1274469102"/>
                    </a:ext>
                  </a:extLst>
                </a:gridCol>
              </a:tblGrid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Antoine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Stéphane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53918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Henri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Alain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700286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Jean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Gabin</a:t>
                      </a:r>
                      <a:endParaRPr lang="en-GB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8950771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Nathan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045685"/>
                  </a:ext>
                </a:extLst>
              </a:tr>
            </a:tbl>
          </a:graphicData>
        </a:graphic>
      </p:graphicFrame>
      <p:pic>
        <p:nvPicPr>
          <p:cNvPr id="43" name="Google Shape;164;p2" descr="Speech Icon, Voice, Talking, Audio, Speech">
            <a:extLst>
              <a:ext uri="{FF2B5EF4-FFF2-40B4-BE49-F238E27FC236}">
                <a16:creationId xmlns:a16="http://schemas.microsoft.com/office/drawing/2014/main" id="{3CFFC1A1-AC5C-4A00-A7B4-4B6F0D59042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848364" y="12534060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Child, Happy, Boy, Hair, Smiling, Smile, Kid, Play">
            <a:hlinkClick r:id="" action="ppaction://noaction">
              <a:snd r:embed="rId15" name="enfant.wav"/>
            </a:hlinkClick>
            <a:extLst>
              <a:ext uri="{FF2B5EF4-FFF2-40B4-BE49-F238E27FC236}">
                <a16:creationId xmlns:a16="http://schemas.microsoft.com/office/drawing/2014/main" id="{10ABD198-0D58-4DC9-9667-BC621D64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499" y="12621209"/>
            <a:ext cx="469674" cy="7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594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838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055" y="928414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D7B038-E9F3-46B0-B23E-C15C5F22096E}"/>
              </a:ext>
            </a:extLst>
          </p:cNvPr>
          <p:cNvGrpSpPr/>
          <p:nvPr/>
        </p:nvGrpSpPr>
        <p:grpSpPr>
          <a:xfrm>
            <a:off x="296164" y="6404939"/>
            <a:ext cx="2331393" cy="849944"/>
            <a:chOff x="265969" y="4581662"/>
            <a:chExt cx="2331393" cy="84994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69A571F1-6AA2-44BF-B0C8-85DC5C463E01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5" name="Picture 9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78D851E-6F6B-4336-A0E3-F9AF398A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695DB5B-EFBF-488E-94E4-5428C83C1D9C}"/>
              </a:ext>
            </a:extLst>
          </p:cNvPr>
          <p:cNvSpPr txBox="1"/>
          <p:nvPr/>
        </p:nvSpPr>
        <p:spPr>
          <a:xfrm>
            <a:off x="2480196" y="1055198"/>
            <a:ext cx="161701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5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Monsieur Lemaire is asking questions, but to a boy or girl?</a:t>
            </a:r>
            <a:endParaRPr kumimoji="0" lang="en-GB" sz="25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EBF3D8F-B4A1-4D8D-B09A-C0EFB1FA8B8F}"/>
              </a:ext>
            </a:extLst>
          </p:cNvPr>
          <p:cNvSpPr txBox="1"/>
          <p:nvPr/>
        </p:nvSpPr>
        <p:spPr>
          <a:xfrm>
            <a:off x="2710820" y="657254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Who is Pierre talking to?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5" name="Table 1">
            <a:extLst>
              <a:ext uri="{FF2B5EF4-FFF2-40B4-BE49-F238E27FC236}">
                <a16:creationId xmlns:a16="http://schemas.microsoft.com/office/drawing/2014/main" id="{DFA56910-66DE-4007-BF8F-048496DC6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110760"/>
              </p:ext>
            </p:extLst>
          </p:nvPr>
        </p:nvGraphicFramePr>
        <p:xfrm>
          <a:off x="409236" y="1766729"/>
          <a:ext cx="9071945" cy="4513680"/>
        </p:xfrm>
        <a:graphic>
          <a:graphicData uri="http://schemas.openxmlformats.org/drawingml/2006/table">
            <a:tbl>
              <a:tblPr/>
              <a:tblGrid>
                <a:gridCol w="806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2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Olivier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contente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Milo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français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Callie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content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400" b="0" strike="noStrike" spc="-1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Hannah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anglaise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Naomie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petite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400" b="0" strike="noStrike" spc="-1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Sophie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Oscar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grand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Mia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petit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Ali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grande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Amir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 es triste ?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" name="CustomShape 7">
            <a:extLst>
              <a:ext uri="{FF2B5EF4-FFF2-40B4-BE49-F238E27FC236}">
                <a16:creationId xmlns:a16="http://schemas.microsoft.com/office/drawing/2014/main" id="{5F64CFFB-56FB-4536-8546-7B769800BFE2}"/>
              </a:ext>
            </a:extLst>
          </p:cNvPr>
          <p:cNvSpPr/>
          <p:nvPr/>
        </p:nvSpPr>
        <p:spPr>
          <a:xfrm>
            <a:off x="2107300" y="1896145"/>
            <a:ext cx="1040513" cy="34427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  <a:effectLst/>
        </p:spPr>
      </p:sp>
      <p:pic>
        <p:nvPicPr>
          <p:cNvPr id="48" name="Picture 29">
            <a:extLst>
              <a:ext uri="{FF2B5EF4-FFF2-40B4-BE49-F238E27FC236}">
                <a16:creationId xmlns:a16="http://schemas.microsoft.com/office/drawing/2014/main" id="{7883C309-CADC-45F9-AA38-A4424D0EAC1C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1226421" y="186864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49" name="Picture 30">
            <a:extLst>
              <a:ext uri="{FF2B5EF4-FFF2-40B4-BE49-F238E27FC236}">
                <a16:creationId xmlns:a16="http://schemas.microsoft.com/office/drawing/2014/main" id="{2903790B-30A5-4D1D-97B6-FFA79FFD0198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3614311" y="183912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0" name="Picture 34">
            <a:extLst>
              <a:ext uri="{FF2B5EF4-FFF2-40B4-BE49-F238E27FC236}">
                <a16:creationId xmlns:a16="http://schemas.microsoft.com/office/drawing/2014/main" id="{1CA815DD-A6CC-4AB5-9847-3DF23151AA6C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3618271" y="230568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1" name="Picture 35">
            <a:extLst>
              <a:ext uri="{FF2B5EF4-FFF2-40B4-BE49-F238E27FC236}">
                <a16:creationId xmlns:a16="http://schemas.microsoft.com/office/drawing/2014/main" id="{450FD497-A852-40BE-9B70-BD36D552F1C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1226421" y="237588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2" name="Picture 36">
            <a:extLst>
              <a:ext uri="{FF2B5EF4-FFF2-40B4-BE49-F238E27FC236}">
                <a16:creationId xmlns:a16="http://schemas.microsoft.com/office/drawing/2014/main" id="{0E03920E-E729-49AB-904D-4AD99DBB7AC4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3643111" y="285864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3" name="Picture 37">
            <a:extLst>
              <a:ext uri="{FF2B5EF4-FFF2-40B4-BE49-F238E27FC236}">
                <a16:creationId xmlns:a16="http://schemas.microsoft.com/office/drawing/2014/main" id="{04E3067D-E2C9-40FB-9A6E-E1A5AE44152B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1188981" y="283200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4" name="Picture 38">
            <a:extLst>
              <a:ext uri="{FF2B5EF4-FFF2-40B4-BE49-F238E27FC236}">
                <a16:creationId xmlns:a16="http://schemas.microsoft.com/office/drawing/2014/main" id="{07A44C15-262D-415B-9DF2-A2CAF5AA6ABD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3628711" y="335220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5" name="Picture 39">
            <a:extLst>
              <a:ext uri="{FF2B5EF4-FFF2-40B4-BE49-F238E27FC236}">
                <a16:creationId xmlns:a16="http://schemas.microsoft.com/office/drawing/2014/main" id="{0C3FDE7F-9676-40DD-A2E0-559A81FFD652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1174581" y="332556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6" name="Picture 40">
            <a:extLst>
              <a:ext uri="{FF2B5EF4-FFF2-40B4-BE49-F238E27FC236}">
                <a16:creationId xmlns:a16="http://schemas.microsoft.com/office/drawing/2014/main" id="{21FD912D-2AC9-43EF-AA10-D46D3F94AB1C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3614311" y="384180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7" name="Picture 41">
            <a:extLst>
              <a:ext uri="{FF2B5EF4-FFF2-40B4-BE49-F238E27FC236}">
                <a16:creationId xmlns:a16="http://schemas.microsoft.com/office/drawing/2014/main" id="{DC98CA7B-996B-4D08-9D8B-014517399075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1160181" y="381552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8" name="Picture 42">
            <a:extLst>
              <a:ext uri="{FF2B5EF4-FFF2-40B4-BE49-F238E27FC236}">
                <a16:creationId xmlns:a16="http://schemas.microsoft.com/office/drawing/2014/main" id="{5E64B2A9-8047-4496-BBA9-841D044FE93C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3595231" y="430908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9" name="Picture 43">
            <a:extLst>
              <a:ext uri="{FF2B5EF4-FFF2-40B4-BE49-F238E27FC236}">
                <a16:creationId xmlns:a16="http://schemas.microsoft.com/office/drawing/2014/main" id="{38858899-3F60-4DFB-8EEA-8859603D9035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1201941" y="434148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60" name="Picture 44">
            <a:extLst>
              <a:ext uri="{FF2B5EF4-FFF2-40B4-BE49-F238E27FC236}">
                <a16:creationId xmlns:a16="http://schemas.microsoft.com/office/drawing/2014/main" id="{9D2C0376-F733-4DD2-A4DD-01E37AE6A201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3617191" y="481668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61" name="Picture 45">
            <a:extLst>
              <a:ext uri="{FF2B5EF4-FFF2-40B4-BE49-F238E27FC236}">
                <a16:creationId xmlns:a16="http://schemas.microsoft.com/office/drawing/2014/main" id="{0DED36D3-4D08-41D5-8B7C-9FD8683EEBC6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1181421" y="482964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62" name="Picture 46">
            <a:extLst>
              <a:ext uri="{FF2B5EF4-FFF2-40B4-BE49-F238E27FC236}">
                <a16:creationId xmlns:a16="http://schemas.microsoft.com/office/drawing/2014/main" id="{6FBC8D26-9572-472D-90F4-0A1108D22FBA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3568231" y="527388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63" name="Picture 47">
            <a:extLst>
              <a:ext uri="{FF2B5EF4-FFF2-40B4-BE49-F238E27FC236}">
                <a16:creationId xmlns:a16="http://schemas.microsoft.com/office/drawing/2014/main" id="{1E945DFE-7D16-4C2D-80AB-3B9B93E2A93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1201941" y="534624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64" name="Picture 48">
            <a:extLst>
              <a:ext uri="{FF2B5EF4-FFF2-40B4-BE49-F238E27FC236}">
                <a16:creationId xmlns:a16="http://schemas.microsoft.com/office/drawing/2014/main" id="{58C75E01-A30F-45BA-A320-AB7908FCA7DD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3553471" y="580092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65" name="Picture 49">
            <a:extLst>
              <a:ext uri="{FF2B5EF4-FFF2-40B4-BE49-F238E27FC236}">
                <a16:creationId xmlns:a16="http://schemas.microsoft.com/office/drawing/2014/main" id="{754D5D17-4FC2-4705-91EC-2034E01FABF9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1196181" y="583080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74" name="Google Shape;213;p9" descr="Icon&#10;&#10;Description automatically generated">
            <a:extLst>
              <a:ext uri="{FF2B5EF4-FFF2-40B4-BE49-F238E27FC236}">
                <a16:creationId xmlns:a16="http://schemas.microsoft.com/office/drawing/2014/main" id="{A0B40857-0AF3-48DB-8CA4-DDE0F93462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85148" y="1739677"/>
            <a:ext cx="1197616" cy="1206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AC71F8B-F531-47C1-A038-7EECCED7DC8E}"/>
              </a:ext>
            </a:extLst>
          </p:cNvPr>
          <p:cNvGrpSpPr/>
          <p:nvPr/>
        </p:nvGrpSpPr>
        <p:grpSpPr>
          <a:xfrm>
            <a:off x="10364174" y="2785569"/>
            <a:ext cx="1619646" cy="1143278"/>
            <a:chOff x="8512627" y="4194628"/>
            <a:chExt cx="986972" cy="696685"/>
          </a:xfrm>
        </p:grpSpPr>
        <p:sp>
          <p:nvSpPr>
            <p:cNvPr id="76" name="Rectangle: Folded Corner 75">
              <a:extLst>
                <a:ext uri="{FF2B5EF4-FFF2-40B4-BE49-F238E27FC236}">
                  <a16:creationId xmlns:a16="http://schemas.microsoft.com/office/drawing/2014/main" id="{35BBD3FF-A0E6-410D-A44A-B673DFCDCAEA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CC80ED8-6D48-4C70-BF25-F88C74F7B4A4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Monsieur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Lemaire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 Lemaire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1D09E43-F87B-46D6-8BCF-7E271846BF32}"/>
              </a:ext>
            </a:extLst>
          </p:cNvPr>
          <p:cNvGrpSpPr/>
          <p:nvPr/>
        </p:nvGrpSpPr>
        <p:grpSpPr>
          <a:xfrm>
            <a:off x="206972" y="11070794"/>
            <a:ext cx="2046279" cy="849944"/>
            <a:chOff x="291715" y="11147271"/>
            <a:chExt cx="2046279" cy="849944"/>
          </a:xfrm>
        </p:grpSpPr>
        <p:sp>
          <p:nvSpPr>
            <p:cNvPr id="79" name="Title 2">
              <a:extLst>
                <a:ext uri="{FF2B5EF4-FFF2-40B4-BE49-F238E27FC236}">
                  <a16:creationId xmlns:a16="http://schemas.microsoft.com/office/drawing/2014/main" id="{92556A15-444B-4FC7-96B7-10BB20E330A1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0" name="Picture 79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E483710B-BA7C-4F65-BFE3-29781900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7C2B141-5DEB-46AA-81FC-8FD829FCC55A}"/>
              </a:ext>
            </a:extLst>
          </p:cNvPr>
          <p:cNvSpPr txBox="1"/>
          <p:nvPr/>
        </p:nvSpPr>
        <p:spPr>
          <a:xfrm>
            <a:off x="2263034" y="11267494"/>
            <a:ext cx="9518331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53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Complete each English sentence with an adjective. Then write your sentence in French.</a:t>
            </a:r>
            <a:endParaRPr kumimoji="0" lang="en-GB" sz="25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8BA341F-5186-4D2B-A2A6-45F266DD4176}"/>
              </a:ext>
            </a:extLst>
          </p:cNvPr>
          <p:cNvSpPr txBox="1"/>
          <p:nvPr/>
        </p:nvSpPr>
        <p:spPr>
          <a:xfrm>
            <a:off x="440902" y="12968002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____________).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B48025E-E374-4BCE-BF01-11089EBBDA2E}"/>
              </a:ext>
            </a:extLst>
          </p:cNvPr>
          <p:cNvSpPr txBox="1"/>
          <p:nvPr/>
        </p:nvSpPr>
        <p:spPr>
          <a:xfrm>
            <a:off x="295022" y="1226452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7E1E38-9424-4083-96D0-4370BF450269}"/>
              </a:ext>
            </a:extLst>
          </p:cNvPr>
          <p:cNvSpPr txBox="1"/>
          <p:nvPr/>
        </p:nvSpPr>
        <p:spPr>
          <a:xfrm>
            <a:off x="489023" y="14312606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____________).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B2508D-4CD0-42D5-A313-6D45B26DFEA2}"/>
              </a:ext>
            </a:extLst>
          </p:cNvPr>
          <p:cNvSpPr txBox="1"/>
          <p:nvPr/>
        </p:nvSpPr>
        <p:spPr>
          <a:xfrm>
            <a:off x="343143" y="1360913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2874C92-07C0-4C27-AAEE-EB5801222E3C}"/>
              </a:ext>
            </a:extLst>
          </p:cNvPr>
          <p:cNvSpPr txBox="1"/>
          <p:nvPr/>
        </p:nvSpPr>
        <p:spPr>
          <a:xfrm>
            <a:off x="484622" y="15677087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is____________).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BDEF3AE-1E90-4279-8ECA-32ADC91FC173}"/>
              </a:ext>
            </a:extLst>
          </p:cNvPr>
          <p:cNvSpPr txBox="1"/>
          <p:nvPr/>
        </p:nvSpPr>
        <p:spPr>
          <a:xfrm>
            <a:off x="338742" y="1497361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88" name="Google Shape;155;p7">
            <a:extLst>
              <a:ext uri="{FF2B5EF4-FFF2-40B4-BE49-F238E27FC236}">
                <a16:creationId xmlns:a16="http://schemas.microsoft.com/office/drawing/2014/main" id="{0D68DB7E-B7DE-4BE7-AAE8-BC6322AAA675}"/>
              </a:ext>
            </a:extLst>
          </p:cNvPr>
          <p:cNvSpPr/>
          <p:nvPr/>
        </p:nvSpPr>
        <p:spPr>
          <a:xfrm>
            <a:off x="7967697" y="12168804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2685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Decide </a:t>
            </a:r>
            <a:r>
              <a:rPr lang="es-A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boy</a:t>
            </a: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89" name="Google Shape;155;p7">
            <a:extLst>
              <a:ext uri="{FF2B5EF4-FFF2-40B4-BE49-F238E27FC236}">
                <a16:creationId xmlns:a16="http://schemas.microsoft.com/office/drawing/2014/main" id="{10C43A03-32CC-4943-9360-DFF7A965705D}"/>
              </a:ext>
            </a:extLst>
          </p:cNvPr>
          <p:cNvSpPr/>
          <p:nvPr/>
        </p:nvSpPr>
        <p:spPr>
          <a:xfrm>
            <a:off x="7997550" y="13353355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2685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 talk about you.</a:t>
            </a:r>
          </a:p>
        </p:txBody>
      </p:sp>
      <p:sp>
        <p:nvSpPr>
          <p:cNvPr id="90" name="Google Shape;155;p7">
            <a:extLst>
              <a:ext uri="{FF2B5EF4-FFF2-40B4-BE49-F238E27FC236}">
                <a16:creationId xmlns:a16="http://schemas.microsoft.com/office/drawing/2014/main" id="{D07D1909-86A9-404A-8C0B-D12406C61B8A}"/>
              </a:ext>
            </a:extLst>
          </p:cNvPr>
          <p:cNvSpPr/>
          <p:nvPr/>
        </p:nvSpPr>
        <p:spPr>
          <a:xfrm>
            <a:off x="7457079" y="14520198"/>
            <a:ext cx="4446680" cy="1015663"/>
          </a:xfrm>
          <a:prstGeom prst="wedgeRoundRectCallout">
            <a:avLst>
              <a:gd name="adj1" fmla="val -93580"/>
              <a:gd name="adj2" fmla="val 36977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2685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do you write the adjective to describe ‘she’?</a:t>
            </a:r>
          </a:p>
        </p:txBody>
      </p:sp>
      <p:pic>
        <p:nvPicPr>
          <p:cNvPr id="91" name="Picture 90" descr="A picture containing vector graphics&#10;&#10;Description automatically generated">
            <a:hlinkClick r:id="" action="ppaction://noaction">
              <a:snd r:embed="rId11" name="Tu es francaise.wav"/>
            </a:hlinkClick>
            <a:extLst>
              <a:ext uri="{FF2B5EF4-FFF2-40B4-BE49-F238E27FC236}">
                <a16:creationId xmlns:a16="http://schemas.microsoft.com/office/drawing/2014/main" id="{FB8B71AD-24F9-4D3A-BF99-9C6EE00D42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2794"/>
          <a:stretch/>
        </p:blipFill>
        <p:spPr>
          <a:xfrm>
            <a:off x="8044988" y="6332209"/>
            <a:ext cx="1347278" cy="1405676"/>
          </a:xfrm>
          <a:prstGeom prst="ellipse">
            <a:avLst/>
          </a:prstGeom>
        </p:spPr>
      </p:pic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CD2B2657-04F0-4CF0-AD25-D30D8FB3E3B5}"/>
              </a:ext>
            </a:extLst>
          </p:cNvPr>
          <p:cNvSpPr/>
          <p:nvPr/>
        </p:nvSpPr>
        <p:spPr>
          <a:xfrm>
            <a:off x="9369980" y="6335593"/>
            <a:ext cx="1804017" cy="900503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rgbClr val="F19D19">
              <a:lumMod val="40000"/>
              <a:lumOff val="60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D0E956-6640-41AC-8FCB-B05A325C1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03179"/>
              </p:ext>
            </p:extLst>
          </p:nvPr>
        </p:nvGraphicFramePr>
        <p:xfrm>
          <a:off x="464203" y="7440219"/>
          <a:ext cx="6753095" cy="3368928"/>
        </p:xfrm>
        <a:graphic>
          <a:graphicData uri="http://schemas.openxmlformats.org/drawingml/2006/table">
            <a:tbl>
              <a:tblPr/>
              <a:tblGrid>
                <a:gridCol w="857455">
                  <a:extLst>
                    <a:ext uri="{9D8B030D-6E8A-4147-A177-3AD203B41FA5}">
                      <a16:colId xmlns:a16="http://schemas.microsoft.com/office/drawing/2014/main" val="1103461014"/>
                    </a:ext>
                  </a:extLst>
                </a:gridCol>
                <a:gridCol w="2930439">
                  <a:extLst>
                    <a:ext uri="{9D8B030D-6E8A-4147-A177-3AD203B41FA5}">
                      <a16:colId xmlns:a16="http://schemas.microsoft.com/office/drawing/2014/main" val="831332268"/>
                    </a:ext>
                  </a:extLst>
                </a:gridCol>
                <a:gridCol w="2965201">
                  <a:extLst>
                    <a:ext uri="{9D8B030D-6E8A-4147-A177-3AD203B41FA5}">
                      <a16:colId xmlns:a16="http://schemas.microsoft.com/office/drawing/2014/main" val="12101439"/>
                    </a:ext>
                  </a:extLst>
                </a:gridCol>
              </a:tblGrid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309076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Jean-Michel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003698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426506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659004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656841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Jean-Michel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621556"/>
                  </a:ext>
                </a:extLst>
              </a:tr>
            </a:tbl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FF4E228E-E93F-4FAA-9197-E8B97ABD3A8B}"/>
              </a:ext>
            </a:extLst>
          </p:cNvPr>
          <p:cNvSpPr txBox="1"/>
          <p:nvPr/>
        </p:nvSpPr>
        <p:spPr>
          <a:xfrm>
            <a:off x="7296766" y="9423987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00D3026-F633-4502-A0B1-3A1FD1445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7466936" y="8068159"/>
            <a:ext cx="1601533" cy="1327268"/>
          </a:xfrm>
          <a:prstGeom prst="ellipse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BB8F501-2927-457F-A282-89CB0DA3E30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65276"/>
          <a:stretch/>
        </p:blipFill>
        <p:spPr>
          <a:xfrm>
            <a:off x="9141138" y="8280915"/>
            <a:ext cx="1223036" cy="1207945"/>
          </a:xfrm>
          <a:prstGeom prst="ellipse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92542152-9C90-4E4C-82F3-C880F29ED9CD}"/>
              </a:ext>
            </a:extLst>
          </p:cNvPr>
          <p:cNvSpPr txBox="1"/>
          <p:nvPr/>
        </p:nvSpPr>
        <p:spPr>
          <a:xfrm>
            <a:off x="8620265" y="939417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Yves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8AEBC01-6663-46C5-8693-59FFFB1D6CBE}"/>
              </a:ext>
            </a:extLst>
          </p:cNvPr>
          <p:cNvSpPr txBox="1"/>
          <p:nvPr/>
        </p:nvSpPr>
        <p:spPr>
          <a:xfrm>
            <a:off x="9962190" y="9402737"/>
            <a:ext cx="2158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</a:t>
            </a:r>
          </a:p>
        </p:txBody>
      </p:sp>
      <p:pic>
        <p:nvPicPr>
          <p:cNvPr id="115" name="Picture 114" descr="A picture containing text&#10;&#10;Description automatically generated">
            <a:extLst>
              <a:ext uri="{FF2B5EF4-FFF2-40B4-BE49-F238E27FC236}">
                <a16:creationId xmlns:a16="http://schemas.microsoft.com/office/drawing/2014/main" id="{B8AD2A0B-D2FE-4BBB-B85E-23E5DB2AFC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71" y="8140437"/>
            <a:ext cx="1234746" cy="12537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4379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A718A3-2021-4CF0-8D30-C36DA4CCB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99" y="986232"/>
            <a:ext cx="2508381" cy="34552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30923" y="14181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865702" cy="1805309"/>
            <a:chOff x="4876029" y="582476"/>
            <a:chExt cx="1822690" cy="110011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100111"/>
              <a:chOff x="4310576" y="875609"/>
              <a:chExt cx="2558030" cy="1488908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411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Describing someone else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50195" y="144449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04623" y="1390009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questions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/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44747" y="362570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an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  <a:endParaRPr lang="en-GB" sz="2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38486"/>
              </p:ext>
            </p:extLst>
          </p:nvPr>
        </p:nvGraphicFramePr>
        <p:xfrm>
          <a:off x="322986" y="5170725"/>
          <a:ext cx="7814315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5357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3741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6974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méchant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146989-1FF7-433C-B648-97EACB269149}"/>
              </a:ext>
            </a:extLst>
          </p:cNvPr>
          <p:cNvSpPr txBox="1"/>
          <p:nvPr/>
        </p:nvSpPr>
        <p:spPr>
          <a:xfrm>
            <a:off x="1307027" y="3389462"/>
            <a:ext cx="1023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[child]</a:t>
            </a:r>
          </a:p>
        </p:txBody>
      </p:sp>
      <p:pic>
        <p:nvPicPr>
          <p:cNvPr id="86" name="Picture 2" descr="Child, Happy, Boy, Hair, Smiling, Smile, Kid, Play">
            <a:extLst>
              <a:ext uri="{FF2B5EF4-FFF2-40B4-BE49-F238E27FC236}">
                <a16:creationId xmlns:a16="http://schemas.microsoft.com/office/drawing/2014/main" id="{019F6B5E-1A75-4D64-A9FA-B875CE04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1" y="2753306"/>
            <a:ext cx="450794" cy="7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3" name="Table 107">
            <a:extLst>
              <a:ext uri="{FF2B5EF4-FFF2-40B4-BE49-F238E27FC236}">
                <a16:creationId xmlns:a16="http://schemas.microsoft.com/office/drawing/2014/main" id="{46545693-F645-4D0D-B715-07067DBF4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886293"/>
              </p:ext>
            </p:extLst>
          </p:nvPr>
        </p:nvGraphicFramePr>
        <p:xfrm>
          <a:off x="3033635" y="2268722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4765E675-5068-43AC-B15C-07CEFD0DB471}"/>
              </a:ext>
            </a:extLst>
          </p:cNvPr>
          <p:cNvSpPr txBox="1"/>
          <p:nvPr/>
        </p:nvSpPr>
        <p:spPr>
          <a:xfrm>
            <a:off x="3049330" y="3607725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9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297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29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2297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29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</a:t>
            </a:r>
            <a:endParaRPr lang="en-GB" sz="229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AB9E00C-F86F-4A46-807E-82207B24E6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76" y="2903023"/>
            <a:ext cx="1049515" cy="620963"/>
          </a:xfrm>
          <a:prstGeom prst="rect">
            <a:avLst/>
          </a:prstGeom>
        </p:spPr>
      </p:pic>
      <p:sp>
        <p:nvSpPr>
          <p:cNvPr id="104" name="CustomShape 14">
            <a:extLst>
              <a:ext uri="{FF2B5EF4-FFF2-40B4-BE49-F238E27FC236}">
                <a16:creationId xmlns:a16="http://schemas.microsoft.com/office/drawing/2014/main" id="{439BA9F9-0B8C-479D-BD4E-BB4DD4C69B50}"/>
              </a:ext>
            </a:extLst>
          </p:cNvPr>
          <p:cNvSpPr/>
          <p:nvPr/>
        </p:nvSpPr>
        <p:spPr>
          <a:xfrm>
            <a:off x="5793594" y="3178844"/>
            <a:ext cx="2984046" cy="1176991"/>
          </a:xfrm>
          <a:prstGeom prst="wedgeEllipseCallout">
            <a:avLst>
              <a:gd name="adj1" fmla="val 48758"/>
              <a:gd name="adj2" fmla="val 51974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DejaVu Sans"/>
              </a:rPr>
              <a:t>Voici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DejaVu Sans"/>
              </a:rPr>
              <a:t> Claudine,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DejaVu Sans"/>
              </a:rPr>
              <a:t>la </a:t>
            </a:r>
            <a:r>
              <a:rPr lang="en-GB" sz="20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DejaVu Sans"/>
              </a:rPr>
              <a:t>maman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DejaVu Sans"/>
              </a:rPr>
              <a:t>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DejaVu Sans"/>
              </a:rPr>
              <a:t>de Pierre et Adèle.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5" name="Call-out: Left Arrow 4">
            <a:extLst>
              <a:ext uri="{FF2B5EF4-FFF2-40B4-BE49-F238E27FC236}">
                <a16:creationId xmlns:a16="http://schemas.microsoft.com/office/drawing/2014/main" id="{E8F287DE-C045-4198-8E5C-041AB3DEA71E}"/>
              </a:ext>
            </a:extLst>
          </p:cNvPr>
          <p:cNvSpPr/>
          <p:nvPr/>
        </p:nvSpPr>
        <p:spPr>
          <a:xfrm>
            <a:off x="9070602" y="2903023"/>
            <a:ext cx="2857435" cy="171095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140"/>
            </a:avLst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CD346-C3DB-45FD-B452-81E51A364E5F}"/>
              </a:ext>
            </a:extLst>
          </p:cNvPr>
          <p:cNvSpPr txBox="1"/>
          <p:nvPr/>
        </p:nvSpPr>
        <p:spPr>
          <a:xfrm>
            <a:off x="10169015" y="2903023"/>
            <a:ext cx="142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m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latin typeface="Century Gothic" panose="020B0502020202020204" pitchFamily="34" charset="0"/>
              </a:rPr>
              <a:t>m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D688A5C-6CE0-48A3-A5BD-C0612E9AB23D}"/>
              </a:ext>
            </a:extLst>
          </p:cNvPr>
          <p:cNvSpPr txBox="1"/>
          <p:nvPr/>
        </p:nvSpPr>
        <p:spPr>
          <a:xfrm>
            <a:off x="9796275" y="3263107"/>
            <a:ext cx="222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This word has the oral vowel [a] and nasal vowel in [</a:t>
            </a:r>
            <a:r>
              <a:rPr lang="en-GB" sz="2000" b="1" dirty="0">
                <a:latin typeface="Century Gothic" panose="020B0502020202020204" pitchFamily="34" charset="0"/>
              </a:rPr>
              <a:t>an</a:t>
            </a:r>
            <a:r>
              <a:rPr lang="en-GB" sz="2000" dirty="0">
                <a:latin typeface="Century Gothic" panose="020B0502020202020204" pitchFamily="34" charset="0"/>
              </a:rPr>
              <a:t>]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112" name="Picture 2" descr="Alphabet Word Images, Face, Human">
            <a:extLst>
              <a:ext uri="{FF2B5EF4-FFF2-40B4-BE49-F238E27FC236}">
                <a16:creationId xmlns:a16="http://schemas.microsoft.com/office/drawing/2014/main" id="{537CC467-A4D6-4BD3-A3C7-B7B34E4A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71" y="2045450"/>
            <a:ext cx="474640" cy="5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Lips, Sexy, Mouth, Kiss, Passion, Teeth, Gloss">
            <a:extLst>
              <a:ext uri="{FF2B5EF4-FFF2-40B4-BE49-F238E27FC236}">
                <a16:creationId xmlns:a16="http://schemas.microsoft.com/office/drawing/2014/main" id="{C61F7CB4-ABEA-4AE6-9B48-F229F7695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14" y="2037106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27693362-2FC6-4E06-93D5-26C1C152DA2F}"/>
              </a:ext>
            </a:extLst>
          </p:cNvPr>
          <p:cNvSpPr/>
          <p:nvPr/>
        </p:nvSpPr>
        <p:spPr>
          <a:xfrm>
            <a:off x="209804" y="7130607"/>
            <a:ext cx="11584478" cy="3752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4BD6EDD1-2509-4F12-9B88-A6C32F6BFCFA}"/>
              </a:ext>
            </a:extLst>
          </p:cNvPr>
          <p:cNvSpPr txBox="1">
            <a:spLocks/>
          </p:cNvSpPr>
          <p:nvPr/>
        </p:nvSpPr>
        <p:spPr>
          <a:xfrm>
            <a:off x="9675334" y="730576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8" name="Google Shape;170;p8" descr="Jigsaw, Puzzle, Piece, Game, Concept, Solution">
            <a:extLst>
              <a:ext uri="{FF2B5EF4-FFF2-40B4-BE49-F238E27FC236}">
                <a16:creationId xmlns:a16="http://schemas.microsoft.com/office/drawing/2014/main" id="{18CD1B92-1B40-4BDB-9711-FCB5AC234F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92997" y="722149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CustomShape 3">
            <a:extLst>
              <a:ext uri="{FF2B5EF4-FFF2-40B4-BE49-F238E27FC236}">
                <a16:creationId xmlns:a16="http://schemas.microsoft.com/office/drawing/2014/main" id="{DC769775-258B-4FDD-B5DC-4743718AE4E4}"/>
              </a:ext>
            </a:extLst>
          </p:cNvPr>
          <p:cNvSpPr/>
          <p:nvPr/>
        </p:nvSpPr>
        <p:spPr>
          <a:xfrm>
            <a:off x="361542" y="772350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 spelling and sound of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adjectives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ending in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do not change.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78C6CD4F-96D1-4C59-B58F-32F738CB4323}"/>
              </a:ext>
            </a:extLst>
          </p:cNvPr>
          <p:cNvSpPr txBox="1">
            <a:spLocks/>
          </p:cNvSpPr>
          <p:nvPr/>
        </p:nvSpPr>
        <p:spPr>
          <a:xfrm>
            <a:off x="356198" y="7197481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B0B4DB9-27D0-483B-90A6-9973CC001997}"/>
              </a:ext>
            </a:extLst>
          </p:cNvPr>
          <p:cNvSpPr/>
          <p:nvPr/>
        </p:nvSpPr>
        <p:spPr>
          <a:xfrm>
            <a:off x="521648" y="8327872"/>
            <a:ext cx="200356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Masculine</a:t>
            </a:r>
            <a:endParaRPr lang="en-GB" sz="2400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7921AFD-C5CA-4AF8-908A-946CFF7A206F}"/>
              </a:ext>
            </a:extLst>
          </p:cNvPr>
          <p:cNvSpPr/>
          <p:nvPr/>
        </p:nvSpPr>
        <p:spPr>
          <a:xfrm>
            <a:off x="547907" y="9870579"/>
            <a:ext cx="2003568" cy="46166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Feminine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8" name="CustomShape 6">
            <a:extLst>
              <a:ext uri="{FF2B5EF4-FFF2-40B4-BE49-F238E27FC236}">
                <a16:creationId xmlns:a16="http://schemas.microsoft.com/office/drawing/2014/main" id="{FB1B86EF-15AE-426F-8DB9-BF70EC541D42}"/>
              </a:ext>
            </a:extLst>
          </p:cNvPr>
          <p:cNvSpPr/>
          <p:nvPr/>
        </p:nvSpPr>
        <p:spPr>
          <a:xfrm>
            <a:off x="2899480" y="827392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40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triste.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9" name="CustomShape 6">
            <a:extLst>
              <a:ext uri="{FF2B5EF4-FFF2-40B4-BE49-F238E27FC236}">
                <a16:creationId xmlns:a16="http://schemas.microsoft.com/office/drawing/2014/main" id="{7CD85A00-4118-4BDE-9F04-F5FFDEDC4137}"/>
              </a:ext>
            </a:extLst>
          </p:cNvPr>
          <p:cNvSpPr/>
          <p:nvPr/>
        </p:nvSpPr>
        <p:spPr>
          <a:xfrm>
            <a:off x="6157778" y="830342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sad.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CustomShape 6">
            <a:extLst>
              <a:ext uri="{FF2B5EF4-FFF2-40B4-BE49-F238E27FC236}">
                <a16:creationId xmlns:a16="http://schemas.microsoft.com/office/drawing/2014/main" id="{BD0959AF-01A3-45C1-9812-21A3125F444C}"/>
              </a:ext>
            </a:extLst>
          </p:cNvPr>
          <p:cNvSpPr/>
          <p:nvPr/>
        </p:nvSpPr>
        <p:spPr>
          <a:xfrm>
            <a:off x="2933941" y="865893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Tu es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triste.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2" name="CustomShape 6">
            <a:extLst>
              <a:ext uri="{FF2B5EF4-FFF2-40B4-BE49-F238E27FC236}">
                <a16:creationId xmlns:a16="http://schemas.microsoft.com/office/drawing/2014/main" id="{334E5DFA-6409-47F5-BF9E-4E6FA15FE05E}"/>
              </a:ext>
            </a:extLst>
          </p:cNvPr>
          <p:cNvSpPr/>
          <p:nvPr/>
        </p:nvSpPr>
        <p:spPr>
          <a:xfrm>
            <a:off x="6113123" y="870364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 boy) are sad.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3" name="CustomShape 6">
            <a:extLst>
              <a:ext uri="{FF2B5EF4-FFF2-40B4-BE49-F238E27FC236}">
                <a16:creationId xmlns:a16="http://schemas.microsoft.com/office/drawing/2014/main" id="{E30ED88A-6F55-47ED-8435-8B240EB2A73E}"/>
              </a:ext>
            </a:extLst>
          </p:cNvPr>
          <p:cNvSpPr/>
          <p:nvPr/>
        </p:nvSpPr>
        <p:spPr>
          <a:xfrm>
            <a:off x="2889578" y="954404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triste.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CustomShape 6">
            <a:extLst>
              <a:ext uri="{FF2B5EF4-FFF2-40B4-BE49-F238E27FC236}">
                <a16:creationId xmlns:a16="http://schemas.microsoft.com/office/drawing/2014/main" id="{27136A49-A6DC-4C98-9981-98773AD7F6DD}"/>
              </a:ext>
            </a:extLst>
          </p:cNvPr>
          <p:cNvSpPr/>
          <p:nvPr/>
        </p:nvSpPr>
        <p:spPr>
          <a:xfrm>
            <a:off x="2954489" y="997376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Tu es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triste.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CustomShape 6">
            <a:extLst>
              <a:ext uri="{FF2B5EF4-FFF2-40B4-BE49-F238E27FC236}">
                <a16:creationId xmlns:a16="http://schemas.microsoft.com/office/drawing/2014/main" id="{901C848D-7B14-48DB-98BA-3A6225B2163E}"/>
              </a:ext>
            </a:extLst>
          </p:cNvPr>
          <p:cNvSpPr/>
          <p:nvPr/>
        </p:nvSpPr>
        <p:spPr>
          <a:xfrm>
            <a:off x="6157778" y="9539886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40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am sad.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CustomShape 6">
            <a:extLst>
              <a:ext uri="{FF2B5EF4-FFF2-40B4-BE49-F238E27FC236}">
                <a16:creationId xmlns:a16="http://schemas.microsoft.com/office/drawing/2014/main" id="{D9ED3E4A-ABD0-4432-BF59-063A46BAF2B5}"/>
              </a:ext>
            </a:extLst>
          </p:cNvPr>
          <p:cNvSpPr/>
          <p:nvPr/>
        </p:nvSpPr>
        <p:spPr>
          <a:xfrm>
            <a:off x="6093282" y="10040117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</a:t>
            </a:r>
            <a:r>
              <a:rPr lang="en-GB" sz="240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are sad.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CustomShape 6">
            <a:extLst>
              <a:ext uri="{FF2B5EF4-FFF2-40B4-BE49-F238E27FC236}">
                <a16:creationId xmlns:a16="http://schemas.microsoft.com/office/drawing/2014/main" id="{88D52200-DAE0-4B42-914E-6485E95977EA}"/>
              </a:ext>
            </a:extLst>
          </p:cNvPr>
          <p:cNvSpPr/>
          <p:nvPr/>
        </p:nvSpPr>
        <p:spPr>
          <a:xfrm>
            <a:off x="2968402" y="902552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40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triste.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3" name="CustomShape 6">
            <a:extLst>
              <a:ext uri="{FF2B5EF4-FFF2-40B4-BE49-F238E27FC236}">
                <a16:creationId xmlns:a16="http://schemas.microsoft.com/office/drawing/2014/main" id="{5B9F2FF8-84F6-4857-8C83-B78BA85E7A77}"/>
              </a:ext>
            </a:extLst>
          </p:cNvPr>
          <p:cNvSpPr/>
          <p:nvPr/>
        </p:nvSpPr>
        <p:spPr>
          <a:xfrm>
            <a:off x="2920028" y="10381516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triste.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CustomShape 6">
            <a:extLst>
              <a:ext uri="{FF2B5EF4-FFF2-40B4-BE49-F238E27FC236}">
                <a16:creationId xmlns:a16="http://schemas.microsoft.com/office/drawing/2014/main" id="{04731B3D-7383-4F38-9FCD-6F4BAF891073}"/>
              </a:ext>
            </a:extLst>
          </p:cNvPr>
          <p:cNvSpPr/>
          <p:nvPr/>
        </p:nvSpPr>
        <p:spPr>
          <a:xfrm>
            <a:off x="6113123" y="1049180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is sad.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CustomShape 6">
            <a:extLst>
              <a:ext uri="{FF2B5EF4-FFF2-40B4-BE49-F238E27FC236}">
                <a16:creationId xmlns:a16="http://schemas.microsoft.com/office/drawing/2014/main" id="{55722945-59BB-4E05-9394-2BB81C6A0330}"/>
              </a:ext>
            </a:extLst>
          </p:cNvPr>
          <p:cNvSpPr/>
          <p:nvPr/>
        </p:nvSpPr>
        <p:spPr>
          <a:xfrm>
            <a:off x="6113123" y="902552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sad.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6" name="Picture 195" descr="Shape, circle&#10;&#10;Description automatically generated">
            <a:extLst>
              <a:ext uri="{FF2B5EF4-FFF2-40B4-BE49-F238E27FC236}">
                <a16:creationId xmlns:a16="http://schemas.microsoft.com/office/drawing/2014/main" id="{C2A97F0D-CFE5-43EF-B2EA-47999A8E54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4535" y="8424624"/>
            <a:ext cx="907765" cy="797062"/>
          </a:xfrm>
          <a:prstGeom prst="rect">
            <a:avLst/>
          </a:prstGeom>
        </p:spPr>
      </p:pic>
      <p:pic>
        <p:nvPicPr>
          <p:cNvPr id="197" name="Picture 196" descr="Shape, circle&#10;&#10;Description automatically generated">
            <a:extLst>
              <a:ext uri="{FF2B5EF4-FFF2-40B4-BE49-F238E27FC236}">
                <a16:creationId xmlns:a16="http://schemas.microsoft.com/office/drawing/2014/main" id="{B5E44E96-9502-47E1-98F5-BB9B4E00CB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5220" y="9895669"/>
            <a:ext cx="907765" cy="797062"/>
          </a:xfrm>
          <a:prstGeom prst="rect">
            <a:avLst/>
          </a:prstGeom>
        </p:spPr>
      </p:pic>
      <p:sp>
        <p:nvSpPr>
          <p:cNvPr id="7" name="Call-out: Down Arrow 6">
            <a:extLst>
              <a:ext uri="{FF2B5EF4-FFF2-40B4-BE49-F238E27FC236}">
                <a16:creationId xmlns:a16="http://schemas.microsoft.com/office/drawing/2014/main" id="{2F61D0B3-1914-41FA-8A01-342A67E61BEF}"/>
              </a:ext>
            </a:extLst>
          </p:cNvPr>
          <p:cNvSpPr/>
          <p:nvPr/>
        </p:nvSpPr>
        <p:spPr>
          <a:xfrm>
            <a:off x="3454964" y="6840316"/>
            <a:ext cx="4483858" cy="916405"/>
          </a:xfrm>
          <a:prstGeom prst="downArrowCallou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Pronounce the ‘t’ </a:t>
            </a:r>
            <a:r>
              <a:rPr lang="en-GB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at the end of triste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because of the ‘e’.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13BF1150-78B0-47EC-B783-623703705FBA}"/>
              </a:ext>
            </a:extLst>
          </p:cNvPr>
          <p:cNvGrpSpPr/>
          <p:nvPr/>
        </p:nvGrpSpPr>
        <p:grpSpPr>
          <a:xfrm>
            <a:off x="230923" y="11000285"/>
            <a:ext cx="2331393" cy="849944"/>
            <a:chOff x="265969" y="4581662"/>
            <a:chExt cx="2331393" cy="849944"/>
          </a:xfrm>
        </p:grpSpPr>
        <p:sp>
          <p:nvSpPr>
            <p:cNvPr id="200" name="Title 1">
              <a:extLst>
                <a:ext uri="{FF2B5EF4-FFF2-40B4-BE49-F238E27FC236}">
                  <a16:creationId xmlns:a16="http://schemas.microsoft.com/office/drawing/2014/main" id="{73557107-74F7-4737-951F-A48D5444DBB7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01" name="Picture 20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C29A803B-7C39-4480-81C7-974F52BB1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1CD4D086-F87F-4F48-8961-307A1FCAE81A}"/>
              </a:ext>
            </a:extLst>
          </p:cNvPr>
          <p:cNvSpPr txBox="1"/>
          <p:nvPr/>
        </p:nvSpPr>
        <p:spPr>
          <a:xfrm>
            <a:off x="2600212" y="1116054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   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Then write the adjective in English.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3" name="Table 2">
            <a:extLst>
              <a:ext uri="{FF2B5EF4-FFF2-40B4-BE49-F238E27FC236}">
                <a16:creationId xmlns:a16="http://schemas.microsoft.com/office/drawing/2014/main" id="{6094682F-A5F4-41CA-8C6E-4791E7BEFE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1679521"/>
              </p:ext>
            </p:extLst>
          </p:nvPr>
        </p:nvGraphicFramePr>
        <p:xfrm>
          <a:off x="510297" y="11850229"/>
          <a:ext cx="7007036" cy="4255285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4106822894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4375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(male)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 (female)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32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74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59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74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76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76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  <a:tr h="48376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307534"/>
                  </a:ext>
                </a:extLst>
              </a:tr>
              <a:tr h="48376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380859"/>
                  </a:ext>
                </a:extLst>
              </a:tr>
            </a:tbl>
          </a:graphicData>
        </a:graphic>
      </p:graphicFrame>
      <p:pic>
        <p:nvPicPr>
          <p:cNvPr id="204" name="Google Shape;244;p34">
            <a:extLst>
              <a:ext uri="{FF2B5EF4-FFF2-40B4-BE49-F238E27FC236}">
                <a16:creationId xmlns:a16="http://schemas.microsoft.com/office/drawing/2014/main" id="{3856027B-2257-4340-89C7-6A7EE16AE864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4702751" y="11148345"/>
            <a:ext cx="539280" cy="539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368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44693C3-339F-461B-94E6-BD5C7F5AF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26"/>
          <a:stretch/>
        </p:blipFill>
        <p:spPr>
          <a:xfrm>
            <a:off x="10417212" y="1097017"/>
            <a:ext cx="1735955" cy="1882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99313" y="142103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44271" y="985632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09440" y="1120277"/>
            <a:ext cx="793198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Léa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(a girl)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or Yves </a:t>
            </a:r>
            <a:r>
              <a:rPr kumimoji="0" lang="en-GB" sz="2626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(a boy)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or either?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13BF1150-78B0-47EC-B783-623703705FBA}"/>
              </a:ext>
            </a:extLst>
          </p:cNvPr>
          <p:cNvGrpSpPr/>
          <p:nvPr/>
        </p:nvGrpSpPr>
        <p:grpSpPr>
          <a:xfrm>
            <a:off x="230923" y="11000285"/>
            <a:ext cx="2331393" cy="849944"/>
            <a:chOff x="265969" y="4581662"/>
            <a:chExt cx="2331393" cy="849944"/>
          </a:xfrm>
        </p:grpSpPr>
        <p:sp>
          <p:nvSpPr>
            <p:cNvPr id="200" name="Title 1">
              <a:extLst>
                <a:ext uri="{FF2B5EF4-FFF2-40B4-BE49-F238E27FC236}">
                  <a16:creationId xmlns:a16="http://schemas.microsoft.com/office/drawing/2014/main" id="{73557107-74F7-4737-951F-A48D5444DBB7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01" name="Picture 20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C29A803B-7C39-4480-81C7-974F52BB1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1CD4D086-F87F-4F48-8961-307A1FCAE81A}"/>
              </a:ext>
            </a:extLst>
          </p:cNvPr>
          <p:cNvSpPr txBox="1"/>
          <p:nvPr/>
        </p:nvSpPr>
        <p:spPr>
          <a:xfrm>
            <a:off x="2600212" y="1116054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Does the word have [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/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]?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" name="Picture 2" descr="Notebook, Diary, Paper, Blank, Ruled, Marker, Bookmark">
            <a:extLst>
              <a:ext uri="{FF2B5EF4-FFF2-40B4-BE49-F238E27FC236}">
                <a16:creationId xmlns:a16="http://schemas.microsoft.com/office/drawing/2014/main" id="{D2D8A96A-824B-48F3-9072-6EC32265D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rgbClr val="36AFC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1742238"/>
            <a:ext cx="4486594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7DF8842-6C80-48EE-836E-0F2247408C27}"/>
              </a:ext>
            </a:extLst>
          </p:cNvPr>
          <p:cNvSpPr txBox="1"/>
          <p:nvPr/>
        </p:nvSpPr>
        <p:spPr>
          <a:xfrm>
            <a:off x="538442" y="2489811"/>
            <a:ext cx="363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Léa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est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 petit</a:t>
            </a:r>
            <a:r>
              <a:rPr lang="en-GB" sz="2400" b="1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AEA42D7-E5A8-4F62-BD8D-CD3B1A27573D}"/>
              </a:ext>
            </a:extLst>
          </p:cNvPr>
          <p:cNvSpPr txBox="1"/>
          <p:nvPr/>
        </p:nvSpPr>
        <p:spPr>
          <a:xfrm>
            <a:off x="536311" y="3031779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Yves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est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françai</a:t>
            </a:r>
            <a:r>
              <a:rPr lang="en-GB" sz="2400" b="1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s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31C5BDD-A338-442C-BD9E-6279C4D817F8}"/>
              </a:ext>
            </a:extLst>
          </p:cNvPr>
          <p:cNvSpPr txBox="1"/>
          <p:nvPr/>
        </p:nvSpPr>
        <p:spPr>
          <a:xfrm>
            <a:off x="582041" y="3538950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Léa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est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trist</a:t>
            </a:r>
            <a:r>
              <a:rPr lang="en-GB" sz="2400" b="1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C5C7DF-61A1-4ABF-99AE-77AEB837759B}"/>
              </a:ext>
            </a:extLst>
          </p:cNvPr>
          <p:cNvSpPr txBox="1"/>
          <p:nvPr/>
        </p:nvSpPr>
        <p:spPr>
          <a:xfrm>
            <a:off x="619625" y="4026886"/>
            <a:ext cx="3058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Yves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est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malad</a:t>
            </a:r>
            <a:r>
              <a:rPr lang="en-GB" sz="2400" b="1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</a:t>
            </a:r>
            <a:r>
              <a:rPr lang="en-GB" sz="2400" b="1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aujourd’hui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C723386E-6557-442A-A0D1-CBDD410A6F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10" b="24121"/>
          <a:stretch/>
        </p:blipFill>
        <p:spPr>
          <a:xfrm>
            <a:off x="-89268" y="2869049"/>
            <a:ext cx="1574324" cy="796957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A48A060-C202-462C-B78E-25329C93237C}"/>
              </a:ext>
            </a:extLst>
          </p:cNvPr>
          <p:cNvSpPr txBox="1"/>
          <p:nvPr/>
        </p:nvSpPr>
        <p:spPr>
          <a:xfrm>
            <a:off x="571561" y="4840372"/>
            <a:ext cx="379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Léa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est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intelligent</a:t>
            </a:r>
            <a:r>
              <a:rPr lang="en-GB" sz="2400" b="1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</a:t>
            </a:r>
            <a:r>
              <a:rPr lang="en-GB" sz="2400" b="1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.</a:t>
            </a:r>
            <a:endParaRPr lang="en-GB" sz="2400" kern="0" dirty="0">
              <a:solidFill>
                <a:srgbClr val="00206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F0014A-BE0B-4B7E-82D6-73F519DEDED9}"/>
              </a:ext>
            </a:extLst>
          </p:cNvPr>
          <p:cNvSpPr txBox="1"/>
          <p:nvPr/>
        </p:nvSpPr>
        <p:spPr>
          <a:xfrm>
            <a:off x="618582" y="5323398"/>
            <a:ext cx="3639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Yves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est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calm</a:t>
            </a:r>
            <a:r>
              <a:rPr lang="en-GB" sz="2400" b="1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e</a:t>
            </a:r>
            <a:r>
              <a:rPr lang="en-GB" sz="2400" b="1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maintenant</a:t>
            </a:r>
            <a:r>
              <a:rPr lang="en-GB" sz="2400" kern="0" dirty="0">
                <a:solidFill>
                  <a:srgbClr val="002060"/>
                </a:solidFill>
                <a:latin typeface="Ink Free" panose="03080402000500000000" pitchFamily="66" charset="0"/>
                <a:cs typeface="Arial"/>
                <a:sym typeface="Arial"/>
              </a:rPr>
              <a:t>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5E1604A-E79B-4203-B4B1-A442EE27A4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441" y="2442054"/>
            <a:ext cx="1603387" cy="62184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185BC25-4BC1-44EC-A3A3-909CB37C4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9049" y="3506213"/>
            <a:ext cx="1603387" cy="62184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52B24EC-5FE4-41E8-8E6A-A1C52C8036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10" b="24121"/>
          <a:stretch/>
        </p:blipFill>
        <p:spPr>
          <a:xfrm>
            <a:off x="-6141" y="3868620"/>
            <a:ext cx="1574324" cy="79695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6E51EA6-A3CB-44FC-92E0-1D2A9B0F05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217" y="4760281"/>
            <a:ext cx="1603387" cy="62184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7050BE8-FF90-4E4A-8156-A000D7FED3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10" b="24121"/>
          <a:stretch/>
        </p:blipFill>
        <p:spPr>
          <a:xfrm>
            <a:off x="75580" y="5155201"/>
            <a:ext cx="1574324" cy="796957"/>
          </a:xfrm>
          <a:prstGeom prst="rect">
            <a:avLst/>
          </a:prstGeom>
        </p:spPr>
      </p:pic>
      <p:graphicFrame>
        <p:nvGraphicFramePr>
          <p:cNvPr id="85" name="Table 2">
            <a:extLst>
              <a:ext uri="{FF2B5EF4-FFF2-40B4-BE49-F238E27FC236}">
                <a16:creationId xmlns:a16="http://schemas.microsoft.com/office/drawing/2014/main" id="{7B6334D3-F26D-4EBD-AE1A-82BE01504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269554"/>
              </p:ext>
            </p:extLst>
          </p:nvPr>
        </p:nvGraphicFramePr>
        <p:xfrm>
          <a:off x="4486594" y="2963313"/>
          <a:ext cx="7539845" cy="3413760"/>
        </p:xfrm>
        <a:graphic>
          <a:graphicData uri="http://schemas.openxmlformats.org/drawingml/2006/table">
            <a:tbl>
              <a:tblPr firstRow="1" bandRow="1"/>
              <a:tblGrid>
                <a:gridCol w="1767765">
                  <a:extLst>
                    <a:ext uri="{9D8B030D-6E8A-4147-A177-3AD203B41FA5}">
                      <a16:colId xmlns:a16="http://schemas.microsoft.com/office/drawing/2014/main" val="3410757535"/>
                    </a:ext>
                  </a:extLst>
                </a:gridCol>
                <a:gridCol w="1362808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1186962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  <a:gridCol w="1494692">
                  <a:extLst>
                    <a:ext uri="{9D8B030D-6E8A-4147-A177-3AD203B41FA5}">
                      <a16:colId xmlns:a16="http://schemas.microsoft.com/office/drawing/2014/main" val="2446025577"/>
                    </a:ext>
                  </a:extLst>
                </a:gridCol>
                <a:gridCol w="1727618">
                  <a:extLst>
                    <a:ext uri="{9D8B030D-6E8A-4147-A177-3AD203B41FA5}">
                      <a16:colId xmlns:a16="http://schemas.microsoft.com/office/drawing/2014/main" val="369467775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adjectif</a:t>
                      </a:r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either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  <a:endParaRPr lang="en-GB" sz="2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19572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40550"/>
                  </a:ext>
                </a:extLst>
              </a:tr>
            </a:tbl>
          </a:graphicData>
        </a:graphic>
      </p:graphicFrame>
      <p:pic>
        <p:nvPicPr>
          <p:cNvPr id="87" name="Picture 2" descr="Check Mark, Checkbox, Check, Tick, Yes">
            <a:extLst>
              <a:ext uri="{FF2B5EF4-FFF2-40B4-BE49-F238E27FC236}">
                <a16:creationId xmlns:a16="http://schemas.microsoft.com/office/drawing/2014/main" id="{B2706C26-54AA-4B96-A2F9-2B50FADF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769" y="2485820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E85F7DE-ACC4-4C24-B48A-1F942E1A8E60}"/>
              </a:ext>
            </a:extLst>
          </p:cNvPr>
          <p:cNvSpPr txBox="1"/>
          <p:nvPr/>
        </p:nvSpPr>
        <p:spPr>
          <a:xfrm>
            <a:off x="10685957" y="3435173"/>
            <a:ext cx="99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short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95242B0-1453-4E45-999D-FC2959963A70}"/>
              </a:ext>
            </a:extLst>
          </p:cNvPr>
          <p:cNvSpPr txBox="1"/>
          <p:nvPr/>
        </p:nvSpPr>
        <p:spPr>
          <a:xfrm>
            <a:off x="4416621" y="2454565"/>
            <a:ext cx="1237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n-GB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: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BFBD725-9FFE-4B45-936C-646535279330}"/>
              </a:ext>
            </a:extLst>
          </p:cNvPr>
          <p:cNvSpPr txBox="1"/>
          <p:nvPr/>
        </p:nvSpPr>
        <p:spPr>
          <a:xfrm>
            <a:off x="5447323" y="2458356"/>
            <a:ext cx="3772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Léa</a:t>
            </a:r>
            <a:r>
              <a:rPr lang="en-GB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, Yves </a:t>
            </a:r>
            <a:r>
              <a:rPr lang="en-GB" sz="2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lang="en-GB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les deux ?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" name="Picture 2" descr="Check Mark, Checkbox, Check, Tick, Yes">
            <a:extLst>
              <a:ext uri="{FF2B5EF4-FFF2-40B4-BE49-F238E27FC236}">
                <a16:creationId xmlns:a16="http://schemas.microsoft.com/office/drawing/2014/main" id="{19FBA5B7-9E7E-4EA0-9A32-0034B3F1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09" y="3446042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Speech Bubble: Rectangle with Corners Rounded 129">
            <a:extLst>
              <a:ext uri="{FF2B5EF4-FFF2-40B4-BE49-F238E27FC236}">
                <a16:creationId xmlns:a16="http://schemas.microsoft.com/office/drawing/2014/main" id="{2AEFD793-9B0B-4A3F-893A-1FE106147905}"/>
              </a:ext>
            </a:extLst>
          </p:cNvPr>
          <p:cNvSpPr/>
          <p:nvPr/>
        </p:nvSpPr>
        <p:spPr>
          <a:xfrm>
            <a:off x="7834292" y="1551017"/>
            <a:ext cx="2715491" cy="804307"/>
          </a:xfrm>
          <a:prstGeom prst="wedgeRoundRectCallout">
            <a:avLst>
              <a:gd name="adj1" fmla="val 57716"/>
              <a:gd name="adj2" fmla="val 31063"/>
              <a:gd name="adj3" fmla="val 16667"/>
            </a:avLst>
          </a:prstGeom>
          <a:solidFill>
            <a:srgbClr val="C5DC00"/>
          </a:solidFill>
          <a:ln w="25400" cap="flat" cmpd="sng" algn="ctr">
            <a:solidFill>
              <a:srgbClr val="8BC14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aujourd’hui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– today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maintenant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– now 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063888E-49D2-4394-939A-A2223799ECFC}"/>
              </a:ext>
            </a:extLst>
          </p:cNvPr>
          <p:cNvGrpSpPr/>
          <p:nvPr/>
        </p:nvGrpSpPr>
        <p:grpSpPr>
          <a:xfrm>
            <a:off x="169833" y="6714214"/>
            <a:ext cx="2268556" cy="862054"/>
            <a:chOff x="314909" y="12083263"/>
            <a:chExt cx="2268556" cy="862054"/>
          </a:xfrm>
        </p:grpSpPr>
        <p:sp>
          <p:nvSpPr>
            <p:cNvPr id="132" name="Title 1">
              <a:extLst>
                <a:ext uri="{FF2B5EF4-FFF2-40B4-BE49-F238E27FC236}">
                  <a16:creationId xmlns:a16="http://schemas.microsoft.com/office/drawing/2014/main" id="{6FFD1910-9C45-413F-85CD-B35C046FA6C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35" name="Picture 1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CE7BF7C-2FAC-4FEA-9815-BA8FBDE2F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E0CF9E5D-8730-4525-9E0D-AE018F5EB729}"/>
              </a:ext>
            </a:extLst>
          </p:cNvPr>
          <p:cNvSpPr txBox="1"/>
          <p:nvPr/>
        </p:nvSpPr>
        <p:spPr>
          <a:xfrm>
            <a:off x="2529879" y="6842614"/>
            <a:ext cx="347883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l’intrus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1EDE5CB-5915-4FFA-94CD-BB1542668AA4}"/>
              </a:ext>
            </a:extLst>
          </p:cNvPr>
          <p:cNvSpPr txBox="1"/>
          <p:nvPr/>
        </p:nvSpPr>
        <p:spPr>
          <a:xfrm>
            <a:off x="5861240" y="6854845"/>
            <a:ext cx="3411097" cy="400110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l’intru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= the odd one out</a:t>
            </a:r>
          </a:p>
        </p:txBody>
      </p:sp>
      <p:graphicFrame>
        <p:nvGraphicFramePr>
          <p:cNvPr id="147" name="Table 4">
            <a:extLst>
              <a:ext uri="{FF2B5EF4-FFF2-40B4-BE49-F238E27FC236}">
                <a16:creationId xmlns:a16="http://schemas.microsoft.com/office/drawing/2014/main" id="{2D664BA1-E566-44BE-B40A-652CDCA6D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8173"/>
              </p:ext>
            </p:extLst>
          </p:nvPr>
        </p:nvGraphicFramePr>
        <p:xfrm>
          <a:off x="1061367" y="7555159"/>
          <a:ext cx="8127999" cy="45720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41572560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017022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661443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52627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4E6276A-5740-4786-9C06-21A791D2E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794282"/>
              </p:ext>
            </p:extLst>
          </p:nvPr>
        </p:nvGraphicFramePr>
        <p:xfrm>
          <a:off x="199313" y="7539328"/>
          <a:ext cx="780041" cy="3181118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068451910"/>
                    </a:ext>
                  </a:extLst>
                </a:gridCol>
              </a:tblGrid>
              <a:tr h="5398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832118"/>
                  </a:ext>
                </a:extLst>
              </a:tr>
              <a:tr h="52006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43875"/>
                  </a:ext>
                </a:extLst>
              </a:tr>
              <a:tr h="51382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576679"/>
                  </a:ext>
                </a:extLst>
              </a:tr>
              <a:tr h="52006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612857"/>
                  </a:ext>
                </a:extLst>
              </a:tr>
              <a:tr h="54368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031403"/>
                  </a:ext>
                </a:extLst>
              </a:tr>
              <a:tr h="54368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743721"/>
                  </a:ext>
                </a:extLst>
              </a:tr>
            </a:tbl>
          </a:graphicData>
        </a:graphic>
      </p:graphicFrame>
      <p:graphicFrame>
        <p:nvGraphicFramePr>
          <p:cNvPr id="161" name="Table 4">
            <a:extLst>
              <a:ext uri="{FF2B5EF4-FFF2-40B4-BE49-F238E27FC236}">
                <a16:creationId xmlns:a16="http://schemas.microsoft.com/office/drawing/2014/main" id="{C9435114-74B3-45AD-AEB0-828FEDCFB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123048"/>
              </p:ext>
            </p:extLst>
          </p:nvPr>
        </p:nvGraphicFramePr>
        <p:xfrm>
          <a:off x="1092300" y="8109724"/>
          <a:ext cx="8127999" cy="45720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41572560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017022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661443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526272"/>
                  </a:ext>
                </a:extLst>
              </a:tr>
            </a:tbl>
          </a:graphicData>
        </a:graphic>
      </p:graphicFrame>
      <p:graphicFrame>
        <p:nvGraphicFramePr>
          <p:cNvPr id="162" name="Table 4">
            <a:extLst>
              <a:ext uri="{FF2B5EF4-FFF2-40B4-BE49-F238E27FC236}">
                <a16:creationId xmlns:a16="http://schemas.microsoft.com/office/drawing/2014/main" id="{08A5DA94-387A-47E5-8B9C-5DA84D284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30658"/>
              </p:ext>
            </p:extLst>
          </p:nvPr>
        </p:nvGraphicFramePr>
        <p:xfrm>
          <a:off x="1061366" y="8645886"/>
          <a:ext cx="8127999" cy="45720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41572560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017022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661443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526272"/>
                  </a:ext>
                </a:extLst>
              </a:tr>
            </a:tbl>
          </a:graphicData>
        </a:graphic>
      </p:graphicFrame>
      <p:graphicFrame>
        <p:nvGraphicFramePr>
          <p:cNvPr id="163" name="Table 4">
            <a:extLst>
              <a:ext uri="{FF2B5EF4-FFF2-40B4-BE49-F238E27FC236}">
                <a16:creationId xmlns:a16="http://schemas.microsoft.com/office/drawing/2014/main" id="{5D64D0CC-CF9F-4904-8B13-85F8FE566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054909"/>
              </p:ext>
            </p:extLst>
          </p:nvPr>
        </p:nvGraphicFramePr>
        <p:xfrm>
          <a:off x="1077339" y="9178697"/>
          <a:ext cx="8127999" cy="45720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41572560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017022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661443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526272"/>
                  </a:ext>
                </a:extLst>
              </a:tr>
            </a:tbl>
          </a:graphicData>
        </a:graphic>
      </p:graphicFrame>
      <p:graphicFrame>
        <p:nvGraphicFramePr>
          <p:cNvPr id="165" name="Table 4">
            <a:extLst>
              <a:ext uri="{FF2B5EF4-FFF2-40B4-BE49-F238E27FC236}">
                <a16:creationId xmlns:a16="http://schemas.microsoft.com/office/drawing/2014/main" id="{68AA00B3-B37A-45CD-8CDE-723BA3918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383401"/>
              </p:ext>
            </p:extLst>
          </p:nvPr>
        </p:nvGraphicFramePr>
        <p:xfrm>
          <a:off x="1092300" y="9708143"/>
          <a:ext cx="8127999" cy="45720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41572560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017022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661443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526272"/>
                  </a:ext>
                </a:extLst>
              </a:tr>
            </a:tbl>
          </a:graphicData>
        </a:graphic>
      </p:graphicFrame>
      <p:graphicFrame>
        <p:nvGraphicFramePr>
          <p:cNvPr id="166" name="Table 4">
            <a:extLst>
              <a:ext uri="{FF2B5EF4-FFF2-40B4-BE49-F238E27FC236}">
                <a16:creationId xmlns:a16="http://schemas.microsoft.com/office/drawing/2014/main" id="{8FE9D6B9-7BBE-4535-8403-B527C7086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71012"/>
              </p:ext>
            </p:extLst>
          </p:nvPr>
        </p:nvGraphicFramePr>
        <p:xfrm>
          <a:off x="1092300" y="10260611"/>
          <a:ext cx="8127999" cy="457200"/>
        </p:xfrm>
        <a:graphic>
          <a:graphicData uri="http://schemas.openxmlformats.org/drawingml/2006/table">
            <a:tbl>
              <a:tblPr firstRow="1" bandRow="1"/>
              <a:tblGrid>
                <a:gridCol w="2709333">
                  <a:extLst>
                    <a:ext uri="{9D8B030D-6E8A-4147-A177-3AD203B41FA5}">
                      <a16:colId xmlns:a16="http://schemas.microsoft.com/office/drawing/2014/main" val="41572560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017022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6614436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526272"/>
                  </a:ext>
                </a:extLst>
              </a:tr>
            </a:tbl>
          </a:graphicData>
        </a:graphic>
      </p:graphicFrame>
      <p:pic>
        <p:nvPicPr>
          <p:cNvPr id="167" name="Picture 16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AA10E84-8DE8-44EB-B098-4AF0965F6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3246" y="6714214"/>
            <a:ext cx="2229377" cy="992769"/>
          </a:xfrm>
          <a:prstGeom prst="rect">
            <a:avLst/>
          </a:prstGeom>
        </p:spPr>
      </p:pic>
      <p:graphicFrame>
        <p:nvGraphicFramePr>
          <p:cNvPr id="168" name="Table 3">
            <a:extLst>
              <a:ext uri="{FF2B5EF4-FFF2-40B4-BE49-F238E27FC236}">
                <a16:creationId xmlns:a16="http://schemas.microsoft.com/office/drawing/2014/main" id="{2D7318EC-8ED0-43E6-A81C-55A4FF84D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057663"/>
              </p:ext>
            </p:extLst>
          </p:nvPr>
        </p:nvGraphicFramePr>
        <p:xfrm>
          <a:off x="230923" y="11820179"/>
          <a:ext cx="8785486" cy="4294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2928">
                  <a:extLst>
                    <a:ext uri="{9D8B030D-6E8A-4147-A177-3AD203B41FA5}">
                      <a16:colId xmlns:a16="http://schemas.microsoft.com/office/drawing/2014/main" val="4011297825"/>
                    </a:ext>
                  </a:extLst>
                </a:gridCol>
                <a:gridCol w="3604028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709534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684788">
                  <a:extLst>
                    <a:ext uri="{9D8B030D-6E8A-4147-A177-3AD203B41FA5}">
                      <a16:colId xmlns:a16="http://schemas.microsoft.com/office/drawing/2014/main" val="4158137349"/>
                    </a:ext>
                  </a:extLst>
                </a:gridCol>
                <a:gridCol w="3184208">
                  <a:extLst>
                    <a:ext uri="{9D8B030D-6E8A-4147-A177-3AD203B41FA5}">
                      <a16:colId xmlns:a16="http://schemas.microsoft.com/office/drawing/2014/main" val="1496446765"/>
                    </a:ext>
                  </a:extLst>
                </a:gridCol>
              </a:tblGrid>
              <a:tr h="477112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glais</a:t>
                      </a:r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  <a:tr h="4771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037503"/>
                  </a:ext>
                </a:extLst>
              </a:tr>
            </a:tbl>
          </a:graphicData>
        </a:graphic>
      </p:graphicFrame>
      <p:pic>
        <p:nvPicPr>
          <p:cNvPr id="169" name="Picture 168" descr="green checkmark">
            <a:extLst>
              <a:ext uri="{FF2B5EF4-FFF2-40B4-BE49-F238E27FC236}">
                <a16:creationId xmlns:a16="http://schemas.microsoft.com/office/drawing/2014/main" id="{0CA60E10-432F-4BF4-8C27-CADD49151D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38" y="11858055"/>
            <a:ext cx="341263" cy="355483"/>
          </a:xfrm>
          <a:prstGeom prst="rect">
            <a:avLst/>
          </a:prstGeom>
        </p:spPr>
      </p:pic>
      <p:pic>
        <p:nvPicPr>
          <p:cNvPr id="170" name="Picture 169" descr="red cross">
            <a:extLst>
              <a:ext uri="{FF2B5EF4-FFF2-40B4-BE49-F238E27FC236}">
                <a16:creationId xmlns:a16="http://schemas.microsoft.com/office/drawing/2014/main" id="{B6BF6096-2B89-477D-A60A-4558E77ACF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91" y="11851614"/>
            <a:ext cx="311704" cy="355483"/>
          </a:xfrm>
          <a:prstGeom prst="rect">
            <a:avLst/>
          </a:prstGeom>
        </p:spPr>
      </p:pic>
      <p:pic>
        <p:nvPicPr>
          <p:cNvPr id="171" name="Picture 2" descr="Child, Happy, Boy, Hair, Smiling, Smile, Kid, Play">
            <a:extLst>
              <a:ext uri="{FF2B5EF4-FFF2-40B4-BE49-F238E27FC236}">
                <a16:creationId xmlns:a16="http://schemas.microsoft.com/office/drawing/2014/main" id="{73C03269-A2FC-4453-B94D-250449B5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164" y="10994265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71" descr="Icon&#10;&#10;Description automatically generated">
            <a:extLst>
              <a:ext uri="{FF2B5EF4-FFF2-40B4-BE49-F238E27FC236}">
                <a16:creationId xmlns:a16="http://schemas.microsoft.com/office/drawing/2014/main" id="{6DE0E65D-B5BC-4B25-BF3A-6FE9245437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74" y="12838722"/>
            <a:ext cx="357402" cy="357402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DAFB4565-E87C-4E05-B856-26668D02DD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/>
          <a:stretch/>
        </p:blipFill>
        <p:spPr>
          <a:xfrm>
            <a:off x="3946401" y="12342043"/>
            <a:ext cx="412442" cy="413651"/>
          </a:xfrm>
          <a:prstGeom prst="rect">
            <a:avLst/>
          </a:prstGeom>
        </p:spPr>
      </p:pic>
      <p:pic>
        <p:nvPicPr>
          <p:cNvPr id="174" name="Picture 173" descr="Logo&#10;&#10;Description automatically generated">
            <a:extLst>
              <a:ext uri="{FF2B5EF4-FFF2-40B4-BE49-F238E27FC236}">
                <a16:creationId xmlns:a16="http://schemas.microsoft.com/office/drawing/2014/main" id="{360884AA-5441-401C-AC6C-2E3B22AF3D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17" y="13325083"/>
            <a:ext cx="311715" cy="340730"/>
          </a:xfrm>
          <a:prstGeom prst="rect">
            <a:avLst/>
          </a:prstGeom>
        </p:spPr>
      </p:pic>
      <p:pic>
        <p:nvPicPr>
          <p:cNvPr id="175" name="Picture 174" descr="A picture containing text, accessory, umbrella, vector graphics&#10;&#10;Description automatically generated">
            <a:extLst>
              <a:ext uri="{FF2B5EF4-FFF2-40B4-BE49-F238E27FC236}">
                <a16:creationId xmlns:a16="http://schemas.microsoft.com/office/drawing/2014/main" id="{60F5D7E6-3BAC-46D2-88EF-768A7A34F9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9" y="13838459"/>
            <a:ext cx="456901" cy="30269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6" name="Picture 175" descr="Calendar&#10;&#10;Description automatically generated">
            <a:extLst>
              <a:ext uri="{FF2B5EF4-FFF2-40B4-BE49-F238E27FC236}">
                <a16:creationId xmlns:a16="http://schemas.microsoft.com/office/drawing/2014/main" id="{386A58BE-4139-407A-8FA5-37EB3D38D3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87">
            <a:off x="3871388" y="14236622"/>
            <a:ext cx="399638" cy="402151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8D490642-81C6-4C43-A9A2-EAD45378590F}"/>
              </a:ext>
            </a:extLst>
          </p:cNvPr>
          <p:cNvSpPr/>
          <p:nvPr/>
        </p:nvSpPr>
        <p:spPr>
          <a:xfrm rot="257276">
            <a:off x="3875346" y="14379427"/>
            <a:ext cx="337420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D010856D-D5F1-471F-9E0C-351BA1495D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9" y="14687595"/>
            <a:ext cx="377275" cy="359591"/>
          </a:xfrm>
          <a:prstGeom prst="rect">
            <a:avLst/>
          </a:prstGeom>
        </p:spPr>
      </p:pic>
      <p:pic>
        <p:nvPicPr>
          <p:cNvPr id="179" name="Picture 178" descr="Shape&#10;&#10;Description automatically generated">
            <a:extLst>
              <a:ext uri="{FF2B5EF4-FFF2-40B4-BE49-F238E27FC236}">
                <a16:creationId xmlns:a16="http://schemas.microsoft.com/office/drawing/2014/main" id="{913485C4-8108-4E28-9B1D-D7FEE9F229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60" y="15243524"/>
            <a:ext cx="266696" cy="304523"/>
          </a:xfrm>
          <a:prstGeom prst="rect">
            <a:avLst/>
          </a:prstGeom>
        </p:spPr>
      </p:pic>
      <p:pic>
        <p:nvPicPr>
          <p:cNvPr id="180" name="Picture 179" descr="A picture containing transport, aircraft, colorful&#10;&#10;Description automatically generated">
            <a:extLst>
              <a:ext uri="{FF2B5EF4-FFF2-40B4-BE49-F238E27FC236}">
                <a16:creationId xmlns:a16="http://schemas.microsoft.com/office/drawing/2014/main" id="{C48B39A0-F006-4E5A-869A-5ACB61651F6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74" y="15742276"/>
            <a:ext cx="274685" cy="277942"/>
          </a:xfrm>
          <a:prstGeom prst="rect">
            <a:avLst/>
          </a:prstGeom>
        </p:spPr>
      </p:pic>
      <p:pic>
        <p:nvPicPr>
          <p:cNvPr id="181" name="Google Shape;164;p2" descr="Speech Icon, Voice, Talking, Audio, Speech">
            <a:extLst>
              <a:ext uri="{FF2B5EF4-FFF2-40B4-BE49-F238E27FC236}">
                <a16:creationId xmlns:a16="http://schemas.microsoft.com/office/drawing/2014/main" id="{1C2BA5A0-52B9-4ED0-A895-8FEC6F2BE346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9721535" y="11114068"/>
            <a:ext cx="776168" cy="776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85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17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13BF1150-78B0-47EC-B783-623703705FBA}"/>
              </a:ext>
            </a:extLst>
          </p:cNvPr>
          <p:cNvGrpSpPr/>
          <p:nvPr/>
        </p:nvGrpSpPr>
        <p:grpSpPr>
          <a:xfrm>
            <a:off x="126822" y="990655"/>
            <a:ext cx="2331393" cy="849944"/>
            <a:chOff x="265969" y="4581662"/>
            <a:chExt cx="2331393" cy="849944"/>
          </a:xfrm>
        </p:grpSpPr>
        <p:sp>
          <p:nvSpPr>
            <p:cNvPr id="200" name="Title 1">
              <a:extLst>
                <a:ext uri="{FF2B5EF4-FFF2-40B4-BE49-F238E27FC236}">
                  <a16:creationId xmlns:a16="http://schemas.microsoft.com/office/drawing/2014/main" id="{73557107-74F7-4737-951F-A48D5444DBB7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01" name="Picture 20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C29A803B-7C39-4480-81C7-974F52BB1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1CD4D086-F87F-4F48-8961-307A1FCAE81A}"/>
              </a:ext>
            </a:extLst>
          </p:cNvPr>
          <p:cNvSpPr txBox="1"/>
          <p:nvPr/>
        </p:nvSpPr>
        <p:spPr>
          <a:xfrm>
            <a:off x="2465374" y="114796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Tick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I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you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he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or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she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Write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or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?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6" name="Table 7">
            <a:extLst>
              <a:ext uri="{FF2B5EF4-FFF2-40B4-BE49-F238E27FC236}">
                <a16:creationId xmlns:a16="http://schemas.microsoft.com/office/drawing/2014/main" id="{C203ED75-1FFF-4357-8FD8-1EA18DF62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243645"/>
              </p:ext>
            </p:extLst>
          </p:nvPr>
        </p:nvGraphicFramePr>
        <p:xfrm>
          <a:off x="168442" y="1694466"/>
          <a:ext cx="5166600" cy="4631814"/>
        </p:xfrm>
        <a:graphic>
          <a:graphicData uri="http://schemas.openxmlformats.org/drawingml/2006/table">
            <a:tbl>
              <a:tblPr firstRow="1" bandRow="1"/>
              <a:tblGrid>
                <a:gridCol w="646294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857210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915657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  <a:gridCol w="925399">
                  <a:extLst>
                    <a:ext uri="{9D8B030D-6E8A-4147-A177-3AD203B41FA5}">
                      <a16:colId xmlns:a16="http://schemas.microsoft.com/office/drawing/2014/main" val="3252912218"/>
                    </a:ext>
                  </a:extLst>
                </a:gridCol>
                <a:gridCol w="911020">
                  <a:extLst>
                    <a:ext uri="{9D8B030D-6E8A-4147-A177-3AD203B41FA5}">
                      <a16:colId xmlns:a16="http://schemas.microsoft.com/office/drawing/2014/main" val="3460063974"/>
                    </a:ext>
                  </a:extLst>
                </a:gridCol>
                <a:gridCol w="911020">
                  <a:extLst>
                    <a:ext uri="{9D8B030D-6E8A-4147-A177-3AD203B41FA5}">
                      <a16:colId xmlns:a16="http://schemas.microsoft.com/office/drawing/2014/main" val="2101981342"/>
                    </a:ext>
                  </a:extLst>
                </a:gridCol>
              </a:tblGrid>
              <a:tr h="6478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691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67" name="Google Shape;248;p34">
            <a:extLst>
              <a:ext uri="{FF2B5EF4-FFF2-40B4-BE49-F238E27FC236}">
                <a16:creationId xmlns:a16="http://schemas.microsoft.com/office/drawing/2014/main" id="{64CC7C5F-081F-40C8-BEA8-4016C05D8258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658379" y="2339472"/>
            <a:ext cx="539280" cy="539280"/>
          </a:xfrm>
          <a:prstGeom prst="rect">
            <a:avLst/>
          </a:prstGeom>
          <a:ln>
            <a:noFill/>
          </a:ln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5ED07AF-E41B-4C02-8EC4-6D7A490AB5E8}"/>
              </a:ext>
            </a:extLst>
          </p:cNvPr>
          <p:cNvCxnSpPr/>
          <p:nvPr/>
        </p:nvCxnSpPr>
        <p:spPr>
          <a:xfrm flipV="1">
            <a:off x="4439653" y="1703591"/>
            <a:ext cx="895389" cy="604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oogle Shape;183;p8">
            <a:extLst>
              <a:ext uri="{FF2B5EF4-FFF2-40B4-BE49-F238E27FC236}">
                <a16:creationId xmlns:a16="http://schemas.microsoft.com/office/drawing/2014/main" id="{03B2715B-6A50-48E7-BE4D-BA17CE30A8A3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986106" y="1955987"/>
            <a:ext cx="339805" cy="39479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58986A8-ABAE-454A-97EE-08BDA5DDF4FD}"/>
              </a:ext>
            </a:extLst>
          </p:cNvPr>
          <p:cNvSpPr txBox="1"/>
          <p:nvPr/>
        </p:nvSpPr>
        <p:spPr>
          <a:xfrm>
            <a:off x="4501006" y="1493044"/>
            <a:ext cx="746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. </a:t>
            </a:r>
            <a:endParaRPr lang="en-GB" sz="3200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12B9E9-1C6F-4D85-AF82-792420927382}"/>
              </a:ext>
            </a:extLst>
          </p:cNvPr>
          <p:cNvSpPr txBox="1"/>
          <p:nvPr/>
        </p:nvSpPr>
        <p:spPr>
          <a:xfrm>
            <a:off x="4629691" y="2225490"/>
            <a:ext cx="746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. </a:t>
            </a:r>
            <a:endParaRPr lang="en-GB" sz="3200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25B7528-1612-4BEC-92B8-5A3DD4B1C042}"/>
              </a:ext>
            </a:extLst>
          </p:cNvPr>
          <p:cNvSpPr txBox="1"/>
          <p:nvPr/>
        </p:nvSpPr>
        <p:spPr>
          <a:xfrm>
            <a:off x="5595243" y="172907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numéro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8E5A68-22A3-46C6-BA18-4E02AA388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71145"/>
              </p:ext>
            </p:extLst>
          </p:nvPr>
        </p:nvGraphicFramePr>
        <p:xfrm>
          <a:off x="5631276" y="2810265"/>
          <a:ext cx="3907158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79">
                  <a:extLst>
                    <a:ext uri="{9D8B030D-6E8A-4147-A177-3AD203B41FA5}">
                      <a16:colId xmlns:a16="http://schemas.microsoft.com/office/drawing/2014/main" val="2752518543"/>
                    </a:ext>
                  </a:extLst>
                </a:gridCol>
                <a:gridCol w="1953579">
                  <a:extLst>
                    <a:ext uri="{9D8B030D-6E8A-4147-A177-3AD203B41FA5}">
                      <a16:colId xmlns:a16="http://schemas.microsoft.com/office/drawing/2014/main" val="1657525044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sad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162438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short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133393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amusing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050782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tall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498697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584983"/>
                  </a:ext>
                </a:extLst>
              </a:tr>
            </a:tbl>
          </a:graphicData>
        </a:graphic>
      </p:graphicFrame>
      <p:grpSp>
        <p:nvGrpSpPr>
          <p:cNvPr id="89" name="Group 88">
            <a:extLst>
              <a:ext uri="{FF2B5EF4-FFF2-40B4-BE49-F238E27FC236}">
                <a16:creationId xmlns:a16="http://schemas.microsoft.com/office/drawing/2014/main" id="{34783B3B-DFB4-4922-BCAC-6AEA400A81EC}"/>
              </a:ext>
            </a:extLst>
          </p:cNvPr>
          <p:cNvGrpSpPr/>
          <p:nvPr/>
        </p:nvGrpSpPr>
        <p:grpSpPr>
          <a:xfrm>
            <a:off x="168442" y="6399983"/>
            <a:ext cx="2161593" cy="852090"/>
            <a:chOff x="-3202503" y="7519765"/>
            <a:chExt cx="2161593" cy="852090"/>
          </a:xfrm>
        </p:grpSpPr>
        <p:sp>
          <p:nvSpPr>
            <p:cNvPr id="90" name="Title 1">
              <a:extLst>
                <a:ext uri="{FF2B5EF4-FFF2-40B4-BE49-F238E27FC236}">
                  <a16:creationId xmlns:a16="http://schemas.microsoft.com/office/drawing/2014/main" id="{896FD00F-6653-4E1C-AD6B-604CCA260A36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1" name="Picture 90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9AAE4F3F-EBE7-4EFC-B4B7-5F20F20F7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FAD20C24-3AFF-4EE7-8787-B82B241769B6}"/>
              </a:ext>
            </a:extLst>
          </p:cNvPr>
          <p:cNvSpPr txBox="1"/>
          <p:nvPr/>
        </p:nvSpPr>
        <p:spPr>
          <a:xfrm>
            <a:off x="2465374" y="657725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(male),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(female) or 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M/F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(could be either).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EB0340-B582-4EF0-AA0B-F7E6746C7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68282"/>
              </p:ext>
            </p:extLst>
          </p:nvPr>
        </p:nvGraphicFramePr>
        <p:xfrm>
          <a:off x="257060" y="7271112"/>
          <a:ext cx="2208313" cy="3247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631272680"/>
                    </a:ext>
                  </a:extLst>
                </a:gridCol>
                <a:gridCol w="1380700">
                  <a:extLst>
                    <a:ext uri="{9D8B030D-6E8A-4147-A177-3AD203B41FA5}">
                      <a16:colId xmlns:a16="http://schemas.microsoft.com/office/drawing/2014/main" val="14827008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3497118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998114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838716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20800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0516272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339161"/>
                  </a:ext>
                </a:extLst>
              </a:tr>
            </a:tbl>
          </a:graphicData>
        </a:graphic>
      </p:graphicFrame>
      <p:pic>
        <p:nvPicPr>
          <p:cNvPr id="93" name="Picture 9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8EE73F8-2523-4BAE-A141-638D9B92A6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22" y="1620763"/>
            <a:ext cx="1600118" cy="4487138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8011B371-C03B-4D05-B81A-D2AF777E8809}"/>
              </a:ext>
            </a:extLst>
          </p:cNvPr>
          <p:cNvGrpSpPr/>
          <p:nvPr/>
        </p:nvGrpSpPr>
        <p:grpSpPr>
          <a:xfrm>
            <a:off x="273973" y="10839664"/>
            <a:ext cx="2046279" cy="849944"/>
            <a:chOff x="291715" y="11147271"/>
            <a:chExt cx="2046279" cy="849944"/>
          </a:xfrm>
        </p:grpSpPr>
        <p:sp>
          <p:nvSpPr>
            <p:cNvPr id="95" name="Title 2">
              <a:extLst>
                <a:ext uri="{FF2B5EF4-FFF2-40B4-BE49-F238E27FC236}">
                  <a16:creationId xmlns:a16="http://schemas.microsoft.com/office/drawing/2014/main" id="{577D0083-3A7E-4921-A193-0A5708334BB8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6" name="Picture 95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635A5607-C339-4A69-80C7-0A6028758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91F0920A-3A6C-442E-869F-E582C060A4AC}"/>
              </a:ext>
            </a:extLst>
          </p:cNvPr>
          <p:cNvSpPr txBox="1"/>
          <p:nvPr/>
        </p:nvSpPr>
        <p:spPr>
          <a:xfrm>
            <a:off x="2330035" y="11036364"/>
            <a:ext cx="9518331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53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Complete each English sentence with an adjective. Then write your sentence in French.</a:t>
            </a:r>
            <a:endParaRPr kumimoji="0" lang="en-GB" sz="25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E9DC1CE-3664-4829-BC92-7060C43CDE66}"/>
              </a:ext>
            </a:extLst>
          </p:cNvPr>
          <p:cNvSpPr txBox="1"/>
          <p:nvPr/>
        </p:nvSpPr>
        <p:spPr>
          <a:xfrm>
            <a:off x="1158406" y="12736872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(He is ____________).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5CEEE9-74B9-4050-AD24-E6AB27FF5661}"/>
              </a:ext>
            </a:extLst>
          </p:cNvPr>
          <p:cNvSpPr txBox="1"/>
          <p:nvPr/>
        </p:nvSpPr>
        <p:spPr>
          <a:xfrm>
            <a:off x="1012526" y="1203339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F17EF1-2A8B-499B-AFF7-777ED39431E1}"/>
              </a:ext>
            </a:extLst>
          </p:cNvPr>
          <p:cNvSpPr txBox="1"/>
          <p:nvPr/>
        </p:nvSpPr>
        <p:spPr>
          <a:xfrm>
            <a:off x="1206527" y="14081476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DD28927-70C9-4F67-AEDA-CD0E563FD6AE}"/>
              </a:ext>
            </a:extLst>
          </p:cNvPr>
          <p:cNvSpPr txBox="1"/>
          <p:nvPr/>
        </p:nvSpPr>
        <p:spPr>
          <a:xfrm>
            <a:off x="1060647" y="1337800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813B917-554A-44A4-8624-5F3241256AE4}"/>
              </a:ext>
            </a:extLst>
          </p:cNvPr>
          <p:cNvSpPr txBox="1"/>
          <p:nvPr/>
        </p:nvSpPr>
        <p:spPr>
          <a:xfrm>
            <a:off x="1202126" y="15445957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is____________).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680A8C8-DF47-4ED2-8CB8-3B1DE9A88C51}"/>
              </a:ext>
            </a:extLst>
          </p:cNvPr>
          <p:cNvSpPr txBox="1"/>
          <p:nvPr/>
        </p:nvSpPr>
        <p:spPr>
          <a:xfrm>
            <a:off x="1056246" y="1474248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E5687C-23BE-4B34-96A8-0A7A12325D9C}"/>
              </a:ext>
            </a:extLst>
          </p:cNvPr>
          <p:cNvSpPr txBox="1"/>
          <p:nvPr/>
        </p:nvSpPr>
        <p:spPr>
          <a:xfrm>
            <a:off x="7166637" y="12736872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(He is ____________).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E33ECEA-1EFC-4848-BC44-6AF9BAAA0D4E}"/>
              </a:ext>
            </a:extLst>
          </p:cNvPr>
          <p:cNvSpPr txBox="1"/>
          <p:nvPr/>
        </p:nvSpPr>
        <p:spPr>
          <a:xfrm>
            <a:off x="7020757" y="1203339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4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25C5F3C-0512-49AA-9929-6949B6AC60B8}"/>
              </a:ext>
            </a:extLst>
          </p:cNvPr>
          <p:cNvSpPr txBox="1"/>
          <p:nvPr/>
        </p:nvSpPr>
        <p:spPr>
          <a:xfrm>
            <a:off x="7214758" y="14081476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is____________).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B813C22-6498-4CFF-A4AA-89BB0F3309D7}"/>
              </a:ext>
            </a:extLst>
          </p:cNvPr>
          <p:cNvSpPr txBox="1"/>
          <p:nvPr/>
        </p:nvSpPr>
        <p:spPr>
          <a:xfrm>
            <a:off x="7068878" y="1337800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5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pic>
        <p:nvPicPr>
          <p:cNvPr id="111" name="Picture 110" descr="Shape, circle&#10;&#10;Description automatically generated">
            <a:extLst>
              <a:ext uri="{FF2B5EF4-FFF2-40B4-BE49-F238E27FC236}">
                <a16:creationId xmlns:a16="http://schemas.microsoft.com/office/drawing/2014/main" id="{FDD135FB-FE00-4038-B03A-4A974E989F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1" y="14904263"/>
            <a:ext cx="822465" cy="72216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CA9BFAE-22DE-4B9B-B931-E8DEC3177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" y="12185495"/>
            <a:ext cx="886448" cy="722164"/>
          </a:xfrm>
          <a:prstGeom prst="rect">
            <a:avLst/>
          </a:prstGeom>
        </p:spPr>
      </p:pic>
      <p:pic>
        <p:nvPicPr>
          <p:cNvPr id="113" name="Picture 112" descr="Logo&#10;&#10;Description automatically generated">
            <a:extLst>
              <a:ext uri="{FF2B5EF4-FFF2-40B4-BE49-F238E27FC236}">
                <a16:creationId xmlns:a16="http://schemas.microsoft.com/office/drawing/2014/main" id="{7D23A296-C00D-4561-BC90-123FFD28A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1" y="13507950"/>
            <a:ext cx="829245" cy="705682"/>
          </a:xfrm>
          <a:prstGeom prst="rect">
            <a:avLst/>
          </a:prstGeom>
        </p:spPr>
      </p:pic>
      <p:pic>
        <p:nvPicPr>
          <p:cNvPr id="114" name="Picture 113" descr="A picture containing circle&#10;&#10;Description automatically generated">
            <a:extLst>
              <a:ext uri="{FF2B5EF4-FFF2-40B4-BE49-F238E27FC236}">
                <a16:creationId xmlns:a16="http://schemas.microsoft.com/office/drawing/2014/main" id="{5BAA95B2-A512-4398-9E22-361CB6DCE3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79" y="13397450"/>
            <a:ext cx="1249037" cy="802626"/>
          </a:xfrm>
          <a:prstGeom prst="rect">
            <a:avLst/>
          </a:prstGeom>
        </p:spPr>
      </p:pic>
      <p:pic>
        <p:nvPicPr>
          <p:cNvPr id="115" name="Picture 114" descr="A picture containing logo&#10;&#10;Description automatically generated">
            <a:extLst>
              <a:ext uri="{FF2B5EF4-FFF2-40B4-BE49-F238E27FC236}">
                <a16:creationId xmlns:a16="http://schemas.microsoft.com/office/drawing/2014/main" id="{CA566ED9-0251-48AD-A383-D614C3BAEB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65" y="12139103"/>
            <a:ext cx="885726" cy="885371"/>
          </a:xfrm>
          <a:prstGeom prst="rect">
            <a:avLst/>
          </a:prstGeom>
        </p:spPr>
      </p:pic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EC42142-76A2-4AE2-AD79-9EAFF04DFEA9}"/>
              </a:ext>
            </a:extLst>
          </p:cNvPr>
          <p:cNvSpPr/>
          <p:nvPr/>
        </p:nvSpPr>
        <p:spPr>
          <a:xfrm>
            <a:off x="2977116" y="7130607"/>
            <a:ext cx="8817166" cy="3752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itle 2">
            <a:extLst>
              <a:ext uri="{FF2B5EF4-FFF2-40B4-BE49-F238E27FC236}">
                <a16:creationId xmlns:a16="http://schemas.microsoft.com/office/drawing/2014/main" id="{FFCCF3D5-97EE-47C4-A2CA-2C5E3F577726}"/>
              </a:ext>
            </a:extLst>
          </p:cNvPr>
          <p:cNvSpPr txBox="1">
            <a:spLocks/>
          </p:cNvSpPr>
          <p:nvPr/>
        </p:nvSpPr>
        <p:spPr>
          <a:xfrm>
            <a:off x="10144348" y="8442499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4E592C1-7A01-4DEE-8445-0C70B2CE0D4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7032" y="7296352"/>
            <a:ext cx="1255885" cy="1146147"/>
          </a:xfrm>
          <a:prstGeom prst="rect">
            <a:avLst/>
          </a:prstGeom>
        </p:spPr>
      </p:pic>
      <p:pic>
        <p:nvPicPr>
          <p:cNvPr id="15" name="Picture 1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CCCCA8DE-EAB8-481F-80B5-F7575B3E39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28" y="7227301"/>
            <a:ext cx="4253171" cy="3302871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B5D73F52-CB3D-48D0-90EA-06AE8074C9D4}"/>
              </a:ext>
            </a:extLst>
          </p:cNvPr>
          <p:cNvSpPr txBox="1"/>
          <p:nvPr/>
        </p:nvSpPr>
        <p:spPr>
          <a:xfrm>
            <a:off x="7226372" y="8442499"/>
            <a:ext cx="3317690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in French, here.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Picture 17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812AD695-9BE6-46BB-85E8-53F8220B74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35" y="7367965"/>
            <a:ext cx="983214" cy="9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5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2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586778"/>
              </p:ext>
            </p:extLst>
          </p:nvPr>
        </p:nvGraphicFramePr>
        <p:xfrm>
          <a:off x="428624" y="185003"/>
          <a:ext cx="11541863" cy="15885993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voyelles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a – e – i – o - u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Greeting and responding to the register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6-8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75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Introducing yourself, saying goodbye, asking 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9-11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myself, describing someone else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12-14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someone, asking 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15-17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day of the week it is today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18-20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someone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21-22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Identifying things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23-25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have and someone else has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26-28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having, asking yes/no 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29-31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Reading aloud a story in French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32-34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Asking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what?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35-37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3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 &amp; 14.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Christmas in France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38-40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4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50217" y="160202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004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865702" cy="1805309"/>
            <a:chOff x="4876029" y="582476"/>
            <a:chExt cx="1822690" cy="110011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100111"/>
              <a:chOff x="4310576" y="875609"/>
              <a:chExt cx="2558030" cy="1488908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411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61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Saying what day of the week it is today</a:t>
              </a: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07972"/>
              </p:ext>
            </p:extLst>
          </p:nvPr>
        </p:nvGraphicFramePr>
        <p:xfrm>
          <a:off x="322986" y="5170725"/>
          <a:ext cx="9634683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, c’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715248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0739947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8701D000-A472-4CE0-B50C-61DD5051C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43706"/>
              </p:ext>
            </p:extLst>
          </p:nvPr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79" name="Table 107">
            <a:extLst>
              <a:ext uri="{FF2B5EF4-FFF2-40B4-BE49-F238E27FC236}">
                <a16:creationId xmlns:a16="http://schemas.microsoft.com/office/drawing/2014/main" id="{B164CB07-64B4-43D7-9C7A-0E1C96149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204035"/>
              </p:ext>
            </p:extLst>
          </p:nvPr>
        </p:nvGraphicFramePr>
        <p:xfrm>
          <a:off x="3033635" y="2268722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F49C8ED5-C253-4FAB-863C-EEA59920A8AE}"/>
              </a:ext>
            </a:extLst>
          </p:cNvPr>
          <p:cNvSpPr txBox="1"/>
          <p:nvPr/>
        </p:nvSpPr>
        <p:spPr>
          <a:xfrm>
            <a:off x="3049330" y="3607725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97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2297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endParaRPr lang="en-GB" sz="229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" name="Picture 2" descr="Tic Toe, Cinq Dans Une Rangée, Jeu">
            <a:extLst>
              <a:ext uri="{FF2B5EF4-FFF2-40B4-BE49-F238E27FC236}">
                <a16:creationId xmlns:a16="http://schemas.microsoft.com/office/drawing/2014/main" id="{8EA32EFC-2223-4CD7-BAF9-781A7F8E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33" y="2834361"/>
            <a:ext cx="1220068" cy="8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57A21F1-2137-48A2-86DB-48616DA2C3A8}"/>
              </a:ext>
            </a:extLst>
          </p:cNvPr>
          <p:cNvSpPr txBox="1"/>
          <p:nvPr/>
        </p:nvSpPr>
        <p:spPr>
          <a:xfrm>
            <a:off x="547907" y="3564538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deu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x</a:t>
            </a:r>
          </a:p>
        </p:txBody>
      </p:sp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81D65063-646F-4AD4-AEC4-7B81ACE7C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9" y="2789431"/>
            <a:ext cx="792540" cy="792540"/>
          </a:xfrm>
          <a:prstGeom prst="rect">
            <a:avLst/>
          </a:prstGeom>
        </p:spPr>
      </p:pic>
      <p:pic>
        <p:nvPicPr>
          <p:cNvPr id="85" name="Picture 84" descr="Shape, circle&#10;&#10;Description automatically generated">
            <a:extLst>
              <a:ext uri="{FF2B5EF4-FFF2-40B4-BE49-F238E27FC236}">
                <a16:creationId xmlns:a16="http://schemas.microsoft.com/office/drawing/2014/main" id="{97449046-B5A6-4E8B-888D-994B63EF4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62" y="2276094"/>
            <a:ext cx="518288" cy="622336"/>
          </a:xfrm>
          <a:prstGeom prst="rect">
            <a:avLst/>
          </a:prstGeom>
        </p:spPr>
      </p:pic>
      <p:sp>
        <p:nvSpPr>
          <p:cNvPr id="88" name="Oval Callout 13">
            <a:extLst>
              <a:ext uri="{FF2B5EF4-FFF2-40B4-BE49-F238E27FC236}">
                <a16:creationId xmlns:a16="http://schemas.microsoft.com/office/drawing/2014/main" id="{020899C8-EED1-4787-9CA6-A4716B7A5271}"/>
              </a:ext>
            </a:extLst>
          </p:cNvPr>
          <p:cNvSpPr/>
          <p:nvPr/>
        </p:nvSpPr>
        <p:spPr>
          <a:xfrm>
            <a:off x="5845369" y="2255840"/>
            <a:ext cx="3707478" cy="1972645"/>
          </a:xfrm>
          <a:prstGeom prst="wedgeEllipseCallout">
            <a:avLst>
              <a:gd name="adj1" fmla="val 60042"/>
              <a:gd name="adj2" fmla="val 41689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3BE0B95-EAC2-4390-AC52-410CE080F58D}"/>
              </a:ext>
            </a:extLst>
          </p:cNvPr>
          <p:cNvSpPr/>
          <p:nvPr/>
        </p:nvSpPr>
        <p:spPr>
          <a:xfrm>
            <a:off x="5886579" y="2470298"/>
            <a:ext cx="3625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means </a:t>
            </a:r>
            <a:r>
              <a:rPr lang="en-GB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(it is) becomes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to make it easier to say.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00FB9638-6385-4A91-BB0B-80656A2BC65C}"/>
              </a:ext>
            </a:extLst>
          </p:cNvPr>
          <p:cNvSpPr/>
          <p:nvPr/>
        </p:nvSpPr>
        <p:spPr>
          <a:xfrm>
            <a:off x="241370" y="8257490"/>
            <a:ext cx="11584478" cy="189517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B81FA46E-2839-485D-B8FC-880AF7E87014}"/>
              </a:ext>
            </a:extLst>
          </p:cNvPr>
          <p:cNvSpPr txBox="1">
            <a:spLocks/>
          </p:cNvSpPr>
          <p:nvPr/>
        </p:nvSpPr>
        <p:spPr>
          <a:xfrm>
            <a:off x="9600380" y="848938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2" name="Google Shape;170;p8" descr="Jigsaw, Puzzle, Piece, Game, Concept, Solution">
            <a:extLst>
              <a:ext uri="{FF2B5EF4-FFF2-40B4-BE49-F238E27FC236}">
                <a16:creationId xmlns:a16="http://schemas.microsoft.com/office/drawing/2014/main" id="{D99DBFD5-5B44-4549-80F8-1A063835A9C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18043" y="840511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CustomShape 2">
            <a:extLst>
              <a:ext uri="{FF2B5EF4-FFF2-40B4-BE49-F238E27FC236}">
                <a16:creationId xmlns:a16="http://schemas.microsoft.com/office/drawing/2014/main" id="{BAD62A67-8072-4418-BED8-252D009BBF18}"/>
              </a:ext>
            </a:extLst>
          </p:cNvPr>
          <p:cNvSpPr/>
          <p:nvPr/>
        </p:nvSpPr>
        <p:spPr>
          <a:xfrm>
            <a:off x="1275467" y="8405117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CustomShape 3">
            <a:extLst>
              <a:ext uri="{FF2B5EF4-FFF2-40B4-BE49-F238E27FC236}">
                <a16:creationId xmlns:a16="http://schemas.microsoft.com/office/drawing/2014/main" id="{C3D2973B-B219-4E54-89B2-77FA3D6DA3AD}"/>
              </a:ext>
            </a:extLst>
          </p:cNvPr>
          <p:cNvSpPr/>
          <p:nvPr/>
        </p:nvSpPr>
        <p:spPr>
          <a:xfrm>
            <a:off x="286588" y="890712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Remember, the verb </a:t>
            </a:r>
            <a:r>
              <a:rPr lang="en-GB" sz="28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means ‘</a:t>
            </a:r>
            <a:r>
              <a:rPr lang="en-GB" sz="2800" b="1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be’. 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534840EF-61CE-4434-B879-E9ED2DC7AEE2}"/>
              </a:ext>
            </a:extLst>
          </p:cNvPr>
          <p:cNvSpPr txBox="1">
            <a:spLocks/>
          </p:cNvSpPr>
          <p:nvPr/>
        </p:nvSpPr>
        <p:spPr>
          <a:xfrm>
            <a:off x="281245" y="8381106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31E28DF-E463-49A0-BB9B-06607ECAD205}"/>
              </a:ext>
            </a:extLst>
          </p:cNvPr>
          <p:cNvSpPr/>
          <p:nvPr/>
        </p:nvSpPr>
        <p:spPr>
          <a:xfrm>
            <a:off x="297249" y="9485343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It is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is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also part of the verb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‘to be’: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9" name="CustomShape 4">
            <a:extLst>
              <a:ext uri="{FF2B5EF4-FFF2-40B4-BE49-F238E27FC236}">
                <a16:creationId xmlns:a16="http://schemas.microsoft.com/office/drawing/2014/main" id="{9FCC1833-3821-405D-B205-7F2CC38280E3}"/>
              </a:ext>
            </a:extLst>
          </p:cNvPr>
          <p:cNvSpPr/>
          <p:nvPr/>
        </p:nvSpPr>
        <p:spPr>
          <a:xfrm>
            <a:off x="6380348" y="9462438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30" name="CustomShape 5">
            <a:extLst>
              <a:ext uri="{FF2B5EF4-FFF2-40B4-BE49-F238E27FC236}">
                <a16:creationId xmlns:a16="http://schemas.microsoft.com/office/drawing/2014/main" id="{20A64A20-B79A-4835-B1D4-681255D63B17}"/>
              </a:ext>
            </a:extLst>
          </p:cNvPr>
          <p:cNvSpPr/>
          <p:nvPr/>
        </p:nvSpPr>
        <p:spPr>
          <a:xfrm>
            <a:off x="8494056" y="9462438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It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539B7DC-0BD0-4013-89F6-8BAF42547FB1}"/>
              </a:ext>
            </a:extLst>
          </p:cNvPr>
          <p:cNvSpPr txBox="1"/>
          <p:nvPr/>
        </p:nvSpPr>
        <p:spPr>
          <a:xfrm>
            <a:off x="2080594" y="10374238"/>
            <a:ext cx="40334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CustomShape 8">
            <a:extLst>
              <a:ext uri="{FF2B5EF4-FFF2-40B4-BE49-F238E27FC236}">
                <a16:creationId xmlns:a16="http://schemas.microsoft.com/office/drawing/2014/main" id="{6F717208-8B60-4F25-BFF5-3FAA32DD54CC}"/>
              </a:ext>
            </a:extLst>
          </p:cNvPr>
          <p:cNvSpPr/>
          <p:nvPr/>
        </p:nvSpPr>
        <p:spPr>
          <a:xfrm>
            <a:off x="1159572" y="11252098"/>
            <a:ext cx="493642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5" name="Google Shape;183;p8">
            <a:extLst>
              <a:ext uri="{FF2B5EF4-FFF2-40B4-BE49-F238E27FC236}">
                <a16:creationId xmlns:a16="http://schemas.microsoft.com/office/drawing/2014/main" id="{35086F70-3CCA-4528-B954-C7EDB3C982BB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456776" y="11195123"/>
            <a:ext cx="633960" cy="671040"/>
          </a:xfrm>
          <a:prstGeom prst="rect">
            <a:avLst/>
          </a:prstGeom>
          <a:ln>
            <a:noFill/>
          </a:ln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8B56B4F-8B6E-4209-B60D-3824182106DB}"/>
              </a:ext>
            </a:extLst>
          </p:cNvPr>
          <p:cNvGrpSpPr/>
          <p:nvPr/>
        </p:nvGrpSpPr>
        <p:grpSpPr>
          <a:xfrm>
            <a:off x="263862" y="10319965"/>
            <a:ext cx="1751707" cy="862054"/>
            <a:chOff x="314909" y="12083263"/>
            <a:chExt cx="1751707" cy="862054"/>
          </a:xfrm>
        </p:grpSpPr>
        <p:sp>
          <p:nvSpPr>
            <p:cNvPr id="144" name="Title 1">
              <a:extLst>
                <a:ext uri="{FF2B5EF4-FFF2-40B4-BE49-F238E27FC236}">
                  <a16:creationId xmlns:a16="http://schemas.microsoft.com/office/drawing/2014/main" id="{9A8420A6-C7E7-46A8-8BDE-C8A017F869D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47" name="Picture 14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0D9AEF2-1C61-4B9E-9EDE-4C33BCC2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48" name="Google Shape;433;p6">
            <a:extLst>
              <a:ext uri="{FF2B5EF4-FFF2-40B4-BE49-F238E27FC236}">
                <a16:creationId xmlns:a16="http://schemas.microsoft.com/office/drawing/2014/main" id="{0CB54ED1-D7FD-4B25-B4D1-C8D245BA8F42}"/>
              </a:ext>
            </a:extLst>
          </p:cNvPr>
          <p:cNvSpPr txBox="1"/>
          <p:nvPr/>
        </p:nvSpPr>
        <p:spPr>
          <a:xfrm>
            <a:off x="3934163" y="11272017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9A348BC-2505-4C24-BDF7-8D8CAE530615}"/>
              </a:ext>
            </a:extLst>
          </p:cNvPr>
          <p:cNvSpPr txBox="1"/>
          <p:nvPr/>
        </p:nvSpPr>
        <p:spPr>
          <a:xfrm>
            <a:off x="4886932" y="11244816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lang="en-GB" dirty="0"/>
          </a:p>
        </p:txBody>
      </p:sp>
      <p:sp>
        <p:nvSpPr>
          <p:cNvPr id="151" name="Google Shape;433;p6">
            <a:extLst>
              <a:ext uri="{FF2B5EF4-FFF2-40B4-BE49-F238E27FC236}">
                <a16:creationId xmlns:a16="http://schemas.microsoft.com/office/drawing/2014/main" id="{7D58CE2F-6C26-477F-8943-2543D83A4E84}"/>
              </a:ext>
            </a:extLst>
          </p:cNvPr>
          <p:cNvSpPr txBox="1"/>
          <p:nvPr/>
        </p:nvSpPr>
        <p:spPr>
          <a:xfrm>
            <a:off x="7699108" y="9462605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CustomShape 8">
            <a:extLst>
              <a:ext uri="{FF2B5EF4-FFF2-40B4-BE49-F238E27FC236}">
                <a16:creationId xmlns:a16="http://schemas.microsoft.com/office/drawing/2014/main" id="{0DF2C4E1-20F7-4CF7-892A-E44A293E9897}"/>
              </a:ext>
            </a:extLst>
          </p:cNvPr>
          <p:cNvSpPr/>
          <p:nvPr/>
        </p:nvSpPr>
        <p:spPr>
          <a:xfrm>
            <a:off x="1133466" y="11969532"/>
            <a:ext cx="493642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3" name="Google Shape;183;p8">
            <a:extLst>
              <a:ext uri="{FF2B5EF4-FFF2-40B4-BE49-F238E27FC236}">
                <a16:creationId xmlns:a16="http://schemas.microsoft.com/office/drawing/2014/main" id="{86228569-A16A-40AE-96B7-1FE68A263408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430670" y="1191255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54" name="Google Shape;433;p6">
            <a:extLst>
              <a:ext uri="{FF2B5EF4-FFF2-40B4-BE49-F238E27FC236}">
                <a16:creationId xmlns:a16="http://schemas.microsoft.com/office/drawing/2014/main" id="{9BF25F69-E70F-456E-8ACC-42957D8DAD41}"/>
              </a:ext>
            </a:extLst>
          </p:cNvPr>
          <p:cNvSpPr txBox="1"/>
          <p:nvPr/>
        </p:nvSpPr>
        <p:spPr>
          <a:xfrm>
            <a:off x="3925767" y="11971116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2B972DC-DE95-48A8-BF8A-114B77D55F77}"/>
              </a:ext>
            </a:extLst>
          </p:cNvPr>
          <p:cNvSpPr txBox="1"/>
          <p:nvPr/>
        </p:nvSpPr>
        <p:spPr>
          <a:xfrm>
            <a:off x="4879235" y="11962808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lang="en-GB" dirty="0"/>
          </a:p>
        </p:txBody>
      </p:sp>
      <p:sp>
        <p:nvSpPr>
          <p:cNvPr id="156" name="CustomShape 8">
            <a:extLst>
              <a:ext uri="{FF2B5EF4-FFF2-40B4-BE49-F238E27FC236}">
                <a16:creationId xmlns:a16="http://schemas.microsoft.com/office/drawing/2014/main" id="{F822B87D-704D-4F9F-9C42-C723EDDF3461}"/>
              </a:ext>
            </a:extLst>
          </p:cNvPr>
          <p:cNvSpPr/>
          <p:nvPr/>
        </p:nvSpPr>
        <p:spPr>
          <a:xfrm>
            <a:off x="1133607" y="12747657"/>
            <a:ext cx="493642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Non,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7" name="Google Shape;183;p8">
            <a:extLst>
              <a:ext uri="{FF2B5EF4-FFF2-40B4-BE49-F238E27FC236}">
                <a16:creationId xmlns:a16="http://schemas.microsoft.com/office/drawing/2014/main" id="{F888A023-6C33-4A84-AF7C-80E1A32EB9BE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430811" y="1269068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58" name="Google Shape;433;p6">
            <a:extLst>
              <a:ext uri="{FF2B5EF4-FFF2-40B4-BE49-F238E27FC236}">
                <a16:creationId xmlns:a16="http://schemas.microsoft.com/office/drawing/2014/main" id="{7E7BB542-B7AF-477C-A44E-CB9B26C7ED05}"/>
              </a:ext>
            </a:extLst>
          </p:cNvPr>
          <p:cNvSpPr txBox="1"/>
          <p:nvPr/>
        </p:nvSpPr>
        <p:spPr>
          <a:xfrm>
            <a:off x="3925767" y="12754381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506F553-68DE-412D-884B-6305136317EC}"/>
              </a:ext>
            </a:extLst>
          </p:cNvPr>
          <p:cNvSpPr txBox="1"/>
          <p:nvPr/>
        </p:nvSpPr>
        <p:spPr>
          <a:xfrm>
            <a:off x="4886932" y="12736355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1B59B-9F48-4708-8DDD-6C6288205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60" y="13525781"/>
            <a:ext cx="2713440" cy="660177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68AF3752-F239-43C0-8592-5DFAF924E79E}"/>
              </a:ext>
            </a:extLst>
          </p:cNvPr>
          <p:cNvSpPr txBox="1"/>
          <p:nvPr/>
        </p:nvSpPr>
        <p:spPr>
          <a:xfrm>
            <a:off x="3106766" y="13607660"/>
            <a:ext cx="881523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Make any gesture. Your partner pronounces the day.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Picture 2" descr="Hand, Counting, Fingers, One, Two, Three, Four, Five">
            <a:extLst>
              <a:ext uri="{FF2B5EF4-FFF2-40B4-BE49-F238E27FC236}">
                <a16:creationId xmlns:a16="http://schemas.microsoft.com/office/drawing/2014/main" id="{4318CEDE-8D7F-4435-98E7-F8F965008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2"/>
          <a:stretch/>
        </p:blipFill>
        <p:spPr bwMode="auto">
          <a:xfrm>
            <a:off x="604788" y="13771646"/>
            <a:ext cx="815857" cy="21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" descr="Hand, Counting, Fingers, One, Two, Three, Four, Five">
            <a:extLst>
              <a:ext uri="{FF2B5EF4-FFF2-40B4-BE49-F238E27FC236}">
                <a16:creationId xmlns:a16="http://schemas.microsoft.com/office/drawing/2014/main" id="{EB323D13-3CAD-4A3E-A894-B4D3F2BA5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1667" r="62605" b="-1667"/>
          <a:stretch/>
        </p:blipFill>
        <p:spPr bwMode="auto">
          <a:xfrm>
            <a:off x="1778199" y="13919367"/>
            <a:ext cx="762844" cy="20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 descr="Hand, Counting, Fingers, One, Two, Three, Four, Five">
            <a:extLst>
              <a:ext uri="{FF2B5EF4-FFF2-40B4-BE49-F238E27FC236}">
                <a16:creationId xmlns:a16="http://schemas.microsoft.com/office/drawing/2014/main" id="{EC68B98E-0771-49D7-AB1A-128E60AC4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-2917" r="41323" b="2917"/>
          <a:stretch/>
        </p:blipFill>
        <p:spPr bwMode="auto">
          <a:xfrm>
            <a:off x="3255841" y="13816934"/>
            <a:ext cx="762844" cy="20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and, Counting, Fingers, One, Two, Three, Four, Five">
            <a:extLst>
              <a:ext uri="{FF2B5EF4-FFF2-40B4-BE49-F238E27FC236}">
                <a16:creationId xmlns:a16="http://schemas.microsoft.com/office/drawing/2014/main" id="{D496BC9A-3E2F-413C-96B5-8A63BD295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5" t="-2917" r="20907" b="2917"/>
          <a:stretch/>
        </p:blipFill>
        <p:spPr bwMode="auto">
          <a:xfrm>
            <a:off x="4546397" y="13802160"/>
            <a:ext cx="763971" cy="20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Hand, Counting, Fingers, One, Two, Three, Four, Five">
            <a:extLst>
              <a:ext uri="{FF2B5EF4-FFF2-40B4-BE49-F238E27FC236}">
                <a16:creationId xmlns:a16="http://schemas.microsoft.com/office/drawing/2014/main" id="{54123A51-4AC4-451A-A433-B2D381C77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6086508" y="13919367"/>
            <a:ext cx="870888" cy="18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82A428-C1F0-4FF0-82B3-89237A5E33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0769" y="13660539"/>
            <a:ext cx="1671195" cy="2014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B1C8EA-05C3-4488-9988-569F9A1276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3771" y="13525781"/>
            <a:ext cx="1673149" cy="20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37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50217" y="160202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44271" y="1004021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60666" y="1139586"/>
            <a:ext cx="980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Lis les messages de Pierre et Jean-Michel.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BF15D87-B0FD-4BD8-86BA-483F719233EE}"/>
              </a:ext>
            </a:extLst>
          </p:cNvPr>
          <p:cNvSpPr/>
          <p:nvPr/>
        </p:nvSpPr>
        <p:spPr>
          <a:xfrm>
            <a:off x="6115335" y="1745080"/>
            <a:ext cx="5240494" cy="5942007"/>
          </a:xfrm>
          <a:prstGeom prst="rect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3" name="Picture 7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0CCDAB-3124-454C-BAB9-31C2C6D24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7" y="2372359"/>
            <a:ext cx="639826" cy="502976"/>
          </a:xfrm>
          <a:prstGeom prst="rect">
            <a:avLst/>
          </a:prstGeom>
        </p:spPr>
      </p:pic>
      <p:pic>
        <p:nvPicPr>
          <p:cNvPr id="76" name="Picture 75" descr="A picture containing text&#10;&#10;Description automatically generated">
            <a:extLst>
              <a:ext uri="{FF2B5EF4-FFF2-40B4-BE49-F238E27FC236}">
                <a16:creationId xmlns:a16="http://schemas.microsoft.com/office/drawing/2014/main" id="{D390D908-D062-4F95-81C3-EC55D75E26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9"/>
          <a:stretch/>
        </p:blipFill>
        <p:spPr>
          <a:xfrm>
            <a:off x="311700" y="3760994"/>
            <a:ext cx="710716" cy="578336"/>
          </a:xfrm>
          <a:prstGeom prst="rect">
            <a:avLst/>
          </a:prstGeom>
        </p:spPr>
      </p:pic>
      <p:pic>
        <p:nvPicPr>
          <p:cNvPr id="77" name="Picture 7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A3EE641-C82D-4061-95BD-EF2A8AB573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305760" y="1797589"/>
            <a:ext cx="672238" cy="550771"/>
          </a:xfrm>
          <a:prstGeom prst="rect">
            <a:avLst/>
          </a:prstGeom>
        </p:spPr>
      </p:pic>
      <p:sp>
        <p:nvSpPr>
          <p:cNvPr id="78" name="Speech Bubble: Rectangle with Corners Rounded 77">
            <a:hlinkClick r:id="" action="ppaction://noaction">
              <a:snd r:embed="rId9" name="22_Jean-Michel_c_est_lundi_.wav"/>
            </a:hlinkClick>
            <a:extLst>
              <a:ext uri="{FF2B5EF4-FFF2-40B4-BE49-F238E27FC236}">
                <a16:creationId xmlns:a16="http://schemas.microsoft.com/office/drawing/2014/main" id="{22142C58-3CE1-4227-B1D2-0A1E0BEC3C74}"/>
              </a:ext>
            </a:extLst>
          </p:cNvPr>
          <p:cNvSpPr/>
          <p:nvPr/>
        </p:nvSpPr>
        <p:spPr>
          <a:xfrm>
            <a:off x="1082838" y="1785692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Jean-Michel,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lundi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81" name="Speech Bubble: Rectangle with Corners Rounded 80">
            <a:hlinkClick r:id="" action="ppaction://noaction">
              <a:snd r:embed="rId10" name="23_non_c_est_dimanche.wav"/>
            </a:hlinkClick>
            <a:extLst>
              <a:ext uri="{FF2B5EF4-FFF2-40B4-BE49-F238E27FC236}">
                <a16:creationId xmlns:a16="http://schemas.microsoft.com/office/drawing/2014/main" id="{2D6BEBBA-6F58-4AFF-91D4-E7E5CADF8EA2}"/>
              </a:ext>
            </a:extLst>
          </p:cNvPr>
          <p:cNvSpPr/>
          <p:nvPr/>
        </p:nvSpPr>
        <p:spPr>
          <a:xfrm>
            <a:off x="1082838" y="2332572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Non,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dimanche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82" name="Picture 8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7A3B2AB-A33D-4998-8D86-59BC752C20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350178" y="3193538"/>
            <a:ext cx="672238" cy="550771"/>
          </a:xfrm>
          <a:prstGeom prst="rect">
            <a:avLst/>
          </a:prstGeom>
        </p:spPr>
      </p:pic>
      <p:sp>
        <p:nvSpPr>
          <p:cNvPr id="83" name="Speech Bubble: Rectangle with Corners Rounded 82">
            <a:hlinkClick r:id="" action="ppaction://noaction">
              <a:snd r:embed="rId11" name="24_Jean-Michel_c_est_mercredi_.wav"/>
            </a:hlinkClick>
            <a:extLst>
              <a:ext uri="{FF2B5EF4-FFF2-40B4-BE49-F238E27FC236}">
                <a16:creationId xmlns:a16="http://schemas.microsoft.com/office/drawing/2014/main" id="{BDDA30C7-D59D-4684-B4B5-96678C59517E}"/>
              </a:ext>
            </a:extLst>
          </p:cNvPr>
          <p:cNvSpPr/>
          <p:nvPr/>
        </p:nvSpPr>
        <p:spPr>
          <a:xfrm>
            <a:off x="1082838" y="3204833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Jean-Michel,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mercredi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86" name="Speech Bubble: Rectangle with Corners Rounded 85">
            <a:hlinkClick r:id="" action="ppaction://noaction">
              <a:snd r:embed="rId12" name="25_non_aujourd_hui_c_est_mardi.wav"/>
            </a:hlinkClick>
            <a:extLst>
              <a:ext uri="{FF2B5EF4-FFF2-40B4-BE49-F238E27FC236}">
                <a16:creationId xmlns:a16="http://schemas.microsoft.com/office/drawing/2014/main" id="{73B1B326-0AB7-46E7-A50E-0B735B73D534}"/>
              </a:ext>
            </a:extLst>
          </p:cNvPr>
          <p:cNvSpPr/>
          <p:nvPr/>
        </p:nvSpPr>
        <p:spPr>
          <a:xfrm>
            <a:off x="1112426" y="3759034"/>
            <a:ext cx="4860590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Non !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mardi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87" name="Picture 86" descr="A picture containing text&#10;&#10;Description automatically generated">
            <a:extLst>
              <a:ext uri="{FF2B5EF4-FFF2-40B4-BE49-F238E27FC236}">
                <a16:creationId xmlns:a16="http://schemas.microsoft.com/office/drawing/2014/main" id="{DAFB6449-2EAB-477F-873C-6B9699732C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9"/>
          <a:stretch/>
        </p:blipFill>
        <p:spPr>
          <a:xfrm>
            <a:off x="350177" y="5296195"/>
            <a:ext cx="710716" cy="578336"/>
          </a:xfrm>
          <a:prstGeom prst="rect">
            <a:avLst/>
          </a:prstGeom>
        </p:spPr>
      </p:pic>
      <p:pic>
        <p:nvPicPr>
          <p:cNvPr id="93" name="Picture 9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1479BF-DC92-44EC-BEC0-A07745554F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388655" y="4728739"/>
            <a:ext cx="672238" cy="550771"/>
          </a:xfrm>
          <a:prstGeom prst="rect">
            <a:avLst/>
          </a:prstGeom>
        </p:spPr>
      </p:pic>
      <p:sp>
        <p:nvSpPr>
          <p:cNvPr id="94" name="Speech Bubble: Rectangle with Corners Rounded 93">
            <a:hlinkClick r:id="" action="ppaction://noaction">
              <a:snd r:embed="rId13" name="26_Jean-Michel_c_est_vendredi_.wav"/>
            </a:hlinkClick>
            <a:extLst>
              <a:ext uri="{FF2B5EF4-FFF2-40B4-BE49-F238E27FC236}">
                <a16:creationId xmlns:a16="http://schemas.microsoft.com/office/drawing/2014/main" id="{27032AFE-0F43-46A7-8C84-49F675A2ED35}"/>
              </a:ext>
            </a:extLst>
          </p:cNvPr>
          <p:cNvSpPr/>
          <p:nvPr/>
        </p:nvSpPr>
        <p:spPr>
          <a:xfrm>
            <a:off x="1121315" y="4740034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Jean-Michel,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vendredi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95" name="Speech Bubble: Rectangle with Corners Rounded 94">
            <a:hlinkClick r:id="" action="ppaction://noaction">
              <a:snd r:embed="rId14" name="27_non_ici_c_est_ici.wav"/>
            </a:hlinkClick>
            <a:extLst>
              <a:ext uri="{FF2B5EF4-FFF2-40B4-BE49-F238E27FC236}">
                <a16:creationId xmlns:a16="http://schemas.microsoft.com/office/drawing/2014/main" id="{4A0246EA-DE85-4622-8D4B-0750A72AE531}"/>
              </a:ext>
            </a:extLst>
          </p:cNvPr>
          <p:cNvSpPr/>
          <p:nvPr/>
        </p:nvSpPr>
        <p:spPr>
          <a:xfrm>
            <a:off x="1150903" y="5294235"/>
            <a:ext cx="4851701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Non !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Ici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jeudi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02" name="Picture 101" descr="A picture containing text&#10;&#10;Description automatically generated">
            <a:extLst>
              <a:ext uri="{FF2B5EF4-FFF2-40B4-BE49-F238E27FC236}">
                <a16:creationId xmlns:a16="http://schemas.microsoft.com/office/drawing/2014/main" id="{061536FF-142D-41AD-AC0F-934AE86D63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9"/>
          <a:stretch/>
        </p:blipFill>
        <p:spPr>
          <a:xfrm>
            <a:off x="379765" y="6882807"/>
            <a:ext cx="710716" cy="578336"/>
          </a:xfrm>
          <a:prstGeom prst="rect">
            <a:avLst/>
          </a:prstGeom>
        </p:spPr>
      </p:pic>
      <p:pic>
        <p:nvPicPr>
          <p:cNvPr id="104" name="Picture 10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EA95A27-7733-4E67-B1D8-FCA281F4CF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418243" y="6315351"/>
            <a:ext cx="672238" cy="550771"/>
          </a:xfrm>
          <a:prstGeom prst="rect">
            <a:avLst/>
          </a:prstGeom>
        </p:spPr>
      </p:pic>
      <p:sp>
        <p:nvSpPr>
          <p:cNvPr id="105" name="Speech Bubble: Rectangle with Corners Rounded 104">
            <a:hlinkClick r:id="" action="ppaction://noaction">
              <a:snd r:embed="rId15" name="28_Jean-Michel_c_est_samedi_.wav"/>
            </a:hlinkClick>
            <a:extLst>
              <a:ext uri="{FF2B5EF4-FFF2-40B4-BE49-F238E27FC236}">
                <a16:creationId xmlns:a16="http://schemas.microsoft.com/office/drawing/2014/main" id="{1FC528EC-2612-4E5E-B9E7-971A9BD1E996}"/>
              </a:ext>
            </a:extLst>
          </p:cNvPr>
          <p:cNvSpPr/>
          <p:nvPr/>
        </p:nvSpPr>
        <p:spPr>
          <a:xfrm>
            <a:off x="1150903" y="6326646"/>
            <a:ext cx="4851701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Jean-Michel,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samedi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107" name="Speech Bubble: Rectangle with Corners Rounded 106">
            <a:hlinkClick r:id="" action="ppaction://noaction">
              <a:snd r:embed="rId16" name="29_oui_c_est_samedi_à_midi.wav"/>
            </a:hlinkClick>
            <a:extLst>
              <a:ext uri="{FF2B5EF4-FFF2-40B4-BE49-F238E27FC236}">
                <a16:creationId xmlns:a16="http://schemas.microsoft.com/office/drawing/2014/main" id="{0E71399E-7F8F-4CA0-B90D-938C1A49303C}"/>
              </a:ext>
            </a:extLst>
          </p:cNvPr>
          <p:cNvSpPr/>
          <p:nvPr/>
        </p:nvSpPr>
        <p:spPr>
          <a:xfrm>
            <a:off x="1180491" y="6880847"/>
            <a:ext cx="4822113" cy="806240"/>
          </a:xfrm>
          <a:prstGeom prst="wedgeRoundRectCallout">
            <a:avLst>
              <a:gd name="adj1" fmla="val -53811"/>
              <a:gd name="adj2" fmla="val -19085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!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samedi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à midi !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 weekend.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Hourra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701AF82-CC1C-4AC3-A1C1-EEE4E2C06539}"/>
              </a:ext>
            </a:extLst>
          </p:cNvPr>
          <p:cNvSpPr txBox="1"/>
          <p:nvPr/>
        </p:nvSpPr>
        <p:spPr>
          <a:xfrm>
            <a:off x="6134040" y="1745080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________ Monday?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4101291-4360-4F49-93A2-1E005A9D6C21}"/>
              </a:ext>
            </a:extLst>
          </p:cNvPr>
          <p:cNvSpPr txBox="1"/>
          <p:nvPr/>
        </p:nvSpPr>
        <p:spPr>
          <a:xfrm>
            <a:off x="6096631" y="2332571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_____, it’s _____________!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1081DC-E59F-4699-A804-C7A641AB439A}"/>
              </a:ext>
            </a:extLst>
          </p:cNvPr>
          <p:cNvSpPr txBox="1"/>
          <p:nvPr/>
        </p:nvSpPr>
        <p:spPr>
          <a:xfrm>
            <a:off x="6168298" y="3744309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No! __________ _______ Tuesday!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087F9EB-ACD9-4AC9-A9A8-9E9B2CA6BF80}"/>
              </a:ext>
            </a:extLst>
          </p:cNvPr>
          <p:cNvSpPr txBox="1"/>
          <p:nvPr/>
        </p:nvSpPr>
        <p:spPr>
          <a:xfrm>
            <a:off x="6171449" y="4692019"/>
            <a:ext cx="526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________ __________?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FC8C00C-B3E6-4EAB-BDEF-2CB89AF56334}"/>
              </a:ext>
            </a:extLst>
          </p:cNvPr>
          <p:cNvSpPr txBox="1"/>
          <p:nvPr/>
        </p:nvSpPr>
        <p:spPr>
          <a:xfrm>
            <a:off x="6134040" y="5279510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No! _______ it’s _____________!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FCBA00A-5A33-447D-82EE-33AEB21CC18C}"/>
              </a:ext>
            </a:extLst>
          </p:cNvPr>
          <p:cNvSpPr txBox="1"/>
          <p:nvPr/>
        </p:nvSpPr>
        <p:spPr>
          <a:xfrm>
            <a:off x="6182332" y="6363141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________ ________?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72E90C9-867E-4206-9988-34A9FE56CB41}"/>
              </a:ext>
            </a:extLst>
          </p:cNvPr>
          <p:cNvSpPr txBox="1"/>
          <p:nvPr/>
        </p:nvSpPr>
        <p:spPr>
          <a:xfrm>
            <a:off x="6169840" y="6833827"/>
            <a:ext cx="5101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_____! ____ Saturday, at midday! _______ the weekend. Hurrah!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588017C-24EC-4FCB-8C1B-B10A969EED5B}"/>
              </a:ext>
            </a:extLst>
          </p:cNvPr>
          <p:cNvGrpSpPr/>
          <p:nvPr/>
        </p:nvGrpSpPr>
        <p:grpSpPr>
          <a:xfrm>
            <a:off x="250217" y="7751414"/>
            <a:ext cx="2331393" cy="849944"/>
            <a:chOff x="265969" y="4581662"/>
            <a:chExt cx="2331393" cy="849944"/>
          </a:xfrm>
        </p:grpSpPr>
        <p:sp>
          <p:nvSpPr>
            <p:cNvPr id="143" name="Title 1">
              <a:extLst>
                <a:ext uri="{FF2B5EF4-FFF2-40B4-BE49-F238E27FC236}">
                  <a16:creationId xmlns:a16="http://schemas.microsoft.com/office/drawing/2014/main" id="{1389F563-E301-4826-9ADA-A34B0AD0EFA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5" name="Picture 14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63E14CC-BEBC-4862-AA44-CE1F33705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44703E42-6A80-4CC2-B3FC-90EFF5BD4BFA}"/>
              </a:ext>
            </a:extLst>
          </p:cNvPr>
          <p:cNvSpPr txBox="1"/>
          <p:nvPr/>
        </p:nvSpPr>
        <p:spPr>
          <a:xfrm>
            <a:off x="2588769" y="7908723"/>
            <a:ext cx="935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Does the word have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 or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an|en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 or both?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" name="Google Shape;111;p3" descr="Speech Icon, Voice, Talking, Audio, Speech">
            <a:extLst>
              <a:ext uri="{FF2B5EF4-FFF2-40B4-BE49-F238E27FC236}">
                <a16:creationId xmlns:a16="http://schemas.microsoft.com/office/drawing/2014/main" id="{59A14957-CE61-4B87-B22C-34AC9D7E6B9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087670" y="7764447"/>
            <a:ext cx="854113" cy="6723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F3C931-96A8-4DE0-A3C8-50A15A1D4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461055"/>
              </p:ext>
            </p:extLst>
          </p:nvPr>
        </p:nvGraphicFramePr>
        <p:xfrm>
          <a:off x="418243" y="8691594"/>
          <a:ext cx="3452008" cy="2924391"/>
        </p:xfrm>
        <a:graphic>
          <a:graphicData uri="http://schemas.openxmlformats.org/drawingml/2006/table">
            <a:tbl>
              <a:tblPr firstRow="1" bandRow="1"/>
              <a:tblGrid>
                <a:gridCol w="747614">
                  <a:extLst>
                    <a:ext uri="{9D8B030D-6E8A-4147-A177-3AD203B41FA5}">
                      <a16:colId xmlns:a16="http://schemas.microsoft.com/office/drawing/2014/main" val="2243370078"/>
                    </a:ext>
                  </a:extLst>
                </a:gridCol>
                <a:gridCol w="1277659">
                  <a:extLst>
                    <a:ext uri="{9D8B030D-6E8A-4147-A177-3AD203B41FA5}">
                      <a16:colId xmlns:a16="http://schemas.microsoft.com/office/drawing/2014/main" val="3778636112"/>
                    </a:ext>
                  </a:extLst>
                </a:gridCol>
                <a:gridCol w="1426735">
                  <a:extLst>
                    <a:ext uri="{9D8B030D-6E8A-4147-A177-3AD203B41FA5}">
                      <a16:colId xmlns:a16="http://schemas.microsoft.com/office/drawing/2014/main" val="335904587"/>
                    </a:ext>
                  </a:extLst>
                </a:gridCol>
              </a:tblGrid>
              <a:tr h="6478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an|en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702833"/>
                  </a:ext>
                </a:extLst>
              </a:tr>
              <a:tr h="5691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673389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843914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525202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495412"/>
                  </a:ext>
                </a:extLst>
              </a:tr>
            </a:tbl>
          </a:graphicData>
        </a:graphic>
      </p:graphicFrame>
      <p:pic>
        <p:nvPicPr>
          <p:cNvPr id="160" name="Picture 159" descr="green checkmark">
            <a:extLst>
              <a:ext uri="{FF2B5EF4-FFF2-40B4-BE49-F238E27FC236}">
                <a16:creationId xmlns:a16="http://schemas.microsoft.com/office/drawing/2014/main" id="{50D13E62-C775-4186-8D75-7754C58F103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8" y="9440650"/>
            <a:ext cx="341263" cy="355483"/>
          </a:xfrm>
          <a:prstGeom prst="rect">
            <a:avLst/>
          </a:prstGeom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0739C24-02B2-4D02-A2FA-34B7DFC435D4}"/>
              </a:ext>
            </a:extLst>
          </p:cNvPr>
          <p:cNvGrpSpPr/>
          <p:nvPr/>
        </p:nvGrpSpPr>
        <p:grpSpPr>
          <a:xfrm>
            <a:off x="290717" y="11752221"/>
            <a:ext cx="2331393" cy="849944"/>
            <a:chOff x="265969" y="4581662"/>
            <a:chExt cx="2331393" cy="849944"/>
          </a:xfrm>
        </p:grpSpPr>
        <p:sp>
          <p:nvSpPr>
            <p:cNvPr id="162" name="Title 1">
              <a:extLst>
                <a:ext uri="{FF2B5EF4-FFF2-40B4-BE49-F238E27FC236}">
                  <a16:creationId xmlns:a16="http://schemas.microsoft.com/office/drawing/2014/main" id="{AAD3840C-CA26-4EB5-BBE7-A852A944E528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63" name="Picture 162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2C930D06-DE92-45B1-A57B-88B7894C7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AA9901-973B-40C9-ABE6-95F0B3D3E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168982"/>
              </p:ext>
            </p:extLst>
          </p:nvPr>
        </p:nvGraphicFramePr>
        <p:xfrm>
          <a:off x="4244132" y="8691594"/>
          <a:ext cx="3452008" cy="2355250"/>
        </p:xfrm>
        <a:graphic>
          <a:graphicData uri="http://schemas.openxmlformats.org/drawingml/2006/table">
            <a:tbl>
              <a:tblPr firstRow="1" bandRow="1"/>
              <a:tblGrid>
                <a:gridCol w="747614">
                  <a:extLst>
                    <a:ext uri="{9D8B030D-6E8A-4147-A177-3AD203B41FA5}">
                      <a16:colId xmlns:a16="http://schemas.microsoft.com/office/drawing/2014/main" val="2372724410"/>
                    </a:ext>
                  </a:extLst>
                </a:gridCol>
                <a:gridCol w="1277659">
                  <a:extLst>
                    <a:ext uri="{9D8B030D-6E8A-4147-A177-3AD203B41FA5}">
                      <a16:colId xmlns:a16="http://schemas.microsoft.com/office/drawing/2014/main" val="3730330555"/>
                    </a:ext>
                  </a:extLst>
                </a:gridCol>
                <a:gridCol w="1426735">
                  <a:extLst>
                    <a:ext uri="{9D8B030D-6E8A-4147-A177-3AD203B41FA5}">
                      <a16:colId xmlns:a16="http://schemas.microsoft.com/office/drawing/2014/main" val="2742906968"/>
                    </a:ext>
                  </a:extLst>
                </a:gridCol>
              </a:tblGrid>
              <a:tr h="6478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an|en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558842"/>
                  </a:ext>
                </a:extLst>
              </a:tr>
              <a:tr h="5691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391213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78307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504969"/>
                  </a:ext>
                </a:extLst>
              </a:tr>
            </a:tbl>
          </a:graphicData>
        </a:graphic>
      </p:graphicFrame>
      <p:sp>
        <p:nvSpPr>
          <p:cNvPr id="164" name="TextBox 163">
            <a:extLst>
              <a:ext uri="{FF2B5EF4-FFF2-40B4-BE49-F238E27FC236}">
                <a16:creationId xmlns:a16="http://schemas.microsoft.com/office/drawing/2014/main" id="{D3838BDC-82C5-49D1-8FB0-D624180B2376}"/>
              </a:ext>
            </a:extLst>
          </p:cNvPr>
          <p:cNvSpPr txBox="1"/>
          <p:nvPr/>
        </p:nvSpPr>
        <p:spPr>
          <a:xfrm>
            <a:off x="2687645" y="11909861"/>
            <a:ext cx="935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mot 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8C73DA7-969C-4167-8034-658764443607}"/>
              </a:ext>
            </a:extLst>
          </p:cNvPr>
          <p:cNvSpPr txBox="1"/>
          <p:nvPr/>
        </p:nvSpPr>
        <p:spPr>
          <a:xfrm>
            <a:off x="7015822" y="11863497"/>
            <a:ext cx="357523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 – which word </a:t>
            </a:r>
          </a:p>
        </p:txBody>
      </p:sp>
      <p:graphicFrame>
        <p:nvGraphicFramePr>
          <p:cNvPr id="172" name="Google Shape;339;p8">
            <a:extLst>
              <a:ext uri="{FF2B5EF4-FFF2-40B4-BE49-F238E27FC236}">
                <a16:creationId xmlns:a16="http://schemas.microsoft.com/office/drawing/2014/main" id="{F22FF5F8-4D6D-4768-9856-B2AD89B8C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254212"/>
              </p:ext>
            </p:extLst>
          </p:nvPr>
        </p:nvGraphicFramePr>
        <p:xfrm>
          <a:off x="1265841" y="14469764"/>
          <a:ext cx="4736763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7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Friday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3" name="Google Shape;339;p8">
            <a:extLst>
              <a:ext uri="{FF2B5EF4-FFF2-40B4-BE49-F238E27FC236}">
                <a16:creationId xmlns:a16="http://schemas.microsoft.com/office/drawing/2014/main" id="{13602497-02B5-4007-B2CF-4B3E32F05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163745"/>
              </p:ext>
            </p:extLst>
          </p:nvPr>
        </p:nvGraphicFramePr>
        <p:xfrm>
          <a:off x="6903995" y="14466115"/>
          <a:ext cx="4804737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75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4" name="Google Shape;339;p8">
            <a:extLst>
              <a:ext uri="{FF2B5EF4-FFF2-40B4-BE49-F238E27FC236}">
                <a16:creationId xmlns:a16="http://schemas.microsoft.com/office/drawing/2014/main" id="{5FDC6590-4EFE-4920-9AAB-40609F1B0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170810"/>
              </p:ext>
            </p:extLst>
          </p:nvPr>
        </p:nvGraphicFramePr>
        <p:xfrm>
          <a:off x="1265840" y="13279445"/>
          <a:ext cx="4745653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81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</a:t>
                      </a:r>
                      <a:endParaRPr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lang="en-GB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5" name="Google Shape;339;p8">
            <a:extLst>
              <a:ext uri="{FF2B5EF4-FFF2-40B4-BE49-F238E27FC236}">
                <a16:creationId xmlns:a16="http://schemas.microsoft.com/office/drawing/2014/main" id="{4DB89DA0-9EA8-46C6-943E-416B11747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298725"/>
              </p:ext>
            </p:extLst>
          </p:nvPr>
        </p:nvGraphicFramePr>
        <p:xfrm>
          <a:off x="1265840" y="13868467"/>
          <a:ext cx="474565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81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6" name="Google Shape;339;p8">
            <a:extLst>
              <a:ext uri="{FF2B5EF4-FFF2-40B4-BE49-F238E27FC236}">
                <a16:creationId xmlns:a16="http://schemas.microsoft.com/office/drawing/2014/main" id="{17AB42CD-9E5B-4DDF-9273-CF85956CB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917445"/>
              </p:ext>
            </p:extLst>
          </p:nvPr>
        </p:nvGraphicFramePr>
        <p:xfrm>
          <a:off x="1265841" y="15055248"/>
          <a:ext cx="4707177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69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7" name="Google Shape;339;p8">
            <a:extLst>
              <a:ext uri="{FF2B5EF4-FFF2-40B4-BE49-F238E27FC236}">
                <a16:creationId xmlns:a16="http://schemas.microsoft.com/office/drawing/2014/main" id="{3EB2C0B4-C894-4641-86B6-B24E9FBB4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7094804"/>
              </p:ext>
            </p:extLst>
          </p:nvPr>
        </p:nvGraphicFramePr>
        <p:xfrm>
          <a:off x="6919373" y="13279445"/>
          <a:ext cx="4794201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8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Friday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Saturday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Sunday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8" name="Google Shape;339;p8">
            <a:extLst>
              <a:ext uri="{FF2B5EF4-FFF2-40B4-BE49-F238E27FC236}">
                <a16:creationId xmlns:a16="http://schemas.microsoft.com/office/drawing/2014/main" id="{17E028B5-32AB-4744-BA74-6C8D6F44E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295396"/>
              </p:ext>
            </p:extLst>
          </p:nvPr>
        </p:nvGraphicFramePr>
        <p:xfrm>
          <a:off x="6919373" y="13850283"/>
          <a:ext cx="4789359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6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  <a:endParaRPr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CE8C44-57BC-4E6F-8D07-7EBBFEB35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565572"/>
              </p:ext>
            </p:extLst>
          </p:nvPr>
        </p:nvGraphicFramePr>
        <p:xfrm>
          <a:off x="397553" y="13279445"/>
          <a:ext cx="747614" cy="2248252"/>
        </p:xfrm>
        <a:graphic>
          <a:graphicData uri="http://schemas.openxmlformats.org/drawingml/2006/table">
            <a:tbl>
              <a:tblPr firstRow="1" bandRow="1"/>
              <a:tblGrid>
                <a:gridCol w="747614">
                  <a:extLst>
                    <a:ext uri="{9D8B030D-6E8A-4147-A177-3AD203B41FA5}">
                      <a16:colId xmlns:a16="http://schemas.microsoft.com/office/drawing/2014/main" val="258786402"/>
                    </a:ext>
                  </a:extLst>
                </a:gridCol>
              </a:tblGrid>
              <a:tr h="5620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029410"/>
                  </a:ext>
                </a:extLst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195199"/>
                  </a:ext>
                </a:extLst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719037"/>
                  </a:ext>
                </a:extLst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32193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4EC860-B8F0-44FC-AF78-78AD95A4E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125273"/>
              </p:ext>
            </p:extLst>
          </p:nvPr>
        </p:nvGraphicFramePr>
        <p:xfrm>
          <a:off x="6053143" y="13279445"/>
          <a:ext cx="747614" cy="1707423"/>
        </p:xfrm>
        <a:graphic>
          <a:graphicData uri="http://schemas.openxmlformats.org/drawingml/2006/table">
            <a:tbl>
              <a:tblPr firstRow="1" bandRow="1"/>
              <a:tblGrid>
                <a:gridCol w="747614">
                  <a:extLst>
                    <a:ext uri="{9D8B030D-6E8A-4147-A177-3AD203B41FA5}">
                      <a16:colId xmlns:a16="http://schemas.microsoft.com/office/drawing/2014/main" val="237845853"/>
                    </a:ext>
                  </a:extLst>
                </a:gridCol>
              </a:tblGrid>
              <a:tr h="5691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333827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87169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495626"/>
                  </a:ext>
                </a:extLst>
              </a:tr>
            </a:tbl>
          </a:graphicData>
        </a:graphic>
      </p:graphicFrame>
      <p:sp>
        <p:nvSpPr>
          <p:cNvPr id="186" name="Google Shape;357;p8">
            <a:extLst>
              <a:ext uri="{FF2B5EF4-FFF2-40B4-BE49-F238E27FC236}">
                <a16:creationId xmlns:a16="http://schemas.microsoft.com/office/drawing/2014/main" id="{6BB190E1-2349-4F04-A2BD-510E936CA13F}"/>
              </a:ext>
            </a:extLst>
          </p:cNvPr>
          <p:cNvSpPr/>
          <p:nvPr/>
        </p:nvSpPr>
        <p:spPr>
          <a:xfrm>
            <a:off x="1280795" y="13285362"/>
            <a:ext cx="1568731" cy="45425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5B2010-0E68-4B71-9241-55A6D81E66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13256" y="8544497"/>
            <a:ext cx="4227403" cy="28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37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50217" y="160202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8702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60666" y="1139586"/>
            <a:ext cx="8239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Use the correct words to write the sentences you hear.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588017C-24EC-4FCB-8C1B-B10A969EED5B}"/>
              </a:ext>
            </a:extLst>
          </p:cNvPr>
          <p:cNvGrpSpPr/>
          <p:nvPr/>
        </p:nvGrpSpPr>
        <p:grpSpPr>
          <a:xfrm>
            <a:off x="72451" y="988836"/>
            <a:ext cx="2331393" cy="849944"/>
            <a:chOff x="265969" y="4581662"/>
            <a:chExt cx="2331393" cy="849944"/>
          </a:xfrm>
        </p:grpSpPr>
        <p:sp>
          <p:nvSpPr>
            <p:cNvPr id="143" name="Title 1">
              <a:extLst>
                <a:ext uri="{FF2B5EF4-FFF2-40B4-BE49-F238E27FC236}">
                  <a16:creationId xmlns:a16="http://schemas.microsoft.com/office/drawing/2014/main" id="{1389F563-E301-4826-9ADA-A34B0AD0EFA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5" name="Picture 14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63E14CC-BEBC-4862-AA44-CE1F33705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graphicFrame>
        <p:nvGraphicFramePr>
          <p:cNvPr id="63" name="Google Shape;324;p7">
            <a:extLst>
              <a:ext uri="{FF2B5EF4-FFF2-40B4-BE49-F238E27FC236}">
                <a16:creationId xmlns:a16="http://schemas.microsoft.com/office/drawing/2014/main" id="{3E126FD5-E077-43B3-92E9-E02AE58631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172435"/>
              </p:ext>
            </p:extLst>
          </p:nvPr>
        </p:nvGraphicFramePr>
        <p:xfrm>
          <a:off x="250217" y="1816316"/>
          <a:ext cx="5904614" cy="49229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99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Ex.</a:t>
                      </a:r>
                      <a:endParaRPr sz="2400" b="1" dirty="0">
                        <a:solidFill>
                          <a:srgbClr val="FF388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rgbClr val="FF388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rgbClr val="FF388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dirty="0">
                        <a:solidFill>
                          <a:srgbClr val="FF388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dirty="0">
                        <a:solidFill>
                          <a:srgbClr val="FF388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906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9" name="Google Shape;299;p7">
            <a:extLst>
              <a:ext uri="{FF2B5EF4-FFF2-40B4-BE49-F238E27FC236}">
                <a16:creationId xmlns:a16="http://schemas.microsoft.com/office/drawing/2014/main" id="{9A9CDFCD-A6D1-4B40-8267-8E6283B57BB8}"/>
              </a:ext>
            </a:extLst>
          </p:cNvPr>
          <p:cNvSpPr/>
          <p:nvPr/>
        </p:nvSpPr>
        <p:spPr>
          <a:xfrm>
            <a:off x="3640301" y="1908971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299;p7">
            <a:extLst>
              <a:ext uri="{FF2B5EF4-FFF2-40B4-BE49-F238E27FC236}">
                <a16:creationId xmlns:a16="http://schemas.microsoft.com/office/drawing/2014/main" id="{6E590D5D-EEA0-4224-B233-D6605E1D0851}"/>
              </a:ext>
            </a:extLst>
          </p:cNvPr>
          <p:cNvSpPr/>
          <p:nvPr/>
        </p:nvSpPr>
        <p:spPr>
          <a:xfrm>
            <a:off x="996791" y="1916849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84" name="Google Shape;299;p7">
            <a:extLst>
              <a:ext uri="{FF2B5EF4-FFF2-40B4-BE49-F238E27FC236}">
                <a16:creationId xmlns:a16="http://schemas.microsoft.com/office/drawing/2014/main" id="{815F079C-B90C-436F-B4AA-EF993A7D2714}"/>
              </a:ext>
            </a:extLst>
          </p:cNvPr>
          <p:cNvSpPr/>
          <p:nvPr/>
        </p:nvSpPr>
        <p:spPr>
          <a:xfrm>
            <a:off x="5465264" y="1901666"/>
            <a:ext cx="60425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299;p7">
            <a:extLst>
              <a:ext uri="{FF2B5EF4-FFF2-40B4-BE49-F238E27FC236}">
                <a16:creationId xmlns:a16="http://schemas.microsoft.com/office/drawing/2014/main" id="{9A980AB3-00AA-44B8-BC1D-BDD4F7528E53}"/>
              </a:ext>
            </a:extLst>
          </p:cNvPr>
          <p:cNvSpPr/>
          <p:nvPr/>
        </p:nvSpPr>
        <p:spPr>
          <a:xfrm>
            <a:off x="1728471" y="1916276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samedi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299;p7">
            <a:extLst>
              <a:ext uri="{FF2B5EF4-FFF2-40B4-BE49-F238E27FC236}">
                <a16:creationId xmlns:a16="http://schemas.microsoft.com/office/drawing/2014/main" id="{1D1DCA9A-026B-40DC-87F2-1B1FB4B26B37}"/>
              </a:ext>
            </a:extLst>
          </p:cNvPr>
          <p:cNvSpPr/>
          <p:nvPr/>
        </p:nvSpPr>
        <p:spPr>
          <a:xfrm>
            <a:off x="3030605" y="1901666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</a:t>
            </a:r>
          </a:p>
        </p:txBody>
      </p:sp>
      <p:sp>
        <p:nvSpPr>
          <p:cNvPr id="89" name="Google Shape;299;p7">
            <a:extLst>
              <a:ext uri="{FF2B5EF4-FFF2-40B4-BE49-F238E27FC236}">
                <a16:creationId xmlns:a16="http://schemas.microsoft.com/office/drawing/2014/main" id="{777C4A33-CB03-42AA-8885-E24BDFD765A6}"/>
              </a:ext>
            </a:extLst>
          </p:cNvPr>
          <p:cNvSpPr/>
          <p:nvPr/>
        </p:nvSpPr>
        <p:spPr>
          <a:xfrm>
            <a:off x="3841606" y="2857003"/>
            <a:ext cx="1463180" cy="3545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mercredi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299;p7">
            <a:extLst>
              <a:ext uri="{FF2B5EF4-FFF2-40B4-BE49-F238E27FC236}">
                <a16:creationId xmlns:a16="http://schemas.microsoft.com/office/drawing/2014/main" id="{C79DD287-A1E3-4A9C-A7FA-95098E8011E2}"/>
              </a:ext>
            </a:extLst>
          </p:cNvPr>
          <p:cNvSpPr/>
          <p:nvPr/>
        </p:nvSpPr>
        <p:spPr>
          <a:xfrm>
            <a:off x="1070632" y="2861787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91" name="Google Shape;299;p7">
            <a:extLst>
              <a:ext uri="{FF2B5EF4-FFF2-40B4-BE49-F238E27FC236}">
                <a16:creationId xmlns:a16="http://schemas.microsoft.com/office/drawing/2014/main" id="{347AF2EC-ED3C-47A2-898A-58E12C4E3C07}"/>
              </a:ext>
            </a:extLst>
          </p:cNvPr>
          <p:cNvSpPr/>
          <p:nvPr/>
        </p:nvSpPr>
        <p:spPr>
          <a:xfrm>
            <a:off x="1802312" y="2861214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mardi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299;p7">
            <a:extLst>
              <a:ext uri="{FF2B5EF4-FFF2-40B4-BE49-F238E27FC236}">
                <a16:creationId xmlns:a16="http://schemas.microsoft.com/office/drawing/2014/main" id="{0E264674-D2F7-4CAF-B70A-F5E50C936F5F}"/>
              </a:ext>
            </a:extLst>
          </p:cNvPr>
          <p:cNvSpPr/>
          <p:nvPr/>
        </p:nvSpPr>
        <p:spPr>
          <a:xfrm>
            <a:off x="3104446" y="2846604"/>
            <a:ext cx="62828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299;p7">
            <a:extLst>
              <a:ext uri="{FF2B5EF4-FFF2-40B4-BE49-F238E27FC236}">
                <a16:creationId xmlns:a16="http://schemas.microsoft.com/office/drawing/2014/main" id="{DC902016-72E0-40E2-B4A1-B4C32932D43B}"/>
              </a:ext>
            </a:extLst>
          </p:cNvPr>
          <p:cNvSpPr/>
          <p:nvPr/>
        </p:nvSpPr>
        <p:spPr>
          <a:xfrm>
            <a:off x="5419727" y="2846604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ici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299;p7">
            <a:extLst>
              <a:ext uri="{FF2B5EF4-FFF2-40B4-BE49-F238E27FC236}">
                <a16:creationId xmlns:a16="http://schemas.microsoft.com/office/drawing/2014/main" id="{D8936FF0-7E2C-44F3-A68B-C181B8E681BF}"/>
              </a:ext>
            </a:extLst>
          </p:cNvPr>
          <p:cNvSpPr/>
          <p:nvPr/>
        </p:nvSpPr>
        <p:spPr>
          <a:xfrm>
            <a:off x="3661632" y="3875073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299;p7">
            <a:extLst>
              <a:ext uri="{FF2B5EF4-FFF2-40B4-BE49-F238E27FC236}">
                <a16:creationId xmlns:a16="http://schemas.microsoft.com/office/drawing/2014/main" id="{78552BD8-6A4D-427F-80CF-F81E6989791F}"/>
              </a:ext>
            </a:extLst>
          </p:cNvPr>
          <p:cNvSpPr/>
          <p:nvPr/>
        </p:nvSpPr>
        <p:spPr>
          <a:xfrm>
            <a:off x="1018122" y="3882951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100" name="Google Shape;299;p7">
            <a:extLst>
              <a:ext uri="{FF2B5EF4-FFF2-40B4-BE49-F238E27FC236}">
                <a16:creationId xmlns:a16="http://schemas.microsoft.com/office/drawing/2014/main" id="{5C06AEAD-6FC4-45FE-A7BC-0F0E1290073A}"/>
              </a:ext>
            </a:extLst>
          </p:cNvPr>
          <p:cNvSpPr/>
          <p:nvPr/>
        </p:nvSpPr>
        <p:spPr>
          <a:xfrm>
            <a:off x="5486595" y="3867768"/>
            <a:ext cx="60425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299;p7">
            <a:extLst>
              <a:ext uri="{FF2B5EF4-FFF2-40B4-BE49-F238E27FC236}">
                <a16:creationId xmlns:a16="http://schemas.microsoft.com/office/drawing/2014/main" id="{8A7F8EC9-F220-426B-B61C-E4FF44714C54}"/>
              </a:ext>
            </a:extLst>
          </p:cNvPr>
          <p:cNvSpPr/>
          <p:nvPr/>
        </p:nvSpPr>
        <p:spPr>
          <a:xfrm>
            <a:off x="1749802" y="3882378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lundi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299;p7">
            <a:extLst>
              <a:ext uri="{FF2B5EF4-FFF2-40B4-BE49-F238E27FC236}">
                <a16:creationId xmlns:a16="http://schemas.microsoft.com/office/drawing/2014/main" id="{90895FE0-AAF5-4B37-AE10-8648495A0615}"/>
              </a:ext>
            </a:extLst>
          </p:cNvPr>
          <p:cNvSpPr/>
          <p:nvPr/>
        </p:nvSpPr>
        <p:spPr>
          <a:xfrm>
            <a:off x="3051936" y="3867768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</a:t>
            </a:r>
          </a:p>
        </p:txBody>
      </p:sp>
      <p:sp>
        <p:nvSpPr>
          <p:cNvPr id="106" name="Google Shape;299;p7">
            <a:extLst>
              <a:ext uri="{FF2B5EF4-FFF2-40B4-BE49-F238E27FC236}">
                <a16:creationId xmlns:a16="http://schemas.microsoft.com/office/drawing/2014/main" id="{B38222D8-EC05-4113-9580-4BC9AD287ACA}"/>
              </a:ext>
            </a:extLst>
          </p:cNvPr>
          <p:cNvSpPr/>
          <p:nvPr/>
        </p:nvSpPr>
        <p:spPr>
          <a:xfrm>
            <a:off x="4282757" y="5874720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299;p7">
            <a:extLst>
              <a:ext uri="{FF2B5EF4-FFF2-40B4-BE49-F238E27FC236}">
                <a16:creationId xmlns:a16="http://schemas.microsoft.com/office/drawing/2014/main" id="{575B1822-E9D5-4112-AD51-5A02B8AF448A}"/>
              </a:ext>
            </a:extLst>
          </p:cNvPr>
          <p:cNvSpPr/>
          <p:nvPr/>
        </p:nvSpPr>
        <p:spPr>
          <a:xfrm>
            <a:off x="1050038" y="4883233"/>
            <a:ext cx="752274" cy="33543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suis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99;p7">
            <a:extLst>
              <a:ext uri="{FF2B5EF4-FFF2-40B4-BE49-F238E27FC236}">
                <a16:creationId xmlns:a16="http://schemas.microsoft.com/office/drawing/2014/main" id="{9D0B0A29-9F1D-4F29-A1EB-46275B31ABF5}"/>
              </a:ext>
            </a:extLst>
          </p:cNvPr>
          <p:cNvSpPr/>
          <p:nvPr/>
        </p:nvSpPr>
        <p:spPr>
          <a:xfrm>
            <a:off x="1980979" y="4883233"/>
            <a:ext cx="1519761" cy="34464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contente</a:t>
            </a:r>
          </a:p>
        </p:txBody>
      </p:sp>
      <p:sp>
        <p:nvSpPr>
          <p:cNvPr id="112" name="Google Shape;299;p7">
            <a:extLst>
              <a:ext uri="{FF2B5EF4-FFF2-40B4-BE49-F238E27FC236}">
                <a16:creationId xmlns:a16="http://schemas.microsoft.com/office/drawing/2014/main" id="{420144EC-8F00-4D79-8F74-97E1425D1E34}"/>
              </a:ext>
            </a:extLst>
          </p:cNvPr>
          <p:cNvSpPr/>
          <p:nvPr/>
        </p:nvSpPr>
        <p:spPr>
          <a:xfrm>
            <a:off x="3640278" y="4866408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je</a:t>
            </a:r>
          </a:p>
        </p:txBody>
      </p:sp>
      <p:sp>
        <p:nvSpPr>
          <p:cNvPr id="118" name="Google Shape;299;p7">
            <a:extLst>
              <a:ext uri="{FF2B5EF4-FFF2-40B4-BE49-F238E27FC236}">
                <a16:creationId xmlns:a16="http://schemas.microsoft.com/office/drawing/2014/main" id="{890414D4-71A0-467C-8B96-158D0B0A93C5}"/>
              </a:ext>
            </a:extLst>
          </p:cNvPr>
          <p:cNvSpPr/>
          <p:nvPr/>
        </p:nvSpPr>
        <p:spPr>
          <a:xfrm>
            <a:off x="1196650" y="5916769"/>
            <a:ext cx="659482" cy="33543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299;p7">
            <a:extLst>
              <a:ext uri="{FF2B5EF4-FFF2-40B4-BE49-F238E27FC236}">
                <a16:creationId xmlns:a16="http://schemas.microsoft.com/office/drawing/2014/main" id="{2E8C5FEE-2F3B-4D9E-9364-506C04C91183}"/>
              </a:ext>
            </a:extLst>
          </p:cNvPr>
          <p:cNvSpPr/>
          <p:nvPr/>
        </p:nvSpPr>
        <p:spPr>
          <a:xfrm>
            <a:off x="3661632" y="5884956"/>
            <a:ext cx="552145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120" name="Google Shape;299;p7">
            <a:extLst>
              <a:ext uri="{FF2B5EF4-FFF2-40B4-BE49-F238E27FC236}">
                <a16:creationId xmlns:a16="http://schemas.microsoft.com/office/drawing/2014/main" id="{890CB9A4-2FA3-4D04-A999-6BB8597760BF}"/>
              </a:ext>
            </a:extLst>
          </p:cNvPr>
          <p:cNvSpPr/>
          <p:nvPr/>
        </p:nvSpPr>
        <p:spPr>
          <a:xfrm>
            <a:off x="2034939" y="5887462"/>
            <a:ext cx="1526335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vendredi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299;p7">
            <a:extLst>
              <a:ext uri="{FF2B5EF4-FFF2-40B4-BE49-F238E27FC236}">
                <a16:creationId xmlns:a16="http://schemas.microsoft.com/office/drawing/2014/main" id="{C70D9292-912E-486B-BA6D-786F2AA60DC6}"/>
              </a:ext>
            </a:extLst>
          </p:cNvPr>
          <p:cNvSpPr/>
          <p:nvPr/>
        </p:nvSpPr>
        <p:spPr>
          <a:xfrm>
            <a:off x="4303433" y="4879027"/>
            <a:ext cx="1771716" cy="35363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325;p7">
            <a:extLst>
              <a:ext uri="{FF2B5EF4-FFF2-40B4-BE49-F238E27FC236}">
                <a16:creationId xmlns:a16="http://schemas.microsoft.com/office/drawing/2014/main" id="{0F96DF33-46B5-4791-BDD2-9B3685F7A1C4}"/>
              </a:ext>
            </a:extLst>
          </p:cNvPr>
          <p:cNvSpPr txBox="1"/>
          <p:nvPr/>
        </p:nvSpPr>
        <p:spPr>
          <a:xfrm>
            <a:off x="1018122" y="2284227"/>
            <a:ext cx="48297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A030737-F4A1-40E6-A888-A2AD9E4A6593}"/>
              </a:ext>
            </a:extLst>
          </p:cNvPr>
          <p:cNvGrpSpPr/>
          <p:nvPr/>
        </p:nvGrpSpPr>
        <p:grpSpPr>
          <a:xfrm>
            <a:off x="80107" y="6837831"/>
            <a:ext cx="2331393" cy="849944"/>
            <a:chOff x="265969" y="4581662"/>
            <a:chExt cx="2331393" cy="849944"/>
          </a:xfrm>
        </p:grpSpPr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23D97484-06D9-4203-AB81-B1471301F1DE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5" name="Picture 12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C374FCE-06BA-41AF-B91D-389247CB2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DBE47E60-89D5-4FAC-8E29-D03E03C4E389}"/>
              </a:ext>
            </a:extLst>
          </p:cNvPr>
          <p:cNvSpPr txBox="1"/>
          <p:nvPr/>
        </p:nvSpPr>
        <p:spPr>
          <a:xfrm>
            <a:off x="2681135" y="6969130"/>
            <a:ext cx="655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Madame Vidal parle.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lundi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127" name="Table 126">
            <a:extLst>
              <a:ext uri="{FF2B5EF4-FFF2-40B4-BE49-F238E27FC236}">
                <a16:creationId xmlns:a16="http://schemas.microsoft.com/office/drawing/2014/main" id="{9B8C7546-BA94-4F92-8DDE-2075091CB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76945"/>
              </p:ext>
            </p:extLst>
          </p:nvPr>
        </p:nvGraphicFramePr>
        <p:xfrm>
          <a:off x="171594" y="7678539"/>
          <a:ext cx="11537138" cy="2743200"/>
        </p:xfrm>
        <a:graphic>
          <a:graphicData uri="http://schemas.openxmlformats.org/drawingml/2006/table">
            <a:tbl>
              <a:tblPr firstRow="1" bandRow="1"/>
              <a:tblGrid>
                <a:gridCol w="757538">
                  <a:extLst>
                    <a:ext uri="{9D8B030D-6E8A-4147-A177-3AD203B41FA5}">
                      <a16:colId xmlns:a16="http://schemas.microsoft.com/office/drawing/2014/main" val="3231131301"/>
                    </a:ext>
                  </a:extLst>
                </a:gridCol>
                <a:gridCol w="2803945">
                  <a:extLst>
                    <a:ext uri="{9D8B030D-6E8A-4147-A177-3AD203B41FA5}">
                      <a16:colId xmlns:a16="http://schemas.microsoft.com/office/drawing/2014/main" val="3605374714"/>
                    </a:ext>
                  </a:extLst>
                </a:gridCol>
                <a:gridCol w="2816679">
                  <a:extLst>
                    <a:ext uri="{9D8B030D-6E8A-4147-A177-3AD203B41FA5}">
                      <a16:colId xmlns:a16="http://schemas.microsoft.com/office/drawing/2014/main" val="2931518394"/>
                    </a:ext>
                  </a:extLst>
                </a:gridCol>
                <a:gridCol w="2618178">
                  <a:extLst>
                    <a:ext uri="{9D8B030D-6E8A-4147-A177-3AD203B41FA5}">
                      <a16:colId xmlns:a16="http://schemas.microsoft.com/office/drawing/2014/main" val="3282067303"/>
                    </a:ext>
                  </a:extLst>
                </a:gridCol>
                <a:gridCol w="2540798">
                  <a:extLst>
                    <a:ext uri="{9D8B030D-6E8A-4147-A177-3AD203B41FA5}">
                      <a16:colId xmlns:a16="http://schemas.microsoft.com/office/drawing/2014/main" val="2730707143"/>
                    </a:ext>
                  </a:extLst>
                </a:gridCol>
              </a:tblGrid>
              <a:tr h="3252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451114"/>
                  </a:ext>
                </a:extLst>
              </a:tr>
              <a:tr h="32525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600971"/>
                  </a:ext>
                </a:extLst>
              </a:tr>
              <a:tr h="32525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310429"/>
                  </a:ext>
                </a:extLst>
              </a:tr>
              <a:tr h="32525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12493"/>
                  </a:ext>
                </a:extLst>
              </a:tr>
              <a:tr h="3252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413"/>
                  </a:ext>
                </a:extLst>
              </a:tr>
              <a:tr h="32525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778998"/>
                  </a:ext>
                </a:extLst>
              </a:tr>
            </a:tbl>
          </a:graphicData>
        </a:graphic>
      </p:graphicFrame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44746403-1BBE-4C3C-904F-334385C46181}"/>
              </a:ext>
            </a:extLst>
          </p:cNvPr>
          <p:cNvSpPr/>
          <p:nvPr/>
        </p:nvSpPr>
        <p:spPr>
          <a:xfrm>
            <a:off x="902577" y="7697010"/>
            <a:ext cx="2792581" cy="430990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1" name="Google Shape;232;p10">
            <a:extLst>
              <a:ext uri="{FF2B5EF4-FFF2-40B4-BE49-F238E27FC236}">
                <a16:creationId xmlns:a16="http://schemas.microsoft.com/office/drawing/2014/main" id="{9E121CEE-D9C4-4F98-9B3E-7C91136DA9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5390" y="4892296"/>
            <a:ext cx="2064047" cy="183337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peech Bubble: Rectangle with Corners Rounded 131">
            <a:extLst>
              <a:ext uri="{FF2B5EF4-FFF2-40B4-BE49-F238E27FC236}">
                <a16:creationId xmlns:a16="http://schemas.microsoft.com/office/drawing/2014/main" id="{4BDAD1CC-B39F-49AC-A766-1647B13CF57A}"/>
              </a:ext>
            </a:extLst>
          </p:cNvPr>
          <p:cNvSpPr/>
          <p:nvPr/>
        </p:nvSpPr>
        <p:spPr>
          <a:xfrm>
            <a:off x="6775956" y="5283264"/>
            <a:ext cx="3858583" cy="1135321"/>
          </a:xfrm>
          <a:prstGeom prst="wedgeRoundRectCallout">
            <a:avLst>
              <a:gd name="adj1" fmla="val 57755"/>
              <a:gd name="adj2" fmla="val 11912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Bonjour, tout le monde !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…?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9AAE57FE-2A0D-496F-81EB-598B860C9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208" y="1699639"/>
            <a:ext cx="5079913" cy="2818121"/>
          </a:xfrm>
          <a:prstGeom prst="rect">
            <a:avLst/>
          </a:prstGeom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DEE17EC-5F7F-4FC4-89F0-A1993153E32E}"/>
              </a:ext>
            </a:extLst>
          </p:cNvPr>
          <p:cNvGrpSpPr/>
          <p:nvPr/>
        </p:nvGrpSpPr>
        <p:grpSpPr>
          <a:xfrm>
            <a:off x="77859" y="10669483"/>
            <a:ext cx="2046279" cy="849944"/>
            <a:chOff x="291715" y="11147271"/>
            <a:chExt cx="2046279" cy="849944"/>
          </a:xfrm>
        </p:grpSpPr>
        <p:sp>
          <p:nvSpPr>
            <p:cNvPr id="136" name="Title 2">
              <a:extLst>
                <a:ext uri="{FF2B5EF4-FFF2-40B4-BE49-F238E27FC236}">
                  <a16:creationId xmlns:a16="http://schemas.microsoft.com/office/drawing/2014/main" id="{6EE33FD7-B6B8-4F29-A38F-FDDD383C91B8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7" name="Picture 136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3BE200FC-0406-4486-8BD7-5A98F286A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BB8B64A1-4E7B-45D5-A757-E76FA752352B}"/>
              </a:ext>
            </a:extLst>
          </p:cNvPr>
          <p:cNvSpPr txBox="1"/>
          <p:nvPr/>
        </p:nvSpPr>
        <p:spPr>
          <a:xfrm>
            <a:off x="2133921" y="10866183"/>
            <a:ext cx="9980220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: Lotto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a 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French word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from this week into each square.</a:t>
            </a:r>
            <a:endParaRPr kumimoji="0" lang="en-GB" sz="25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9" name="Table 4">
            <a:extLst>
              <a:ext uri="{FF2B5EF4-FFF2-40B4-BE49-F238E27FC236}">
                <a16:creationId xmlns:a16="http://schemas.microsoft.com/office/drawing/2014/main" id="{C8F1415E-78AB-43DC-84AD-D563F7F59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496611"/>
              </p:ext>
            </p:extLst>
          </p:nvPr>
        </p:nvGraphicFramePr>
        <p:xfrm>
          <a:off x="374014" y="11541719"/>
          <a:ext cx="5293347" cy="4487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4449">
                  <a:extLst>
                    <a:ext uri="{9D8B030D-6E8A-4147-A177-3AD203B41FA5}">
                      <a16:colId xmlns:a16="http://schemas.microsoft.com/office/drawing/2014/main" val="1874927922"/>
                    </a:ext>
                  </a:extLst>
                </a:gridCol>
                <a:gridCol w="1764449">
                  <a:extLst>
                    <a:ext uri="{9D8B030D-6E8A-4147-A177-3AD203B41FA5}">
                      <a16:colId xmlns:a16="http://schemas.microsoft.com/office/drawing/2014/main" val="2707594328"/>
                    </a:ext>
                  </a:extLst>
                </a:gridCol>
                <a:gridCol w="1764449">
                  <a:extLst>
                    <a:ext uri="{9D8B030D-6E8A-4147-A177-3AD203B41FA5}">
                      <a16:colId xmlns:a16="http://schemas.microsoft.com/office/drawing/2014/main" val="3989845559"/>
                    </a:ext>
                  </a:extLst>
                </a:gridCol>
              </a:tblGrid>
              <a:tr h="14957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880041"/>
                  </a:ext>
                </a:extLst>
              </a:tr>
              <a:tr h="14957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603696"/>
                  </a:ext>
                </a:extLst>
              </a:tr>
              <a:tr h="14957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1519367"/>
                  </a:ext>
                </a:extLst>
              </a:tr>
            </a:tbl>
          </a:graphicData>
        </a:graphic>
      </p:graphicFrame>
      <p:graphicFrame>
        <p:nvGraphicFramePr>
          <p:cNvPr id="141" name="Table 6">
            <a:extLst>
              <a:ext uri="{FF2B5EF4-FFF2-40B4-BE49-F238E27FC236}">
                <a16:creationId xmlns:a16="http://schemas.microsoft.com/office/drawing/2014/main" id="{FB5CF863-BCAB-40BF-934C-06E3FB274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79600"/>
              </p:ext>
            </p:extLst>
          </p:nvPr>
        </p:nvGraphicFramePr>
        <p:xfrm>
          <a:off x="6324605" y="11519568"/>
          <a:ext cx="3746086" cy="4393204"/>
        </p:xfrm>
        <a:graphic>
          <a:graphicData uri="http://schemas.openxmlformats.org/drawingml/2006/table">
            <a:tbl>
              <a:tblPr firstRow="1" bandRow="1"/>
              <a:tblGrid>
                <a:gridCol w="1873043">
                  <a:extLst>
                    <a:ext uri="{9D8B030D-6E8A-4147-A177-3AD203B41FA5}">
                      <a16:colId xmlns:a16="http://schemas.microsoft.com/office/drawing/2014/main" val="167100322"/>
                    </a:ext>
                  </a:extLst>
                </a:gridCol>
                <a:gridCol w="1873043">
                  <a:extLst>
                    <a:ext uri="{9D8B030D-6E8A-4147-A177-3AD203B41FA5}">
                      <a16:colId xmlns:a16="http://schemas.microsoft.com/office/drawing/2014/main" val="2071663219"/>
                    </a:ext>
                  </a:extLst>
                </a:gridCol>
              </a:tblGrid>
              <a:tr h="5274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211992"/>
                  </a:ext>
                </a:extLst>
              </a:tr>
              <a:tr h="5274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60981"/>
                  </a:ext>
                </a:extLst>
              </a:tr>
              <a:tr h="5274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798191"/>
                  </a:ext>
                </a:extLst>
              </a:tr>
              <a:tr h="5274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2517"/>
                  </a:ext>
                </a:extLst>
              </a:tr>
              <a:tr h="55538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38436"/>
                  </a:ext>
                </a:extLst>
              </a:tr>
              <a:tr h="5274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well/good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69303"/>
                  </a:ext>
                </a:extLst>
              </a:tr>
              <a:tr h="5274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badly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56045"/>
                  </a:ext>
                </a:extLst>
              </a:tr>
              <a:tr h="5274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182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06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94586" y="223727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2931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544230"/>
              </p:ext>
            </p:extLst>
          </p:nvPr>
        </p:nvGraphicFramePr>
        <p:xfrm>
          <a:off x="322986" y="5170725"/>
          <a:ext cx="9634683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heureux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courageux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curieux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8701D000-A472-4CE0-B50C-61DD5051C038}"/>
              </a:ext>
            </a:extLst>
          </p:cNvPr>
          <p:cNvGraphicFramePr>
            <a:graphicFrameLocks noGrp="1"/>
          </p:cNvGraphicFramePr>
          <p:nvPr/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79" name="Table 107">
            <a:extLst>
              <a:ext uri="{FF2B5EF4-FFF2-40B4-BE49-F238E27FC236}">
                <a16:creationId xmlns:a16="http://schemas.microsoft.com/office/drawing/2014/main" id="{B164CB07-64B4-43D7-9C7A-0E1C96149B18}"/>
              </a:ext>
            </a:extLst>
          </p:cNvPr>
          <p:cNvGraphicFramePr>
            <a:graphicFrameLocks noGrp="1"/>
          </p:cNvGraphicFramePr>
          <p:nvPr/>
        </p:nvGraphicFramePr>
        <p:xfrm>
          <a:off x="3033635" y="2268722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F49C8ED5-C253-4FAB-863C-EEA59920A8AE}"/>
              </a:ext>
            </a:extLst>
          </p:cNvPr>
          <p:cNvSpPr txBox="1"/>
          <p:nvPr/>
        </p:nvSpPr>
        <p:spPr>
          <a:xfrm>
            <a:off x="3049330" y="3607725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9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229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229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4" name="Picture 2" descr="Tic Toe, Cinq Dans Une Rangée, Jeu">
            <a:extLst>
              <a:ext uri="{FF2B5EF4-FFF2-40B4-BE49-F238E27FC236}">
                <a16:creationId xmlns:a16="http://schemas.microsoft.com/office/drawing/2014/main" id="{8EA32EFC-2223-4CD7-BAF9-781A7F8E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33" y="2834361"/>
            <a:ext cx="1220068" cy="8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57A21F1-2137-48A2-86DB-48616DA2C3A8}"/>
              </a:ext>
            </a:extLst>
          </p:cNvPr>
          <p:cNvSpPr txBox="1"/>
          <p:nvPr/>
        </p:nvSpPr>
        <p:spPr>
          <a:xfrm>
            <a:off x="547907" y="3564538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81D65063-646F-4AD4-AEC4-7B81ACE7C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9" y="2789431"/>
            <a:ext cx="792540" cy="792540"/>
          </a:xfrm>
          <a:prstGeom prst="rect">
            <a:avLst/>
          </a:prstGeom>
        </p:spPr>
      </p:pic>
      <p:pic>
        <p:nvPicPr>
          <p:cNvPr id="85" name="Picture 84" descr="Shape, circle&#10;&#10;Description automatically generated">
            <a:extLst>
              <a:ext uri="{FF2B5EF4-FFF2-40B4-BE49-F238E27FC236}">
                <a16:creationId xmlns:a16="http://schemas.microsoft.com/office/drawing/2014/main" id="{97449046-B5A6-4E8B-888D-994B63EF4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62" y="2276094"/>
            <a:ext cx="518288" cy="622336"/>
          </a:xfrm>
          <a:prstGeom prst="rect">
            <a:avLst/>
          </a:prstGeom>
        </p:spPr>
      </p:pic>
      <p:sp>
        <p:nvSpPr>
          <p:cNvPr id="88" name="Oval Callout 13">
            <a:extLst>
              <a:ext uri="{FF2B5EF4-FFF2-40B4-BE49-F238E27FC236}">
                <a16:creationId xmlns:a16="http://schemas.microsoft.com/office/drawing/2014/main" id="{020899C8-EED1-4787-9CA6-A4716B7A5271}"/>
              </a:ext>
            </a:extLst>
          </p:cNvPr>
          <p:cNvSpPr/>
          <p:nvPr/>
        </p:nvSpPr>
        <p:spPr>
          <a:xfrm>
            <a:off x="5488098" y="1756507"/>
            <a:ext cx="3400580" cy="1631972"/>
          </a:xfrm>
          <a:prstGeom prst="wedgeEllipseCallout">
            <a:avLst>
              <a:gd name="adj1" fmla="val -60662"/>
              <a:gd name="adj2" fmla="val 54140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539B7DC-0BD0-4013-89F6-8BAF42547FB1}"/>
              </a:ext>
            </a:extLst>
          </p:cNvPr>
          <p:cNvSpPr txBox="1"/>
          <p:nvPr/>
        </p:nvSpPr>
        <p:spPr>
          <a:xfrm>
            <a:off x="1930328" y="11092226"/>
            <a:ext cx="7269939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C’est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Léa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ou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Yves </a:t>
            </a:r>
            <a:r>
              <a:rPr lang="en-GB" sz="2626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ou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les deux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8B56B4F-8B6E-4209-B60D-3824182106DB}"/>
              </a:ext>
            </a:extLst>
          </p:cNvPr>
          <p:cNvGrpSpPr/>
          <p:nvPr/>
        </p:nvGrpSpPr>
        <p:grpSpPr>
          <a:xfrm>
            <a:off x="133812" y="10995553"/>
            <a:ext cx="1751707" cy="862054"/>
            <a:chOff x="314909" y="12083263"/>
            <a:chExt cx="1751707" cy="862054"/>
          </a:xfrm>
        </p:grpSpPr>
        <p:sp>
          <p:nvSpPr>
            <p:cNvPr id="144" name="Title 1">
              <a:extLst>
                <a:ext uri="{FF2B5EF4-FFF2-40B4-BE49-F238E27FC236}">
                  <a16:creationId xmlns:a16="http://schemas.microsoft.com/office/drawing/2014/main" id="{9A8420A6-C7E7-46A8-8BDE-C8A017F869D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47" name="Picture 14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0D9AEF2-1C61-4B9E-9EDE-4C33BCC2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90" y="810429"/>
            <a:ext cx="2865702" cy="1436845"/>
            <a:chOff x="4876029" y="582476"/>
            <a:chExt cx="1822690" cy="87557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875578"/>
              <a:chOff x="4310576" y="875609"/>
              <a:chExt cx="2558030" cy="1185022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1072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Describing someone else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895CB505-074E-4657-94EA-8B282D408BEE}"/>
              </a:ext>
            </a:extLst>
          </p:cNvPr>
          <p:cNvSpPr/>
          <p:nvPr/>
        </p:nvSpPr>
        <p:spPr>
          <a:xfrm>
            <a:off x="5333367" y="1959894"/>
            <a:ext cx="3625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Most of our key language this week has these SSC.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7E56FA6D-32EA-4CD5-B608-1584CE5AFC7D}"/>
              </a:ext>
            </a:extLst>
          </p:cNvPr>
          <p:cNvSpPr/>
          <p:nvPr/>
        </p:nvSpPr>
        <p:spPr>
          <a:xfrm>
            <a:off x="209804" y="7130607"/>
            <a:ext cx="11584478" cy="3752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92462EDC-E05B-49EE-877D-D2C80DCD98BC}"/>
              </a:ext>
            </a:extLst>
          </p:cNvPr>
          <p:cNvSpPr txBox="1">
            <a:spLocks/>
          </p:cNvSpPr>
          <p:nvPr/>
        </p:nvSpPr>
        <p:spPr>
          <a:xfrm>
            <a:off x="9675334" y="730576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5" name="Google Shape;170;p8" descr="Jigsaw, Puzzle, Piece, Game, Concept, Solution">
            <a:extLst>
              <a:ext uri="{FF2B5EF4-FFF2-40B4-BE49-F238E27FC236}">
                <a16:creationId xmlns:a16="http://schemas.microsoft.com/office/drawing/2014/main" id="{C02F9E73-2EE1-4D18-8703-4B1013249C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92997" y="722149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CustomShape 3">
            <a:extLst>
              <a:ext uri="{FF2B5EF4-FFF2-40B4-BE49-F238E27FC236}">
                <a16:creationId xmlns:a16="http://schemas.microsoft.com/office/drawing/2014/main" id="{DC492E16-186D-4D33-A02D-D23A31059ECA}"/>
              </a:ext>
            </a:extLst>
          </p:cNvPr>
          <p:cNvSpPr/>
          <p:nvPr/>
        </p:nvSpPr>
        <p:spPr>
          <a:xfrm>
            <a:off x="361542" y="772350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Adjectives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ending in -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x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change to –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se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to describe feminine nouns.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81BA20D1-3347-498F-92A5-D44F2103963D}"/>
              </a:ext>
            </a:extLst>
          </p:cNvPr>
          <p:cNvSpPr txBox="1">
            <a:spLocks/>
          </p:cNvSpPr>
          <p:nvPr/>
        </p:nvSpPr>
        <p:spPr>
          <a:xfrm>
            <a:off x="356198" y="7197481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3B32924-F4E2-47E8-A0D0-B3537B17307A}"/>
              </a:ext>
            </a:extLst>
          </p:cNvPr>
          <p:cNvSpPr/>
          <p:nvPr/>
        </p:nvSpPr>
        <p:spPr>
          <a:xfrm>
            <a:off x="521648" y="8327872"/>
            <a:ext cx="200356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Masculine</a:t>
            </a:r>
            <a:endParaRPr lang="en-GB" sz="2400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53464AE-982D-40B3-B69D-598B02F25473}"/>
              </a:ext>
            </a:extLst>
          </p:cNvPr>
          <p:cNvSpPr/>
          <p:nvPr/>
        </p:nvSpPr>
        <p:spPr>
          <a:xfrm>
            <a:off x="547907" y="9870579"/>
            <a:ext cx="2003568" cy="46166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Feminine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8" name="CustomShape 6">
            <a:extLst>
              <a:ext uri="{FF2B5EF4-FFF2-40B4-BE49-F238E27FC236}">
                <a16:creationId xmlns:a16="http://schemas.microsoft.com/office/drawing/2014/main" id="{2772F8FA-8E0F-452E-90AC-00C266A4BE73}"/>
              </a:ext>
            </a:extLst>
          </p:cNvPr>
          <p:cNvSpPr/>
          <p:nvPr/>
        </p:nvSpPr>
        <p:spPr>
          <a:xfrm>
            <a:off x="2899480" y="827392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40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x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1" name="CustomShape 6">
            <a:extLst>
              <a:ext uri="{FF2B5EF4-FFF2-40B4-BE49-F238E27FC236}">
                <a16:creationId xmlns:a16="http://schemas.microsoft.com/office/drawing/2014/main" id="{69F1D3B4-1352-496E-B79D-3AEBC07CED02}"/>
              </a:ext>
            </a:extLst>
          </p:cNvPr>
          <p:cNvSpPr/>
          <p:nvPr/>
        </p:nvSpPr>
        <p:spPr>
          <a:xfrm>
            <a:off x="6157778" y="830342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serious.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extLst>
              <a:ext uri="{FF2B5EF4-FFF2-40B4-BE49-F238E27FC236}">
                <a16:creationId xmlns:a16="http://schemas.microsoft.com/office/drawing/2014/main" id="{A7D06705-1729-42F4-BBCF-1FD7601B3465}"/>
              </a:ext>
            </a:extLst>
          </p:cNvPr>
          <p:cNvSpPr/>
          <p:nvPr/>
        </p:nvSpPr>
        <p:spPr>
          <a:xfrm>
            <a:off x="2933941" y="865893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Tu es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x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6">
            <a:extLst>
              <a:ext uri="{FF2B5EF4-FFF2-40B4-BE49-F238E27FC236}">
                <a16:creationId xmlns:a16="http://schemas.microsoft.com/office/drawing/2014/main" id="{873D5314-FFE0-4B6A-8B7B-79D24297EA06}"/>
              </a:ext>
            </a:extLst>
          </p:cNvPr>
          <p:cNvSpPr/>
          <p:nvPr/>
        </p:nvSpPr>
        <p:spPr>
          <a:xfrm>
            <a:off x="6113123" y="8662918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 boy) are serious.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4" name="CustomShape 6">
            <a:extLst>
              <a:ext uri="{FF2B5EF4-FFF2-40B4-BE49-F238E27FC236}">
                <a16:creationId xmlns:a16="http://schemas.microsoft.com/office/drawing/2014/main" id="{A2646660-39DD-4824-AD59-D70F153FCC3D}"/>
              </a:ext>
            </a:extLst>
          </p:cNvPr>
          <p:cNvSpPr/>
          <p:nvPr/>
        </p:nvSpPr>
        <p:spPr>
          <a:xfrm>
            <a:off x="2889578" y="954404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CustomShape 6">
            <a:extLst>
              <a:ext uri="{FF2B5EF4-FFF2-40B4-BE49-F238E27FC236}">
                <a16:creationId xmlns:a16="http://schemas.microsoft.com/office/drawing/2014/main" id="{9EE2F0DD-9573-4B27-AB48-6756448935D5}"/>
              </a:ext>
            </a:extLst>
          </p:cNvPr>
          <p:cNvSpPr/>
          <p:nvPr/>
        </p:nvSpPr>
        <p:spPr>
          <a:xfrm>
            <a:off x="2954489" y="997376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Tu es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CustomShape 6">
            <a:extLst>
              <a:ext uri="{FF2B5EF4-FFF2-40B4-BE49-F238E27FC236}">
                <a16:creationId xmlns:a16="http://schemas.microsoft.com/office/drawing/2014/main" id="{67D4D415-D11B-47A1-B852-81090D33DF53}"/>
              </a:ext>
            </a:extLst>
          </p:cNvPr>
          <p:cNvSpPr/>
          <p:nvPr/>
        </p:nvSpPr>
        <p:spPr>
          <a:xfrm>
            <a:off x="6139249" y="9559523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40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am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serious.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CustomShape 6">
            <a:extLst>
              <a:ext uri="{FF2B5EF4-FFF2-40B4-BE49-F238E27FC236}">
                <a16:creationId xmlns:a16="http://schemas.microsoft.com/office/drawing/2014/main" id="{B509DF64-05C7-426C-873C-B4273BE3EE7E}"/>
              </a:ext>
            </a:extLst>
          </p:cNvPr>
          <p:cNvSpPr/>
          <p:nvPr/>
        </p:nvSpPr>
        <p:spPr>
          <a:xfrm>
            <a:off x="6093282" y="10002685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</a:t>
            </a:r>
            <a:r>
              <a:rPr lang="en-GB" sz="240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are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serious.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CustomShape 6">
            <a:extLst>
              <a:ext uri="{FF2B5EF4-FFF2-40B4-BE49-F238E27FC236}">
                <a16:creationId xmlns:a16="http://schemas.microsoft.com/office/drawing/2014/main" id="{76E0D189-CDF8-4005-9727-A86577AD56DC}"/>
              </a:ext>
            </a:extLst>
          </p:cNvPr>
          <p:cNvSpPr/>
          <p:nvPr/>
        </p:nvSpPr>
        <p:spPr>
          <a:xfrm>
            <a:off x="2968402" y="902552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40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x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9" name="CustomShape 6">
            <a:extLst>
              <a:ext uri="{FF2B5EF4-FFF2-40B4-BE49-F238E27FC236}">
                <a16:creationId xmlns:a16="http://schemas.microsoft.com/office/drawing/2014/main" id="{E66B6698-5BAD-4057-9EE0-69A8F6510C6A}"/>
              </a:ext>
            </a:extLst>
          </p:cNvPr>
          <p:cNvSpPr/>
          <p:nvPr/>
        </p:nvSpPr>
        <p:spPr>
          <a:xfrm>
            <a:off x="2920028" y="10381516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CustomShape 6">
            <a:extLst>
              <a:ext uri="{FF2B5EF4-FFF2-40B4-BE49-F238E27FC236}">
                <a16:creationId xmlns:a16="http://schemas.microsoft.com/office/drawing/2014/main" id="{E2AB15DA-0468-4291-9095-5D794652C297}"/>
              </a:ext>
            </a:extLst>
          </p:cNvPr>
          <p:cNvSpPr/>
          <p:nvPr/>
        </p:nvSpPr>
        <p:spPr>
          <a:xfrm>
            <a:off x="6093282" y="1043133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is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serious.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CustomShape 6">
            <a:extLst>
              <a:ext uri="{FF2B5EF4-FFF2-40B4-BE49-F238E27FC236}">
                <a16:creationId xmlns:a16="http://schemas.microsoft.com/office/drawing/2014/main" id="{A7C5D8F8-62D5-47D5-92C8-184A1EF0CC6D}"/>
              </a:ext>
            </a:extLst>
          </p:cNvPr>
          <p:cNvSpPr/>
          <p:nvPr/>
        </p:nvSpPr>
        <p:spPr>
          <a:xfrm>
            <a:off x="6113123" y="902552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serious.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5" name="Picture 124" descr="Shape, circle&#10;&#10;Description automatically generated">
            <a:extLst>
              <a:ext uri="{FF2B5EF4-FFF2-40B4-BE49-F238E27FC236}">
                <a16:creationId xmlns:a16="http://schemas.microsoft.com/office/drawing/2014/main" id="{08EFB7A7-9B95-4535-880A-7468C993B6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88" y="7242257"/>
            <a:ext cx="518288" cy="62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69E03-020B-430E-B63C-3D93CC7CE1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4510" y="8363449"/>
            <a:ext cx="1083009" cy="247267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AE6BE30-9942-494D-8AD0-D2CE6A88BD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2258"/>
          <a:stretch/>
        </p:blipFill>
        <p:spPr>
          <a:xfrm>
            <a:off x="10115707" y="10508758"/>
            <a:ext cx="2014864" cy="1413300"/>
          </a:xfrm>
          <a:prstGeom prst="ellipse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1CF855E3-5FEE-45C6-AB78-EC5876B21862}"/>
              </a:ext>
            </a:extLst>
          </p:cNvPr>
          <p:cNvSpPr/>
          <p:nvPr/>
        </p:nvSpPr>
        <p:spPr>
          <a:xfrm>
            <a:off x="8105284" y="11520288"/>
            <a:ext cx="2575425" cy="617938"/>
          </a:xfrm>
          <a:prstGeom prst="wedgeRoundRectCallout">
            <a:avLst>
              <a:gd name="adj1" fmla="val 63239"/>
              <a:gd name="adj2" fmla="val -51146"/>
              <a:gd name="adj3" fmla="val 16667"/>
            </a:avLst>
          </a:prstGeom>
          <a:solidFill>
            <a:srgbClr val="C5DC00"/>
          </a:solidFill>
          <a:ln w="25400" cap="flat" cmpd="sng" algn="ctr">
            <a:solidFill>
              <a:srgbClr val="8BC14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maintenant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– now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les deux – both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AA300-5A2F-4607-AB68-07544DB2F1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36" y="11831792"/>
            <a:ext cx="4318065" cy="4421976"/>
          </a:xfrm>
          <a:prstGeom prst="rect">
            <a:avLst/>
          </a:prstGeom>
        </p:spPr>
      </p:pic>
      <p:graphicFrame>
        <p:nvGraphicFramePr>
          <p:cNvPr id="128" name="Table 2">
            <a:extLst>
              <a:ext uri="{FF2B5EF4-FFF2-40B4-BE49-F238E27FC236}">
                <a16:creationId xmlns:a16="http://schemas.microsoft.com/office/drawing/2014/main" id="{4534F6BF-C583-44CC-89C8-1FC5A4715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212840"/>
              </p:ext>
            </p:extLst>
          </p:nvPr>
        </p:nvGraphicFramePr>
        <p:xfrm>
          <a:off x="4285177" y="12207391"/>
          <a:ext cx="7539845" cy="3413760"/>
        </p:xfrm>
        <a:graphic>
          <a:graphicData uri="http://schemas.openxmlformats.org/drawingml/2006/table">
            <a:tbl>
              <a:tblPr firstRow="1" bandRow="1"/>
              <a:tblGrid>
                <a:gridCol w="1849413">
                  <a:extLst>
                    <a:ext uri="{9D8B030D-6E8A-4147-A177-3AD203B41FA5}">
                      <a16:colId xmlns:a16="http://schemas.microsoft.com/office/drawing/2014/main" val="3410757535"/>
                    </a:ext>
                  </a:extLst>
                </a:gridCol>
                <a:gridCol w="1281160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1186962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  <a:gridCol w="1494692">
                  <a:extLst>
                    <a:ext uri="{9D8B030D-6E8A-4147-A177-3AD203B41FA5}">
                      <a16:colId xmlns:a16="http://schemas.microsoft.com/office/drawing/2014/main" val="2446025577"/>
                    </a:ext>
                  </a:extLst>
                </a:gridCol>
                <a:gridCol w="1727618">
                  <a:extLst>
                    <a:ext uri="{9D8B030D-6E8A-4147-A177-3AD203B41FA5}">
                      <a16:colId xmlns:a16="http://schemas.microsoft.com/office/drawing/2014/main" val="369467775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adjectif</a:t>
                      </a:r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either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19572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40550"/>
                  </a:ext>
                </a:extLst>
              </a:tr>
            </a:tbl>
          </a:graphicData>
        </a:graphic>
      </p:graphicFrame>
      <p:pic>
        <p:nvPicPr>
          <p:cNvPr id="136" name="Picture 2" descr="Check Mark, Checkbox, Check, Tick, Yes">
            <a:extLst>
              <a:ext uri="{FF2B5EF4-FFF2-40B4-BE49-F238E27FC236}">
                <a16:creationId xmlns:a16="http://schemas.microsoft.com/office/drawing/2014/main" id="{EC7E3126-1B7D-446D-9C36-5EBF6B26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64" y="12762045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05B1D83-C46B-4943-AFFA-8DA6188060AC}"/>
              </a:ext>
            </a:extLst>
          </p:cNvPr>
          <p:cNvSpPr txBox="1"/>
          <p:nvPr/>
        </p:nvSpPr>
        <p:spPr>
          <a:xfrm>
            <a:off x="4215204" y="12706402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courageuse</a:t>
            </a:r>
            <a:endParaRPr lang="en-GB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A3C6B4F-841E-4AF6-BCC1-5853EBEFEEEE}"/>
              </a:ext>
            </a:extLst>
          </p:cNvPr>
          <p:cNvSpPr txBox="1"/>
          <p:nvPr/>
        </p:nvSpPr>
        <p:spPr>
          <a:xfrm>
            <a:off x="10450932" y="12674349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brave</a:t>
            </a:r>
          </a:p>
        </p:txBody>
      </p:sp>
    </p:spTree>
    <p:extLst>
      <p:ext uri="{BB962C8B-B14F-4D97-AF65-F5344CB8AC3E}">
        <p14:creationId xmlns:p14="http://schemas.microsoft.com/office/powerpoint/2010/main" val="193543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94586" y="223727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DD0590A-E115-4A8E-8BD5-D5C2FA1EA720}"/>
              </a:ext>
            </a:extLst>
          </p:cNvPr>
          <p:cNvSpPr txBox="1"/>
          <p:nvPr/>
        </p:nvSpPr>
        <p:spPr>
          <a:xfrm>
            <a:off x="2403844" y="1123485"/>
            <a:ext cx="6434454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Adèle parle.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français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endParaRPr kumimoji="0" lang="en-GB" sz="263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4E1D572-29B5-43A4-B57E-A4185D33A257}"/>
              </a:ext>
            </a:extLst>
          </p:cNvPr>
          <p:cNvGrpSpPr/>
          <p:nvPr/>
        </p:nvGrpSpPr>
        <p:grpSpPr>
          <a:xfrm>
            <a:off x="72451" y="988836"/>
            <a:ext cx="2331393" cy="849944"/>
            <a:chOff x="265969" y="4581662"/>
            <a:chExt cx="2331393" cy="849944"/>
          </a:xfrm>
        </p:grpSpPr>
        <p:sp>
          <p:nvSpPr>
            <p:cNvPr id="86" name="Title 1">
              <a:extLst>
                <a:ext uri="{FF2B5EF4-FFF2-40B4-BE49-F238E27FC236}">
                  <a16:creationId xmlns:a16="http://schemas.microsoft.com/office/drawing/2014/main" id="{E865D97C-E6CB-4135-ACF7-0D05B392BE4B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9" name="Picture 8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5312295E-1096-4BFE-B095-9513CFF5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330EB60A-FD6D-4410-A748-CB87F81128EB}"/>
              </a:ext>
            </a:extLst>
          </p:cNvPr>
          <p:cNvSpPr txBox="1"/>
          <p:nvPr/>
        </p:nvSpPr>
        <p:spPr>
          <a:xfrm>
            <a:off x="645899" y="1669441"/>
            <a:ext cx="8505855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Lulu la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tortue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(female) </a:t>
            </a:r>
            <a:r>
              <a:rPr kumimoji="0" lang="en-GB" sz="263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Chouchou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(male) 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63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A18A97-9418-422B-8680-FD0610BB0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25518"/>
              </p:ext>
            </p:extLst>
          </p:nvPr>
        </p:nvGraphicFramePr>
        <p:xfrm>
          <a:off x="164857" y="2299547"/>
          <a:ext cx="757538" cy="3734380"/>
        </p:xfrm>
        <a:graphic>
          <a:graphicData uri="http://schemas.openxmlformats.org/drawingml/2006/table">
            <a:tbl>
              <a:tblPr firstRow="1" bandRow="1"/>
              <a:tblGrid>
                <a:gridCol w="757538">
                  <a:extLst>
                    <a:ext uri="{9D8B030D-6E8A-4147-A177-3AD203B41FA5}">
                      <a16:colId xmlns:a16="http://schemas.microsoft.com/office/drawing/2014/main" val="2056987878"/>
                    </a:ext>
                  </a:extLst>
                </a:gridCol>
              </a:tblGrid>
              <a:tr h="5941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517131"/>
                  </a:ext>
                </a:extLst>
              </a:tr>
              <a:tr h="63654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822410"/>
                  </a:ext>
                </a:extLst>
              </a:tr>
              <a:tr h="63654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834731"/>
                  </a:ext>
                </a:extLst>
              </a:tr>
              <a:tr h="63654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882340"/>
                  </a:ext>
                </a:extLst>
              </a:tr>
              <a:tr h="5941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81483"/>
                  </a:ext>
                </a:extLst>
              </a:tr>
              <a:tr h="63654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586961"/>
                  </a:ext>
                </a:extLst>
              </a:tr>
            </a:tbl>
          </a:graphicData>
        </a:graphic>
      </p:graphicFrame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B8543FDB-0B70-42A3-A73A-C2782367D6F6}"/>
              </a:ext>
            </a:extLst>
          </p:cNvPr>
          <p:cNvSpPr/>
          <p:nvPr/>
        </p:nvSpPr>
        <p:spPr>
          <a:xfrm>
            <a:off x="1318144" y="2273423"/>
            <a:ext cx="4412095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_____________.</a:t>
            </a:r>
          </a:p>
        </p:txBody>
      </p:sp>
      <p:sp>
        <p:nvSpPr>
          <p:cNvPr id="137" name="Speech Bubble: Rectangle with Corners Rounded 136">
            <a:extLst>
              <a:ext uri="{FF2B5EF4-FFF2-40B4-BE49-F238E27FC236}">
                <a16:creationId xmlns:a16="http://schemas.microsoft.com/office/drawing/2014/main" id="{B2481916-B3A2-415F-8146-2CEC22AA371F}"/>
              </a:ext>
            </a:extLst>
          </p:cNvPr>
          <p:cNvSpPr/>
          <p:nvPr/>
        </p:nvSpPr>
        <p:spPr>
          <a:xfrm>
            <a:off x="1318144" y="2912757"/>
            <a:ext cx="4412095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_____________.</a:t>
            </a:r>
          </a:p>
        </p:txBody>
      </p:sp>
      <p:sp>
        <p:nvSpPr>
          <p:cNvPr id="139" name="Speech Bubble: Rectangle with Corners Rounded 138">
            <a:extLst>
              <a:ext uri="{FF2B5EF4-FFF2-40B4-BE49-F238E27FC236}">
                <a16:creationId xmlns:a16="http://schemas.microsoft.com/office/drawing/2014/main" id="{8815A588-F962-4B3B-85F3-A5D1BB5A65EC}"/>
              </a:ext>
            </a:extLst>
          </p:cNvPr>
          <p:cNvSpPr/>
          <p:nvPr/>
        </p:nvSpPr>
        <p:spPr>
          <a:xfrm>
            <a:off x="1340168" y="3573923"/>
            <a:ext cx="4412095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_____________.</a:t>
            </a: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1472F598-5645-4825-8483-CFC20472624F}"/>
              </a:ext>
            </a:extLst>
          </p:cNvPr>
          <p:cNvSpPr/>
          <p:nvPr/>
        </p:nvSpPr>
        <p:spPr>
          <a:xfrm>
            <a:off x="1340169" y="4222850"/>
            <a:ext cx="4412095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_____________.</a:t>
            </a: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8526C324-3786-46F2-A3E9-45528440A259}"/>
              </a:ext>
            </a:extLst>
          </p:cNvPr>
          <p:cNvSpPr/>
          <p:nvPr/>
        </p:nvSpPr>
        <p:spPr>
          <a:xfrm>
            <a:off x="1352919" y="4862184"/>
            <a:ext cx="4412095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_____________.</a:t>
            </a:r>
          </a:p>
        </p:txBody>
      </p:sp>
      <p:sp>
        <p:nvSpPr>
          <p:cNvPr id="143" name="Speech Bubble: Rectangle with Corners Rounded 142">
            <a:extLst>
              <a:ext uri="{FF2B5EF4-FFF2-40B4-BE49-F238E27FC236}">
                <a16:creationId xmlns:a16="http://schemas.microsoft.com/office/drawing/2014/main" id="{A6110DCB-7843-464C-83C1-292C8A2A5723}"/>
              </a:ext>
            </a:extLst>
          </p:cNvPr>
          <p:cNvSpPr/>
          <p:nvPr/>
        </p:nvSpPr>
        <p:spPr>
          <a:xfrm>
            <a:off x="1352919" y="5501518"/>
            <a:ext cx="4412095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_____________.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9C69D23-990B-4AC0-8766-265F0A88F8D4}"/>
              </a:ext>
            </a:extLst>
          </p:cNvPr>
          <p:cNvSpPr/>
          <p:nvPr/>
        </p:nvSpPr>
        <p:spPr>
          <a:xfrm>
            <a:off x="9213108" y="3399346"/>
            <a:ext cx="2605015" cy="25635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8B026C-C3AC-4D32-B1BB-2EF5C3DEAF41}"/>
              </a:ext>
            </a:extLst>
          </p:cNvPr>
          <p:cNvSpPr/>
          <p:nvPr/>
        </p:nvSpPr>
        <p:spPr>
          <a:xfrm>
            <a:off x="6384094" y="3394380"/>
            <a:ext cx="2605015" cy="25635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BBAE019-38BF-4505-850F-D1FCD47D1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88" y="3438212"/>
            <a:ext cx="948305" cy="1134937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31F3C41E-AA4C-485A-8953-71F1551B2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93" y="3469855"/>
            <a:ext cx="1197357" cy="633289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BDDD7278-D892-417C-BA5F-EC7C0413307C}"/>
              </a:ext>
            </a:extLst>
          </p:cNvPr>
          <p:cNvSpPr txBox="1"/>
          <p:nvPr/>
        </p:nvSpPr>
        <p:spPr>
          <a:xfrm>
            <a:off x="7256066" y="3509907"/>
            <a:ext cx="181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Chouchou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C4890EC-4A50-4376-9BA6-14B876AFD233}"/>
              </a:ext>
            </a:extLst>
          </p:cNvPr>
          <p:cNvSpPr txBox="1"/>
          <p:nvPr/>
        </p:nvSpPr>
        <p:spPr>
          <a:xfrm>
            <a:off x="10630966" y="3469855"/>
            <a:ext cx="150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Lulu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B5F4838-E555-4D62-834F-2F65C2590D1B}"/>
              </a:ext>
            </a:extLst>
          </p:cNvPr>
          <p:cNvSpPr txBox="1"/>
          <p:nvPr/>
        </p:nvSpPr>
        <p:spPr>
          <a:xfrm>
            <a:off x="6429021" y="4628319"/>
            <a:ext cx="2586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……………………………………………………....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B2CACCA-B175-406A-9DAC-9CFC5450AB51}"/>
              </a:ext>
            </a:extLst>
          </p:cNvPr>
          <p:cNvSpPr txBox="1"/>
          <p:nvPr/>
        </p:nvSpPr>
        <p:spPr>
          <a:xfrm>
            <a:off x="9292695" y="4441835"/>
            <a:ext cx="2586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……………………………………………………....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A248827-0E48-4C7D-8B93-4345366BB8ED}"/>
              </a:ext>
            </a:extLst>
          </p:cNvPr>
          <p:cNvGrpSpPr/>
          <p:nvPr/>
        </p:nvGrpSpPr>
        <p:grpSpPr>
          <a:xfrm>
            <a:off x="6121647" y="2453775"/>
            <a:ext cx="2268556" cy="862054"/>
            <a:chOff x="314909" y="12083263"/>
            <a:chExt cx="2268556" cy="862054"/>
          </a:xfrm>
        </p:grpSpPr>
        <p:sp>
          <p:nvSpPr>
            <p:cNvPr id="161" name="Title 1">
              <a:extLst>
                <a:ext uri="{FF2B5EF4-FFF2-40B4-BE49-F238E27FC236}">
                  <a16:creationId xmlns:a16="http://schemas.microsoft.com/office/drawing/2014/main" id="{6D33BB63-AE8E-4871-8461-5439FEE63D3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2" name="Picture 161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023B84D-6DEA-4DE0-9C68-AF32EE2F2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D7C9B841-DDF5-439D-9973-74187B2DAE6C}"/>
              </a:ext>
            </a:extLst>
          </p:cNvPr>
          <p:cNvSpPr txBox="1"/>
          <p:nvPr/>
        </p:nvSpPr>
        <p:spPr>
          <a:xfrm>
            <a:off x="8603423" y="2390335"/>
            <a:ext cx="353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Now write the descriptors in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C0CCEF10-9F22-4427-BE62-EF5D2D963A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2258"/>
          <a:stretch/>
        </p:blipFill>
        <p:spPr>
          <a:xfrm>
            <a:off x="8633050" y="807690"/>
            <a:ext cx="2014864" cy="1413300"/>
          </a:xfrm>
          <a:prstGeom prst="ellipse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C0C856-E2E0-4ED2-AE4A-9458E99F9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72955"/>
              </p:ext>
            </p:extLst>
          </p:nvPr>
        </p:nvGraphicFramePr>
        <p:xfrm>
          <a:off x="294586" y="7133166"/>
          <a:ext cx="5029254" cy="3657600"/>
        </p:xfrm>
        <a:graphic>
          <a:graphicData uri="http://schemas.openxmlformats.org/drawingml/2006/table">
            <a:tbl>
              <a:tblPr firstRow="1" bandRow="1"/>
              <a:tblGrid>
                <a:gridCol w="646294">
                  <a:extLst>
                    <a:ext uri="{9D8B030D-6E8A-4147-A177-3AD203B41FA5}">
                      <a16:colId xmlns:a16="http://schemas.microsoft.com/office/drawing/2014/main" val="3069102972"/>
                    </a:ext>
                  </a:extLst>
                </a:gridCol>
                <a:gridCol w="857210">
                  <a:extLst>
                    <a:ext uri="{9D8B030D-6E8A-4147-A177-3AD203B41FA5}">
                      <a16:colId xmlns:a16="http://schemas.microsoft.com/office/drawing/2014/main" val="1720463349"/>
                    </a:ext>
                  </a:extLst>
                </a:gridCol>
                <a:gridCol w="915657">
                  <a:extLst>
                    <a:ext uri="{9D8B030D-6E8A-4147-A177-3AD203B41FA5}">
                      <a16:colId xmlns:a16="http://schemas.microsoft.com/office/drawing/2014/main" val="3591549000"/>
                    </a:ext>
                  </a:extLst>
                </a:gridCol>
                <a:gridCol w="2610093">
                  <a:extLst>
                    <a:ext uri="{9D8B030D-6E8A-4147-A177-3AD203B41FA5}">
                      <a16:colId xmlns:a16="http://schemas.microsoft.com/office/drawing/2014/main" val="468112139"/>
                    </a:ext>
                  </a:extLst>
                </a:gridCol>
              </a:tblGrid>
              <a:tr h="4148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828257"/>
                  </a:ext>
                </a:extLst>
              </a:tr>
              <a:tr h="395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mysterious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34831"/>
                  </a:ext>
                </a:extLst>
              </a:tr>
              <a:tr h="3952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253064"/>
                  </a:ext>
                </a:extLst>
              </a:tr>
              <a:tr h="3952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109259"/>
                  </a:ext>
                </a:extLst>
              </a:tr>
              <a:tr h="3952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42180"/>
                  </a:ext>
                </a:extLst>
              </a:tr>
              <a:tr h="3952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041126"/>
                  </a:ext>
                </a:extLst>
              </a:tr>
              <a:tr h="3952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807616"/>
                  </a:ext>
                </a:extLst>
              </a:tr>
              <a:tr h="39523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47436"/>
                  </a:ext>
                </a:extLst>
              </a:tr>
            </a:tbl>
          </a:graphicData>
        </a:graphic>
      </p:graphicFrame>
      <p:pic>
        <p:nvPicPr>
          <p:cNvPr id="165" name="Picture 164" descr="green checkmark">
            <a:extLst>
              <a:ext uri="{FF2B5EF4-FFF2-40B4-BE49-F238E27FC236}">
                <a16:creationId xmlns:a16="http://schemas.microsoft.com/office/drawing/2014/main" id="{4455495B-BEFC-417F-B66A-C605DD7EEE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96" y="7820456"/>
            <a:ext cx="341263" cy="355483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230FE-61A8-4946-A203-E48B9B7E50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1127579" y="7161752"/>
            <a:ext cx="425177" cy="620341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98292887-D75F-4528-84FF-FB8F18CDD0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011305" y="7196511"/>
            <a:ext cx="392539" cy="550821"/>
          </a:xfrm>
          <a:prstGeom prst="rect">
            <a:avLst/>
          </a:prstGeom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E5788E2-5739-4671-A246-D91608BB82A7}"/>
              </a:ext>
            </a:extLst>
          </p:cNvPr>
          <p:cNvGrpSpPr/>
          <p:nvPr/>
        </p:nvGrpSpPr>
        <p:grpSpPr>
          <a:xfrm>
            <a:off x="164857" y="6267289"/>
            <a:ext cx="2331393" cy="849944"/>
            <a:chOff x="265969" y="4581662"/>
            <a:chExt cx="2331393" cy="849944"/>
          </a:xfrm>
        </p:grpSpPr>
        <p:sp>
          <p:nvSpPr>
            <p:cNvPr id="169" name="Title 1">
              <a:extLst>
                <a:ext uri="{FF2B5EF4-FFF2-40B4-BE49-F238E27FC236}">
                  <a16:creationId xmlns:a16="http://schemas.microsoft.com/office/drawing/2014/main" id="{46598C68-9216-426B-A89A-78A842E67382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70" name="Picture 169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BB31E57-924D-4EB0-9F2C-969D23966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EC56D3F6-BDBF-40D8-84E5-7A7D8EA3C6A3}"/>
              </a:ext>
            </a:extLst>
          </p:cNvPr>
          <p:cNvSpPr txBox="1"/>
          <p:nvPr/>
        </p:nvSpPr>
        <p:spPr>
          <a:xfrm>
            <a:off x="2466385" y="6418726"/>
            <a:ext cx="9817816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Are they describing a masculine or feminine noun?</a:t>
            </a:r>
            <a:endParaRPr kumimoji="0" lang="en-GB" sz="263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172" name="Table 171">
            <a:extLst>
              <a:ext uri="{FF2B5EF4-FFF2-40B4-BE49-F238E27FC236}">
                <a16:creationId xmlns:a16="http://schemas.microsoft.com/office/drawing/2014/main" id="{6A211A8A-AB6C-4115-AFC6-0FDBBC936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033722"/>
              </p:ext>
            </p:extLst>
          </p:nvPr>
        </p:nvGraphicFramePr>
        <p:xfrm>
          <a:off x="5965685" y="7908768"/>
          <a:ext cx="5931729" cy="2881996"/>
        </p:xfrm>
        <a:graphic>
          <a:graphicData uri="http://schemas.openxmlformats.org/drawingml/2006/table">
            <a:tbl>
              <a:tblPr firstRow="1" bandRow="1"/>
              <a:tblGrid>
                <a:gridCol w="719595">
                  <a:extLst>
                    <a:ext uri="{9D8B030D-6E8A-4147-A177-3AD203B41FA5}">
                      <a16:colId xmlns:a16="http://schemas.microsoft.com/office/drawing/2014/main" val="2056987878"/>
                    </a:ext>
                  </a:extLst>
                </a:gridCol>
                <a:gridCol w="2580640">
                  <a:extLst>
                    <a:ext uri="{9D8B030D-6E8A-4147-A177-3AD203B41FA5}">
                      <a16:colId xmlns:a16="http://schemas.microsoft.com/office/drawing/2014/main" val="2213238430"/>
                    </a:ext>
                  </a:extLst>
                </a:gridCol>
                <a:gridCol w="2631494">
                  <a:extLst>
                    <a:ext uri="{9D8B030D-6E8A-4147-A177-3AD203B41FA5}">
                      <a16:colId xmlns:a16="http://schemas.microsoft.com/office/drawing/2014/main" val="307608423"/>
                    </a:ext>
                  </a:extLst>
                </a:gridCol>
              </a:tblGrid>
              <a:tr h="458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 (f)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517131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822410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French (m)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French (f)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834731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serious (m)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882340"/>
                  </a:ext>
                </a:extLst>
              </a:tr>
              <a:tr h="458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(f)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81483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brave (f)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586961"/>
                  </a:ext>
                </a:extLst>
              </a:tr>
            </a:tbl>
          </a:graphicData>
        </a:graphic>
      </p:graphicFrame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B72B3C4-5F3C-4848-843B-EC1C10B26498}"/>
              </a:ext>
            </a:extLst>
          </p:cNvPr>
          <p:cNvGrpSpPr/>
          <p:nvPr/>
        </p:nvGrpSpPr>
        <p:grpSpPr>
          <a:xfrm>
            <a:off x="5743460" y="7050978"/>
            <a:ext cx="2331393" cy="849944"/>
            <a:chOff x="265969" y="4581662"/>
            <a:chExt cx="2331393" cy="849944"/>
          </a:xfrm>
        </p:grpSpPr>
        <p:sp>
          <p:nvSpPr>
            <p:cNvPr id="175" name="Title 1">
              <a:extLst>
                <a:ext uri="{FF2B5EF4-FFF2-40B4-BE49-F238E27FC236}">
                  <a16:creationId xmlns:a16="http://schemas.microsoft.com/office/drawing/2014/main" id="{A2EBFE75-0B49-49ED-BD84-1AA25690B7D6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76" name="Picture 175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6248484-6F0C-451F-AFD6-D0E598DC7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4B192DE4-4986-4DA1-AAE8-A1B5E4D145F1}"/>
              </a:ext>
            </a:extLst>
          </p:cNvPr>
          <p:cNvSpPr txBox="1"/>
          <p:nvPr/>
        </p:nvSpPr>
        <p:spPr>
          <a:xfrm>
            <a:off x="8044988" y="7202415"/>
            <a:ext cx="3948902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Masculine or feminine?</a:t>
            </a:r>
            <a:endParaRPr kumimoji="0" lang="en-GB" sz="263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78" name="Picture 177" descr="green checkmark">
            <a:extLst>
              <a:ext uri="{FF2B5EF4-FFF2-40B4-BE49-F238E27FC236}">
                <a16:creationId xmlns:a16="http://schemas.microsoft.com/office/drawing/2014/main" id="{43604BD5-E39C-46EF-94D4-9BD3F080F6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051" y="7950258"/>
            <a:ext cx="341263" cy="355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3137C5-4232-48FF-8027-F786A368BC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6568" y="11114138"/>
            <a:ext cx="5931730" cy="4967692"/>
          </a:xfrm>
          <a:prstGeom prst="rect">
            <a:avLst/>
          </a:prstGeom>
        </p:spPr>
      </p:pic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B48002F-8949-4982-BE26-C9B3C0C7298D}"/>
              </a:ext>
            </a:extLst>
          </p:cNvPr>
          <p:cNvGrpSpPr/>
          <p:nvPr/>
        </p:nvGrpSpPr>
        <p:grpSpPr>
          <a:xfrm>
            <a:off x="77859" y="10669483"/>
            <a:ext cx="2046279" cy="849944"/>
            <a:chOff x="291715" y="11147271"/>
            <a:chExt cx="2046279" cy="849944"/>
          </a:xfrm>
        </p:grpSpPr>
        <p:sp>
          <p:nvSpPr>
            <p:cNvPr id="180" name="Title 2">
              <a:extLst>
                <a:ext uri="{FF2B5EF4-FFF2-40B4-BE49-F238E27FC236}">
                  <a16:creationId xmlns:a16="http://schemas.microsoft.com/office/drawing/2014/main" id="{CA413F2E-B402-4BC2-A8A6-3D63D40929CF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1" name="Picture 180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41EBFD2E-A33A-464C-9EB0-DD27DB31B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11BF3A62-C4DA-406E-95E4-FBCD129BC0D6}"/>
              </a:ext>
            </a:extLst>
          </p:cNvPr>
          <p:cNvSpPr txBox="1"/>
          <p:nvPr/>
        </p:nvSpPr>
        <p:spPr>
          <a:xfrm>
            <a:off x="9066496" y="11168011"/>
            <a:ext cx="2947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a phrase stating the day of the week, and another phrase to describe how you are.</a:t>
            </a:r>
            <a:endParaRPr kumimoji="0" lang="en-GB" sz="25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A5D83A6-2874-4D80-B74E-F39912F43AF2}"/>
              </a:ext>
            </a:extLst>
          </p:cNvPr>
          <p:cNvSpPr txBox="1"/>
          <p:nvPr/>
        </p:nvSpPr>
        <p:spPr>
          <a:xfrm>
            <a:off x="3385424" y="11694234"/>
            <a:ext cx="234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lundi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2C287B7-FF38-44FC-AD77-3E02D50539B6}"/>
              </a:ext>
            </a:extLst>
          </p:cNvPr>
          <p:cNvSpPr txBox="1"/>
          <p:nvPr/>
        </p:nvSpPr>
        <p:spPr>
          <a:xfrm>
            <a:off x="3377320" y="12356160"/>
            <a:ext cx="2588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Je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suis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_______</a:t>
            </a:r>
          </a:p>
        </p:txBody>
      </p:sp>
    </p:spTree>
    <p:extLst>
      <p:ext uri="{BB962C8B-B14F-4D97-AF65-F5344CB8AC3E}">
        <p14:creationId xmlns:p14="http://schemas.microsoft.com/office/powerpoint/2010/main" val="583737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12900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7740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212937"/>
              </p:ext>
            </p:extLst>
          </p:nvPr>
        </p:nvGraphicFramePr>
        <p:xfrm>
          <a:off x="322986" y="5170725"/>
          <a:ext cx="9634683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jeu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orange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ballon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sac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889650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cahier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44804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8701D000-A472-4CE0-B50C-61DD5051C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63789"/>
              </p:ext>
            </p:extLst>
          </p:nvPr>
        </p:nvGraphicFramePr>
        <p:xfrm>
          <a:off x="3003265" y="2248960"/>
          <a:ext cx="2172854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285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 [t]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90" y="810429"/>
            <a:ext cx="2865702" cy="1182299"/>
            <a:chOff x="4876029" y="582476"/>
            <a:chExt cx="1822690" cy="72046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720464"/>
              <a:chOff x="4310576" y="875609"/>
              <a:chExt cx="2558030" cy="97508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8972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Identifying things</a:t>
              </a:r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517AC4D-7F6A-43FE-8D49-86F4643635BE}"/>
              </a:ext>
            </a:extLst>
          </p:cNvPr>
          <p:cNvSpPr/>
          <p:nvPr/>
        </p:nvSpPr>
        <p:spPr>
          <a:xfrm>
            <a:off x="215545" y="8387074"/>
            <a:ext cx="11584478" cy="268364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B6AB2EC4-0118-44C4-9F18-B15477394746}"/>
              </a:ext>
            </a:extLst>
          </p:cNvPr>
          <p:cNvSpPr txBox="1">
            <a:spLocks/>
          </p:cNvSpPr>
          <p:nvPr/>
        </p:nvSpPr>
        <p:spPr>
          <a:xfrm>
            <a:off x="9681075" y="856223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1" name="Google Shape;170;p8" descr="Jigsaw, Puzzle, Piece, Game, Concept, Solution">
            <a:extLst>
              <a:ext uri="{FF2B5EF4-FFF2-40B4-BE49-F238E27FC236}">
                <a16:creationId xmlns:a16="http://schemas.microsoft.com/office/drawing/2014/main" id="{4DB7F7E5-2AD4-4C3F-BC07-9EE8A61DCE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98738" y="847795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CustomShape 3">
            <a:extLst>
              <a:ext uri="{FF2B5EF4-FFF2-40B4-BE49-F238E27FC236}">
                <a16:creationId xmlns:a16="http://schemas.microsoft.com/office/drawing/2014/main" id="{3CA23226-74AD-431E-A2C5-51135B569004}"/>
              </a:ext>
            </a:extLst>
          </p:cNvPr>
          <p:cNvSpPr/>
          <p:nvPr/>
        </p:nvSpPr>
        <p:spPr>
          <a:xfrm>
            <a:off x="367283" y="89799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Indefinite articles: a/an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207705C6-2FAC-4445-A261-F2B547C73F20}"/>
              </a:ext>
            </a:extLst>
          </p:cNvPr>
          <p:cNvSpPr txBox="1">
            <a:spLocks/>
          </p:cNvSpPr>
          <p:nvPr/>
        </p:nvSpPr>
        <p:spPr>
          <a:xfrm>
            <a:off x="361939" y="8453948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Gender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CustomShape 6">
            <a:extLst>
              <a:ext uri="{FF2B5EF4-FFF2-40B4-BE49-F238E27FC236}">
                <a16:creationId xmlns:a16="http://schemas.microsoft.com/office/drawing/2014/main" id="{F86EE67C-D835-4312-8D69-0C5A246BA4CA}"/>
              </a:ext>
            </a:extLst>
          </p:cNvPr>
          <p:cNvSpPr/>
          <p:nvPr/>
        </p:nvSpPr>
        <p:spPr>
          <a:xfrm>
            <a:off x="386204" y="9381180"/>
            <a:ext cx="11253784" cy="83719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French,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things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as well as people and animals, are either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masculine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or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feminine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We say that they have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gender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29" name="Table 107">
            <a:extLst>
              <a:ext uri="{FF2B5EF4-FFF2-40B4-BE49-F238E27FC236}">
                <a16:creationId xmlns:a16="http://schemas.microsoft.com/office/drawing/2014/main" id="{F4A0F2B0-14B6-49D6-98CC-07BCFD505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816122"/>
              </p:ext>
            </p:extLst>
          </p:nvPr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0" name="TextBox 129">
            <a:extLst>
              <a:ext uri="{FF2B5EF4-FFF2-40B4-BE49-F238E27FC236}">
                <a16:creationId xmlns:a16="http://schemas.microsoft.com/office/drawing/2014/main" id="{AA81C9BB-3510-4F28-A0FD-367ED7927107}"/>
              </a:ext>
            </a:extLst>
          </p:cNvPr>
          <p:cNvSpPr txBox="1"/>
          <p:nvPr/>
        </p:nvSpPr>
        <p:spPr>
          <a:xfrm>
            <a:off x="547907" y="3564538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137" name="Picture 136" descr="Icon&#10;&#10;Description automatically generated">
            <a:extLst>
              <a:ext uri="{FF2B5EF4-FFF2-40B4-BE49-F238E27FC236}">
                <a16:creationId xmlns:a16="http://schemas.microsoft.com/office/drawing/2014/main" id="{5DF54D0D-ED9C-4245-8DC3-40A9305FA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525" y="2608171"/>
            <a:ext cx="409348" cy="818696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03FD18E7-0076-4494-9834-4343E33B9022}"/>
              </a:ext>
            </a:extLst>
          </p:cNvPr>
          <p:cNvSpPr txBox="1"/>
          <p:nvPr/>
        </p:nvSpPr>
        <p:spPr>
          <a:xfrm>
            <a:off x="-216225" y="3307843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[a/an, one]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0A2FA-8B25-46E2-A7AF-9AC71CB69602}"/>
              </a:ext>
            </a:extLst>
          </p:cNvPr>
          <p:cNvSpPr txBox="1"/>
          <p:nvPr/>
        </p:nvSpPr>
        <p:spPr>
          <a:xfrm>
            <a:off x="3130008" y="2889753"/>
            <a:ext cx="214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</a:t>
            </a:r>
            <a:r>
              <a:rPr lang="en-GB" sz="24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 jeu.</a:t>
            </a:r>
          </a:p>
        </p:txBody>
      </p:sp>
      <p:sp>
        <p:nvSpPr>
          <p:cNvPr id="140" name="CustomShape 6">
            <a:extLst>
              <a:ext uri="{FF2B5EF4-FFF2-40B4-BE49-F238E27FC236}">
                <a16:creationId xmlns:a16="http://schemas.microsoft.com/office/drawing/2014/main" id="{BA6D6795-DD83-4116-AB39-5C62C4D6BB49}"/>
              </a:ext>
            </a:extLst>
          </p:cNvPr>
          <p:cNvSpPr/>
          <p:nvPr/>
        </p:nvSpPr>
        <p:spPr>
          <a:xfrm>
            <a:off x="386204" y="10174656"/>
            <a:ext cx="11253784" cy="83719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 say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 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(or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in French use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 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before a masculine and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before a feminine noun.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6141E42-C9FA-4E69-A215-77C423928DF1}"/>
              </a:ext>
            </a:extLst>
          </p:cNvPr>
          <p:cNvGrpSpPr/>
          <p:nvPr/>
        </p:nvGrpSpPr>
        <p:grpSpPr>
          <a:xfrm>
            <a:off x="215545" y="11046841"/>
            <a:ext cx="2331393" cy="849944"/>
            <a:chOff x="265969" y="4581662"/>
            <a:chExt cx="2331393" cy="849944"/>
          </a:xfrm>
        </p:grpSpPr>
        <p:sp>
          <p:nvSpPr>
            <p:cNvPr id="143" name="Title 1">
              <a:extLst>
                <a:ext uri="{FF2B5EF4-FFF2-40B4-BE49-F238E27FC236}">
                  <a16:creationId xmlns:a16="http://schemas.microsoft.com/office/drawing/2014/main" id="{D8A24CD9-2BAE-4A93-926C-5058D260CE66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5" name="Picture 14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FF0E497-6838-4F6C-97AB-560085C7E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631EDBE0-3149-4D46-8826-4AF2E23E4AF4}"/>
              </a:ext>
            </a:extLst>
          </p:cNvPr>
          <p:cNvSpPr txBox="1"/>
          <p:nvPr/>
        </p:nvSpPr>
        <p:spPr>
          <a:xfrm>
            <a:off x="2517073" y="11198278"/>
            <a:ext cx="8816068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un </a:t>
            </a:r>
            <a:r>
              <a:rPr kumimoji="0" lang="en-GB" sz="263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Then write the missing letters.</a:t>
            </a:r>
            <a:endParaRPr kumimoji="0" lang="en-GB" sz="263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AFFAF5-6061-433C-8524-8BDB1CCF7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494372"/>
              </p:ext>
            </p:extLst>
          </p:nvPr>
        </p:nvGraphicFramePr>
        <p:xfrm>
          <a:off x="346585" y="11807053"/>
          <a:ext cx="9562768" cy="4269890"/>
        </p:xfrm>
        <a:graphic>
          <a:graphicData uri="http://schemas.openxmlformats.org/drawingml/2006/table">
            <a:tbl>
              <a:tblPr/>
              <a:tblGrid>
                <a:gridCol w="829444">
                  <a:extLst>
                    <a:ext uri="{9D8B030D-6E8A-4147-A177-3AD203B41FA5}">
                      <a16:colId xmlns:a16="http://schemas.microsoft.com/office/drawing/2014/main" val="2816492807"/>
                    </a:ext>
                  </a:extLst>
                </a:gridCol>
                <a:gridCol w="1859098">
                  <a:extLst>
                    <a:ext uri="{9D8B030D-6E8A-4147-A177-3AD203B41FA5}">
                      <a16:colId xmlns:a16="http://schemas.microsoft.com/office/drawing/2014/main" val="2498145018"/>
                    </a:ext>
                  </a:extLst>
                </a:gridCol>
                <a:gridCol w="3381153">
                  <a:extLst>
                    <a:ext uri="{9D8B030D-6E8A-4147-A177-3AD203B41FA5}">
                      <a16:colId xmlns:a16="http://schemas.microsoft.com/office/drawing/2014/main" val="2975785048"/>
                    </a:ext>
                  </a:extLst>
                </a:gridCol>
                <a:gridCol w="3493073">
                  <a:extLst>
                    <a:ext uri="{9D8B030D-6E8A-4147-A177-3AD203B41FA5}">
                      <a16:colId xmlns:a16="http://schemas.microsoft.com/office/drawing/2014/main" val="3503063601"/>
                    </a:ext>
                  </a:extLst>
                </a:gridCol>
              </a:tblGrid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 /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315221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s _ c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bag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471204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b a l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l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 _ _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ball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2270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o r _ _ g 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orange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19391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j _ _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game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314733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p e l _ c h 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cuddly toy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593570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b _ _ t e i l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l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 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bottle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128173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s t y l _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pen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321245"/>
                  </a:ext>
                </a:extLst>
              </a:tr>
              <a:tr h="61229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c a h _e 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</a:rPr>
                        <a:t>exercise book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284994"/>
                  </a:ext>
                </a:extLst>
              </a:tr>
            </a:tbl>
          </a:graphicData>
        </a:graphic>
      </p:graphicFrame>
      <p:sp>
        <p:nvSpPr>
          <p:cNvPr id="46" name="Oval Callout 13">
            <a:extLst>
              <a:ext uri="{FF2B5EF4-FFF2-40B4-BE49-F238E27FC236}">
                <a16:creationId xmlns:a16="http://schemas.microsoft.com/office/drawing/2014/main" id="{A6D43872-F94A-4489-ADF3-BD86B9FA2657}"/>
              </a:ext>
            </a:extLst>
          </p:cNvPr>
          <p:cNvSpPr/>
          <p:nvPr/>
        </p:nvSpPr>
        <p:spPr>
          <a:xfrm>
            <a:off x="5488097" y="1733031"/>
            <a:ext cx="4421256" cy="2527090"/>
          </a:xfrm>
          <a:prstGeom prst="wedgeEllipseCallout">
            <a:avLst>
              <a:gd name="adj1" fmla="val -59438"/>
              <a:gd name="adj2" fmla="val 4793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a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is followed by a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often pronounce it.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This is called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liaison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6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93912" y="256744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607859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24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6141E42-C9FA-4E69-A215-77C423928DF1}"/>
              </a:ext>
            </a:extLst>
          </p:cNvPr>
          <p:cNvGrpSpPr/>
          <p:nvPr/>
        </p:nvGrpSpPr>
        <p:grpSpPr>
          <a:xfrm>
            <a:off x="145866" y="1116052"/>
            <a:ext cx="2331393" cy="849944"/>
            <a:chOff x="265969" y="4581662"/>
            <a:chExt cx="2331393" cy="849944"/>
          </a:xfrm>
        </p:grpSpPr>
        <p:sp>
          <p:nvSpPr>
            <p:cNvPr id="143" name="Title 1">
              <a:extLst>
                <a:ext uri="{FF2B5EF4-FFF2-40B4-BE49-F238E27FC236}">
                  <a16:creationId xmlns:a16="http://schemas.microsoft.com/office/drawing/2014/main" id="{D8A24CD9-2BAE-4A93-926C-5058D260CE66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5" name="Picture 14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FF0E497-6838-4F6C-97AB-560085C7E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631EDBE0-3149-4D46-8826-4AF2E23E4AF4}"/>
              </a:ext>
            </a:extLst>
          </p:cNvPr>
          <p:cNvSpPr txBox="1"/>
          <p:nvPr/>
        </p:nvSpPr>
        <p:spPr>
          <a:xfrm>
            <a:off x="2447394" y="1267489"/>
            <a:ext cx="8111901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lang="en-GB" sz="263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Choose the correct end of the sentence.</a:t>
            </a:r>
            <a:endParaRPr kumimoji="0" lang="en-GB" sz="263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9ED07A1B-152B-47FD-9091-7D2B0628242A}"/>
              </a:ext>
            </a:extLst>
          </p:cNvPr>
          <p:cNvSpPr/>
          <p:nvPr/>
        </p:nvSpPr>
        <p:spPr>
          <a:xfrm>
            <a:off x="3387517" y="1698887"/>
            <a:ext cx="7196667" cy="4843494"/>
          </a:xfrm>
          <a:prstGeom prst="wedgeRoundRectCallout">
            <a:avLst>
              <a:gd name="adj1" fmla="val -68362"/>
              <a:gd name="adj2" fmla="val -24902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E85F7A-B7C6-4E20-9D39-656773B913FF}"/>
              </a:ext>
            </a:extLst>
          </p:cNvPr>
          <p:cNvSpPr txBox="1"/>
          <p:nvPr/>
        </p:nvSpPr>
        <p:spPr>
          <a:xfrm>
            <a:off x="4259583" y="1841013"/>
            <a:ext cx="207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 	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67B4282-98A9-4CC7-8D4F-6772745FC103}"/>
              </a:ext>
            </a:extLst>
          </p:cNvPr>
          <p:cNvSpPr txBox="1"/>
          <p:nvPr/>
        </p:nvSpPr>
        <p:spPr>
          <a:xfrm>
            <a:off x="4301067" y="2614582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090ADC-4125-40EF-8913-C3A977C9CA66}"/>
              </a:ext>
            </a:extLst>
          </p:cNvPr>
          <p:cNvSpPr txBox="1"/>
          <p:nvPr/>
        </p:nvSpPr>
        <p:spPr>
          <a:xfrm>
            <a:off x="4301067" y="3426602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3A810B6-8610-40DC-8E16-586C3A31C084}"/>
              </a:ext>
            </a:extLst>
          </p:cNvPr>
          <p:cNvSpPr txBox="1"/>
          <p:nvPr/>
        </p:nvSpPr>
        <p:spPr>
          <a:xfrm>
            <a:off x="4301067" y="4120634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5E7782-80A9-4CD0-A8BF-CA463706CA93}"/>
              </a:ext>
            </a:extLst>
          </p:cNvPr>
          <p:cNvSpPr txBox="1"/>
          <p:nvPr/>
        </p:nvSpPr>
        <p:spPr>
          <a:xfrm>
            <a:off x="4301067" y="4865277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A7DA8E7-41E2-4942-B773-E0093109FF8C}"/>
              </a:ext>
            </a:extLst>
          </p:cNvPr>
          <p:cNvSpPr txBox="1"/>
          <p:nvPr/>
        </p:nvSpPr>
        <p:spPr>
          <a:xfrm>
            <a:off x="4259584" y="56643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pic>
        <p:nvPicPr>
          <p:cNvPr id="66" name="Picture 65" descr="Shape, circle&#10;&#10;Description automatically generated">
            <a:extLst>
              <a:ext uri="{FF2B5EF4-FFF2-40B4-BE49-F238E27FC236}">
                <a16:creationId xmlns:a16="http://schemas.microsoft.com/office/drawing/2014/main" id="{60D92689-CD19-4A04-BBF0-5670758F1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24" y="1723911"/>
            <a:ext cx="819839" cy="719859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B3C137A-F7B7-4E6E-AFFB-28E5B97989A9}"/>
              </a:ext>
            </a:extLst>
          </p:cNvPr>
          <p:cNvCxnSpPr/>
          <p:nvPr/>
        </p:nvCxnSpPr>
        <p:spPr>
          <a:xfrm>
            <a:off x="7552267" y="1891624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Woman">
            <a:extLst>
              <a:ext uri="{FF2B5EF4-FFF2-40B4-BE49-F238E27FC236}">
                <a16:creationId xmlns:a16="http://schemas.microsoft.com/office/drawing/2014/main" id="{3164E36E-891A-4195-BAD7-4D87C5ECF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9853" y="1801688"/>
            <a:ext cx="685371" cy="68537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312B60B-9B3E-44D2-B767-224BC5336D19}"/>
              </a:ext>
            </a:extLst>
          </p:cNvPr>
          <p:cNvSpPr txBox="1"/>
          <p:nvPr/>
        </p:nvSpPr>
        <p:spPr>
          <a:xfrm>
            <a:off x="8400210" y="1931706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[person]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79A4D25E-0AFB-4439-8133-2AC93033A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78" y="2424895"/>
            <a:ext cx="917754" cy="705523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8685F2C-AFC9-4E5D-8101-9E5A63827E88}"/>
              </a:ext>
            </a:extLst>
          </p:cNvPr>
          <p:cNvCxnSpPr/>
          <p:nvPr/>
        </p:nvCxnSpPr>
        <p:spPr>
          <a:xfrm>
            <a:off x="7552267" y="2610494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Logo&#10;&#10;Description automatically generated">
            <a:extLst>
              <a:ext uri="{FF2B5EF4-FFF2-40B4-BE49-F238E27FC236}">
                <a16:creationId xmlns:a16="http://schemas.microsoft.com/office/drawing/2014/main" id="{BDC9CAA5-C771-44F8-BFD4-C75F4FEE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9853" y="2456782"/>
            <a:ext cx="859549" cy="731471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C5B4250-B388-4A47-AB51-CDFBA47F949C}"/>
              </a:ext>
            </a:extLst>
          </p:cNvPr>
          <p:cNvCxnSpPr/>
          <p:nvPr/>
        </p:nvCxnSpPr>
        <p:spPr>
          <a:xfrm>
            <a:off x="7552267" y="3370754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 descr="A picture containing shape&#10;&#10;Description automatically generated">
            <a:extLst>
              <a:ext uri="{FF2B5EF4-FFF2-40B4-BE49-F238E27FC236}">
                <a16:creationId xmlns:a16="http://schemas.microsoft.com/office/drawing/2014/main" id="{8E45C0A0-0120-4B1B-9AFF-CAB1168566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3515" y="3114746"/>
            <a:ext cx="689968" cy="88270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70B7B4E-AED9-463C-B80C-C6DABD7DC3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1006" y="3130418"/>
            <a:ext cx="457156" cy="85135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229492F5-7008-4AAB-9BA0-FDE9A9996771}"/>
              </a:ext>
            </a:extLst>
          </p:cNvPr>
          <p:cNvSpPr txBox="1"/>
          <p:nvPr/>
        </p:nvSpPr>
        <p:spPr>
          <a:xfrm>
            <a:off x="6264253" y="3844299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[teacher]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3E20E13-AD95-4241-9425-AC8C38F23476}"/>
              </a:ext>
            </a:extLst>
          </p:cNvPr>
          <p:cNvCxnSpPr/>
          <p:nvPr/>
        </p:nvCxnSpPr>
        <p:spPr>
          <a:xfrm>
            <a:off x="7552267" y="4244409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32CC5B9-AEEE-4376-BEAE-EC7C6110CA43}"/>
              </a:ext>
            </a:extLst>
          </p:cNvPr>
          <p:cNvCxnSpPr/>
          <p:nvPr/>
        </p:nvCxnSpPr>
        <p:spPr>
          <a:xfrm>
            <a:off x="7552267" y="4928707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83AE2C7-88CA-420E-A287-0ABFC2234F39}"/>
              </a:ext>
            </a:extLst>
          </p:cNvPr>
          <p:cNvCxnSpPr/>
          <p:nvPr/>
        </p:nvCxnSpPr>
        <p:spPr>
          <a:xfrm>
            <a:off x="7552267" y="5649837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4" descr="Escuela, Libro De Ejercicios, Estudiar">
            <a:extLst>
              <a:ext uri="{FF2B5EF4-FFF2-40B4-BE49-F238E27FC236}">
                <a16:creationId xmlns:a16="http://schemas.microsoft.com/office/drawing/2014/main" id="{F1D9F862-956E-4E41-A6D2-BB7CA1A3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45" y="4268736"/>
            <a:ext cx="390876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2916483-9572-443A-AF9C-47BF9AF9B1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8314" y="4093391"/>
            <a:ext cx="835590" cy="733910"/>
          </a:xfrm>
          <a:prstGeom prst="rect">
            <a:avLst/>
          </a:prstGeom>
        </p:spPr>
      </p:pic>
      <p:pic>
        <p:nvPicPr>
          <p:cNvPr id="98" name="Picture 97" descr="Logo&#10;&#10;Description automatically generated">
            <a:extLst>
              <a:ext uri="{FF2B5EF4-FFF2-40B4-BE49-F238E27FC236}">
                <a16:creationId xmlns:a16="http://schemas.microsoft.com/office/drawing/2014/main" id="{4F411B44-705D-47D1-BFE9-F25384200F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0847" y="4820780"/>
            <a:ext cx="919871" cy="733910"/>
          </a:xfrm>
          <a:prstGeom prst="rect">
            <a:avLst/>
          </a:prstGeom>
        </p:spPr>
      </p:pic>
      <p:pic>
        <p:nvPicPr>
          <p:cNvPr id="99" name="Picture 98" descr="A picture containing map&#10;&#10;Description automatically generated">
            <a:extLst>
              <a:ext uri="{FF2B5EF4-FFF2-40B4-BE49-F238E27FC236}">
                <a16:creationId xmlns:a16="http://schemas.microsoft.com/office/drawing/2014/main" id="{9732E840-24B4-4027-90C0-B120FFBDE0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892003" y="4855420"/>
            <a:ext cx="835588" cy="69718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B333804-0CA6-49E9-AD32-086A326969B1}"/>
              </a:ext>
            </a:extLst>
          </p:cNvPr>
          <p:cNvSpPr txBox="1"/>
          <p:nvPr/>
        </p:nvSpPr>
        <p:spPr>
          <a:xfrm>
            <a:off x="8619067" y="4995619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[animal]</a:t>
            </a:r>
          </a:p>
        </p:txBody>
      </p:sp>
      <p:pic>
        <p:nvPicPr>
          <p:cNvPr id="101" name="Picture 2" descr="Bolsa, Escuela, Mochila">
            <a:extLst>
              <a:ext uri="{FF2B5EF4-FFF2-40B4-BE49-F238E27FC236}">
                <a16:creationId xmlns:a16="http://schemas.microsoft.com/office/drawing/2014/main" id="{6EA23DDC-EAD7-45AE-9238-22CBA049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67" y="5603251"/>
            <a:ext cx="568407" cy="7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 descr="A picture containing logo&#10;&#10;Description automatically generated">
            <a:extLst>
              <a:ext uri="{FF2B5EF4-FFF2-40B4-BE49-F238E27FC236}">
                <a16:creationId xmlns:a16="http://schemas.microsoft.com/office/drawing/2014/main" id="{F2EC9902-15C8-4F6C-A429-B3CB3A881E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9569" y="5641832"/>
            <a:ext cx="656765" cy="62173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E1F80FB-4B9B-402C-B4B8-6A6CD7E029EA}"/>
              </a:ext>
            </a:extLst>
          </p:cNvPr>
          <p:cNvSpPr txBox="1"/>
          <p:nvPr/>
        </p:nvSpPr>
        <p:spPr>
          <a:xfrm>
            <a:off x="6582899" y="6111538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bluel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F1120BA-4992-4136-96B4-5016A9832DC0}"/>
              </a:ext>
            </a:extLst>
          </p:cNvPr>
          <p:cNvSpPr txBox="1"/>
          <p:nvPr/>
        </p:nvSpPr>
        <p:spPr>
          <a:xfrm>
            <a:off x="5805118" y="1973980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[sad]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A7EE8E-CC64-416A-AFDC-7005F36CE78B}"/>
              </a:ext>
            </a:extLst>
          </p:cNvPr>
          <p:cNvSpPr txBox="1"/>
          <p:nvPr/>
        </p:nvSpPr>
        <p:spPr>
          <a:xfrm>
            <a:off x="8645405" y="2583778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[funny]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D1B9DA5-889B-4264-9AC7-D86903C8697E}"/>
              </a:ext>
            </a:extLst>
          </p:cNvPr>
          <p:cNvSpPr txBox="1"/>
          <p:nvPr/>
        </p:nvSpPr>
        <p:spPr>
          <a:xfrm>
            <a:off x="8527145" y="3453276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[curious]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E9F6CD6-C07A-4827-BA76-5BCB7F17DCF5}"/>
              </a:ext>
            </a:extLst>
          </p:cNvPr>
          <p:cNvSpPr txBox="1"/>
          <p:nvPr/>
        </p:nvSpPr>
        <p:spPr>
          <a:xfrm>
            <a:off x="8549127" y="4172203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[small]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2FD72D-F7AB-4CE6-9A39-ECF7320CD4C6}"/>
              </a:ext>
            </a:extLst>
          </p:cNvPr>
          <p:cNvSpPr txBox="1"/>
          <p:nvPr/>
        </p:nvSpPr>
        <p:spPr>
          <a:xfrm>
            <a:off x="6006063" y="5065404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[tall]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4E6BB90C-44CF-4AD3-978D-B05A75242A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71296" y="1822662"/>
            <a:ext cx="2035950" cy="484349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0BE475-1507-41BD-8109-482442C89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0315"/>
              </p:ext>
            </p:extLst>
          </p:nvPr>
        </p:nvGraphicFramePr>
        <p:xfrm>
          <a:off x="3398511" y="1822662"/>
          <a:ext cx="1149331" cy="4440906"/>
        </p:xfrm>
        <a:graphic>
          <a:graphicData uri="http://schemas.openxmlformats.org/drawingml/2006/table">
            <a:tbl>
              <a:tblPr/>
              <a:tblGrid>
                <a:gridCol w="1149331">
                  <a:extLst>
                    <a:ext uri="{9D8B030D-6E8A-4147-A177-3AD203B41FA5}">
                      <a16:colId xmlns:a16="http://schemas.microsoft.com/office/drawing/2014/main" val="2941417214"/>
                    </a:ext>
                  </a:extLst>
                </a:gridCol>
              </a:tblGrid>
              <a:tr h="7401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639983"/>
                  </a:ext>
                </a:extLst>
              </a:tr>
              <a:tr h="7401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497573"/>
                  </a:ext>
                </a:extLst>
              </a:tr>
              <a:tr h="7401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520258"/>
                  </a:ext>
                </a:extLst>
              </a:tr>
              <a:tr h="7401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64278"/>
                  </a:ext>
                </a:extLst>
              </a:tr>
              <a:tr h="7401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731483"/>
                  </a:ext>
                </a:extLst>
              </a:tr>
              <a:tr h="74015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421407"/>
                  </a:ext>
                </a:extLst>
              </a:tr>
            </a:tbl>
          </a:graphicData>
        </a:graphic>
      </p:graphicFrame>
      <p:pic>
        <p:nvPicPr>
          <p:cNvPr id="110" name="Picture 109" descr="green checkmark">
            <a:extLst>
              <a:ext uri="{FF2B5EF4-FFF2-40B4-BE49-F238E27FC236}">
                <a16:creationId xmlns:a16="http://schemas.microsoft.com/office/drawing/2014/main" id="{069CEB32-EA78-4FDC-95B8-914CD51E6E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28" y="1891624"/>
            <a:ext cx="341263" cy="35548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9E3E833-3ED4-415C-983B-59DA260B5C48}"/>
              </a:ext>
            </a:extLst>
          </p:cNvPr>
          <p:cNvGrpSpPr/>
          <p:nvPr/>
        </p:nvGrpSpPr>
        <p:grpSpPr>
          <a:xfrm>
            <a:off x="150462" y="6718726"/>
            <a:ext cx="2161593" cy="852090"/>
            <a:chOff x="-3202503" y="7519765"/>
            <a:chExt cx="2161593" cy="852090"/>
          </a:xfrm>
        </p:grpSpPr>
        <p:sp>
          <p:nvSpPr>
            <p:cNvPr id="112" name="Title 1">
              <a:extLst>
                <a:ext uri="{FF2B5EF4-FFF2-40B4-BE49-F238E27FC236}">
                  <a16:creationId xmlns:a16="http://schemas.microsoft.com/office/drawing/2014/main" id="{2A568625-EA37-45CF-9676-FD54A5BA5D02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3" name="Picture 112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9BBA0B96-5FFA-4F99-939A-D85CBAA33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230AF706-16E9-4D9F-877B-BF724CA34700}"/>
              </a:ext>
            </a:extLst>
          </p:cNvPr>
          <p:cNvSpPr txBox="1"/>
          <p:nvPr/>
        </p:nvSpPr>
        <p:spPr>
          <a:xfrm>
            <a:off x="2447394" y="6895997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CustomShape 3">
            <a:extLst>
              <a:ext uri="{FF2B5EF4-FFF2-40B4-BE49-F238E27FC236}">
                <a16:creationId xmlns:a16="http://schemas.microsoft.com/office/drawing/2014/main" id="{EFC83C10-251A-4082-95EF-F06089D8BF9E}"/>
              </a:ext>
            </a:extLst>
          </p:cNvPr>
          <p:cNvSpPr/>
          <p:nvPr/>
        </p:nvSpPr>
        <p:spPr>
          <a:xfrm>
            <a:off x="218433" y="7419722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sentence. Pronounce the –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when it’s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bold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otherwise        for a Silent Final Consonant.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6" name="Picture 115" descr="Shape, circle&#10;&#10;Description automatically generated">
            <a:extLst>
              <a:ext uri="{FF2B5EF4-FFF2-40B4-BE49-F238E27FC236}">
                <a16:creationId xmlns:a16="http://schemas.microsoft.com/office/drawing/2014/main" id="{76F52613-E452-4557-88E3-4D070AE84FE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30" y="7709558"/>
            <a:ext cx="518288" cy="622336"/>
          </a:xfrm>
          <a:prstGeom prst="rect">
            <a:avLst/>
          </a:prstGeom>
        </p:spPr>
      </p:pic>
      <p:graphicFrame>
        <p:nvGraphicFramePr>
          <p:cNvPr id="117" name="Table 6">
            <a:extLst>
              <a:ext uri="{FF2B5EF4-FFF2-40B4-BE49-F238E27FC236}">
                <a16:creationId xmlns:a16="http://schemas.microsoft.com/office/drawing/2014/main" id="{1A8218AB-0570-4F6A-B1B8-6F46280B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45466"/>
              </p:ext>
            </p:extLst>
          </p:nvPr>
        </p:nvGraphicFramePr>
        <p:xfrm>
          <a:off x="263423" y="8502228"/>
          <a:ext cx="4461046" cy="4937760"/>
        </p:xfrm>
        <a:graphic>
          <a:graphicData uri="http://schemas.openxmlformats.org/drawingml/2006/table">
            <a:tbl>
              <a:tblPr firstRow="1" bandRow="1"/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21" name="Picture 120" descr="Shape, circle&#10;&#10;Description automatically generated">
            <a:extLst>
              <a:ext uri="{FF2B5EF4-FFF2-40B4-BE49-F238E27FC236}">
                <a16:creationId xmlns:a16="http://schemas.microsoft.com/office/drawing/2014/main" id="{0C2866B1-E684-4718-9727-CD7EC79B5E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5" y="9300085"/>
            <a:ext cx="518288" cy="622336"/>
          </a:xfrm>
          <a:prstGeom prst="rect">
            <a:avLst/>
          </a:prstGeom>
        </p:spPr>
      </p:pic>
      <p:pic>
        <p:nvPicPr>
          <p:cNvPr id="122" name="Picture 121" descr="Shape, circle&#10;&#10;Description automatically generated">
            <a:extLst>
              <a:ext uri="{FF2B5EF4-FFF2-40B4-BE49-F238E27FC236}">
                <a16:creationId xmlns:a16="http://schemas.microsoft.com/office/drawing/2014/main" id="{262E40A1-1A89-4BC0-BAC8-EB9EFD4236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5" y="10107517"/>
            <a:ext cx="518288" cy="622336"/>
          </a:xfrm>
          <a:prstGeom prst="rect">
            <a:avLst/>
          </a:prstGeom>
        </p:spPr>
      </p:pic>
      <p:pic>
        <p:nvPicPr>
          <p:cNvPr id="123" name="Picture 122" descr="Shape, circle&#10;&#10;Description automatically generated">
            <a:extLst>
              <a:ext uri="{FF2B5EF4-FFF2-40B4-BE49-F238E27FC236}">
                <a16:creationId xmlns:a16="http://schemas.microsoft.com/office/drawing/2014/main" id="{1DE58751-36A9-4F4C-9F22-2DAD9EF275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90" y="12617608"/>
            <a:ext cx="518288" cy="622336"/>
          </a:xfrm>
          <a:prstGeom prst="rect">
            <a:avLst/>
          </a:prstGeom>
        </p:spPr>
      </p:pic>
      <p:sp>
        <p:nvSpPr>
          <p:cNvPr id="124" name="CustomShape 3">
            <a:extLst>
              <a:ext uri="{FF2B5EF4-FFF2-40B4-BE49-F238E27FC236}">
                <a16:creationId xmlns:a16="http://schemas.microsoft.com/office/drawing/2014/main" id="{98F1EF6F-CCA6-4ABD-913B-734E9754EFF6}"/>
              </a:ext>
            </a:extLst>
          </p:cNvPr>
          <p:cNvSpPr/>
          <p:nvPr/>
        </p:nvSpPr>
        <p:spPr>
          <a:xfrm>
            <a:off x="6066950" y="7406718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Do you hear –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?  If so, choose and say the sentence ending which starts with a vowel.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25" name="Table 6">
            <a:extLst>
              <a:ext uri="{FF2B5EF4-FFF2-40B4-BE49-F238E27FC236}">
                <a16:creationId xmlns:a16="http://schemas.microsoft.com/office/drawing/2014/main" id="{B7F1C1DF-E33E-4162-AC95-BD8D4507A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620250"/>
              </p:ext>
            </p:extLst>
          </p:nvPr>
        </p:nvGraphicFramePr>
        <p:xfrm>
          <a:off x="6017761" y="8502228"/>
          <a:ext cx="5892742" cy="2743200"/>
        </p:xfrm>
        <a:graphic>
          <a:graphicData uri="http://schemas.openxmlformats.org/drawingml/2006/table">
            <a:tbl>
              <a:tblPr firstRow="1" bandRow="1"/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…triste.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…grand.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3042E1D-2213-4425-8B20-A874835C8B6C}"/>
              </a:ext>
            </a:extLst>
          </p:cNvPr>
          <p:cNvGrpSpPr/>
          <p:nvPr/>
        </p:nvGrpSpPr>
        <p:grpSpPr>
          <a:xfrm>
            <a:off x="174867" y="13488214"/>
            <a:ext cx="2046279" cy="849944"/>
            <a:chOff x="291715" y="11147271"/>
            <a:chExt cx="2046279" cy="849944"/>
          </a:xfrm>
        </p:grpSpPr>
        <p:sp>
          <p:nvSpPr>
            <p:cNvPr id="127" name="Title 2">
              <a:extLst>
                <a:ext uri="{FF2B5EF4-FFF2-40B4-BE49-F238E27FC236}">
                  <a16:creationId xmlns:a16="http://schemas.microsoft.com/office/drawing/2014/main" id="{1BBF5A03-84BB-4CFD-8DBF-817F8BC5E70D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8" name="Picture 127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1129F5BF-5A76-4D25-8D29-BF4CD00D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BF233C70-8A99-4033-BEFE-199887D9F510}"/>
              </a:ext>
            </a:extLst>
          </p:cNvPr>
          <p:cNvSpPr txBox="1"/>
          <p:nvPr/>
        </p:nvSpPr>
        <p:spPr>
          <a:xfrm>
            <a:off x="2285176" y="13616911"/>
            <a:ext cx="8541020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des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réponses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510EE35-000C-4072-A50B-623185B639A2}"/>
              </a:ext>
            </a:extLst>
          </p:cNvPr>
          <p:cNvSpPr txBox="1"/>
          <p:nvPr/>
        </p:nvSpPr>
        <p:spPr>
          <a:xfrm>
            <a:off x="293912" y="1445073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banane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02AB43D-0872-4C91-8F86-5AD262FD6826}"/>
              </a:ext>
            </a:extLst>
          </p:cNvPr>
          <p:cNvSpPr txBox="1"/>
          <p:nvPr/>
        </p:nvSpPr>
        <p:spPr>
          <a:xfrm>
            <a:off x="240610" y="1479659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6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lang="en-GB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71056BFB-A116-4032-9BAA-8CEE9066095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r="49877"/>
          <a:stretch/>
        </p:blipFill>
        <p:spPr>
          <a:xfrm>
            <a:off x="5133969" y="14817062"/>
            <a:ext cx="528413" cy="528761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344C60C-CC80-4577-B05D-FEE66DD2466A}"/>
              </a:ext>
            </a:extLst>
          </p:cNvPr>
          <p:cNvSpPr txBox="1"/>
          <p:nvPr/>
        </p:nvSpPr>
        <p:spPr>
          <a:xfrm>
            <a:off x="260263" y="1566268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1D369F0-2AD2-40E9-BA7E-6C7B22844E44}"/>
              </a:ext>
            </a:extLst>
          </p:cNvPr>
          <p:cNvSpPr txBox="1"/>
          <p:nvPr/>
        </p:nvSpPr>
        <p:spPr>
          <a:xfrm>
            <a:off x="497062" y="15421264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jeu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00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A1EC290F-B854-4120-85AB-A8F6C4E3D85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919003">
            <a:off x="4390123" y="15650266"/>
            <a:ext cx="1004717" cy="640507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A7380FA9-65A5-4569-B7CE-1ACD8A903FE0}"/>
              </a:ext>
            </a:extLst>
          </p:cNvPr>
          <p:cNvSpPr txBox="1"/>
          <p:nvPr/>
        </p:nvSpPr>
        <p:spPr>
          <a:xfrm>
            <a:off x="6330666" y="1183149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6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lang="en-GB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81E0BF1-93C3-4D35-ADE3-91E587D137E8}"/>
              </a:ext>
            </a:extLst>
          </p:cNvPr>
          <p:cNvSpPr txBox="1"/>
          <p:nvPr/>
        </p:nvSpPr>
        <p:spPr>
          <a:xfrm>
            <a:off x="6467772" y="11516352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peluche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pic>
        <p:nvPicPr>
          <p:cNvPr id="149" name="Picture 2" descr="Bolsa, Escuela, Mochila">
            <a:extLst>
              <a:ext uri="{FF2B5EF4-FFF2-40B4-BE49-F238E27FC236}">
                <a16:creationId xmlns:a16="http://schemas.microsoft.com/office/drawing/2014/main" id="{91695519-EDD8-49DF-A0D0-BE65B057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761" y="11448413"/>
            <a:ext cx="714361" cy="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1D1A53D-D6A9-4606-AE44-6B45FB9C69B9}"/>
              </a:ext>
            </a:extLst>
          </p:cNvPr>
          <p:cNvSpPr txBox="1"/>
          <p:nvPr/>
        </p:nvSpPr>
        <p:spPr>
          <a:xfrm>
            <a:off x="6387212" y="12608477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orange ?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5716FC7-E3BD-4904-807A-93D719870225}"/>
              </a:ext>
            </a:extLst>
          </p:cNvPr>
          <p:cNvSpPr txBox="1"/>
          <p:nvPr/>
        </p:nvSpPr>
        <p:spPr>
          <a:xfrm>
            <a:off x="6333910" y="1295434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4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pic>
        <p:nvPicPr>
          <p:cNvPr id="152" name="Picture 10" descr="Basketball, Ball, Sport, Orange Ball">
            <a:extLst>
              <a:ext uri="{FF2B5EF4-FFF2-40B4-BE49-F238E27FC236}">
                <a16:creationId xmlns:a16="http://schemas.microsoft.com/office/drawing/2014/main" id="{994C744A-1243-44DD-82EF-82F462A50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987" y="12850708"/>
            <a:ext cx="606981" cy="60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7659FA07-9BD9-47E8-B0E1-6C018AE564B8}"/>
              </a:ext>
            </a:extLst>
          </p:cNvPr>
          <p:cNvSpPr txBox="1"/>
          <p:nvPr/>
        </p:nvSpPr>
        <p:spPr>
          <a:xfrm>
            <a:off x="6346100" y="13987902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6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5</a:t>
            </a:r>
            <a:r>
              <a:rPr lang="en-GB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C2F8049-2D8D-4338-ACCA-8552A6DFEE37}"/>
              </a:ext>
            </a:extLst>
          </p:cNvPr>
          <p:cNvSpPr txBox="1"/>
          <p:nvPr/>
        </p:nvSpPr>
        <p:spPr>
          <a:xfrm>
            <a:off x="6582899" y="13746481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pic>
        <p:nvPicPr>
          <p:cNvPr id="155" name="Graphic 154" descr="Flip calendar">
            <a:extLst>
              <a:ext uri="{FF2B5EF4-FFF2-40B4-BE49-F238E27FC236}">
                <a16:creationId xmlns:a16="http://schemas.microsoft.com/office/drawing/2014/main" id="{A5F18D14-C640-4B23-90A1-358FE08B67D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586649" y="13658277"/>
            <a:ext cx="914400" cy="914400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2DCBF2CE-1E31-4281-8F03-AE1F0D6ECF33}"/>
              </a:ext>
            </a:extLst>
          </p:cNvPr>
          <p:cNvSpPr txBox="1"/>
          <p:nvPr/>
        </p:nvSpPr>
        <p:spPr>
          <a:xfrm>
            <a:off x="10763110" y="14049457"/>
            <a:ext cx="58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b="1" dirty="0">
                <a:solidFill>
                  <a:srgbClr val="FF0066"/>
                </a:solidFill>
                <a:latin typeface="Arial"/>
              </a:rPr>
              <a:t>FRI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D4A34A8-5D4D-4953-94C9-AB4B331153CF}"/>
              </a:ext>
            </a:extLst>
          </p:cNvPr>
          <p:cNvSpPr txBox="1"/>
          <p:nvPr/>
        </p:nvSpPr>
        <p:spPr>
          <a:xfrm>
            <a:off x="6330666" y="15063328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6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6</a:t>
            </a:r>
            <a:r>
              <a:rPr lang="en-GB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FCCB2E6-DBD9-474B-B532-1F069F64D03C}"/>
              </a:ext>
            </a:extLst>
          </p:cNvPr>
          <p:cNvSpPr txBox="1"/>
          <p:nvPr/>
        </p:nvSpPr>
        <p:spPr>
          <a:xfrm>
            <a:off x="6467772" y="1474818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un cahier ?</a:t>
            </a:r>
          </a:p>
        </p:txBody>
      </p:sp>
      <p:pic>
        <p:nvPicPr>
          <p:cNvPr id="163" name="Picture 4" descr="Escuela, Libro De Ejercicios, Estudiar">
            <a:extLst>
              <a:ext uri="{FF2B5EF4-FFF2-40B4-BE49-F238E27FC236}">
                <a16:creationId xmlns:a16="http://schemas.microsoft.com/office/drawing/2014/main" id="{8D0872B0-481E-4609-9192-6693430D5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980" y="14793735"/>
            <a:ext cx="499487" cy="6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76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7625" y="212554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06089" y="8865265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85995D-411D-428B-8FDB-86B2FB136C66}"/>
              </a:ext>
            </a:extLst>
          </p:cNvPr>
          <p:cNvGrpSpPr/>
          <p:nvPr/>
        </p:nvGrpSpPr>
        <p:grpSpPr>
          <a:xfrm>
            <a:off x="168441" y="1012609"/>
            <a:ext cx="2161593" cy="852090"/>
            <a:chOff x="-3202503" y="7519765"/>
            <a:chExt cx="2161593" cy="852090"/>
          </a:xfrm>
        </p:grpSpPr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39302FFE-EE37-4FD6-B9D9-3A31448454F5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9" name="Picture 68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FD3882C7-6F93-4E34-BC8D-74986F9B1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03F6CD3-C6DB-4933-954D-90EA3CA86C47}"/>
              </a:ext>
            </a:extLst>
          </p:cNvPr>
          <p:cNvSpPr txBox="1"/>
          <p:nvPr/>
        </p:nvSpPr>
        <p:spPr>
          <a:xfrm>
            <a:off x="2465373" y="1189880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CustomShape 3">
            <a:extLst>
              <a:ext uri="{FF2B5EF4-FFF2-40B4-BE49-F238E27FC236}">
                <a16:creationId xmlns:a16="http://schemas.microsoft.com/office/drawing/2014/main" id="{778D317E-9E21-4277-997D-B1EEA3E565ED}"/>
              </a:ext>
            </a:extLst>
          </p:cNvPr>
          <p:cNvSpPr/>
          <p:nvPr/>
        </p:nvSpPr>
        <p:spPr>
          <a:xfrm>
            <a:off x="6684041" y="1799226"/>
            <a:ext cx="5450847" cy="54694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 start each sentence. Pronounce the –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when it’s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bold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otherwise        for a Silent Final Consonant.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5" name="Picture 74" descr="Shape, circle&#10;&#10;Description automatically generated">
            <a:extLst>
              <a:ext uri="{FF2B5EF4-FFF2-40B4-BE49-F238E27FC236}">
                <a16:creationId xmlns:a16="http://schemas.microsoft.com/office/drawing/2014/main" id="{859CD3D6-01E6-4CEE-91A9-9DBA781AA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905" y="2076889"/>
            <a:ext cx="518288" cy="622336"/>
          </a:xfrm>
          <a:prstGeom prst="rect">
            <a:avLst/>
          </a:prstGeom>
        </p:spPr>
      </p:pic>
      <p:pic>
        <p:nvPicPr>
          <p:cNvPr id="77" name="Picture 76" descr="Shape, circle&#10;&#10;Description automatically generated">
            <a:extLst>
              <a:ext uri="{FF2B5EF4-FFF2-40B4-BE49-F238E27FC236}">
                <a16:creationId xmlns:a16="http://schemas.microsoft.com/office/drawing/2014/main" id="{F338FB23-46EE-4D1A-9B60-63F4FA06B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068" y="3004214"/>
            <a:ext cx="518288" cy="622336"/>
          </a:xfrm>
          <a:prstGeom prst="rect">
            <a:avLst/>
          </a:prstGeom>
        </p:spPr>
      </p:pic>
      <p:pic>
        <p:nvPicPr>
          <p:cNvPr id="78" name="Picture 77" descr="Shape, circle&#10;&#10;Description automatically generated">
            <a:extLst>
              <a:ext uri="{FF2B5EF4-FFF2-40B4-BE49-F238E27FC236}">
                <a16:creationId xmlns:a16="http://schemas.microsoft.com/office/drawing/2014/main" id="{B07BD2F6-82B2-44FB-BBB2-48079D93F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954" y="4517773"/>
            <a:ext cx="518288" cy="622336"/>
          </a:xfrm>
          <a:prstGeom prst="rect">
            <a:avLst/>
          </a:prstGeom>
        </p:spPr>
      </p:pic>
      <p:pic>
        <p:nvPicPr>
          <p:cNvPr id="81" name="Picture 80" descr="Shape, circle&#10;&#10;Description automatically generated">
            <a:extLst>
              <a:ext uri="{FF2B5EF4-FFF2-40B4-BE49-F238E27FC236}">
                <a16:creationId xmlns:a16="http://schemas.microsoft.com/office/drawing/2014/main" id="{DC7439E3-197A-4872-94ED-FCEB7A029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068" y="5349530"/>
            <a:ext cx="518288" cy="622336"/>
          </a:xfrm>
          <a:prstGeom prst="rect">
            <a:avLst/>
          </a:prstGeom>
        </p:spPr>
      </p:pic>
      <p:sp>
        <p:nvSpPr>
          <p:cNvPr id="82" name="CustomShape 3">
            <a:extLst>
              <a:ext uri="{FF2B5EF4-FFF2-40B4-BE49-F238E27FC236}">
                <a16:creationId xmlns:a16="http://schemas.microsoft.com/office/drawing/2014/main" id="{2D0D3EC7-BF6A-4753-AEB2-E40531BF8EB8}"/>
              </a:ext>
            </a:extLst>
          </p:cNvPr>
          <p:cNvSpPr/>
          <p:nvPr/>
        </p:nvSpPr>
        <p:spPr>
          <a:xfrm>
            <a:off x="168441" y="1783514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Do you hear –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?  If so, choose and say the sentence ending which starts with a vowel.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4" name="Table 6">
            <a:extLst>
              <a:ext uri="{FF2B5EF4-FFF2-40B4-BE49-F238E27FC236}">
                <a16:creationId xmlns:a16="http://schemas.microsoft.com/office/drawing/2014/main" id="{3E15E69A-586A-4300-8099-E64DBE95E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553778"/>
              </p:ext>
            </p:extLst>
          </p:nvPr>
        </p:nvGraphicFramePr>
        <p:xfrm>
          <a:off x="6800196" y="2854118"/>
          <a:ext cx="4461046" cy="4937760"/>
        </p:xfrm>
        <a:graphic>
          <a:graphicData uri="http://schemas.openxmlformats.org/drawingml/2006/table">
            <a:tbl>
              <a:tblPr firstRow="1" bandRow="1"/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86" name="Table 6">
            <a:extLst>
              <a:ext uri="{FF2B5EF4-FFF2-40B4-BE49-F238E27FC236}">
                <a16:creationId xmlns:a16="http://schemas.microsoft.com/office/drawing/2014/main" id="{89DED0FA-F58E-4DA3-9B66-04B38E3EE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20496"/>
              </p:ext>
            </p:extLst>
          </p:nvPr>
        </p:nvGraphicFramePr>
        <p:xfrm>
          <a:off x="229069" y="2859440"/>
          <a:ext cx="5892742" cy="2743200"/>
        </p:xfrm>
        <a:graphic>
          <a:graphicData uri="http://schemas.openxmlformats.org/drawingml/2006/table">
            <a:tbl>
              <a:tblPr firstRow="1" bandRow="1"/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ujourd’hui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cahier.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dangereux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musant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…petit.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87" name="Picture 86">
            <a:extLst>
              <a:ext uri="{FF2B5EF4-FFF2-40B4-BE49-F238E27FC236}">
                <a16:creationId xmlns:a16="http://schemas.microsoft.com/office/drawing/2014/main" id="{28A80DD4-0551-4C36-BB31-E13E2AB51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435" y="11827161"/>
            <a:ext cx="1186070" cy="1080360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3FE2538F-4AFD-4705-99B2-18622177C5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5" y="10121181"/>
            <a:ext cx="1186070" cy="118607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42EAEB9-53F7-44AF-8D2B-BE7597ED6D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545" y="13832720"/>
            <a:ext cx="1162417" cy="1101237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12CC1660-2E95-44E3-9A81-84C4FBE516B6}"/>
              </a:ext>
            </a:extLst>
          </p:cNvPr>
          <p:cNvSpPr txBox="1"/>
          <p:nvPr/>
        </p:nvSpPr>
        <p:spPr>
          <a:xfrm>
            <a:off x="1848463" y="149346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1C1EFCA-486D-4155-9784-551BFA13BE67}"/>
              </a:ext>
            </a:extLst>
          </p:cNvPr>
          <p:cNvSpPr txBox="1"/>
          <p:nvPr/>
        </p:nvSpPr>
        <p:spPr>
          <a:xfrm>
            <a:off x="1828657" y="125223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B9A10A2-8984-4774-BA94-10429BD7F7C7}"/>
              </a:ext>
            </a:extLst>
          </p:cNvPr>
          <p:cNvSpPr txBox="1"/>
          <p:nvPr/>
        </p:nvSpPr>
        <p:spPr>
          <a:xfrm>
            <a:off x="1815000" y="108152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118" name="Table 4">
            <a:extLst>
              <a:ext uri="{FF2B5EF4-FFF2-40B4-BE49-F238E27FC236}">
                <a16:creationId xmlns:a16="http://schemas.microsoft.com/office/drawing/2014/main" id="{7387C404-809F-49C4-9A1F-94B4CA76C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562969"/>
              </p:ext>
            </p:extLst>
          </p:nvPr>
        </p:nvGraphicFramePr>
        <p:xfrm>
          <a:off x="668342" y="9679911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orange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 sac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 cahier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119" name="TextBox 118">
            <a:extLst>
              <a:ext uri="{FF2B5EF4-FFF2-40B4-BE49-F238E27FC236}">
                <a16:creationId xmlns:a16="http://schemas.microsoft.com/office/drawing/2014/main" id="{C9E73F68-7489-4FB5-A1B5-9E6A2A1BD8AC}"/>
              </a:ext>
            </a:extLst>
          </p:cNvPr>
          <p:cNvSpPr txBox="1"/>
          <p:nvPr/>
        </p:nvSpPr>
        <p:spPr>
          <a:xfrm>
            <a:off x="2468433" y="8973639"/>
            <a:ext cx="93938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63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63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63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63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63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63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63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lang="en-GB" sz="263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Title 2">
            <a:extLst>
              <a:ext uri="{FF2B5EF4-FFF2-40B4-BE49-F238E27FC236}">
                <a16:creationId xmlns:a16="http://schemas.microsoft.com/office/drawing/2014/main" id="{25DCBB58-3A14-4ADB-B037-FBD5424C0858}"/>
              </a:ext>
            </a:extLst>
          </p:cNvPr>
          <p:cNvSpPr txBox="1">
            <a:spLocks/>
          </p:cNvSpPr>
          <p:nvPr/>
        </p:nvSpPr>
        <p:spPr>
          <a:xfrm>
            <a:off x="10443729" y="9166779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E38E8214-BED1-4AB1-9BC6-C612C3473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6413" y="8020632"/>
            <a:ext cx="125588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8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325313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3542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693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26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89" y="810429"/>
            <a:ext cx="3083903" cy="2425124"/>
            <a:chOff x="4876029" y="582476"/>
            <a:chExt cx="1961474" cy="147781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7811"/>
              <a:chOff x="4310576" y="875609"/>
              <a:chExt cx="2558030" cy="200009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2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722015" cy="61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what I have and someone else has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127428B-F149-486C-9382-8D9DABDD8665}"/>
              </a:ext>
            </a:extLst>
          </p:cNvPr>
          <p:cNvSpPr/>
          <p:nvPr/>
        </p:nvSpPr>
        <p:spPr>
          <a:xfrm>
            <a:off x="9084410" y="246894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BE434F-5385-4B9E-8004-0D712ABE9F3F}"/>
              </a:ext>
            </a:extLst>
          </p:cNvPr>
          <p:cNvSpPr txBox="1"/>
          <p:nvPr/>
        </p:nvSpPr>
        <p:spPr>
          <a:xfrm>
            <a:off x="9340914" y="2436374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</a:t>
            </a:r>
            <a:r>
              <a:rPr kumimoji="0" lang="en-GB" sz="196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0049B3-37A4-4D80-B3D3-EBDE3599DF33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063597D9-60CF-4CDC-9024-3E5CD516B10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8AE21C4-CA4E-4CD1-AABA-E60CB759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6" name="Table 51">
            <a:extLst>
              <a:ext uri="{FF2B5EF4-FFF2-40B4-BE49-F238E27FC236}">
                <a16:creationId xmlns:a16="http://schemas.microsoft.com/office/drawing/2014/main" id="{4B786682-199A-4754-9618-73883C32D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668105"/>
              </p:ext>
            </p:extLst>
          </p:nvPr>
        </p:nvGraphicFramePr>
        <p:xfrm>
          <a:off x="322986" y="5170725"/>
          <a:ext cx="9634683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animal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chien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photo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889650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quoi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ou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44804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14F9442C-0DAA-46D8-93F7-D64E8379CBB0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092E0DE3-F12F-4713-BC8F-553E44D9B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446514"/>
              </p:ext>
            </p:extLst>
          </p:nvPr>
        </p:nvGraphicFramePr>
        <p:xfrm>
          <a:off x="919782" y="2229548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BEF3F98-04DE-476C-BF25-0DE55E124587}"/>
              </a:ext>
            </a:extLst>
          </p:cNvPr>
          <p:cNvSpPr txBox="1"/>
          <p:nvPr/>
        </p:nvSpPr>
        <p:spPr>
          <a:xfrm>
            <a:off x="547907" y="3459853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6AAF462B-4F65-408F-8B2E-25B984F8A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29" y="2346332"/>
            <a:ext cx="924265" cy="93301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571B415-9221-441D-8B4A-198E1E8CE610}"/>
              </a:ext>
            </a:extLst>
          </p:cNvPr>
          <p:cNvSpPr txBox="1"/>
          <p:nvPr/>
        </p:nvSpPr>
        <p:spPr>
          <a:xfrm>
            <a:off x="-251794" y="3217202"/>
            <a:ext cx="405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051E0A7-2316-4904-9163-8833408C0696}"/>
              </a:ext>
            </a:extLst>
          </p:cNvPr>
          <p:cNvSpPr/>
          <p:nvPr/>
        </p:nvSpPr>
        <p:spPr>
          <a:xfrm>
            <a:off x="3830020" y="1156209"/>
            <a:ext cx="4889597" cy="316702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8655C87B-316F-4D6B-9478-999CC2142E40}"/>
              </a:ext>
            </a:extLst>
          </p:cNvPr>
          <p:cNvSpPr txBox="1">
            <a:spLocks/>
          </p:cNvSpPr>
          <p:nvPr/>
        </p:nvSpPr>
        <p:spPr>
          <a:xfrm>
            <a:off x="10156249" y="568179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62E9709-6F29-4B13-8815-BAFF06BDCC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065" y="4535647"/>
            <a:ext cx="1255885" cy="1146147"/>
          </a:xfrm>
          <a:prstGeom prst="rect">
            <a:avLst/>
          </a:prstGeom>
        </p:spPr>
      </p:pic>
      <p:pic>
        <p:nvPicPr>
          <p:cNvPr id="47" name="Picture 4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C971C26-E752-4513-B84E-EC120DDA7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27" y="1725368"/>
            <a:ext cx="3423304" cy="26584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DA2A875-6313-42DF-AE18-2E864A2D900B}"/>
              </a:ext>
            </a:extLst>
          </p:cNvPr>
          <p:cNvSpPr txBox="1"/>
          <p:nvPr/>
        </p:nvSpPr>
        <p:spPr>
          <a:xfrm>
            <a:off x="4014603" y="1189880"/>
            <a:ext cx="416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If you have a different pet, write the French word for it,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Picture 48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A4B45F87-67E3-4B11-82EB-8C75C850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27" y="2668577"/>
            <a:ext cx="983214" cy="9338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8FEE5C9-A2B1-45BF-962E-86266EE6552A}"/>
              </a:ext>
            </a:extLst>
          </p:cNvPr>
          <p:cNvSpPr/>
          <p:nvPr/>
        </p:nvSpPr>
        <p:spPr>
          <a:xfrm>
            <a:off x="239966" y="8405591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A5A6F06-8A58-46D7-8125-8EE3AE16E84E}"/>
              </a:ext>
            </a:extLst>
          </p:cNvPr>
          <p:cNvSpPr txBox="1">
            <a:spLocks/>
          </p:cNvSpPr>
          <p:nvPr/>
        </p:nvSpPr>
        <p:spPr>
          <a:xfrm>
            <a:off x="9694691" y="858362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Google Shape;170;p8" descr="Jigsaw, Puzzle, Piece, Game, Concept, Solution">
            <a:extLst>
              <a:ext uri="{FF2B5EF4-FFF2-40B4-BE49-F238E27FC236}">
                <a16:creationId xmlns:a16="http://schemas.microsoft.com/office/drawing/2014/main" id="{0013A617-9581-4C51-AB11-6D4C473C966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12354" y="845682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ustomShape 3">
            <a:extLst>
              <a:ext uri="{FF2B5EF4-FFF2-40B4-BE49-F238E27FC236}">
                <a16:creationId xmlns:a16="http://schemas.microsoft.com/office/drawing/2014/main" id="{F3C848FB-D298-4DC5-A82E-67D5ECF94E76}"/>
              </a:ext>
            </a:extLst>
          </p:cNvPr>
          <p:cNvSpPr/>
          <p:nvPr/>
        </p:nvSpPr>
        <p:spPr>
          <a:xfrm>
            <a:off x="380899" y="895883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Remember!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change a statement into a yes/no question, raise your voice at the end.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D5D2F53-90C0-48E4-A84C-7EBD2ADC9FB1}"/>
              </a:ext>
            </a:extLst>
          </p:cNvPr>
          <p:cNvSpPr txBox="1">
            <a:spLocks/>
          </p:cNvSpPr>
          <p:nvPr/>
        </p:nvSpPr>
        <p:spPr>
          <a:xfrm>
            <a:off x="375555" y="8432809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CustomShape 4">
            <a:extLst>
              <a:ext uri="{FF2B5EF4-FFF2-40B4-BE49-F238E27FC236}">
                <a16:creationId xmlns:a16="http://schemas.microsoft.com/office/drawing/2014/main" id="{67FA61B6-D0EB-474A-A00A-4EFF26FFD65F}"/>
              </a:ext>
            </a:extLst>
          </p:cNvPr>
          <p:cNvSpPr/>
          <p:nvPr/>
        </p:nvSpPr>
        <p:spPr>
          <a:xfrm>
            <a:off x="379435" y="9700188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un chat.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57" name="CustomShape 5">
            <a:extLst>
              <a:ext uri="{FF2B5EF4-FFF2-40B4-BE49-F238E27FC236}">
                <a16:creationId xmlns:a16="http://schemas.microsoft.com/office/drawing/2014/main" id="{9557D089-D178-4DC5-AA54-8614A8AE3385}"/>
              </a:ext>
            </a:extLst>
          </p:cNvPr>
          <p:cNvSpPr/>
          <p:nvPr/>
        </p:nvSpPr>
        <p:spPr>
          <a:xfrm>
            <a:off x="428363" y="10099495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It’s a cat.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CF0E0D-8749-4D9E-B5DC-54EF5C2D5B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48" y="9303625"/>
            <a:ext cx="875432" cy="1145104"/>
          </a:xfrm>
          <a:prstGeom prst="rect">
            <a:avLst/>
          </a:prstGeom>
        </p:spPr>
      </p:pic>
      <p:sp>
        <p:nvSpPr>
          <p:cNvPr id="81" name="CustomShape 4">
            <a:extLst>
              <a:ext uri="{FF2B5EF4-FFF2-40B4-BE49-F238E27FC236}">
                <a16:creationId xmlns:a16="http://schemas.microsoft.com/office/drawing/2014/main" id="{B7C6EF57-0FD2-4602-89DC-5A799E4FA29C}"/>
              </a:ext>
            </a:extLst>
          </p:cNvPr>
          <p:cNvSpPr/>
          <p:nvPr/>
        </p:nvSpPr>
        <p:spPr>
          <a:xfrm>
            <a:off x="4426932" y="9662129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un chat 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4" name="CustomShape 5">
            <a:extLst>
              <a:ext uri="{FF2B5EF4-FFF2-40B4-BE49-F238E27FC236}">
                <a16:creationId xmlns:a16="http://schemas.microsoft.com/office/drawing/2014/main" id="{D67F402B-A290-474C-92A4-3725B6554096}"/>
              </a:ext>
            </a:extLst>
          </p:cNvPr>
          <p:cNvSpPr/>
          <p:nvPr/>
        </p:nvSpPr>
        <p:spPr>
          <a:xfrm>
            <a:off x="4475860" y="10061436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Is it a cat?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CustomShape 4">
            <a:extLst>
              <a:ext uri="{FF2B5EF4-FFF2-40B4-BE49-F238E27FC236}">
                <a16:creationId xmlns:a16="http://schemas.microsoft.com/office/drawing/2014/main" id="{63FE3134-727B-4302-8F9B-F57BF2E10B76}"/>
              </a:ext>
            </a:extLst>
          </p:cNvPr>
          <p:cNvSpPr/>
          <p:nvPr/>
        </p:nvSpPr>
        <p:spPr>
          <a:xfrm>
            <a:off x="7634631" y="9667537"/>
            <a:ext cx="455736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Non,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un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chien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6" name="CustomShape 5">
            <a:extLst>
              <a:ext uri="{FF2B5EF4-FFF2-40B4-BE49-F238E27FC236}">
                <a16:creationId xmlns:a16="http://schemas.microsoft.com/office/drawing/2014/main" id="{0A7BF0D3-DD1D-4172-BE93-59C4A5A7609D}"/>
              </a:ext>
            </a:extLst>
          </p:cNvPr>
          <p:cNvSpPr/>
          <p:nvPr/>
        </p:nvSpPr>
        <p:spPr>
          <a:xfrm>
            <a:off x="7634631" y="10063726"/>
            <a:ext cx="330034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No, it’s a dog.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9" name="Picture 88" descr="A picture containing text&#10;&#10;Description automatically generated">
            <a:extLst>
              <a:ext uri="{FF2B5EF4-FFF2-40B4-BE49-F238E27FC236}">
                <a16:creationId xmlns:a16="http://schemas.microsoft.com/office/drawing/2014/main" id="{2D6274A4-AAD0-4B1B-9D7D-CEBC9FB333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553" y="9357793"/>
            <a:ext cx="752815" cy="1210013"/>
          </a:xfrm>
          <a:prstGeom prst="rect">
            <a:avLst/>
          </a:prstGeom>
        </p:spPr>
      </p:pic>
      <p:sp>
        <p:nvSpPr>
          <p:cNvPr id="90" name="CustomShape 3">
            <a:extLst>
              <a:ext uri="{FF2B5EF4-FFF2-40B4-BE49-F238E27FC236}">
                <a16:creationId xmlns:a16="http://schemas.microsoft.com/office/drawing/2014/main" id="{F10E307A-8BFD-4D24-BF34-B2D731239E6B}"/>
              </a:ext>
            </a:extLst>
          </p:cNvPr>
          <p:cNvSpPr/>
          <p:nvPr/>
        </p:nvSpPr>
        <p:spPr>
          <a:xfrm>
            <a:off x="342428" y="1058013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ask an information question (e.g., what?) raise your voice and put a question word at th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 end: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D2FDC0-0747-4FF1-A2EC-29151CED4F08}"/>
              </a:ext>
            </a:extLst>
          </p:cNvPr>
          <p:cNvSpPr txBox="1"/>
          <p:nvPr/>
        </p:nvSpPr>
        <p:spPr>
          <a:xfrm>
            <a:off x="434526" y="1138374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quoi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29EC805-C349-4107-8F9C-06A5037B3D1A}"/>
              </a:ext>
            </a:extLst>
          </p:cNvPr>
          <p:cNvSpPr txBox="1"/>
          <p:nvPr/>
        </p:nvSpPr>
        <p:spPr>
          <a:xfrm>
            <a:off x="3143607" y="11402015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is it?</a:t>
            </a:r>
          </a:p>
        </p:txBody>
      </p:sp>
      <p:sp>
        <p:nvSpPr>
          <p:cNvPr id="98" name="Google Shape;433;p6">
            <a:extLst>
              <a:ext uri="{FF2B5EF4-FFF2-40B4-BE49-F238E27FC236}">
                <a16:creationId xmlns:a16="http://schemas.microsoft.com/office/drawing/2014/main" id="{F4D80D9D-82C4-4224-8C31-452A22FA9CA6}"/>
              </a:ext>
            </a:extLst>
          </p:cNvPr>
          <p:cNvSpPr txBox="1"/>
          <p:nvPr/>
        </p:nvSpPr>
        <p:spPr>
          <a:xfrm>
            <a:off x="2466962" y="11377486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CustomShape 4">
            <a:extLst>
              <a:ext uri="{FF2B5EF4-FFF2-40B4-BE49-F238E27FC236}">
                <a16:creationId xmlns:a16="http://schemas.microsoft.com/office/drawing/2014/main" id="{653C1BAB-F0F5-49DD-9FA5-7DFE8FA54A11}"/>
              </a:ext>
            </a:extLst>
          </p:cNvPr>
          <p:cNvSpPr/>
          <p:nvPr/>
        </p:nvSpPr>
        <p:spPr>
          <a:xfrm>
            <a:off x="5157524" y="11355560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un chat.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00" name="CustomShape 5">
            <a:extLst>
              <a:ext uri="{FF2B5EF4-FFF2-40B4-BE49-F238E27FC236}">
                <a16:creationId xmlns:a16="http://schemas.microsoft.com/office/drawing/2014/main" id="{4BC061BD-D22A-45DE-8F01-D333436FD764}"/>
              </a:ext>
            </a:extLst>
          </p:cNvPr>
          <p:cNvSpPr/>
          <p:nvPr/>
        </p:nvSpPr>
        <p:spPr>
          <a:xfrm>
            <a:off x="7936778" y="11354140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It’s a cat.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Google Shape;433;p6">
            <a:extLst>
              <a:ext uri="{FF2B5EF4-FFF2-40B4-BE49-F238E27FC236}">
                <a16:creationId xmlns:a16="http://schemas.microsoft.com/office/drawing/2014/main" id="{21DA6AEC-CCE9-496A-8934-ACC98ED861BE}"/>
              </a:ext>
            </a:extLst>
          </p:cNvPr>
          <p:cNvSpPr txBox="1"/>
          <p:nvPr/>
        </p:nvSpPr>
        <p:spPr>
          <a:xfrm>
            <a:off x="7409020" y="11321627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Call-out: Up Arrow 101">
            <a:extLst>
              <a:ext uri="{FF2B5EF4-FFF2-40B4-BE49-F238E27FC236}">
                <a16:creationId xmlns:a16="http://schemas.microsoft.com/office/drawing/2014/main" id="{4E43512E-7E54-4BA7-9387-90ADB87F5310}"/>
              </a:ext>
            </a:extLst>
          </p:cNvPr>
          <p:cNvSpPr/>
          <p:nvPr/>
        </p:nvSpPr>
        <p:spPr>
          <a:xfrm>
            <a:off x="1971030" y="11789959"/>
            <a:ext cx="3481542" cy="732102"/>
          </a:xfrm>
          <a:prstGeom prst="upArrowCallou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In English, we put the question words at the start.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145E921-94BD-47C0-A766-2A6B31C80CCC}"/>
              </a:ext>
            </a:extLst>
          </p:cNvPr>
          <p:cNvGrpSpPr/>
          <p:nvPr/>
        </p:nvGrpSpPr>
        <p:grpSpPr>
          <a:xfrm>
            <a:off x="135550" y="12427712"/>
            <a:ext cx="2268556" cy="862054"/>
            <a:chOff x="314909" y="12083263"/>
            <a:chExt cx="2268556" cy="862054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3958EF83-15CA-4C91-96F2-3A52B4FBBEF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5" name="Picture 10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CF6A4F2-EEA8-4B06-8C34-88D26377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7EAA2B53-4561-4B03-ACCB-EE5D4A1CC4BB}"/>
              </a:ext>
            </a:extLst>
          </p:cNvPr>
          <p:cNvSpPr txBox="1"/>
          <p:nvPr/>
        </p:nvSpPr>
        <p:spPr>
          <a:xfrm>
            <a:off x="2412827" y="12585113"/>
            <a:ext cx="339067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‘un’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’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DD496-4056-417E-A2A0-2C0A150304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434" y="13195052"/>
            <a:ext cx="3023991" cy="2914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7A70E-E17C-4D26-A53C-3C17D28351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49376" y="13144583"/>
            <a:ext cx="3023991" cy="2941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0CCA52-9207-41AA-BB12-B3D0569E01A0}"/>
              </a:ext>
            </a:extLst>
          </p:cNvPr>
          <p:cNvSpPr txBox="1"/>
          <p:nvPr/>
        </p:nvSpPr>
        <p:spPr>
          <a:xfrm rot="20798617">
            <a:off x="6361934" y="12556252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peluche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2B6D941-EF60-45FF-93BD-3D1A30344A83}"/>
              </a:ext>
            </a:extLst>
          </p:cNvPr>
          <p:cNvSpPr txBox="1"/>
          <p:nvPr/>
        </p:nvSpPr>
        <p:spPr>
          <a:xfrm rot="404732">
            <a:off x="8493165" y="12410668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animal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3947322-8155-4DB0-B513-E6C7BC9F47C1}"/>
              </a:ext>
            </a:extLst>
          </p:cNvPr>
          <p:cNvSpPr txBox="1"/>
          <p:nvPr/>
        </p:nvSpPr>
        <p:spPr>
          <a:xfrm>
            <a:off x="10330236" y="12823914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cheval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ECB915C-8096-48D6-AAAE-8A1AD6CC8BC1}"/>
              </a:ext>
            </a:extLst>
          </p:cNvPr>
          <p:cNvSpPr txBox="1"/>
          <p:nvPr/>
        </p:nvSpPr>
        <p:spPr>
          <a:xfrm rot="550441">
            <a:off x="10239098" y="13722861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cahier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632C9E6-9147-42B5-8CE2-9285A5FEA3D0}"/>
              </a:ext>
            </a:extLst>
          </p:cNvPr>
          <p:cNvSpPr txBox="1"/>
          <p:nvPr/>
        </p:nvSpPr>
        <p:spPr>
          <a:xfrm rot="363926">
            <a:off x="6522794" y="13444605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photo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E5A2515-370E-4E0D-87F9-0D0AF5C5F2AA}"/>
              </a:ext>
            </a:extLst>
          </p:cNvPr>
          <p:cNvSpPr txBox="1"/>
          <p:nvPr/>
        </p:nvSpPr>
        <p:spPr>
          <a:xfrm rot="547951">
            <a:off x="8316827" y="13169792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ballon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BA2E46F-F535-4A21-AF85-C72F8D77D542}"/>
              </a:ext>
            </a:extLst>
          </p:cNvPr>
          <p:cNvSpPr txBox="1"/>
          <p:nvPr/>
        </p:nvSpPr>
        <p:spPr>
          <a:xfrm>
            <a:off x="4151231" y="13682074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7136217-057E-47EE-9EDD-048E504ADEC5}"/>
              </a:ext>
            </a:extLst>
          </p:cNvPr>
          <p:cNvSpPr txBox="1"/>
          <p:nvPr/>
        </p:nvSpPr>
        <p:spPr>
          <a:xfrm>
            <a:off x="4151231" y="14156107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E778680-93A2-4D2F-9171-7CC85A6DFF0D}"/>
              </a:ext>
            </a:extLst>
          </p:cNvPr>
          <p:cNvSpPr txBox="1"/>
          <p:nvPr/>
        </p:nvSpPr>
        <p:spPr>
          <a:xfrm>
            <a:off x="4151231" y="14641002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88D6730-0E65-4155-931B-758A83DA5275}"/>
              </a:ext>
            </a:extLst>
          </p:cNvPr>
          <p:cNvSpPr txBox="1"/>
          <p:nvPr/>
        </p:nvSpPr>
        <p:spPr>
          <a:xfrm>
            <a:off x="4151231" y="15079345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20E0FCB-696E-46B1-849E-82AE859974E1}"/>
              </a:ext>
            </a:extLst>
          </p:cNvPr>
          <p:cNvSpPr txBox="1"/>
          <p:nvPr/>
        </p:nvSpPr>
        <p:spPr>
          <a:xfrm>
            <a:off x="4148328" y="15562557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84A8EB4-2D44-4E27-A741-CDBE09556DBE}"/>
              </a:ext>
            </a:extLst>
          </p:cNvPr>
          <p:cNvSpPr txBox="1"/>
          <p:nvPr/>
        </p:nvSpPr>
        <p:spPr>
          <a:xfrm>
            <a:off x="1179070" y="13474951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0B1C572-4107-4977-B00D-D22F125226D7}"/>
              </a:ext>
            </a:extLst>
          </p:cNvPr>
          <p:cNvSpPr txBox="1"/>
          <p:nvPr/>
        </p:nvSpPr>
        <p:spPr>
          <a:xfrm>
            <a:off x="1179070" y="13906454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0846EB9-4412-4183-B8D0-96941BC6297C}"/>
              </a:ext>
            </a:extLst>
          </p:cNvPr>
          <p:cNvSpPr txBox="1"/>
          <p:nvPr/>
        </p:nvSpPr>
        <p:spPr>
          <a:xfrm>
            <a:off x="1179070" y="14348819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F3D4F77-BFA6-42E3-9A5F-C8D2A660DE16}"/>
              </a:ext>
            </a:extLst>
          </p:cNvPr>
          <p:cNvSpPr txBox="1"/>
          <p:nvPr/>
        </p:nvSpPr>
        <p:spPr>
          <a:xfrm>
            <a:off x="1179070" y="14808427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617CFAE-4A57-462B-914B-936A5E31324B}"/>
              </a:ext>
            </a:extLst>
          </p:cNvPr>
          <p:cNvSpPr txBox="1"/>
          <p:nvPr/>
        </p:nvSpPr>
        <p:spPr>
          <a:xfrm>
            <a:off x="1176167" y="15249109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F650B24-E0EF-4E76-8E57-E3D942218891}"/>
              </a:ext>
            </a:extLst>
          </p:cNvPr>
          <p:cNvSpPr txBox="1"/>
          <p:nvPr/>
        </p:nvSpPr>
        <p:spPr>
          <a:xfrm>
            <a:off x="1180859" y="15699688"/>
            <a:ext cx="1772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18392D2-D95E-4CC5-8232-52BEC29E57A2}"/>
              </a:ext>
            </a:extLst>
          </p:cNvPr>
          <p:cNvSpPr txBox="1"/>
          <p:nvPr/>
        </p:nvSpPr>
        <p:spPr>
          <a:xfrm rot="19987940">
            <a:off x="376678" y="13340170"/>
            <a:ext cx="1150106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90998A4-6A45-4941-B28F-7CCFD421AD3C}"/>
              </a:ext>
            </a:extLst>
          </p:cNvPr>
          <p:cNvSpPr txBox="1"/>
          <p:nvPr/>
        </p:nvSpPr>
        <p:spPr>
          <a:xfrm rot="20798617">
            <a:off x="6441515" y="14297627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785E868-94EB-44BB-9360-87355A31E72E}"/>
              </a:ext>
            </a:extLst>
          </p:cNvPr>
          <p:cNvSpPr txBox="1"/>
          <p:nvPr/>
        </p:nvSpPr>
        <p:spPr>
          <a:xfrm rot="21119129">
            <a:off x="8380946" y="14114030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bouteille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5F00BAE-04C1-4AD1-8831-B3426D480471}"/>
              </a:ext>
            </a:extLst>
          </p:cNvPr>
          <p:cNvSpPr txBox="1"/>
          <p:nvPr/>
        </p:nvSpPr>
        <p:spPr>
          <a:xfrm rot="21214785">
            <a:off x="10267421" y="14727652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chat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E8D4642-F31F-4067-976A-B25547CEDEA8}"/>
              </a:ext>
            </a:extLst>
          </p:cNvPr>
          <p:cNvSpPr txBox="1"/>
          <p:nvPr/>
        </p:nvSpPr>
        <p:spPr>
          <a:xfrm rot="547951">
            <a:off x="8526127" y="15140714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banane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B849F14-663A-4639-B2F4-56A346C30F92}"/>
              </a:ext>
            </a:extLst>
          </p:cNvPr>
          <p:cNvSpPr txBox="1"/>
          <p:nvPr/>
        </p:nvSpPr>
        <p:spPr>
          <a:xfrm>
            <a:off x="6589388" y="15417524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chien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60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3542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0049B3-37A4-4D80-B3D3-EBDE3599DF33}"/>
              </a:ext>
            </a:extLst>
          </p:cNvPr>
          <p:cNvGrpSpPr/>
          <p:nvPr/>
        </p:nvGrpSpPr>
        <p:grpSpPr>
          <a:xfrm>
            <a:off x="274812" y="4961362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063597D9-60CF-4CDC-9024-3E5CD516B10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8AE21C4-CA4E-4CD1-AABA-E60CB759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4F9442C-0DAA-46D8-93F7-D64E8379CBB0}"/>
              </a:ext>
            </a:extLst>
          </p:cNvPr>
          <p:cNvSpPr txBox="1"/>
          <p:nvPr/>
        </p:nvSpPr>
        <p:spPr>
          <a:xfrm>
            <a:off x="2609479" y="5091744"/>
            <a:ext cx="68627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Pierre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des messages à Jean-Michel.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8FEE5C9-A2B1-45BF-962E-86266EE6552A}"/>
              </a:ext>
            </a:extLst>
          </p:cNvPr>
          <p:cNvSpPr/>
          <p:nvPr/>
        </p:nvSpPr>
        <p:spPr>
          <a:xfrm>
            <a:off x="334432" y="1238102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A5A6F06-8A58-46D7-8125-8EE3AE16E84E}"/>
              </a:ext>
            </a:extLst>
          </p:cNvPr>
          <p:cNvSpPr txBox="1">
            <a:spLocks/>
          </p:cNvSpPr>
          <p:nvPr/>
        </p:nvSpPr>
        <p:spPr>
          <a:xfrm>
            <a:off x="9789157" y="137360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Google Shape;170;p8" descr="Jigsaw, Puzzle, Piece, Game, Concept, Solution">
            <a:extLst>
              <a:ext uri="{FF2B5EF4-FFF2-40B4-BE49-F238E27FC236}">
                <a16:creationId xmlns:a16="http://schemas.microsoft.com/office/drawing/2014/main" id="{0013A617-9581-4C51-AB11-6D4C473C96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06820" y="128933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ustomShape 3">
            <a:extLst>
              <a:ext uri="{FF2B5EF4-FFF2-40B4-BE49-F238E27FC236}">
                <a16:creationId xmlns:a16="http://schemas.microsoft.com/office/drawing/2014/main" id="{F3C848FB-D298-4DC5-A82E-67D5ECF94E76}"/>
              </a:ext>
            </a:extLst>
          </p:cNvPr>
          <p:cNvSpPr/>
          <p:nvPr/>
        </p:nvSpPr>
        <p:spPr>
          <a:xfrm>
            <a:off x="475365" y="1791341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D5D2F53-90C0-48E4-A84C-7EBD2ADC9FB1}"/>
              </a:ext>
            </a:extLst>
          </p:cNvPr>
          <p:cNvSpPr txBox="1">
            <a:spLocks/>
          </p:cNvSpPr>
          <p:nvPr/>
        </p:nvSpPr>
        <p:spPr>
          <a:xfrm>
            <a:off x="470021" y="1265320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0E25D395-9AC4-4A0B-BCA9-558C34503891}"/>
              </a:ext>
            </a:extLst>
          </p:cNvPr>
          <p:cNvSpPr/>
          <p:nvPr/>
        </p:nvSpPr>
        <p:spPr>
          <a:xfrm>
            <a:off x="4242968" y="1092721"/>
            <a:ext cx="2235933" cy="806815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1" name="CustomShape 3">
            <a:extLst>
              <a:ext uri="{FF2B5EF4-FFF2-40B4-BE49-F238E27FC236}">
                <a16:creationId xmlns:a16="http://schemas.microsoft.com/office/drawing/2014/main" id="{4D7236F4-4FED-4ED3-A3E2-0973A14EC886}"/>
              </a:ext>
            </a:extLst>
          </p:cNvPr>
          <p:cNvSpPr/>
          <p:nvPr/>
        </p:nvSpPr>
        <p:spPr>
          <a:xfrm>
            <a:off x="5639131" y="1857602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chat.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CustomShape 3">
            <a:extLst>
              <a:ext uri="{FF2B5EF4-FFF2-40B4-BE49-F238E27FC236}">
                <a16:creationId xmlns:a16="http://schemas.microsoft.com/office/drawing/2014/main" id="{BFD75257-7B92-44F9-9406-0AF497B47B81}"/>
              </a:ext>
            </a:extLst>
          </p:cNvPr>
          <p:cNvSpPr/>
          <p:nvPr/>
        </p:nvSpPr>
        <p:spPr>
          <a:xfrm>
            <a:off x="5629955" y="2307727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cat.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AD17AD-0BD9-4721-8F32-681E6A85D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321" y="1415925"/>
            <a:ext cx="1816765" cy="1341236"/>
          </a:xfrm>
          <a:prstGeom prst="rect">
            <a:avLst/>
          </a:prstGeom>
        </p:spPr>
      </p:pic>
      <p:sp>
        <p:nvSpPr>
          <p:cNvPr id="95" name="CustomShape 3">
            <a:extLst>
              <a:ext uri="{FF2B5EF4-FFF2-40B4-BE49-F238E27FC236}">
                <a16:creationId xmlns:a16="http://schemas.microsoft.com/office/drawing/2014/main" id="{1E6F2E1E-7A64-443F-B5CC-3794C18CB6B6}"/>
              </a:ext>
            </a:extLst>
          </p:cNvPr>
          <p:cNvSpPr/>
          <p:nvPr/>
        </p:nvSpPr>
        <p:spPr>
          <a:xfrm>
            <a:off x="530601" y="2796442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has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il 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CustomShape 3">
            <a:extLst>
              <a:ext uri="{FF2B5EF4-FFF2-40B4-BE49-F238E27FC236}">
                <a16:creationId xmlns:a16="http://schemas.microsoft.com/office/drawing/2014/main" id="{BC266AB5-5015-431A-BB6F-D4AA01CEED87}"/>
              </a:ext>
            </a:extLst>
          </p:cNvPr>
          <p:cNvSpPr/>
          <p:nvPr/>
        </p:nvSpPr>
        <p:spPr>
          <a:xfrm>
            <a:off x="475550" y="3813884"/>
            <a:ext cx="427338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has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CustomShape 3">
            <a:extLst>
              <a:ext uri="{FF2B5EF4-FFF2-40B4-BE49-F238E27FC236}">
                <a16:creationId xmlns:a16="http://schemas.microsoft.com/office/drawing/2014/main" id="{8E6E4845-F25E-4794-8395-8437F9A9C3F2}"/>
              </a:ext>
            </a:extLst>
          </p:cNvPr>
          <p:cNvSpPr/>
          <p:nvPr/>
        </p:nvSpPr>
        <p:spPr>
          <a:xfrm>
            <a:off x="5604935" y="2883164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chien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CustomShape 3">
            <a:extLst>
              <a:ext uri="{FF2B5EF4-FFF2-40B4-BE49-F238E27FC236}">
                <a16:creationId xmlns:a16="http://schemas.microsoft.com/office/drawing/2014/main" id="{5A487705-6F1A-4155-9043-FF37F17CAF24}"/>
              </a:ext>
            </a:extLst>
          </p:cNvPr>
          <p:cNvSpPr/>
          <p:nvPr/>
        </p:nvSpPr>
        <p:spPr>
          <a:xfrm>
            <a:off x="5595759" y="3333289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has </a:t>
            </a:r>
            <a:r>
              <a:rPr lang="en-GB" sz="2400" spc="-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dog.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CustomShape 3">
            <a:extLst>
              <a:ext uri="{FF2B5EF4-FFF2-40B4-BE49-F238E27FC236}">
                <a16:creationId xmlns:a16="http://schemas.microsoft.com/office/drawing/2014/main" id="{5FF8D25A-A26F-446B-95E4-A23975361FAD}"/>
              </a:ext>
            </a:extLst>
          </p:cNvPr>
          <p:cNvSpPr/>
          <p:nvPr/>
        </p:nvSpPr>
        <p:spPr>
          <a:xfrm>
            <a:off x="5591116" y="3863691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peluche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CustomShape 3">
            <a:extLst>
              <a:ext uri="{FF2B5EF4-FFF2-40B4-BE49-F238E27FC236}">
                <a16:creationId xmlns:a16="http://schemas.microsoft.com/office/drawing/2014/main" id="{99F2FF86-6631-41A4-96AD-D0C91D6243DE}"/>
              </a:ext>
            </a:extLst>
          </p:cNvPr>
          <p:cNvSpPr/>
          <p:nvPr/>
        </p:nvSpPr>
        <p:spPr>
          <a:xfrm>
            <a:off x="5581940" y="4313816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has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cuddly toy.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CA412-A5D0-4E08-9767-F12958A34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6496" y="3692315"/>
            <a:ext cx="1511939" cy="1085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5F7E5-ADCE-4EAD-9C0D-E29E70CC01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152" y="2712905"/>
            <a:ext cx="1511939" cy="1304657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B97201BE-9292-4ADD-ACA2-602D31F8B777}"/>
              </a:ext>
            </a:extLst>
          </p:cNvPr>
          <p:cNvSpPr txBox="1"/>
          <p:nvPr/>
        </p:nvSpPr>
        <p:spPr>
          <a:xfrm>
            <a:off x="1026792" y="5584489"/>
            <a:ext cx="9690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‘I have’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‘she has’ ?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deux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listes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0D349E-F4DE-49B6-BA39-4B288106A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5506" y="6255531"/>
            <a:ext cx="2651990" cy="1786283"/>
          </a:xfrm>
          <a:prstGeom prst="rect">
            <a:avLst/>
          </a:prstGeom>
        </p:spPr>
      </p:pic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0DC1F349-F16F-4294-94D0-6695FCAE7940}"/>
              </a:ext>
            </a:extLst>
          </p:cNvPr>
          <p:cNvSpPr/>
          <p:nvPr/>
        </p:nvSpPr>
        <p:spPr>
          <a:xfrm rot="16200000">
            <a:off x="1520620" y="5338760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AF486D1-792C-4A83-9A2E-6A482FADCE78}"/>
              </a:ext>
            </a:extLst>
          </p:cNvPr>
          <p:cNvSpPr/>
          <p:nvPr/>
        </p:nvSpPr>
        <p:spPr>
          <a:xfrm rot="16200000">
            <a:off x="1493979" y="5670718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9C22FEED-A842-41F1-82A9-0B7C0E26CF8B}"/>
              </a:ext>
            </a:extLst>
          </p:cNvPr>
          <p:cNvSpPr/>
          <p:nvPr/>
        </p:nvSpPr>
        <p:spPr>
          <a:xfrm>
            <a:off x="3577832" y="6816501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755FB271-AD7B-4F8D-9440-EB58CD6F555F}"/>
              </a:ext>
            </a:extLst>
          </p:cNvPr>
          <p:cNvSpPr/>
          <p:nvPr/>
        </p:nvSpPr>
        <p:spPr>
          <a:xfrm>
            <a:off x="1013687" y="646777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CB7478B-395F-4921-9754-E89A1C7DD4E0}"/>
              </a:ext>
            </a:extLst>
          </p:cNvPr>
          <p:cNvSpPr txBox="1"/>
          <p:nvPr/>
        </p:nvSpPr>
        <p:spPr>
          <a:xfrm>
            <a:off x="1062617" y="6629637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Elle a un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chien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4A0E60-C82B-44CE-ACDB-2AD4052795C6}"/>
              </a:ext>
            </a:extLst>
          </p:cNvPr>
          <p:cNvSpPr txBox="1"/>
          <p:nvPr/>
        </p:nvSpPr>
        <p:spPr>
          <a:xfrm>
            <a:off x="218095" y="6162399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BC9AD0B9-E21B-466F-80BC-836950BC854E}"/>
              </a:ext>
            </a:extLst>
          </p:cNvPr>
          <p:cNvSpPr/>
          <p:nvPr/>
        </p:nvSpPr>
        <p:spPr>
          <a:xfrm rot="16200000">
            <a:off x="1544669" y="7052808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3A4E3A4-7175-4081-9568-72BEBB40359F}"/>
              </a:ext>
            </a:extLst>
          </p:cNvPr>
          <p:cNvSpPr/>
          <p:nvPr/>
        </p:nvSpPr>
        <p:spPr>
          <a:xfrm rot="16200000">
            <a:off x="1518028" y="7384766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370751E-9F4C-40E8-8F58-62656AF41799}"/>
              </a:ext>
            </a:extLst>
          </p:cNvPr>
          <p:cNvSpPr/>
          <p:nvPr/>
        </p:nvSpPr>
        <p:spPr>
          <a:xfrm>
            <a:off x="3601881" y="8530549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4" name="Speech Bubble: Rectangle with Corners Rounded 143">
            <a:extLst>
              <a:ext uri="{FF2B5EF4-FFF2-40B4-BE49-F238E27FC236}">
                <a16:creationId xmlns:a16="http://schemas.microsoft.com/office/drawing/2014/main" id="{ABC504E6-9BB1-4F89-B74A-FC286F3C7B24}"/>
              </a:ext>
            </a:extLst>
          </p:cNvPr>
          <p:cNvSpPr/>
          <p:nvPr/>
        </p:nvSpPr>
        <p:spPr>
          <a:xfrm>
            <a:off x="1037736" y="8181824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E38C6CC-9663-420B-BA18-9F8E87796DCC}"/>
              </a:ext>
            </a:extLst>
          </p:cNvPr>
          <p:cNvSpPr txBox="1"/>
          <p:nvPr/>
        </p:nvSpPr>
        <p:spPr>
          <a:xfrm>
            <a:off x="1037736" y="8344023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Elle a un sac.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F5D61B2-8902-4824-83B5-0013576DAD57}"/>
              </a:ext>
            </a:extLst>
          </p:cNvPr>
          <p:cNvSpPr txBox="1"/>
          <p:nvPr/>
        </p:nvSpPr>
        <p:spPr>
          <a:xfrm>
            <a:off x="242144" y="7876447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A0DA6E0D-8AEF-4C06-BC1C-8BFD29158499}"/>
              </a:ext>
            </a:extLst>
          </p:cNvPr>
          <p:cNvSpPr/>
          <p:nvPr/>
        </p:nvSpPr>
        <p:spPr>
          <a:xfrm rot="16200000">
            <a:off x="5426081" y="7035200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7C20F4E-E1BD-4CCE-96A0-9C841F584ABA}"/>
              </a:ext>
            </a:extLst>
          </p:cNvPr>
          <p:cNvSpPr/>
          <p:nvPr/>
        </p:nvSpPr>
        <p:spPr>
          <a:xfrm rot="16200000">
            <a:off x="5399440" y="7367158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DF9D526-18AC-438E-BAF2-24E8D36CF3A8}"/>
              </a:ext>
            </a:extLst>
          </p:cNvPr>
          <p:cNvSpPr/>
          <p:nvPr/>
        </p:nvSpPr>
        <p:spPr>
          <a:xfrm>
            <a:off x="7483293" y="8512941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0" name="Speech Bubble: Rectangle with Corners Rounded 149">
            <a:extLst>
              <a:ext uri="{FF2B5EF4-FFF2-40B4-BE49-F238E27FC236}">
                <a16:creationId xmlns:a16="http://schemas.microsoft.com/office/drawing/2014/main" id="{B5FEF1DA-206D-4A52-97BE-6BB5762F91AF}"/>
              </a:ext>
            </a:extLst>
          </p:cNvPr>
          <p:cNvSpPr/>
          <p:nvPr/>
        </p:nvSpPr>
        <p:spPr>
          <a:xfrm>
            <a:off x="4919148" y="816421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D818B7F-15CF-41CD-B051-6C20B87FBFC6}"/>
              </a:ext>
            </a:extLst>
          </p:cNvPr>
          <p:cNvSpPr txBox="1"/>
          <p:nvPr/>
        </p:nvSpPr>
        <p:spPr>
          <a:xfrm>
            <a:off x="4955411" y="816421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Elle 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mini moto.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25EAB54-C144-4DA2-B5EA-E8172FFB3D43}"/>
              </a:ext>
            </a:extLst>
          </p:cNvPr>
          <p:cNvSpPr txBox="1"/>
          <p:nvPr/>
        </p:nvSpPr>
        <p:spPr>
          <a:xfrm>
            <a:off x="4056366" y="7876447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5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CB744C83-1053-4EFB-B0E7-38BE81210474}"/>
              </a:ext>
            </a:extLst>
          </p:cNvPr>
          <p:cNvSpPr/>
          <p:nvPr/>
        </p:nvSpPr>
        <p:spPr>
          <a:xfrm rot="16200000">
            <a:off x="1544669" y="8772484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8C4EFB2-36D0-4727-B96F-4D1B006F0E54}"/>
              </a:ext>
            </a:extLst>
          </p:cNvPr>
          <p:cNvSpPr/>
          <p:nvPr/>
        </p:nvSpPr>
        <p:spPr>
          <a:xfrm rot="16200000">
            <a:off x="1518028" y="9104442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28663D3-E500-43BB-B40D-747A47E8ACEB}"/>
              </a:ext>
            </a:extLst>
          </p:cNvPr>
          <p:cNvSpPr/>
          <p:nvPr/>
        </p:nvSpPr>
        <p:spPr>
          <a:xfrm>
            <a:off x="3601881" y="10250225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6" name="Speech Bubble: Rectangle with Corners Rounded 155">
            <a:extLst>
              <a:ext uri="{FF2B5EF4-FFF2-40B4-BE49-F238E27FC236}">
                <a16:creationId xmlns:a16="http://schemas.microsoft.com/office/drawing/2014/main" id="{94A1A4B6-F67F-4C61-8D16-03C94F7A0F5A}"/>
              </a:ext>
            </a:extLst>
          </p:cNvPr>
          <p:cNvSpPr/>
          <p:nvPr/>
        </p:nvSpPr>
        <p:spPr>
          <a:xfrm>
            <a:off x="1037736" y="990150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099BC47-0F12-47A9-8CC1-32CAB8B41C75}"/>
              </a:ext>
            </a:extLst>
          </p:cNvPr>
          <p:cNvSpPr txBox="1"/>
          <p:nvPr/>
        </p:nvSpPr>
        <p:spPr>
          <a:xfrm>
            <a:off x="1113094" y="9935891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J’   ai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peluche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47850C22-035B-4ACC-8B3D-70E17596BD93}"/>
              </a:ext>
            </a:extLst>
          </p:cNvPr>
          <p:cNvSpPr txBox="1"/>
          <p:nvPr/>
        </p:nvSpPr>
        <p:spPr>
          <a:xfrm>
            <a:off x="242144" y="9596123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3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8C246F71-4511-41E8-9E02-6281751A8427}"/>
              </a:ext>
            </a:extLst>
          </p:cNvPr>
          <p:cNvSpPr/>
          <p:nvPr/>
        </p:nvSpPr>
        <p:spPr>
          <a:xfrm rot="16200000">
            <a:off x="5442416" y="8754963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DD145DB-541B-4719-B3A8-66935507AB48}"/>
              </a:ext>
            </a:extLst>
          </p:cNvPr>
          <p:cNvSpPr/>
          <p:nvPr/>
        </p:nvSpPr>
        <p:spPr>
          <a:xfrm rot="16200000">
            <a:off x="5415775" y="9086921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B491B18F-1131-4842-8B3E-0CF9AD90D289}"/>
              </a:ext>
            </a:extLst>
          </p:cNvPr>
          <p:cNvSpPr/>
          <p:nvPr/>
        </p:nvSpPr>
        <p:spPr>
          <a:xfrm>
            <a:off x="7499628" y="10232704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2" name="Speech Bubble: Rectangle with Corners Rounded 161">
            <a:extLst>
              <a:ext uri="{FF2B5EF4-FFF2-40B4-BE49-F238E27FC236}">
                <a16:creationId xmlns:a16="http://schemas.microsoft.com/office/drawing/2014/main" id="{528040BC-037D-4A51-AE4B-4D8337C91B9D}"/>
              </a:ext>
            </a:extLst>
          </p:cNvPr>
          <p:cNvSpPr/>
          <p:nvPr/>
        </p:nvSpPr>
        <p:spPr>
          <a:xfrm>
            <a:off x="4935483" y="98839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1C0BFE4-3CE2-4E25-9DF4-559B13923726}"/>
              </a:ext>
            </a:extLst>
          </p:cNvPr>
          <p:cNvSpPr txBox="1"/>
          <p:nvPr/>
        </p:nvSpPr>
        <p:spPr>
          <a:xfrm>
            <a:off x="5028716" y="10012433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J’  ai un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ballon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407CE89-511F-4E2B-A7A3-AC825736D17D}"/>
              </a:ext>
            </a:extLst>
          </p:cNvPr>
          <p:cNvSpPr txBox="1"/>
          <p:nvPr/>
        </p:nvSpPr>
        <p:spPr>
          <a:xfrm>
            <a:off x="4093656" y="9583473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6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B941165A-ED5D-4625-81A4-7635EAB2404F}"/>
              </a:ext>
            </a:extLst>
          </p:cNvPr>
          <p:cNvSpPr/>
          <p:nvPr/>
        </p:nvSpPr>
        <p:spPr>
          <a:xfrm rot="16200000">
            <a:off x="5340226" y="5278895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90E857F-BD4F-42D7-B136-9E7C17213C3E}"/>
              </a:ext>
            </a:extLst>
          </p:cNvPr>
          <p:cNvSpPr/>
          <p:nvPr/>
        </p:nvSpPr>
        <p:spPr>
          <a:xfrm rot="16200000">
            <a:off x="5313585" y="5610853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6CB327A-901E-42FD-A11E-B169806703F3}"/>
              </a:ext>
            </a:extLst>
          </p:cNvPr>
          <p:cNvSpPr/>
          <p:nvPr/>
        </p:nvSpPr>
        <p:spPr>
          <a:xfrm>
            <a:off x="7397438" y="6756636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8" name="Speech Bubble: Rectangle with Corners Rounded 167">
            <a:extLst>
              <a:ext uri="{FF2B5EF4-FFF2-40B4-BE49-F238E27FC236}">
                <a16:creationId xmlns:a16="http://schemas.microsoft.com/office/drawing/2014/main" id="{1D413E93-D1E3-4130-B848-F8206133EAEF}"/>
              </a:ext>
            </a:extLst>
          </p:cNvPr>
          <p:cNvSpPr/>
          <p:nvPr/>
        </p:nvSpPr>
        <p:spPr>
          <a:xfrm>
            <a:off x="4833293" y="640791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643DCC6-61B9-45B8-86F5-0B5575417DB6}"/>
              </a:ext>
            </a:extLst>
          </p:cNvPr>
          <p:cNvSpPr txBox="1"/>
          <p:nvPr/>
        </p:nvSpPr>
        <p:spPr>
          <a:xfrm>
            <a:off x="4882222" y="6569772"/>
            <a:ext cx="234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J’   ai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photo.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CA38A81-5D3B-4018-ABD0-40FAAB9F4874}"/>
              </a:ext>
            </a:extLst>
          </p:cNvPr>
          <p:cNvSpPr txBox="1"/>
          <p:nvPr/>
        </p:nvSpPr>
        <p:spPr>
          <a:xfrm>
            <a:off x="4063223" y="6194859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4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7D391E56-9F03-4E57-AE11-3A59FC47CCF9}"/>
              </a:ext>
            </a:extLst>
          </p:cNvPr>
          <p:cNvSpPr/>
          <p:nvPr/>
        </p:nvSpPr>
        <p:spPr>
          <a:xfrm>
            <a:off x="1137794" y="6659436"/>
            <a:ext cx="462662" cy="31044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393FD10F-EB8C-4B84-829E-D5030C6E06EC}"/>
              </a:ext>
            </a:extLst>
          </p:cNvPr>
          <p:cNvSpPr/>
          <p:nvPr/>
        </p:nvSpPr>
        <p:spPr>
          <a:xfrm>
            <a:off x="1107920" y="8380190"/>
            <a:ext cx="462662" cy="31044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2DA160BE-B634-4C43-92A1-390FD2B22DB1}"/>
              </a:ext>
            </a:extLst>
          </p:cNvPr>
          <p:cNvSpPr/>
          <p:nvPr/>
        </p:nvSpPr>
        <p:spPr>
          <a:xfrm>
            <a:off x="1086028" y="9969323"/>
            <a:ext cx="462662" cy="31044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224D5412-7AAC-4B16-BEC4-A66D51D27529}"/>
              </a:ext>
            </a:extLst>
          </p:cNvPr>
          <p:cNvSpPr/>
          <p:nvPr/>
        </p:nvSpPr>
        <p:spPr>
          <a:xfrm>
            <a:off x="4888717" y="6613853"/>
            <a:ext cx="462662" cy="31044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2166BABB-5A13-407B-929F-09D83CE7A3BC}"/>
              </a:ext>
            </a:extLst>
          </p:cNvPr>
          <p:cNvSpPr/>
          <p:nvPr/>
        </p:nvSpPr>
        <p:spPr>
          <a:xfrm>
            <a:off x="4974571" y="8218275"/>
            <a:ext cx="462662" cy="31044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114DDB67-9F41-43FE-BAE5-153026A7E291}"/>
              </a:ext>
            </a:extLst>
          </p:cNvPr>
          <p:cNvSpPr/>
          <p:nvPr/>
        </p:nvSpPr>
        <p:spPr>
          <a:xfrm>
            <a:off x="4992220" y="10057265"/>
            <a:ext cx="462662" cy="31044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AF1EEFD2-5A9C-4E50-B615-876761213113}"/>
              </a:ext>
            </a:extLst>
          </p:cNvPr>
          <p:cNvSpPr txBox="1"/>
          <p:nvPr/>
        </p:nvSpPr>
        <p:spPr>
          <a:xfrm>
            <a:off x="8019172" y="959859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45" name="Picture 244">
            <a:extLst>
              <a:ext uri="{FF2B5EF4-FFF2-40B4-BE49-F238E27FC236}">
                <a16:creationId xmlns:a16="http://schemas.microsoft.com/office/drawing/2014/main" id="{A5BD9068-6A32-474B-88E2-BDFDDAF6F2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10727935" y="8111875"/>
            <a:ext cx="862662" cy="637038"/>
          </a:xfrm>
          <a:prstGeom prst="rect">
            <a:avLst/>
          </a:prstGeom>
        </p:spPr>
      </p:pic>
      <p:pic>
        <p:nvPicPr>
          <p:cNvPr id="246" name="Picture 24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917F484-C529-437F-AF01-28184DAAAE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8524686" y="8153651"/>
            <a:ext cx="724947" cy="597448"/>
          </a:xfrm>
          <a:prstGeom prst="rect">
            <a:avLst/>
          </a:prstGeom>
        </p:spPr>
      </p:pic>
      <p:graphicFrame>
        <p:nvGraphicFramePr>
          <p:cNvPr id="247" name="Table 73">
            <a:extLst>
              <a:ext uri="{FF2B5EF4-FFF2-40B4-BE49-F238E27FC236}">
                <a16:creationId xmlns:a16="http://schemas.microsoft.com/office/drawing/2014/main" id="{F9B4F406-9CCA-4CE1-9887-0C79B99B6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99188"/>
              </p:ext>
            </p:extLst>
          </p:nvPr>
        </p:nvGraphicFramePr>
        <p:xfrm>
          <a:off x="7955249" y="8759963"/>
          <a:ext cx="1815840" cy="2133600"/>
        </p:xfrm>
        <a:graphic>
          <a:graphicData uri="http://schemas.openxmlformats.org/drawingml/2006/table">
            <a:tbl>
              <a:tblPr firstRow="1" bandRow="1"/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graphicFrame>
        <p:nvGraphicFramePr>
          <p:cNvPr id="248" name="Table 73">
            <a:extLst>
              <a:ext uri="{FF2B5EF4-FFF2-40B4-BE49-F238E27FC236}">
                <a16:creationId xmlns:a16="http://schemas.microsoft.com/office/drawing/2014/main" id="{4D7B7B03-CF5A-4515-BA85-53548EACB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852233"/>
              </p:ext>
            </p:extLst>
          </p:nvPr>
        </p:nvGraphicFramePr>
        <p:xfrm>
          <a:off x="10251346" y="8759963"/>
          <a:ext cx="1815840" cy="2133600"/>
        </p:xfrm>
        <a:graphic>
          <a:graphicData uri="http://schemas.openxmlformats.org/drawingml/2006/table">
            <a:tbl>
              <a:tblPr firstRow="1" bandRow="1"/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sp>
        <p:nvSpPr>
          <p:cNvPr id="249" name="TextBox 248">
            <a:extLst>
              <a:ext uri="{FF2B5EF4-FFF2-40B4-BE49-F238E27FC236}">
                <a16:creationId xmlns:a16="http://schemas.microsoft.com/office/drawing/2014/main" id="{572186AF-C24B-45B2-BFAC-3D9385F11AC2}"/>
              </a:ext>
            </a:extLst>
          </p:cNvPr>
          <p:cNvSpPr txBox="1"/>
          <p:nvPr/>
        </p:nvSpPr>
        <p:spPr>
          <a:xfrm>
            <a:off x="8019172" y="10034817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EC32518B-BE85-4754-AB95-BC22B342F5D2}"/>
              </a:ext>
            </a:extLst>
          </p:cNvPr>
          <p:cNvSpPr txBox="1"/>
          <p:nvPr/>
        </p:nvSpPr>
        <p:spPr>
          <a:xfrm>
            <a:off x="8020852" y="10504613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AF510AD8-42A3-495F-BBFA-C856456C28C0}"/>
              </a:ext>
            </a:extLst>
          </p:cNvPr>
          <p:cNvSpPr txBox="1"/>
          <p:nvPr/>
        </p:nvSpPr>
        <p:spPr>
          <a:xfrm>
            <a:off x="10332188" y="9629640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BE5527D8-07A7-43EA-806F-397BDF537A56}"/>
              </a:ext>
            </a:extLst>
          </p:cNvPr>
          <p:cNvSpPr txBox="1"/>
          <p:nvPr/>
        </p:nvSpPr>
        <p:spPr>
          <a:xfrm>
            <a:off x="10332188" y="10065866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F518FC16-0BD0-436F-A28E-E414FEC7A78D}"/>
              </a:ext>
            </a:extLst>
          </p:cNvPr>
          <p:cNvSpPr txBox="1"/>
          <p:nvPr/>
        </p:nvSpPr>
        <p:spPr>
          <a:xfrm>
            <a:off x="10333868" y="10535662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E1047F6-9C85-47B3-9633-06E2561E4EB1}"/>
              </a:ext>
            </a:extLst>
          </p:cNvPr>
          <p:cNvGrpSpPr/>
          <p:nvPr/>
        </p:nvGrpSpPr>
        <p:grpSpPr>
          <a:xfrm>
            <a:off x="237193" y="11098243"/>
            <a:ext cx="2161593" cy="852090"/>
            <a:chOff x="-3202503" y="7519765"/>
            <a:chExt cx="2161593" cy="852090"/>
          </a:xfrm>
        </p:grpSpPr>
        <p:sp>
          <p:nvSpPr>
            <p:cNvPr id="273" name="Title 1">
              <a:extLst>
                <a:ext uri="{FF2B5EF4-FFF2-40B4-BE49-F238E27FC236}">
                  <a16:creationId xmlns:a16="http://schemas.microsoft.com/office/drawing/2014/main" id="{703A6CEC-EC6D-4BBF-A030-153FC63560C8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74" name="Picture 273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BA6EBEF8-1195-45C9-AD6D-BF3A72D69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75" name="TextBox 274">
            <a:extLst>
              <a:ext uri="{FF2B5EF4-FFF2-40B4-BE49-F238E27FC236}">
                <a16:creationId xmlns:a16="http://schemas.microsoft.com/office/drawing/2014/main" id="{65F499C8-FFCA-48F0-A8F3-E5E7ADF3F7DC}"/>
              </a:ext>
            </a:extLst>
          </p:cNvPr>
          <p:cNvSpPr txBox="1"/>
          <p:nvPr/>
        </p:nvSpPr>
        <p:spPr>
          <a:xfrm>
            <a:off x="2534125" y="1127551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76" name="Table 6">
            <a:extLst>
              <a:ext uri="{FF2B5EF4-FFF2-40B4-BE49-F238E27FC236}">
                <a16:creationId xmlns:a16="http://schemas.microsoft.com/office/drawing/2014/main" id="{44477EA5-72FA-4C93-9AE2-A450940BD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32747"/>
              </p:ext>
            </p:extLst>
          </p:nvPr>
        </p:nvGraphicFramePr>
        <p:xfrm>
          <a:off x="403790" y="12969698"/>
          <a:ext cx="4461046" cy="3115038"/>
        </p:xfrm>
        <a:graphic>
          <a:graphicData uri="http://schemas.openxmlformats.org/drawingml/2006/table">
            <a:tbl>
              <a:tblPr firstRow="1" bandRow="1"/>
              <a:tblGrid>
                <a:gridCol w="576115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884931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77" name="CustomShape 3">
            <a:extLst>
              <a:ext uri="{FF2B5EF4-FFF2-40B4-BE49-F238E27FC236}">
                <a16:creationId xmlns:a16="http://schemas.microsoft.com/office/drawing/2014/main" id="{ECDA698B-DF67-4062-B473-D0DC9CAD5E56}"/>
              </a:ext>
            </a:extLst>
          </p:cNvPr>
          <p:cNvSpPr/>
          <p:nvPr/>
        </p:nvSpPr>
        <p:spPr>
          <a:xfrm>
            <a:off x="350273" y="11911859"/>
            <a:ext cx="471740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78" name="Table 6">
            <a:extLst>
              <a:ext uri="{FF2B5EF4-FFF2-40B4-BE49-F238E27FC236}">
                <a16:creationId xmlns:a16="http://schemas.microsoft.com/office/drawing/2014/main" id="{CACB6690-4D07-48FC-8982-2B9624978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79706"/>
              </p:ext>
            </p:extLst>
          </p:nvPr>
        </p:nvGraphicFramePr>
        <p:xfrm>
          <a:off x="5189234" y="12539727"/>
          <a:ext cx="5403075" cy="3566160"/>
        </p:xfrm>
        <a:graphic>
          <a:graphicData uri="http://schemas.openxmlformats.org/drawingml/2006/table">
            <a:tbl>
              <a:tblPr firstRow="1" bandRow="1"/>
              <a:tblGrid>
                <a:gridCol w="513299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583928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305848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cahier.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cheval.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79" name="CustomShape 3">
            <a:extLst>
              <a:ext uri="{FF2B5EF4-FFF2-40B4-BE49-F238E27FC236}">
                <a16:creationId xmlns:a16="http://schemas.microsoft.com/office/drawing/2014/main" id="{54617561-C75C-460F-955C-FB9CDAD61AF8}"/>
              </a:ext>
            </a:extLst>
          </p:cNvPr>
          <p:cNvSpPr/>
          <p:nvPr/>
        </p:nvSpPr>
        <p:spPr>
          <a:xfrm>
            <a:off x="5064379" y="11696404"/>
            <a:ext cx="652621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a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Say the correct noun.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8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367892"/>
          </a:xfrm>
        </p:spPr>
        <p:txBody>
          <a:bodyPr>
            <a:norm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Characters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7C48F9-2789-463E-95F7-13D5DED7AD4A}"/>
              </a:ext>
            </a:extLst>
          </p:cNvPr>
          <p:cNvSpPr/>
          <p:nvPr/>
        </p:nvSpPr>
        <p:spPr>
          <a:xfrm>
            <a:off x="200247" y="183946"/>
            <a:ext cx="537121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famille</a:t>
            </a:r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Kergosien</a:t>
            </a:r>
            <a:endParaRPr lang="en-GB" sz="3938" dirty="0"/>
          </a:p>
        </p:txBody>
      </p:sp>
      <p:pic>
        <p:nvPicPr>
          <p:cNvPr id="6" name="Picture 5" descr="A picture containing human face, person, clothing, cartoon&#10;&#10;Description automatically generated">
            <a:extLst>
              <a:ext uri="{FF2B5EF4-FFF2-40B4-BE49-F238E27FC236}">
                <a16:creationId xmlns:a16="http://schemas.microsoft.com/office/drawing/2014/main" id="{CDF19691-66A0-48FA-97E9-9008E4318D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2" y="321275"/>
            <a:ext cx="12192000" cy="7470551"/>
          </a:xfrm>
          <a:prstGeom prst="rect">
            <a:avLst/>
          </a:prstGeom>
        </p:spPr>
      </p:pic>
      <p:pic>
        <p:nvPicPr>
          <p:cNvPr id="7" name="Picture 6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A43B92DA-9AAF-4B62-8328-166EF53F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8" y="8049421"/>
            <a:ext cx="5947676" cy="4770382"/>
          </a:xfrm>
          <a:prstGeom prst="rect">
            <a:avLst/>
          </a:prstGeom>
        </p:spPr>
      </p:pic>
      <p:pic>
        <p:nvPicPr>
          <p:cNvPr id="8" name="Picture 7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48814CC7-A63F-4C49-B3CA-690DDA11C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06" y="7945476"/>
            <a:ext cx="4600107" cy="5001704"/>
          </a:xfrm>
          <a:prstGeom prst="rect">
            <a:avLst/>
          </a:prstGeom>
        </p:spPr>
      </p:pic>
      <p:pic>
        <p:nvPicPr>
          <p:cNvPr id="9" name="Picture 8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0870E6F6-4086-4995-8A14-5E28D29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3" y="167625"/>
            <a:ext cx="1676400" cy="153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B6A17-5697-422E-921A-D1D99D6E9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921" y="8228361"/>
            <a:ext cx="1105832" cy="778925"/>
          </a:xfrm>
          <a:prstGeom prst="rect">
            <a:avLst/>
          </a:prstGeom>
        </p:spPr>
      </p:pic>
      <p:pic>
        <p:nvPicPr>
          <p:cNvPr id="17" name="Picture 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05552542-AA0F-4D99-9B6F-C0C02C261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22880" y="8834484"/>
            <a:ext cx="1168844" cy="778925"/>
          </a:xfrm>
          <a:prstGeom prst="rect">
            <a:avLst/>
          </a:prstGeom>
        </p:spPr>
      </p:pic>
      <p:pic>
        <p:nvPicPr>
          <p:cNvPr id="19" name="Picture 18" descr="A cartoon of a person walking with a map and a van&#10;&#10;Description automatically generated with low confidence">
            <a:extLst>
              <a:ext uri="{FF2B5EF4-FFF2-40B4-BE49-F238E27FC236}">
                <a16:creationId xmlns:a16="http://schemas.microsoft.com/office/drawing/2014/main" id="{F904D42D-AC74-4B3A-A4E7-D3C3E594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2" y="13381082"/>
            <a:ext cx="4305300" cy="1977880"/>
          </a:xfrm>
          <a:prstGeom prst="rect">
            <a:avLst/>
          </a:prstGeom>
        </p:spPr>
      </p:pic>
      <p:pic>
        <p:nvPicPr>
          <p:cNvPr id="21" name="Picture 20" descr="A red and white flag with a leaf&#10;&#10;Description automatically generated with medium confidence">
            <a:extLst>
              <a:ext uri="{FF2B5EF4-FFF2-40B4-BE49-F238E27FC236}">
                <a16:creationId xmlns:a16="http://schemas.microsoft.com/office/drawing/2014/main" id="{581DBD87-2DD9-4200-ABEA-2E3FAFD9B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6" y="13339008"/>
            <a:ext cx="1331400" cy="8726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88D654-423A-4062-B1CC-4C258F52A1EA}"/>
              </a:ext>
            </a:extLst>
          </p:cNvPr>
          <p:cNvSpPr txBox="1"/>
          <p:nvPr/>
        </p:nvSpPr>
        <p:spPr>
          <a:xfrm>
            <a:off x="343178" y="13077398"/>
            <a:ext cx="133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R</a:t>
            </a:r>
            <a:r>
              <a:rPr lang="en-GB" sz="28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née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D26F4-E792-4434-B2DB-EA97CEAE84B5}"/>
              </a:ext>
            </a:extLst>
          </p:cNvPr>
          <p:cNvSpPr txBox="1"/>
          <p:nvPr/>
        </p:nvSpPr>
        <p:spPr>
          <a:xfrm>
            <a:off x="4811999" y="13339008"/>
            <a:ext cx="3643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say ‘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to mean French-speaking peoples and countries.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1252131-4897-47C4-8A67-0DDAC4D57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7595" y="12841988"/>
            <a:ext cx="3286873" cy="32754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0C153B0-58A9-4482-B94E-0CEEF95F402A}"/>
              </a:ext>
            </a:extLst>
          </p:cNvPr>
          <p:cNvSpPr txBox="1"/>
          <p:nvPr/>
        </p:nvSpPr>
        <p:spPr>
          <a:xfrm>
            <a:off x="4811999" y="14402230"/>
            <a:ext cx="51506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29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countries with French as 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 official language.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21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of these countries are in Africa.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Five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are in Europe. The other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three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are: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Canada, Haiti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Vanuatu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B4E45896-D03C-4CD8-B36F-CC4C84F1E693}"/>
              </a:ext>
            </a:extLst>
          </p:cNvPr>
          <p:cNvSpPr/>
          <p:nvPr/>
        </p:nvSpPr>
        <p:spPr>
          <a:xfrm>
            <a:off x="260769" y="1818450"/>
            <a:ext cx="2512643" cy="404446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7" y="23542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2450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6715006-EBC3-43AA-8F11-CFC45BAEBB16}"/>
              </a:ext>
            </a:extLst>
          </p:cNvPr>
          <p:cNvGrpSpPr/>
          <p:nvPr/>
        </p:nvGrpSpPr>
        <p:grpSpPr>
          <a:xfrm>
            <a:off x="281628" y="1054145"/>
            <a:ext cx="2331393" cy="849944"/>
            <a:chOff x="265969" y="4581662"/>
            <a:chExt cx="2331393" cy="849944"/>
          </a:xfrm>
        </p:grpSpPr>
        <p:sp>
          <p:nvSpPr>
            <p:cNvPr id="266" name="Title 1">
              <a:extLst>
                <a:ext uri="{FF2B5EF4-FFF2-40B4-BE49-F238E27FC236}">
                  <a16:creationId xmlns:a16="http://schemas.microsoft.com/office/drawing/2014/main" id="{7981A57A-CABC-4C00-A795-0DF30CEF39C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67" name="Picture 26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65E14DB-B00C-41E6-9A0A-5D54ED79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68" name="TextBox 267">
            <a:extLst>
              <a:ext uri="{FF2B5EF4-FFF2-40B4-BE49-F238E27FC236}">
                <a16:creationId xmlns:a16="http://schemas.microsoft.com/office/drawing/2014/main" id="{B604FC06-181F-4822-9EE4-2C3B20E307B9}"/>
              </a:ext>
            </a:extLst>
          </p:cNvPr>
          <p:cNvSpPr txBox="1"/>
          <p:nvPr/>
        </p:nvSpPr>
        <p:spPr>
          <a:xfrm>
            <a:off x="2583156" y="1205582"/>
            <a:ext cx="7945060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Tally the number of times you hear [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ch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].</a:t>
            </a:r>
            <a:endParaRPr kumimoji="0" lang="en-GB" sz="263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269" name="Table 268">
            <a:extLst>
              <a:ext uri="{FF2B5EF4-FFF2-40B4-BE49-F238E27FC236}">
                <a16:creationId xmlns:a16="http://schemas.microsoft.com/office/drawing/2014/main" id="{2614FA4C-8235-486A-98E1-BBF0D70AB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186268"/>
              </p:ext>
            </p:extLst>
          </p:nvPr>
        </p:nvGraphicFramePr>
        <p:xfrm>
          <a:off x="437509" y="2556478"/>
          <a:ext cx="2208313" cy="3247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631272680"/>
                    </a:ext>
                  </a:extLst>
                </a:gridCol>
                <a:gridCol w="1380700">
                  <a:extLst>
                    <a:ext uri="{9D8B030D-6E8A-4147-A177-3AD203B41FA5}">
                      <a16:colId xmlns:a16="http://schemas.microsoft.com/office/drawing/2014/main" val="14827008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3497118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998114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838716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20800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0516272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3391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0216071C-3750-4615-8A00-11DBBC52D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600" y="2013017"/>
            <a:ext cx="1091279" cy="749873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E1067EDD-B54D-48E2-923E-22C84118ED3B}"/>
              </a:ext>
            </a:extLst>
          </p:cNvPr>
          <p:cNvGrpSpPr/>
          <p:nvPr/>
        </p:nvGrpSpPr>
        <p:grpSpPr>
          <a:xfrm>
            <a:off x="235200" y="8992996"/>
            <a:ext cx="2161593" cy="852090"/>
            <a:chOff x="-3202503" y="7519765"/>
            <a:chExt cx="2161593" cy="852090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63EDBEBD-5391-4DE1-BCA0-E7A6655BAC2C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8" name="Picture 97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DCF32195-9821-43E7-B8C8-76411BA19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73AE7C73-AEF0-4363-B6CB-1EBDB5CA9F96}"/>
              </a:ext>
            </a:extLst>
          </p:cNvPr>
          <p:cNvSpPr txBox="1"/>
          <p:nvPr/>
        </p:nvSpPr>
        <p:spPr>
          <a:xfrm>
            <a:off x="2532132" y="9170267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CustomShape 3">
            <a:extLst>
              <a:ext uri="{FF2B5EF4-FFF2-40B4-BE49-F238E27FC236}">
                <a16:creationId xmlns:a16="http://schemas.microsoft.com/office/drawing/2014/main" id="{C67DCC2D-D8EA-4B6C-8507-72572317E418}"/>
              </a:ext>
            </a:extLst>
          </p:cNvPr>
          <p:cNvSpPr/>
          <p:nvPr/>
        </p:nvSpPr>
        <p:spPr>
          <a:xfrm>
            <a:off x="281628" y="9749448"/>
            <a:ext cx="6080540" cy="1044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1" name="Table 6">
            <a:extLst>
              <a:ext uri="{FF2B5EF4-FFF2-40B4-BE49-F238E27FC236}">
                <a16:creationId xmlns:a16="http://schemas.microsoft.com/office/drawing/2014/main" id="{65168A58-E256-4B60-9D00-7EFA96734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558409"/>
              </p:ext>
            </p:extLst>
          </p:nvPr>
        </p:nvGraphicFramePr>
        <p:xfrm>
          <a:off x="364095" y="10443173"/>
          <a:ext cx="5508975" cy="3566160"/>
        </p:xfrm>
        <a:graphic>
          <a:graphicData uri="http://schemas.openxmlformats.org/drawingml/2006/table">
            <a:tbl>
              <a:tblPr firstRow="1" bandRow="1"/>
              <a:tblGrid>
                <a:gridCol w="499117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512537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4973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27890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02" name="Table 6">
            <a:extLst>
              <a:ext uri="{FF2B5EF4-FFF2-40B4-BE49-F238E27FC236}">
                <a16:creationId xmlns:a16="http://schemas.microsoft.com/office/drawing/2014/main" id="{8788D5CC-7860-4565-B8B0-ACD09EB86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62350"/>
              </p:ext>
            </p:extLst>
          </p:nvPr>
        </p:nvGraphicFramePr>
        <p:xfrm>
          <a:off x="6769343" y="10943722"/>
          <a:ext cx="4461046" cy="3035574"/>
        </p:xfrm>
        <a:graphic>
          <a:graphicData uri="http://schemas.openxmlformats.org/drawingml/2006/table">
            <a:tbl>
              <a:tblPr firstRow="1" bandRow="1"/>
              <a:tblGrid>
                <a:gridCol w="625434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835612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03" name="CustomShape 3">
            <a:extLst>
              <a:ext uri="{FF2B5EF4-FFF2-40B4-BE49-F238E27FC236}">
                <a16:creationId xmlns:a16="http://schemas.microsoft.com/office/drawing/2014/main" id="{359B6243-B66F-4F29-B3BC-3D37F3540B3A}"/>
              </a:ext>
            </a:extLst>
          </p:cNvPr>
          <p:cNvSpPr/>
          <p:nvPr/>
        </p:nvSpPr>
        <p:spPr>
          <a:xfrm>
            <a:off x="6687109" y="9876869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59AD3B4-B469-421A-AF3C-5880C316FCCA}"/>
              </a:ext>
            </a:extLst>
          </p:cNvPr>
          <p:cNvGrpSpPr/>
          <p:nvPr/>
        </p:nvGrpSpPr>
        <p:grpSpPr>
          <a:xfrm>
            <a:off x="249377" y="14077302"/>
            <a:ext cx="2046279" cy="849944"/>
            <a:chOff x="291715" y="11147271"/>
            <a:chExt cx="2046279" cy="849944"/>
          </a:xfrm>
        </p:grpSpPr>
        <p:sp>
          <p:nvSpPr>
            <p:cNvPr id="105" name="Title 2">
              <a:extLst>
                <a:ext uri="{FF2B5EF4-FFF2-40B4-BE49-F238E27FC236}">
                  <a16:creationId xmlns:a16="http://schemas.microsoft.com/office/drawing/2014/main" id="{A45BDD0C-B42F-4081-87D6-E51F2A5F072B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6" name="Picture 105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E09FCF27-5ABD-4D5A-B8E3-83CDAE3E9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00B8A23A-C04C-4E98-97D1-8E0EC98A660C}"/>
              </a:ext>
            </a:extLst>
          </p:cNvPr>
          <p:cNvSpPr txBox="1"/>
          <p:nvPr/>
        </p:nvSpPr>
        <p:spPr>
          <a:xfrm>
            <a:off x="2331098" y="14269361"/>
            <a:ext cx="8541020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des phrases.</a:t>
            </a:r>
            <a:endParaRPr kumimoji="0" lang="en-GB" sz="26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CA1D876-995D-4CDE-B333-7E46D6240A7A}"/>
              </a:ext>
            </a:extLst>
          </p:cNvPr>
          <p:cNvSpPr txBox="1"/>
          <p:nvPr/>
        </p:nvSpPr>
        <p:spPr>
          <a:xfrm>
            <a:off x="249377" y="14802094"/>
            <a:ext cx="70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__________________________________.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82B6736-730E-494F-9E5A-D3675A899A02}"/>
              </a:ext>
            </a:extLst>
          </p:cNvPr>
          <p:cNvSpPr txBox="1"/>
          <p:nvPr/>
        </p:nvSpPr>
        <p:spPr>
          <a:xfrm>
            <a:off x="249377" y="15299433"/>
            <a:ext cx="70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__________________________________.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8280A38-7F54-4835-83C4-323672E92DB1}"/>
              </a:ext>
            </a:extLst>
          </p:cNvPr>
          <p:cNvSpPr txBox="1"/>
          <p:nvPr/>
        </p:nvSpPr>
        <p:spPr>
          <a:xfrm>
            <a:off x="249377" y="15789745"/>
            <a:ext cx="70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__________________________________.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2427D43-F760-4D05-B049-E87CC572D6FE}"/>
              </a:ext>
            </a:extLst>
          </p:cNvPr>
          <p:cNvSpPr txBox="1"/>
          <p:nvPr/>
        </p:nvSpPr>
        <p:spPr>
          <a:xfrm>
            <a:off x="6096000" y="14162507"/>
            <a:ext cx="70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__________________________________.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784D94F-051D-47D8-A867-A69F8D917F94}"/>
              </a:ext>
            </a:extLst>
          </p:cNvPr>
          <p:cNvSpPr txBox="1"/>
          <p:nvPr/>
        </p:nvSpPr>
        <p:spPr>
          <a:xfrm>
            <a:off x="6096000" y="14659846"/>
            <a:ext cx="70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__________________________________.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59FD97D-861F-4527-8361-A4475C3034AE}"/>
              </a:ext>
            </a:extLst>
          </p:cNvPr>
          <p:cNvSpPr txBox="1"/>
          <p:nvPr/>
        </p:nvSpPr>
        <p:spPr>
          <a:xfrm>
            <a:off x="6096000" y="15150158"/>
            <a:ext cx="70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__________________________________.</a:t>
            </a:r>
          </a:p>
        </p:txBody>
      </p:sp>
      <p:sp>
        <p:nvSpPr>
          <p:cNvPr id="115" name="Title 2">
            <a:extLst>
              <a:ext uri="{FF2B5EF4-FFF2-40B4-BE49-F238E27FC236}">
                <a16:creationId xmlns:a16="http://schemas.microsoft.com/office/drawing/2014/main" id="{2ECE60BD-6C39-42DA-BA6D-13A7C43ABB0F}"/>
              </a:ext>
            </a:extLst>
          </p:cNvPr>
          <p:cNvSpPr txBox="1">
            <a:spLocks/>
          </p:cNvSpPr>
          <p:nvPr/>
        </p:nvSpPr>
        <p:spPr>
          <a:xfrm>
            <a:off x="3703067" y="3702865"/>
            <a:ext cx="350011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pour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écrire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itle 2">
            <a:extLst>
              <a:ext uri="{FF2B5EF4-FFF2-40B4-BE49-F238E27FC236}">
                <a16:creationId xmlns:a16="http://schemas.microsoft.com/office/drawing/2014/main" id="{77F1D839-6FAD-4FCF-A150-B883C9FB6BA4}"/>
              </a:ext>
            </a:extLst>
          </p:cNvPr>
          <p:cNvSpPr txBox="1">
            <a:spLocks/>
          </p:cNvSpPr>
          <p:nvPr/>
        </p:nvSpPr>
        <p:spPr>
          <a:xfrm>
            <a:off x="3697038" y="4237326"/>
            <a:ext cx="5092902" cy="58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 fruit.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comme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ballon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Title 2">
            <a:extLst>
              <a:ext uri="{FF2B5EF4-FFF2-40B4-BE49-F238E27FC236}">
                <a16:creationId xmlns:a16="http://schemas.microsoft.com/office/drawing/2014/main" id="{6DEC4250-326C-4ABE-B387-280F4A213D54}"/>
              </a:ext>
            </a:extLst>
          </p:cNvPr>
          <p:cNvSpPr txBox="1">
            <a:spLocks/>
          </p:cNvSpPr>
          <p:nvPr/>
        </p:nvSpPr>
        <p:spPr>
          <a:xfrm>
            <a:off x="3697038" y="3158086"/>
            <a:ext cx="4468768" cy="49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dans un sac.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itle 2">
            <a:extLst>
              <a:ext uri="{FF2B5EF4-FFF2-40B4-BE49-F238E27FC236}">
                <a16:creationId xmlns:a16="http://schemas.microsoft.com/office/drawing/2014/main" id="{2E0CBC20-A6A8-4040-942C-66BBCFF02F62}"/>
              </a:ext>
            </a:extLst>
          </p:cNvPr>
          <p:cNvSpPr txBox="1">
            <a:spLocks/>
          </p:cNvSpPr>
          <p:nvPr/>
        </p:nvSpPr>
        <p:spPr>
          <a:xfrm>
            <a:off x="3697038" y="2651605"/>
            <a:ext cx="4797928" cy="49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 un animal. C’est petit.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itle 2">
            <a:extLst>
              <a:ext uri="{FF2B5EF4-FFF2-40B4-BE49-F238E27FC236}">
                <a16:creationId xmlns:a16="http://schemas.microsoft.com/office/drawing/2014/main" id="{31953325-E3C1-4262-9D79-AFA47E064BE9}"/>
              </a:ext>
            </a:extLst>
          </p:cNvPr>
          <p:cNvSpPr txBox="1">
            <a:spLocks/>
          </p:cNvSpPr>
          <p:nvPr/>
        </p:nvSpPr>
        <p:spPr>
          <a:xfrm>
            <a:off x="3697037" y="4802628"/>
            <a:ext cx="5092902" cy="44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pour le football. 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Title 2">
            <a:extLst>
              <a:ext uri="{FF2B5EF4-FFF2-40B4-BE49-F238E27FC236}">
                <a16:creationId xmlns:a16="http://schemas.microsoft.com/office/drawing/2014/main" id="{D96B04F3-B0A0-45EE-93E4-9C91CBE8AD69}"/>
              </a:ext>
            </a:extLst>
          </p:cNvPr>
          <p:cNvSpPr txBox="1">
            <a:spLocks/>
          </p:cNvSpPr>
          <p:nvPr/>
        </p:nvSpPr>
        <p:spPr>
          <a:xfrm>
            <a:off x="8726838" y="2648701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cheval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chat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itle 2">
            <a:extLst>
              <a:ext uri="{FF2B5EF4-FFF2-40B4-BE49-F238E27FC236}">
                <a16:creationId xmlns:a16="http://schemas.microsoft.com/office/drawing/2014/main" id="{9D921BFE-2ED0-4BE8-87C0-D92B0FF59205}"/>
              </a:ext>
            </a:extLst>
          </p:cNvPr>
          <p:cNvSpPr txBox="1">
            <a:spLocks/>
          </p:cNvSpPr>
          <p:nvPr/>
        </p:nvSpPr>
        <p:spPr>
          <a:xfrm>
            <a:off x="8591300" y="3141048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cahier | une moto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Title 2">
            <a:extLst>
              <a:ext uri="{FF2B5EF4-FFF2-40B4-BE49-F238E27FC236}">
                <a16:creationId xmlns:a16="http://schemas.microsoft.com/office/drawing/2014/main" id="{1EEBB81D-D8B4-43D2-93F5-B71BD53D6237}"/>
              </a:ext>
            </a:extLst>
          </p:cNvPr>
          <p:cNvSpPr txBox="1">
            <a:spLocks/>
          </p:cNvSpPr>
          <p:nvPr/>
        </p:nvSpPr>
        <p:spPr>
          <a:xfrm>
            <a:off x="8750305" y="3685613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 photo | un stylo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Title 2">
            <a:extLst>
              <a:ext uri="{FF2B5EF4-FFF2-40B4-BE49-F238E27FC236}">
                <a16:creationId xmlns:a16="http://schemas.microsoft.com/office/drawing/2014/main" id="{21AED35F-B0C6-469E-BEB3-1AF99B541CA4}"/>
              </a:ext>
            </a:extLst>
          </p:cNvPr>
          <p:cNvSpPr txBox="1">
            <a:spLocks/>
          </p:cNvSpPr>
          <p:nvPr/>
        </p:nvSpPr>
        <p:spPr>
          <a:xfrm>
            <a:off x="8531330" y="4275305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 banane | une orange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itle 2">
            <a:extLst>
              <a:ext uri="{FF2B5EF4-FFF2-40B4-BE49-F238E27FC236}">
                <a16:creationId xmlns:a16="http://schemas.microsoft.com/office/drawing/2014/main" id="{0731183D-71B9-473A-AB7E-A784D10E8633}"/>
              </a:ext>
            </a:extLst>
          </p:cNvPr>
          <p:cNvSpPr txBox="1">
            <a:spLocks/>
          </p:cNvSpPr>
          <p:nvPr/>
        </p:nvSpPr>
        <p:spPr>
          <a:xfrm>
            <a:off x="8165806" y="4802888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 bouteille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ballon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itle 2">
            <a:extLst>
              <a:ext uri="{FF2B5EF4-FFF2-40B4-BE49-F238E27FC236}">
                <a16:creationId xmlns:a16="http://schemas.microsoft.com/office/drawing/2014/main" id="{E43A565E-3D1D-482F-ABF2-F026E5804617}"/>
              </a:ext>
            </a:extLst>
          </p:cNvPr>
          <p:cNvSpPr txBox="1">
            <a:spLocks/>
          </p:cNvSpPr>
          <p:nvPr/>
        </p:nvSpPr>
        <p:spPr>
          <a:xfrm>
            <a:off x="3672863" y="5329616"/>
            <a:ext cx="4822102" cy="49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 animal.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Médor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itle 2">
            <a:extLst>
              <a:ext uri="{FF2B5EF4-FFF2-40B4-BE49-F238E27FC236}">
                <a16:creationId xmlns:a16="http://schemas.microsoft.com/office/drawing/2014/main" id="{E49FDE13-B969-42C7-B44E-40103581F986}"/>
              </a:ext>
            </a:extLst>
          </p:cNvPr>
          <p:cNvSpPr txBox="1">
            <a:spLocks/>
          </p:cNvSpPr>
          <p:nvPr/>
        </p:nvSpPr>
        <p:spPr>
          <a:xfrm>
            <a:off x="8531330" y="5348643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chien | Chouchou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98C42E7-60A3-4273-A61E-271DB0CAE8C9}"/>
              </a:ext>
            </a:extLst>
          </p:cNvPr>
          <p:cNvGrpSpPr/>
          <p:nvPr/>
        </p:nvGrpSpPr>
        <p:grpSpPr>
          <a:xfrm>
            <a:off x="2982631" y="1821695"/>
            <a:ext cx="2331393" cy="849944"/>
            <a:chOff x="265969" y="4581662"/>
            <a:chExt cx="2331393" cy="849944"/>
          </a:xfrm>
        </p:grpSpPr>
        <p:sp>
          <p:nvSpPr>
            <p:cNvPr id="128" name="Title 1">
              <a:extLst>
                <a:ext uri="{FF2B5EF4-FFF2-40B4-BE49-F238E27FC236}">
                  <a16:creationId xmlns:a16="http://schemas.microsoft.com/office/drawing/2014/main" id="{F9BA0EDB-4856-4A5A-8FBF-83D5BD084168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9" name="Picture 12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E94FF0D1-D4B8-4B6F-B20E-5614FDEDA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CF8D057-1B3D-4EF1-9010-9EAD3C41CFEF}"/>
              </a:ext>
            </a:extLst>
          </p:cNvPr>
          <p:cNvGrpSpPr/>
          <p:nvPr/>
        </p:nvGrpSpPr>
        <p:grpSpPr>
          <a:xfrm>
            <a:off x="5421408" y="1814447"/>
            <a:ext cx="2268556" cy="862054"/>
            <a:chOff x="314909" y="12083263"/>
            <a:chExt cx="2268556" cy="862054"/>
          </a:xfrm>
        </p:grpSpPr>
        <p:sp>
          <p:nvSpPr>
            <p:cNvPr id="177" name="Title 1">
              <a:extLst>
                <a:ext uri="{FF2B5EF4-FFF2-40B4-BE49-F238E27FC236}">
                  <a16:creationId xmlns:a16="http://schemas.microsoft.com/office/drawing/2014/main" id="{ABFC8C28-97FE-4B3D-9891-7FB48FC926B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8" name="Picture 17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B937385-1ACE-450C-85D7-014DBA429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A268F8-2626-4370-A624-FBDA15804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919626"/>
              </p:ext>
            </p:extLst>
          </p:nvPr>
        </p:nvGraphicFramePr>
        <p:xfrm>
          <a:off x="2869424" y="2582702"/>
          <a:ext cx="827613" cy="3247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3780574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3715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14579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24711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8718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8951135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1931440"/>
                  </a:ext>
                </a:extLst>
              </a:tr>
            </a:tbl>
          </a:graphicData>
        </a:graphic>
      </p:graphicFrame>
      <p:pic>
        <p:nvPicPr>
          <p:cNvPr id="184" name="Google Shape;111;p3" descr="Speech Icon, Voice, Talking, Audio, Speech">
            <a:extLst>
              <a:ext uri="{FF2B5EF4-FFF2-40B4-BE49-F238E27FC236}">
                <a16:creationId xmlns:a16="http://schemas.microsoft.com/office/drawing/2014/main" id="{3958ADDB-8D21-4F05-AD95-B372A11DFF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2353" y="1988190"/>
            <a:ext cx="445106" cy="45251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TextBox 184">
            <a:extLst>
              <a:ext uri="{FF2B5EF4-FFF2-40B4-BE49-F238E27FC236}">
                <a16:creationId xmlns:a16="http://schemas.microsoft.com/office/drawing/2014/main" id="{AC0FD624-1C75-46BE-ABCF-2E488DF97F47}"/>
              </a:ext>
            </a:extLst>
          </p:cNvPr>
          <p:cNvSpPr txBox="1"/>
          <p:nvPr/>
        </p:nvSpPr>
        <p:spPr>
          <a:xfrm>
            <a:off x="7816695" y="1952854"/>
            <a:ext cx="4236801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et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lis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quoi ?</a:t>
            </a:r>
            <a:endParaRPr kumimoji="0" lang="en-GB" sz="263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186" name="Table 185">
            <a:extLst>
              <a:ext uri="{FF2B5EF4-FFF2-40B4-BE49-F238E27FC236}">
                <a16:creationId xmlns:a16="http://schemas.microsoft.com/office/drawing/2014/main" id="{A3F7F213-CAFE-4889-87A3-DB172DC50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270754"/>
              </p:ext>
            </p:extLst>
          </p:nvPr>
        </p:nvGraphicFramePr>
        <p:xfrm>
          <a:off x="364503" y="6736698"/>
          <a:ext cx="827613" cy="2164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3780574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3715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14579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24711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87186"/>
                  </a:ext>
                </a:extLst>
              </a:tr>
            </a:tbl>
          </a:graphicData>
        </a:graphic>
      </p:graphicFrame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6EA7A72-F613-4C9C-990F-17997B6C01CD}"/>
              </a:ext>
            </a:extLst>
          </p:cNvPr>
          <p:cNvGrpSpPr/>
          <p:nvPr/>
        </p:nvGrpSpPr>
        <p:grpSpPr>
          <a:xfrm>
            <a:off x="65400" y="5862919"/>
            <a:ext cx="2331393" cy="849944"/>
            <a:chOff x="265969" y="4581662"/>
            <a:chExt cx="2331393" cy="849944"/>
          </a:xfrm>
        </p:grpSpPr>
        <p:sp>
          <p:nvSpPr>
            <p:cNvPr id="188" name="Title 1">
              <a:extLst>
                <a:ext uri="{FF2B5EF4-FFF2-40B4-BE49-F238E27FC236}">
                  <a16:creationId xmlns:a16="http://schemas.microsoft.com/office/drawing/2014/main" id="{201FC64B-1A85-48EB-9E6C-1ECCF8EA66E0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9" name="Picture 18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FE8101EB-1ACB-4D19-BD9F-86D7B9F84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1" name="Title 2">
            <a:extLst>
              <a:ext uri="{FF2B5EF4-FFF2-40B4-BE49-F238E27FC236}">
                <a16:creationId xmlns:a16="http://schemas.microsoft.com/office/drawing/2014/main" id="{592FF212-82DA-4BEF-A6EA-988BF3A39555}"/>
              </a:ext>
            </a:extLst>
          </p:cNvPr>
          <p:cNvSpPr txBox="1">
            <a:spLocks/>
          </p:cNvSpPr>
          <p:nvPr/>
        </p:nvSpPr>
        <p:spPr>
          <a:xfrm>
            <a:off x="1192116" y="6775651"/>
            <a:ext cx="2640459" cy="45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ballon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peluche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Title 2">
            <a:extLst>
              <a:ext uri="{FF2B5EF4-FFF2-40B4-BE49-F238E27FC236}">
                <a16:creationId xmlns:a16="http://schemas.microsoft.com/office/drawing/2014/main" id="{3D2F9A01-A5A6-4320-AD85-69C77D754ADD}"/>
              </a:ext>
            </a:extLst>
          </p:cNvPr>
          <p:cNvSpPr txBox="1">
            <a:spLocks/>
          </p:cNvSpPr>
          <p:nvPr/>
        </p:nvSpPr>
        <p:spPr>
          <a:xfrm>
            <a:off x="1192116" y="7286557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stylo | photo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3" name="Title 2">
            <a:extLst>
              <a:ext uri="{FF2B5EF4-FFF2-40B4-BE49-F238E27FC236}">
                <a16:creationId xmlns:a16="http://schemas.microsoft.com/office/drawing/2014/main" id="{F12C3A37-74B2-47D9-9211-94F72DFBA30F}"/>
              </a:ext>
            </a:extLst>
          </p:cNvPr>
          <p:cNvSpPr txBox="1">
            <a:spLocks/>
          </p:cNvSpPr>
          <p:nvPr/>
        </p:nvSpPr>
        <p:spPr>
          <a:xfrm>
            <a:off x="1192116" y="7810380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bouteille| chien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Title 2">
            <a:extLst>
              <a:ext uri="{FF2B5EF4-FFF2-40B4-BE49-F238E27FC236}">
                <a16:creationId xmlns:a16="http://schemas.microsoft.com/office/drawing/2014/main" id="{FA0DAB9B-CD64-47F8-A36A-44489B6DC403}"/>
              </a:ext>
            </a:extLst>
          </p:cNvPr>
          <p:cNvSpPr txBox="1">
            <a:spLocks/>
          </p:cNvSpPr>
          <p:nvPr/>
        </p:nvSpPr>
        <p:spPr>
          <a:xfrm>
            <a:off x="1192116" y="8343107"/>
            <a:ext cx="2640459" cy="47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banane | jeu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Title 2">
            <a:extLst>
              <a:ext uri="{FF2B5EF4-FFF2-40B4-BE49-F238E27FC236}">
                <a16:creationId xmlns:a16="http://schemas.microsoft.com/office/drawing/2014/main" id="{32585878-CF5B-4225-88CD-DE80F524BA46}"/>
              </a:ext>
            </a:extLst>
          </p:cNvPr>
          <p:cNvSpPr txBox="1">
            <a:spLocks/>
          </p:cNvSpPr>
          <p:nvPr/>
        </p:nvSpPr>
        <p:spPr>
          <a:xfrm>
            <a:off x="4383132" y="6767730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sac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orange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6" name="Title 2">
            <a:extLst>
              <a:ext uri="{FF2B5EF4-FFF2-40B4-BE49-F238E27FC236}">
                <a16:creationId xmlns:a16="http://schemas.microsoft.com/office/drawing/2014/main" id="{72C8D300-9342-4D70-BC54-AE96DDC013C6}"/>
              </a:ext>
            </a:extLst>
          </p:cNvPr>
          <p:cNvSpPr txBox="1">
            <a:spLocks/>
          </p:cNvSpPr>
          <p:nvPr/>
        </p:nvSpPr>
        <p:spPr>
          <a:xfrm>
            <a:off x="4381347" y="7272602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chat | peluche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7" name="Title 2">
            <a:extLst>
              <a:ext uri="{FF2B5EF4-FFF2-40B4-BE49-F238E27FC236}">
                <a16:creationId xmlns:a16="http://schemas.microsoft.com/office/drawing/2014/main" id="{342E5782-F88E-4F8D-87E0-427D422815A1}"/>
              </a:ext>
            </a:extLst>
          </p:cNvPr>
          <p:cNvSpPr txBox="1">
            <a:spLocks/>
          </p:cNvSpPr>
          <p:nvPr/>
        </p:nvSpPr>
        <p:spPr>
          <a:xfrm>
            <a:off x="4383131" y="7799330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sac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banane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Title 2">
            <a:extLst>
              <a:ext uri="{FF2B5EF4-FFF2-40B4-BE49-F238E27FC236}">
                <a16:creationId xmlns:a16="http://schemas.microsoft.com/office/drawing/2014/main" id="{3EAA07F0-6702-445E-9D24-6F5D34D2276E}"/>
              </a:ext>
            </a:extLst>
          </p:cNvPr>
          <p:cNvSpPr txBox="1">
            <a:spLocks/>
          </p:cNvSpPr>
          <p:nvPr/>
        </p:nvSpPr>
        <p:spPr>
          <a:xfrm>
            <a:off x="4383131" y="8360191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chien | photo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20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90" name="Table 189">
            <a:extLst>
              <a:ext uri="{FF2B5EF4-FFF2-40B4-BE49-F238E27FC236}">
                <a16:creationId xmlns:a16="http://schemas.microsoft.com/office/drawing/2014/main" id="{1B2A17CD-BE16-4490-88AC-D52396AC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73154"/>
              </p:ext>
            </p:extLst>
          </p:nvPr>
        </p:nvGraphicFramePr>
        <p:xfrm>
          <a:off x="3555519" y="6700637"/>
          <a:ext cx="827613" cy="2164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3780574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3715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14579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24711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8718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1FD7C6C-586C-464F-9B83-C05FC92A33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1254" y="5956924"/>
            <a:ext cx="2813285" cy="2596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FDB3D-F65A-4714-AD32-877F21FA47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0411" y="7132282"/>
            <a:ext cx="2698405" cy="2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41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325313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9993" y="191746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693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89" y="810429"/>
            <a:ext cx="3083903" cy="2425124"/>
            <a:chOff x="4876029" y="582476"/>
            <a:chExt cx="1961474" cy="147781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7811"/>
              <a:chOff x="4310576" y="875609"/>
              <a:chExt cx="2558030" cy="200009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2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722015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having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127428B-F149-486C-9382-8D9DABDD8665}"/>
              </a:ext>
            </a:extLst>
          </p:cNvPr>
          <p:cNvSpPr/>
          <p:nvPr/>
        </p:nvSpPr>
        <p:spPr>
          <a:xfrm>
            <a:off x="9084410" y="246894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BE434F-5385-4B9E-8004-0D712ABE9F3F}"/>
              </a:ext>
            </a:extLst>
          </p:cNvPr>
          <p:cNvSpPr txBox="1"/>
          <p:nvPr/>
        </p:nvSpPr>
        <p:spPr>
          <a:xfrm>
            <a:off x="9340914" y="2436374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yes/no questions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0049B3-37A4-4D80-B3D3-EBDE3599DF33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063597D9-60CF-4CDC-9024-3E5CD516B10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8AE21C4-CA4E-4CD1-AABA-E60CB759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6" name="Table 51">
            <a:extLst>
              <a:ext uri="{FF2B5EF4-FFF2-40B4-BE49-F238E27FC236}">
                <a16:creationId xmlns:a16="http://schemas.microsoft.com/office/drawing/2014/main" id="{4B786682-199A-4754-9618-73883C32D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343106"/>
              </p:ext>
            </p:extLst>
          </p:nvPr>
        </p:nvGraphicFramePr>
        <p:xfrm>
          <a:off x="322986" y="5170725"/>
          <a:ext cx="9634683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livre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gomme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14F9442C-0DAA-46D8-93F7-D64E8379CBB0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092E0DE3-F12F-4713-BC8F-553E44D9B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678138"/>
              </p:ext>
            </p:extLst>
          </p:nvPr>
        </p:nvGraphicFramePr>
        <p:xfrm>
          <a:off x="919782" y="2229548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BEF3F98-04DE-476C-BF25-0DE55E124587}"/>
              </a:ext>
            </a:extLst>
          </p:cNvPr>
          <p:cNvSpPr txBox="1"/>
          <p:nvPr/>
        </p:nvSpPr>
        <p:spPr>
          <a:xfrm>
            <a:off x="547907" y="3459853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8655C87B-316F-4D6B-9478-999CC2142E40}"/>
              </a:ext>
            </a:extLst>
          </p:cNvPr>
          <p:cNvSpPr txBox="1">
            <a:spLocks/>
          </p:cNvSpPr>
          <p:nvPr/>
        </p:nvSpPr>
        <p:spPr>
          <a:xfrm>
            <a:off x="10156249" y="568179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62E9709-6F29-4B13-8815-BAFF06BDCC8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065" y="4535647"/>
            <a:ext cx="1255885" cy="11461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145E921-94BD-47C0-A766-2A6B31C80CCC}"/>
              </a:ext>
            </a:extLst>
          </p:cNvPr>
          <p:cNvGrpSpPr/>
          <p:nvPr/>
        </p:nvGrpSpPr>
        <p:grpSpPr>
          <a:xfrm>
            <a:off x="110530" y="11373864"/>
            <a:ext cx="2268556" cy="862054"/>
            <a:chOff x="314909" y="12083263"/>
            <a:chExt cx="2268556" cy="862054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3958EF83-15CA-4C91-96F2-3A52B4FBBEF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5" name="Picture 10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CF6A4F2-EEA8-4B06-8C34-88D26377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82EDA721-5D30-4C13-88C7-F8E017D4F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7872" y="2677433"/>
            <a:ext cx="663434" cy="663434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0D8C51D1-F692-45F0-A72B-A853EB1E6768}"/>
              </a:ext>
            </a:extLst>
          </p:cNvPr>
          <p:cNvGrpSpPr/>
          <p:nvPr/>
        </p:nvGrpSpPr>
        <p:grpSpPr>
          <a:xfrm>
            <a:off x="135550" y="7098968"/>
            <a:ext cx="2331393" cy="849944"/>
            <a:chOff x="265969" y="4581662"/>
            <a:chExt cx="2331393" cy="849944"/>
          </a:xfrm>
        </p:grpSpPr>
        <p:sp>
          <p:nvSpPr>
            <p:cNvPr id="93" name="Title 1">
              <a:extLst>
                <a:ext uri="{FF2B5EF4-FFF2-40B4-BE49-F238E27FC236}">
                  <a16:creationId xmlns:a16="http://schemas.microsoft.com/office/drawing/2014/main" id="{84DDE89B-5F6C-4CDC-890E-08AD0645DE98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5" name="Picture 9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B64819F6-9A07-41F5-A927-137965572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D002BE9-3F61-4658-BD88-C76141F7F2FF}"/>
              </a:ext>
            </a:extLst>
          </p:cNvPr>
          <p:cNvSpPr txBox="1"/>
          <p:nvPr/>
        </p:nvSpPr>
        <p:spPr>
          <a:xfrm>
            <a:off x="2542255" y="7256149"/>
            <a:ext cx="478688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 excursion à la montage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" name="Picture 4" descr="Montaña, Icono, Firmar, Diseño, Símbolo">
            <a:extLst>
              <a:ext uri="{FF2B5EF4-FFF2-40B4-BE49-F238E27FC236}">
                <a16:creationId xmlns:a16="http://schemas.microsoft.com/office/drawing/2014/main" id="{F79575D4-D86C-4EF1-8B28-845864D87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7386879" y="6881402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B9DF7-7C86-46B5-9462-B8B407515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020" y="7960610"/>
            <a:ext cx="816935" cy="1524132"/>
          </a:xfrm>
          <a:prstGeom prst="ellipse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7C962536-9C2F-4EC2-B6D0-874E31041B82}"/>
              </a:ext>
            </a:extLst>
          </p:cNvPr>
          <p:cNvSpPr txBox="1"/>
          <p:nvPr/>
        </p:nvSpPr>
        <p:spPr>
          <a:xfrm>
            <a:off x="1063597" y="7813221"/>
            <a:ext cx="60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professeur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lit </a:t>
            </a:r>
            <a:r>
              <a:rPr lang="en-GB" sz="2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liste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7CDDE27-89F8-4EF9-8907-4ECE29382A84}"/>
              </a:ext>
            </a:extLst>
          </p:cNvPr>
          <p:cNvSpPr txBox="1"/>
          <p:nvPr/>
        </p:nvSpPr>
        <p:spPr>
          <a:xfrm>
            <a:off x="4785805" y="7823319"/>
            <a:ext cx="7543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quoi 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31" name="Table 2">
            <a:extLst>
              <a:ext uri="{FF2B5EF4-FFF2-40B4-BE49-F238E27FC236}">
                <a16:creationId xmlns:a16="http://schemas.microsoft.com/office/drawing/2014/main" id="{10A070CC-BA37-466D-BFE2-2A2401270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715748"/>
              </p:ext>
            </p:extLst>
          </p:nvPr>
        </p:nvGraphicFramePr>
        <p:xfrm>
          <a:off x="1368024" y="8534024"/>
          <a:ext cx="10176726" cy="2590800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377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578844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50419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19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19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gomme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crayon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19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19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cahier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orange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2" name="Picture 2" descr="Bolsa, Escuela, Mochila">
            <a:extLst>
              <a:ext uri="{FF2B5EF4-FFF2-40B4-BE49-F238E27FC236}">
                <a16:creationId xmlns:a16="http://schemas.microsoft.com/office/drawing/2014/main" id="{246F2D88-DB04-446A-977C-54356C20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0" y="9775910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E1144191-5B08-4398-BDD2-2337477D6CCB}"/>
              </a:ext>
            </a:extLst>
          </p:cNvPr>
          <p:cNvSpPr txBox="1"/>
          <p:nvPr/>
        </p:nvSpPr>
        <p:spPr>
          <a:xfrm>
            <a:off x="2466943" y="11427352"/>
            <a:ext cx="9411551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nécessaire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Oui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non ? </a:t>
            </a:r>
            <a:r>
              <a:rPr kumimoji="0" lang="en-GB" sz="2626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deux </a:t>
            </a:r>
            <a:r>
              <a:rPr kumimoji="0" lang="en-GB" sz="2626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listes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4" name="Table 88">
            <a:extLst>
              <a:ext uri="{FF2B5EF4-FFF2-40B4-BE49-F238E27FC236}">
                <a16:creationId xmlns:a16="http://schemas.microsoft.com/office/drawing/2014/main" id="{38A43DF8-ECC1-40DA-90F8-EBAB25BC7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30685"/>
              </p:ext>
            </p:extLst>
          </p:nvPr>
        </p:nvGraphicFramePr>
        <p:xfrm>
          <a:off x="6423131" y="12471282"/>
          <a:ext cx="5530755" cy="2738798"/>
        </p:xfrm>
        <a:graphic>
          <a:graphicData uri="http://schemas.openxmlformats.org/drawingml/2006/table">
            <a:tbl>
              <a:tblPr firstRow="1" bandRow="1"/>
              <a:tblGrid>
                <a:gridCol w="1106151">
                  <a:extLst>
                    <a:ext uri="{9D8B030D-6E8A-4147-A177-3AD203B41FA5}">
                      <a16:colId xmlns:a16="http://schemas.microsoft.com/office/drawing/2014/main" val="3200254025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871538056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052168833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567405659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3762141730"/>
                    </a:ext>
                  </a:extLst>
                </a:gridCol>
              </a:tblGrid>
              <a:tr h="136939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286236"/>
                  </a:ext>
                </a:extLst>
              </a:tr>
              <a:tr h="136939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725196"/>
                  </a:ext>
                </a:extLst>
              </a:tr>
            </a:tbl>
          </a:graphicData>
        </a:graphic>
      </p:graphicFrame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CD91985-56A8-4DFE-AAC3-39C2FE1DF602}"/>
              </a:ext>
            </a:extLst>
          </p:cNvPr>
          <p:cNvGrpSpPr/>
          <p:nvPr/>
        </p:nvGrpSpPr>
        <p:grpSpPr>
          <a:xfrm>
            <a:off x="193946" y="12357767"/>
            <a:ext cx="2831700" cy="2913590"/>
            <a:chOff x="321738" y="3796756"/>
            <a:chExt cx="2831700" cy="291359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EB31050-7318-434D-A943-5D37713CC0BB}"/>
                </a:ext>
              </a:extLst>
            </p:cNvPr>
            <p:cNvGrpSpPr/>
            <p:nvPr/>
          </p:nvGrpSpPr>
          <p:grpSpPr>
            <a:xfrm>
              <a:off x="321738" y="3796756"/>
              <a:ext cx="2831700" cy="2913590"/>
              <a:chOff x="322002" y="3821932"/>
              <a:chExt cx="2757999" cy="2913590"/>
            </a:xfrm>
          </p:grpSpPr>
          <p:sp>
            <p:nvSpPr>
              <p:cNvPr id="140" name="Rounded Rectangle 11">
                <a:extLst>
                  <a:ext uri="{FF2B5EF4-FFF2-40B4-BE49-F238E27FC236}">
                    <a16:creationId xmlns:a16="http://schemas.microsoft.com/office/drawing/2014/main" id="{B1051354-2C9B-41C6-9190-155B6123CD36}"/>
                  </a:ext>
                </a:extLst>
              </p:cNvPr>
              <p:cNvSpPr/>
              <p:nvPr/>
            </p:nvSpPr>
            <p:spPr>
              <a:xfrm>
                <a:off x="322002" y="3821932"/>
                <a:ext cx="2757999" cy="2913590"/>
              </a:xfrm>
              <a:prstGeom prst="round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sym typeface="Arial"/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82925F8-9069-434C-A1BA-4EFE1C73E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1694648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AD0D8916-86BA-4802-9D26-D6ED60CC6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1694648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39BB484-66B5-4443-A600-321B7B3AA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1694648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78C5C8B0-76D9-47CC-953E-E2C2DFECCFF4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EA745931-C272-4FFC-A434-0719CF05FA11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63FDEBD-CA48-4631-8642-EB1B334B1252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sym typeface="Arial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631D547C-0616-41BC-BB7C-5D0B2C884B58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sym typeface="Arial"/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115B465-329C-4183-AD8F-E7B728A5B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168619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pic>
            <p:nvPicPr>
              <p:cNvPr id="149" name="Picture 148" descr="Shape, arrow&#10;&#10;Description automatically generated">
                <a:extLst>
                  <a:ext uri="{FF2B5EF4-FFF2-40B4-BE49-F238E27FC236}">
                    <a16:creationId xmlns:a16="http://schemas.microsoft.com/office/drawing/2014/main" id="{265084E9-8386-497C-8085-F6F6ECA91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9923" y="4973701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50" name="Picture 149" descr="Shape, arrow&#10;&#10;Description automatically generated">
                <a:extLst>
                  <a:ext uri="{FF2B5EF4-FFF2-40B4-BE49-F238E27FC236}">
                    <a16:creationId xmlns:a16="http://schemas.microsoft.com/office/drawing/2014/main" id="{7F885EBA-AC27-4389-9D79-17502BECB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9923" y="4480257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51" name="Picture 150" descr="Shape, arrow&#10;&#10;Description automatically generated">
                <a:extLst>
                  <a:ext uri="{FF2B5EF4-FFF2-40B4-BE49-F238E27FC236}">
                    <a16:creationId xmlns:a16="http://schemas.microsoft.com/office/drawing/2014/main" id="{EA708915-6F00-4206-9F20-758B5C8F4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9922" y="3919049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52" name="Picture 151" descr="Shape, arrow&#10;&#10;Description automatically generated">
                <a:extLst>
                  <a:ext uri="{FF2B5EF4-FFF2-40B4-BE49-F238E27FC236}">
                    <a16:creationId xmlns:a16="http://schemas.microsoft.com/office/drawing/2014/main" id="{0168ADD9-5AD8-4140-9505-FC3AE6713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9922" y="5542560"/>
                <a:ext cx="462709" cy="428729"/>
              </a:xfrm>
              <a:prstGeom prst="rect">
                <a:avLst/>
              </a:prstGeom>
            </p:spPr>
          </p:pic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CDF225B-2BC9-4673-9177-AB6FFF85A225}"/>
                </a:ext>
              </a:extLst>
            </p:cNvPr>
            <p:cNvCxnSpPr>
              <a:cxnSpLocks/>
            </p:cNvCxnSpPr>
            <p:nvPr/>
          </p:nvCxnSpPr>
          <p:spPr>
            <a:xfrm>
              <a:off x="1102029" y="6469944"/>
              <a:ext cx="1694648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5570948-5199-4CE0-AC3A-CB0D17575FFC}"/>
                </a:ext>
              </a:extLst>
            </p:cNvPr>
            <p:cNvSpPr/>
            <p:nvPr/>
          </p:nvSpPr>
          <p:spPr>
            <a:xfrm>
              <a:off x="507859" y="6138377"/>
              <a:ext cx="462709" cy="396607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Arial"/>
              </a:endParaRPr>
            </a:p>
          </p:txBody>
        </p:sp>
        <p:pic>
          <p:nvPicPr>
            <p:cNvPr id="139" name="Picture 138" descr="Shape, arrow&#10;&#10;Description automatically generated">
              <a:extLst>
                <a:ext uri="{FF2B5EF4-FFF2-40B4-BE49-F238E27FC236}">
                  <a16:creationId xmlns:a16="http://schemas.microsoft.com/office/drawing/2014/main" id="{77ECB4AA-BDDE-4E67-BF9A-7C54EE3AA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3589" y="6066395"/>
              <a:ext cx="462709" cy="428729"/>
            </a:xfrm>
            <a:prstGeom prst="rect">
              <a:avLst/>
            </a:prstGeom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18AF68B-9353-47AB-ACC5-D17E57A89AC1}"/>
              </a:ext>
            </a:extLst>
          </p:cNvPr>
          <p:cNvGrpSpPr/>
          <p:nvPr/>
        </p:nvGrpSpPr>
        <p:grpSpPr>
          <a:xfrm>
            <a:off x="3122744" y="12409158"/>
            <a:ext cx="2857607" cy="2862199"/>
            <a:chOff x="3337584" y="3837457"/>
            <a:chExt cx="2857607" cy="2862199"/>
          </a:xfrm>
        </p:grpSpPr>
        <p:sp>
          <p:nvSpPr>
            <p:cNvPr id="159" name="Rounded Rectangle 11">
              <a:extLst>
                <a:ext uri="{FF2B5EF4-FFF2-40B4-BE49-F238E27FC236}">
                  <a16:creationId xmlns:a16="http://schemas.microsoft.com/office/drawing/2014/main" id="{B506FE2C-31A1-4A36-A651-4C4DF5617D11}"/>
                </a:ext>
              </a:extLst>
            </p:cNvPr>
            <p:cNvSpPr/>
            <p:nvPr/>
          </p:nvSpPr>
          <p:spPr>
            <a:xfrm>
              <a:off x="3337584" y="3837457"/>
              <a:ext cx="2857607" cy="286219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Arial"/>
              </a:endParaRP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4B06E1B-F4BA-4BE5-A18E-839E3AA592B8}"/>
                </a:ext>
              </a:extLst>
            </p:cNvPr>
            <p:cNvCxnSpPr>
              <a:cxnSpLocks/>
            </p:cNvCxnSpPr>
            <p:nvPr/>
          </p:nvCxnSpPr>
          <p:spPr>
            <a:xfrm>
              <a:off x="4201483" y="4400281"/>
              <a:ext cx="1712337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B0AFC4B-C839-4031-AA0F-B26CF9B8F9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483" y="4901798"/>
              <a:ext cx="1712337" cy="23916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7EF5C820-0573-4602-BF5F-CEF2900B98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483" y="5427231"/>
              <a:ext cx="1712337" cy="6675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4EE06AB-B806-4F43-BD4E-4D2314F78684}"/>
                </a:ext>
              </a:extLst>
            </p:cNvPr>
            <p:cNvSpPr/>
            <p:nvPr/>
          </p:nvSpPr>
          <p:spPr>
            <a:xfrm>
              <a:off x="3553203" y="4003674"/>
              <a:ext cx="462709" cy="396607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sym typeface="Arial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FE55AB1-6D68-4194-8F5B-50B590768243}"/>
                </a:ext>
              </a:extLst>
            </p:cNvPr>
            <p:cNvSpPr/>
            <p:nvPr/>
          </p:nvSpPr>
          <p:spPr>
            <a:xfrm>
              <a:off x="3550670" y="4529107"/>
              <a:ext cx="462709" cy="396607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Arial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358DE58-E9C3-4969-9C95-C34B0916494F}"/>
                </a:ext>
              </a:extLst>
            </p:cNvPr>
            <p:cNvSpPr/>
            <p:nvPr/>
          </p:nvSpPr>
          <p:spPr>
            <a:xfrm>
              <a:off x="3550669" y="5102339"/>
              <a:ext cx="462709" cy="396607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Arial"/>
              </a:endParaRPr>
            </a:p>
          </p:txBody>
        </p:sp>
        <p:pic>
          <p:nvPicPr>
            <p:cNvPr id="166" name="Picture 165" descr="Shape, arrow&#10;&#10;Description automatically generated">
              <a:extLst>
                <a:ext uri="{FF2B5EF4-FFF2-40B4-BE49-F238E27FC236}">
                  <a16:creationId xmlns:a16="http://schemas.microsoft.com/office/drawing/2014/main" id="{18E4991F-0E9D-40F8-BDA6-CE76BA983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45358" y="4047717"/>
              <a:ext cx="509859" cy="346545"/>
            </a:xfrm>
            <a:prstGeom prst="rect">
              <a:avLst/>
            </a:prstGeom>
          </p:spPr>
        </p:pic>
        <p:pic>
          <p:nvPicPr>
            <p:cNvPr id="167" name="Picture 166" descr="Shape, arrow&#10;&#10;Description automatically generated">
              <a:extLst>
                <a:ext uri="{FF2B5EF4-FFF2-40B4-BE49-F238E27FC236}">
                  <a16:creationId xmlns:a16="http://schemas.microsoft.com/office/drawing/2014/main" id="{8382E270-00E7-4AB6-9F88-48D4C2E20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45358" y="4578037"/>
              <a:ext cx="509859" cy="346545"/>
            </a:xfrm>
            <a:prstGeom prst="rect">
              <a:avLst/>
            </a:prstGeom>
          </p:spPr>
        </p:pic>
        <p:pic>
          <p:nvPicPr>
            <p:cNvPr id="168" name="Picture 167" descr="Shape, arrow&#10;&#10;Description automatically generated">
              <a:extLst>
                <a:ext uri="{FF2B5EF4-FFF2-40B4-BE49-F238E27FC236}">
                  <a16:creationId xmlns:a16="http://schemas.microsoft.com/office/drawing/2014/main" id="{7E5BE55B-E6B4-48F4-9DF0-224C901E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45358" y="5153983"/>
              <a:ext cx="509859" cy="346545"/>
            </a:xfrm>
            <a:prstGeom prst="rect">
              <a:avLst/>
            </a:prstGeom>
          </p:spPr>
        </p:pic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413CCA3-4376-4F13-9D31-DF6EA42AA46C}"/>
                </a:ext>
              </a:extLst>
            </p:cNvPr>
            <p:cNvCxnSpPr>
              <a:cxnSpLocks/>
            </p:cNvCxnSpPr>
            <p:nvPr/>
          </p:nvCxnSpPr>
          <p:spPr>
            <a:xfrm>
              <a:off x="4224913" y="5953421"/>
              <a:ext cx="1688907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29C582E-653C-495B-BE6D-143795D3BBC0}"/>
                </a:ext>
              </a:extLst>
            </p:cNvPr>
            <p:cNvSpPr/>
            <p:nvPr/>
          </p:nvSpPr>
          <p:spPr>
            <a:xfrm>
              <a:off x="3574099" y="5621854"/>
              <a:ext cx="462709" cy="396607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Arial"/>
              </a:endParaRPr>
            </a:p>
          </p:txBody>
        </p:sp>
        <p:pic>
          <p:nvPicPr>
            <p:cNvPr id="171" name="Picture 170" descr="Shape, arrow&#10;&#10;Description automatically generated">
              <a:extLst>
                <a:ext uri="{FF2B5EF4-FFF2-40B4-BE49-F238E27FC236}">
                  <a16:creationId xmlns:a16="http://schemas.microsoft.com/office/drawing/2014/main" id="{045CF24A-BD15-46F2-AAEE-EED4E60F0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68788" y="5673498"/>
              <a:ext cx="509859" cy="346545"/>
            </a:xfrm>
            <a:prstGeom prst="rect">
              <a:avLst/>
            </a:prstGeom>
          </p:spPr>
        </p:pic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67FE3BEE-B8EF-48D4-A1C5-84C2AA28F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4913" y="6484433"/>
              <a:ext cx="1688907" cy="1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545B37B4-E120-4D8F-9891-8F9CB088F6E0}"/>
                </a:ext>
              </a:extLst>
            </p:cNvPr>
            <p:cNvSpPr/>
            <p:nvPr/>
          </p:nvSpPr>
          <p:spPr>
            <a:xfrm>
              <a:off x="3574099" y="6152867"/>
              <a:ext cx="462709" cy="396607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sym typeface="Arial"/>
              </a:endParaRPr>
            </a:p>
          </p:txBody>
        </p:sp>
        <p:pic>
          <p:nvPicPr>
            <p:cNvPr id="174" name="Picture 173" descr="Shape, arrow&#10;&#10;Description automatically generated">
              <a:extLst>
                <a:ext uri="{FF2B5EF4-FFF2-40B4-BE49-F238E27FC236}">
                  <a16:creationId xmlns:a16="http://schemas.microsoft.com/office/drawing/2014/main" id="{02EFC063-7D25-4D7C-9BB0-67DA311A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68788" y="6204511"/>
              <a:ext cx="509859" cy="346545"/>
            </a:xfrm>
            <a:prstGeom prst="rect">
              <a:avLst/>
            </a:prstGeom>
          </p:spPr>
        </p:pic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80EE569-A453-40F3-9E6E-365FAE6D0304}"/>
              </a:ext>
            </a:extLst>
          </p:cNvPr>
          <p:cNvGrpSpPr/>
          <p:nvPr/>
        </p:nvGrpSpPr>
        <p:grpSpPr>
          <a:xfrm>
            <a:off x="6555686" y="12536678"/>
            <a:ext cx="5371364" cy="2464028"/>
            <a:chOff x="6633491" y="3901406"/>
            <a:chExt cx="5371364" cy="2464028"/>
          </a:xfrm>
        </p:grpSpPr>
        <p:pic>
          <p:nvPicPr>
            <p:cNvPr id="176" name="Picture 4" descr="Escuela, Libro De Ejercicios, Estudiar">
              <a:extLst>
                <a:ext uri="{FF2B5EF4-FFF2-40B4-BE49-F238E27FC236}">
                  <a16:creationId xmlns:a16="http://schemas.microsoft.com/office/drawing/2014/main" id="{DDB8284C-D9A0-49E4-B651-90778DFB8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194" y="5475750"/>
              <a:ext cx="664646" cy="889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D97B1B47-2B81-4029-9C85-EA54D1CDB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373402">
              <a:off x="7642640" y="4169308"/>
              <a:ext cx="1004717" cy="640507"/>
            </a:xfrm>
            <a:prstGeom prst="rect">
              <a:avLst/>
            </a:prstGeom>
          </p:spPr>
        </p:pic>
        <p:pic>
          <p:nvPicPr>
            <p:cNvPr id="178" name="Picture 17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F0B8A08-AE3C-4FF6-8840-388BCBB0F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090438" y="3901406"/>
              <a:ext cx="553008" cy="1106015"/>
            </a:xfrm>
            <a:prstGeom prst="rect">
              <a:avLst/>
            </a:prstGeom>
          </p:spPr>
        </p:pic>
        <p:pic>
          <p:nvPicPr>
            <p:cNvPr id="179" name="Picture 16" descr="Animal, Bear, Cartoon, Children, Kids, Toys">
              <a:extLst>
                <a:ext uri="{FF2B5EF4-FFF2-40B4-BE49-F238E27FC236}">
                  <a16:creationId xmlns:a16="http://schemas.microsoft.com/office/drawing/2014/main" id="{EB171F46-B138-46FD-A936-994DADABA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902" y="4138406"/>
              <a:ext cx="649364" cy="850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179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AF220F89-683F-4B21-BD52-202E3981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2844" y="5762235"/>
              <a:ext cx="1072011" cy="537792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8F96CD7D-FE4D-4A74-84D9-9317EC2FB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227" y="4469872"/>
              <a:ext cx="977246" cy="488623"/>
            </a:xfrm>
            <a:prstGeom prst="rect">
              <a:avLst/>
            </a:prstGeom>
          </p:spPr>
        </p:pic>
        <p:pic>
          <p:nvPicPr>
            <p:cNvPr id="182" name="Picture 181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F2877695-0F48-4730-821B-84C71E5BD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108" y="4353751"/>
              <a:ext cx="754738" cy="572343"/>
            </a:xfrm>
            <a:prstGeom prst="rect">
              <a:avLst/>
            </a:prstGeom>
          </p:spPr>
        </p:pic>
        <p:pic>
          <p:nvPicPr>
            <p:cNvPr id="183" name="Picture 18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6AC6367-9D15-455C-9436-E9D44FC1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924" y="5475750"/>
              <a:ext cx="800187" cy="768704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A722D40B-D8E4-4F29-8347-06046CEAE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462" y="5587083"/>
              <a:ext cx="800187" cy="627022"/>
            </a:xfrm>
            <a:prstGeom prst="rect">
              <a:avLst/>
            </a:prstGeom>
          </p:spPr>
        </p:pic>
        <p:pic>
          <p:nvPicPr>
            <p:cNvPr id="185" name="Picture 18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C1E0943F-EB2A-4177-B4DE-221FC02F6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491" y="5456333"/>
              <a:ext cx="875973" cy="807538"/>
            </a:xfrm>
            <a:prstGeom prst="rect">
              <a:avLst/>
            </a:prstGeom>
          </p:spPr>
        </p:pic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C43C6878-FE55-4E54-8CB0-2092CAA3EC2D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sp>
        <p:nvSpPr>
          <p:cNvPr id="250" name="CustomShape 14">
            <a:extLst>
              <a:ext uri="{FF2B5EF4-FFF2-40B4-BE49-F238E27FC236}">
                <a16:creationId xmlns:a16="http://schemas.microsoft.com/office/drawing/2014/main" id="{C41453FB-8DE6-45A3-804E-9D413904079B}"/>
              </a:ext>
            </a:extLst>
          </p:cNvPr>
          <p:cNvSpPr/>
          <p:nvPr/>
        </p:nvSpPr>
        <p:spPr>
          <a:xfrm>
            <a:off x="3795310" y="1741087"/>
            <a:ext cx="4803146" cy="2357459"/>
          </a:xfrm>
          <a:prstGeom prst="wedgeEllipseCallout">
            <a:avLst>
              <a:gd name="adj1" fmla="val -65701"/>
              <a:gd name="adj2" fmla="val 27086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2F3BB944-0E8F-4C91-8D3C-CF43E418DBBC}"/>
              </a:ext>
            </a:extLst>
          </p:cNvPr>
          <p:cNvSpPr txBox="1"/>
          <p:nvPr/>
        </p:nvSpPr>
        <p:spPr>
          <a:xfrm>
            <a:off x="4514751" y="2089131"/>
            <a:ext cx="361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another nasal vowel like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].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0A78EFD8-8ED0-45EC-B28B-0B90FF9E6351}"/>
              </a:ext>
            </a:extLst>
          </p:cNvPr>
          <p:cNvSpPr/>
          <p:nvPr/>
        </p:nvSpPr>
        <p:spPr>
          <a:xfrm>
            <a:off x="4009087" y="2797941"/>
            <a:ext cx="4124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When you say a nasal vowel, air passes through your nose as well as your mouth.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5485CF-AD45-401B-8552-9BE16C5DD4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30357" y="1970347"/>
            <a:ext cx="74377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19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34432" y="233745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072" y="15569342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61106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145E921-94BD-47C0-A766-2A6B31C80CCC}"/>
              </a:ext>
            </a:extLst>
          </p:cNvPr>
          <p:cNvGrpSpPr/>
          <p:nvPr/>
        </p:nvGrpSpPr>
        <p:grpSpPr>
          <a:xfrm>
            <a:off x="210804" y="10370525"/>
            <a:ext cx="2268556" cy="862054"/>
            <a:chOff x="314909" y="12083263"/>
            <a:chExt cx="2268556" cy="862054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3958EF83-15CA-4C91-96F2-3A52B4FBBEF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5" name="Picture 10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CF6A4F2-EEA8-4B06-8C34-88D26377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BB3A012-9B44-4E1B-8535-E7AB278F4C2B}"/>
              </a:ext>
            </a:extLst>
          </p:cNvPr>
          <p:cNvSpPr/>
          <p:nvPr/>
        </p:nvSpPr>
        <p:spPr>
          <a:xfrm>
            <a:off x="334432" y="1238102"/>
            <a:ext cx="11584478" cy="395058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E5FD0B5E-D0FC-4A09-8C49-8A92F88F14C5}"/>
              </a:ext>
            </a:extLst>
          </p:cNvPr>
          <p:cNvSpPr txBox="1">
            <a:spLocks/>
          </p:cNvSpPr>
          <p:nvPr/>
        </p:nvSpPr>
        <p:spPr>
          <a:xfrm>
            <a:off x="9789157" y="137360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0" name="Google Shape;170;p8" descr="Jigsaw, Puzzle, Piece, Game, Concept, Solution">
            <a:extLst>
              <a:ext uri="{FF2B5EF4-FFF2-40B4-BE49-F238E27FC236}">
                <a16:creationId xmlns:a16="http://schemas.microsoft.com/office/drawing/2014/main" id="{AB93D256-5151-4584-B2BE-E142D2DFC0B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06820" y="128933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CustomShape 3">
            <a:extLst>
              <a:ext uri="{FF2B5EF4-FFF2-40B4-BE49-F238E27FC236}">
                <a16:creationId xmlns:a16="http://schemas.microsoft.com/office/drawing/2014/main" id="{01776CA5-5F23-4CC3-BE1E-8BC4847467B1}"/>
              </a:ext>
            </a:extLst>
          </p:cNvPr>
          <p:cNvSpPr/>
          <p:nvPr/>
        </p:nvSpPr>
        <p:spPr>
          <a:xfrm>
            <a:off x="475365" y="1791341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2C35F9F5-7FA3-457B-B7B8-DB938F95E501}"/>
              </a:ext>
            </a:extLst>
          </p:cNvPr>
          <p:cNvSpPr txBox="1">
            <a:spLocks/>
          </p:cNvSpPr>
          <p:nvPr/>
        </p:nvSpPr>
        <p:spPr>
          <a:xfrm>
            <a:off x="470021" y="1265320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95E5AE4B-4DA8-4757-86FB-550ACB213D4E}"/>
              </a:ext>
            </a:extLst>
          </p:cNvPr>
          <p:cNvSpPr/>
          <p:nvPr/>
        </p:nvSpPr>
        <p:spPr>
          <a:xfrm>
            <a:off x="4242968" y="1092721"/>
            <a:ext cx="2235933" cy="806815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8" name="CustomShape 3">
            <a:extLst>
              <a:ext uri="{FF2B5EF4-FFF2-40B4-BE49-F238E27FC236}">
                <a16:creationId xmlns:a16="http://schemas.microsoft.com/office/drawing/2014/main" id="{EF77704E-BE14-483C-985A-65507C6907F6}"/>
              </a:ext>
            </a:extLst>
          </p:cNvPr>
          <p:cNvSpPr/>
          <p:nvPr/>
        </p:nvSpPr>
        <p:spPr>
          <a:xfrm>
            <a:off x="5639131" y="1857602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stylo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ustomShape 3">
            <a:extLst>
              <a:ext uri="{FF2B5EF4-FFF2-40B4-BE49-F238E27FC236}">
                <a16:creationId xmlns:a16="http://schemas.microsoft.com/office/drawing/2014/main" id="{1E98ABFB-62D0-4E9C-9A6A-277A07E32025}"/>
              </a:ext>
            </a:extLst>
          </p:cNvPr>
          <p:cNvSpPr/>
          <p:nvPr/>
        </p:nvSpPr>
        <p:spPr>
          <a:xfrm>
            <a:off x="5629955" y="2307727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pen.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CustomShape 3">
            <a:extLst>
              <a:ext uri="{FF2B5EF4-FFF2-40B4-BE49-F238E27FC236}">
                <a16:creationId xmlns:a16="http://schemas.microsoft.com/office/drawing/2014/main" id="{1BF0FCC5-8658-404C-AA89-047700BE5663}"/>
              </a:ext>
            </a:extLst>
          </p:cNvPr>
          <p:cNvSpPr/>
          <p:nvPr/>
        </p:nvSpPr>
        <p:spPr>
          <a:xfrm>
            <a:off x="530601" y="2796442"/>
            <a:ext cx="446670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have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CustomShape 3">
            <a:extLst>
              <a:ext uri="{FF2B5EF4-FFF2-40B4-BE49-F238E27FC236}">
                <a16:creationId xmlns:a16="http://schemas.microsoft.com/office/drawing/2014/main" id="{4757CF9A-BC40-436C-AC83-3243FF4AFC4D}"/>
              </a:ext>
            </a:extLst>
          </p:cNvPr>
          <p:cNvSpPr/>
          <p:nvPr/>
        </p:nvSpPr>
        <p:spPr>
          <a:xfrm>
            <a:off x="5604935" y="2883164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 as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crayon.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CustomShape 3">
            <a:extLst>
              <a:ext uri="{FF2B5EF4-FFF2-40B4-BE49-F238E27FC236}">
                <a16:creationId xmlns:a16="http://schemas.microsoft.com/office/drawing/2014/main" id="{5EED3268-7C8A-48D0-8A21-AD8B64BAC633}"/>
              </a:ext>
            </a:extLst>
          </p:cNvPr>
          <p:cNvSpPr/>
          <p:nvPr/>
        </p:nvSpPr>
        <p:spPr>
          <a:xfrm>
            <a:off x="5595759" y="3333289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pencil.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117EA-214C-48C7-A9B4-B5763DB7F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666" y="1469895"/>
            <a:ext cx="2182557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78853-B77D-492C-8253-7C565C31FD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5712" y="2447180"/>
            <a:ext cx="2414225" cy="1390008"/>
          </a:xfrm>
          <a:prstGeom prst="rect">
            <a:avLst/>
          </a:prstGeom>
        </p:spPr>
      </p:pic>
      <p:sp>
        <p:nvSpPr>
          <p:cNvPr id="115" name="CustomShape 3">
            <a:extLst>
              <a:ext uri="{FF2B5EF4-FFF2-40B4-BE49-F238E27FC236}">
                <a16:creationId xmlns:a16="http://schemas.microsoft.com/office/drawing/2014/main" id="{FEA07C69-7724-4F64-BFBE-390F5CF20EBF}"/>
              </a:ext>
            </a:extLst>
          </p:cNvPr>
          <p:cNvSpPr/>
          <p:nvPr/>
        </p:nvSpPr>
        <p:spPr>
          <a:xfrm>
            <a:off x="530601" y="3837188"/>
            <a:ext cx="119945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ask a yes/no statement, just make your voice go up at the end: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AEF97-CC31-4B4A-9AC1-28C3C7C85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1604" y="3982569"/>
            <a:ext cx="1389693" cy="1133791"/>
          </a:xfrm>
          <a:prstGeom prst="rect">
            <a:avLst/>
          </a:prstGeom>
        </p:spPr>
      </p:pic>
      <p:sp>
        <p:nvSpPr>
          <p:cNvPr id="116" name="CustomShape 3">
            <a:extLst>
              <a:ext uri="{FF2B5EF4-FFF2-40B4-BE49-F238E27FC236}">
                <a16:creationId xmlns:a16="http://schemas.microsoft.com/office/drawing/2014/main" id="{3E72460A-DDF3-4BA8-BC97-D976EACA5849}"/>
              </a:ext>
            </a:extLst>
          </p:cNvPr>
          <p:cNvSpPr/>
          <p:nvPr/>
        </p:nvSpPr>
        <p:spPr>
          <a:xfrm>
            <a:off x="5671055" y="4686712"/>
            <a:ext cx="36969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 you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book?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CustomShape 3">
            <a:extLst>
              <a:ext uri="{FF2B5EF4-FFF2-40B4-BE49-F238E27FC236}">
                <a16:creationId xmlns:a16="http://schemas.microsoft.com/office/drawing/2014/main" id="{2680814B-E279-48C6-B078-A454F58583EF}"/>
              </a:ext>
            </a:extLst>
          </p:cNvPr>
          <p:cNvSpPr/>
          <p:nvPr/>
        </p:nvSpPr>
        <p:spPr>
          <a:xfrm>
            <a:off x="5671055" y="4261950"/>
            <a:ext cx="36969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 as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livre ?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" name="Picture 4" descr="Montaña, Icono, Firmar, Diseño, Símbolo">
            <a:extLst>
              <a:ext uri="{FF2B5EF4-FFF2-40B4-BE49-F238E27FC236}">
                <a16:creationId xmlns:a16="http://schemas.microsoft.com/office/drawing/2014/main" id="{FB7205A3-F5E2-4EA2-BB70-08AD615B9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10378000" y="5227196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Bolsa, Escuela, Mochila">
            <a:extLst>
              <a:ext uri="{FF2B5EF4-FFF2-40B4-BE49-F238E27FC236}">
                <a16:creationId xmlns:a16="http://schemas.microsoft.com/office/drawing/2014/main" id="{78DCC1E5-F819-4883-9FCF-9137CF6E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098" y="8861676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A64865EB-62DF-496E-891C-CA53A35B6D2B}"/>
              </a:ext>
            </a:extLst>
          </p:cNvPr>
          <p:cNvSpPr txBox="1"/>
          <p:nvPr/>
        </p:nvSpPr>
        <p:spPr>
          <a:xfrm>
            <a:off x="2718838" y="5451903"/>
            <a:ext cx="10526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prépare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le sac. But he has lots of questions.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3135B5C-87EA-4E69-A383-C742DAC296AD}"/>
              </a:ext>
            </a:extLst>
          </p:cNvPr>
          <p:cNvGrpSpPr/>
          <p:nvPr/>
        </p:nvGrpSpPr>
        <p:grpSpPr>
          <a:xfrm>
            <a:off x="210804" y="5286422"/>
            <a:ext cx="2331393" cy="849944"/>
            <a:chOff x="265969" y="4581662"/>
            <a:chExt cx="2331393" cy="849944"/>
          </a:xfrm>
        </p:grpSpPr>
        <p:sp>
          <p:nvSpPr>
            <p:cNvPr id="123" name="Title 1">
              <a:extLst>
                <a:ext uri="{FF2B5EF4-FFF2-40B4-BE49-F238E27FC236}">
                  <a16:creationId xmlns:a16="http://schemas.microsoft.com/office/drawing/2014/main" id="{059A1B1A-115E-4B1D-BD62-A5EAA404E2C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4" name="Picture 12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AA16D18D-FC81-4727-9DD3-F81AEB9F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graphicFrame>
        <p:nvGraphicFramePr>
          <p:cNvPr id="125" name="Table 2">
            <a:extLst>
              <a:ext uri="{FF2B5EF4-FFF2-40B4-BE49-F238E27FC236}">
                <a16:creationId xmlns:a16="http://schemas.microsoft.com/office/drawing/2014/main" id="{01C4A1D6-8946-444F-A216-C123FBDF6B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528354"/>
              </p:ext>
            </p:extLst>
          </p:nvPr>
        </p:nvGraphicFramePr>
        <p:xfrm>
          <a:off x="303509" y="6157861"/>
          <a:ext cx="9305235" cy="4114800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5254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112476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??? (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531369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701004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648072"/>
                  </a:ext>
                </a:extLst>
              </a:tr>
              <a:tr h="4141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470399"/>
                  </a:ext>
                </a:extLst>
              </a:tr>
            </a:tbl>
          </a:graphicData>
        </a:graphic>
      </p:graphicFrame>
      <p:pic>
        <p:nvPicPr>
          <p:cNvPr id="126" name="Picture 1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D99E8B-7CFD-483E-8752-A44FE21481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0" y="6034180"/>
            <a:ext cx="1078069" cy="30231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D226470-3384-4D4C-A326-1EDD0334C5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58" y="7211866"/>
            <a:ext cx="995547" cy="2831630"/>
          </a:xfrm>
          <a:prstGeom prst="rect">
            <a:avLst/>
          </a:prstGeom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76097596-D7DD-42DB-AFB9-B9FAA71FD6F1}"/>
              </a:ext>
            </a:extLst>
          </p:cNvPr>
          <p:cNvSpPr/>
          <p:nvPr/>
        </p:nvSpPr>
        <p:spPr>
          <a:xfrm rot="16200000">
            <a:off x="1516368" y="10392245"/>
            <a:ext cx="1576131" cy="31626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3BAA90F-0A99-4BBE-A2DA-234C686567EC}"/>
              </a:ext>
            </a:extLst>
          </p:cNvPr>
          <p:cNvSpPr/>
          <p:nvPr/>
        </p:nvSpPr>
        <p:spPr>
          <a:xfrm rot="16200000">
            <a:off x="1489727" y="10724203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A0FD44FF-3215-4702-91CC-8A6A665CDCCE}"/>
              </a:ext>
            </a:extLst>
          </p:cNvPr>
          <p:cNvSpPr/>
          <p:nvPr/>
        </p:nvSpPr>
        <p:spPr>
          <a:xfrm>
            <a:off x="3573580" y="11869986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4" name="Speech Bubble: Rectangle with Corners Rounded 133">
            <a:extLst>
              <a:ext uri="{FF2B5EF4-FFF2-40B4-BE49-F238E27FC236}">
                <a16:creationId xmlns:a16="http://schemas.microsoft.com/office/drawing/2014/main" id="{FA8C2454-D8A9-48F4-9DD2-B8FD2FBA465B}"/>
              </a:ext>
            </a:extLst>
          </p:cNvPr>
          <p:cNvSpPr/>
          <p:nvPr/>
        </p:nvSpPr>
        <p:spPr>
          <a:xfrm>
            <a:off x="1009435" y="115212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3A69E19-86A4-4769-9A43-FC9929F9C974}"/>
              </a:ext>
            </a:extLst>
          </p:cNvPr>
          <p:cNvSpPr txBox="1"/>
          <p:nvPr/>
        </p:nvSpPr>
        <p:spPr>
          <a:xfrm>
            <a:off x="1058365" y="11683122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Tu  as un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stylo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3120337-F2AD-4188-82E1-DD8A9420AFE7}"/>
              </a:ext>
            </a:extLst>
          </p:cNvPr>
          <p:cNvSpPr txBox="1"/>
          <p:nvPr/>
        </p:nvSpPr>
        <p:spPr>
          <a:xfrm>
            <a:off x="213843" y="11215884"/>
            <a:ext cx="412058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1356259E-0DF7-498F-A1C7-0C76947DC23E}"/>
              </a:ext>
            </a:extLst>
          </p:cNvPr>
          <p:cNvSpPr/>
          <p:nvPr/>
        </p:nvSpPr>
        <p:spPr>
          <a:xfrm rot="16200000">
            <a:off x="1574517" y="12070850"/>
            <a:ext cx="1576131" cy="31626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0A57F22-DFEE-41E8-B051-BCF8ACB1A45A}"/>
              </a:ext>
            </a:extLst>
          </p:cNvPr>
          <p:cNvSpPr/>
          <p:nvPr/>
        </p:nvSpPr>
        <p:spPr>
          <a:xfrm rot="16200000">
            <a:off x="1547876" y="12402808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87B923C5-D4B4-4C60-8AED-D8FC621C81C0}"/>
              </a:ext>
            </a:extLst>
          </p:cNvPr>
          <p:cNvSpPr/>
          <p:nvPr/>
        </p:nvSpPr>
        <p:spPr>
          <a:xfrm>
            <a:off x="3631729" y="13548591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9F159DB7-7D23-4717-8079-893CBADA6128}"/>
              </a:ext>
            </a:extLst>
          </p:cNvPr>
          <p:cNvSpPr/>
          <p:nvPr/>
        </p:nvSpPr>
        <p:spPr>
          <a:xfrm>
            <a:off x="1067584" y="1319986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A8AAB18-23F7-47F6-AB62-4188BB4E6155}"/>
              </a:ext>
            </a:extLst>
          </p:cNvPr>
          <p:cNvSpPr txBox="1"/>
          <p:nvPr/>
        </p:nvSpPr>
        <p:spPr>
          <a:xfrm>
            <a:off x="1067584" y="13211844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Elle 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bouteille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4C2A25F-CBC6-4A66-8DBB-107C4D553398}"/>
              </a:ext>
            </a:extLst>
          </p:cNvPr>
          <p:cNvSpPr txBox="1"/>
          <p:nvPr/>
        </p:nvSpPr>
        <p:spPr>
          <a:xfrm>
            <a:off x="271992" y="12894489"/>
            <a:ext cx="412058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71AA2879-4D10-44F4-AC2C-4AC4BFF8ED37}"/>
              </a:ext>
            </a:extLst>
          </p:cNvPr>
          <p:cNvSpPr/>
          <p:nvPr/>
        </p:nvSpPr>
        <p:spPr>
          <a:xfrm rot="16200000">
            <a:off x="5455930" y="12065954"/>
            <a:ext cx="1576131" cy="31626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625837DC-D717-43AE-A5FA-5DCB78D4B36F}"/>
              </a:ext>
            </a:extLst>
          </p:cNvPr>
          <p:cNvSpPr/>
          <p:nvPr/>
        </p:nvSpPr>
        <p:spPr>
          <a:xfrm rot="16200000">
            <a:off x="5429289" y="12397912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A7C7C083-58A4-493A-9435-3BF16C0D956D}"/>
              </a:ext>
            </a:extLst>
          </p:cNvPr>
          <p:cNvSpPr/>
          <p:nvPr/>
        </p:nvSpPr>
        <p:spPr>
          <a:xfrm>
            <a:off x="7513142" y="13543695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Speech Bubble: Rectangle with Corners Rounded 145">
            <a:extLst>
              <a:ext uri="{FF2B5EF4-FFF2-40B4-BE49-F238E27FC236}">
                <a16:creationId xmlns:a16="http://schemas.microsoft.com/office/drawing/2014/main" id="{6A1F21E3-96CF-4C80-99A7-10570FF821A8}"/>
              </a:ext>
            </a:extLst>
          </p:cNvPr>
          <p:cNvSpPr/>
          <p:nvPr/>
        </p:nvSpPr>
        <p:spPr>
          <a:xfrm>
            <a:off x="4948997" y="1319497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9A370B6-E78B-4979-ABC8-0600BAC99AC2}"/>
              </a:ext>
            </a:extLst>
          </p:cNvPr>
          <p:cNvSpPr txBox="1"/>
          <p:nvPr/>
        </p:nvSpPr>
        <p:spPr>
          <a:xfrm>
            <a:off x="5004420" y="13343640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Tu  as un crayon.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15D9A50-DB3C-47D5-9732-13575F9BABE0}"/>
              </a:ext>
            </a:extLst>
          </p:cNvPr>
          <p:cNvSpPr txBox="1"/>
          <p:nvPr/>
        </p:nvSpPr>
        <p:spPr>
          <a:xfrm>
            <a:off x="4214365" y="12889593"/>
            <a:ext cx="412058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5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B0530978-04EA-4F6D-B73C-11010D1D549A}"/>
              </a:ext>
            </a:extLst>
          </p:cNvPr>
          <p:cNvSpPr/>
          <p:nvPr/>
        </p:nvSpPr>
        <p:spPr>
          <a:xfrm rot="16200000">
            <a:off x="1558181" y="13747685"/>
            <a:ext cx="1576131" cy="31626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E81F980-444D-4835-BB38-5DE430EBAE8A}"/>
              </a:ext>
            </a:extLst>
          </p:cNvPr>
          <p:cNvSpPr/>
          <p:nvPr/>
        </p:nvSpPr>
        <p:spPr>
          <a:xfrm rot="16200000">
            <a:off x="1531540" y="14079643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6F290FEE-EEB6-40C9-A24B-9E425D16D420}"/>
              </a:ext>
            </a:extLst>
          </p:cNvPr>
          <p:cNvSpPr/>
          <p:nvPr/>
        </p:nvSpPr>
        <p:spPr>
          <a:xfrm>
            <a:off x="3615393" y="15225426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2" name="Speech Bubble: Rectangle with Corners Rounded 151">
            <a:extLst>
              <a:ext uri="{FF2B5EF4-FFF2-40B4-BE49-F238E27FC236}">
                <a16:creationId xmlns:a16="http://schemas.microsoft.com/office/drawing/2014/main" id="{D41CF300-C0A6-4C96-868B-B9EAFD82FD85}"/>
              </a:ext>
            </a:extLst>
          </p:cNvPr>
          <p:cNvSpPr/>
          <p:nvPr/>
        </p:nvSpPr>
        <p:spPr>
          <a:xfrm>
            <a:off x="1051248" y="1487670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D626CE1-2056-41D4-93ED-B00B2C801780}"/>
              </a:ext>
            </a:extLst>
          </p:cNvPr>
          <p:cNvSpPr txBox="1"/>
          <p:nvPr/>
        </p:nvSpPr>
        <p:spPr>
          <a:xfrm>
            <a:off x="1126606" y="14911092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Elle 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gomme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59317BF-B79E-4A33-9368-7EF24AD53A7F}"/>
              </a:ext>
            </a:extLst>
          </p:cNvPr>
          <p:cNvSpPr txBox="1"/>
          <p:nvPr/>
        </p:nvSpPr>
        <p:spPr>
          <a:xfrm>
            <a:off x="255656" y="14571324"/>
            <a:ext cx="412058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3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41DB071D-620E-4122-9C9E-3C9E41BD8BC1}"/>
              </a:ext>
            </a:extLst>
          </p:cNvPr>
          <p:cNvSpPr/>
          <p:nvPr/>
        </p:nvSpPr>
        <p:spPr>
          <a:xfrm rot="16200000">
            <a:off x="5455929" y="13742876"/>
            <a:ext cx="1576131" cy="31626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22383C8-2779-4343-8626-C27A74F01903}"/>
              </a:ext>
            </a:extLst>
          </p:cNvPr>
          <p:cNvSpPr/>
          <p:nvPr/>
        </p:nvSpPr>
        <p:spPr>
          <a:xfrm rot="16200000">
            <a:off x="5429288" y="14074834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EF9CF25-E506-4935-A376-AE3C9D7EA6EC}"/>
              </a:ext>
            </a:extLst>
          </p:cNvPr>
          <p:cNvSpPr/>
          <p:nvPr/>
        </p:nvSpPr>
        <p:spPr>
          <a:xfrm>
            <a:off x="7513141" y="15220617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8" name="Speech Bubble: Rectangle with Corners Rounded 157">
            <a:extLst>
              <a:ext uri="{FF2B5EF4-FFF2-40B4-BE49-F238E27FC236}">
                <a16:creationId xmlns:a16="http://schemas.microsoft.com/office/drawing/2014/main" id="{01F7FC70-4CE4-48C7-8E54-9EDF014DCC17}"/>
              </a:ext>
            </a:extLst>
          </p:cNvPr>
          <p:cNvSpPr/>
          <p:nvPr/>
        </p:nvSpPr>
        <p:spPr>
          <a:xfrm>
            <a:off x="4948996" y="14871892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924AA3D-2564-4EE5-9FCD-1D2941E9F161}"/>
              </a:ext>
            </a:extLst>
          </p:cNvPr>
          <p:cNvSpPr txBox="1"/>
          <p:nvPr/>
        </p:nvSpPr>
        <p:spPr>
          <a:xfrm>
            <a:off x="5042229" y="15000346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Tu  as un cahier.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9E37C4-63E4-4C22-9C4C-054C518758C8}"/>
              </a:ext>
            </a:extLst>
          </p:cNvPr>
          <p:cNvSpPr txBox="1"/>
          <p:nvPr/>
        </p:nvSpPr>
        <p:spPr>
          <a:xfrm>
            <a:off x="4214364" y="14566515"/>
            <a:ext cx="412058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6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4AE7026C-E420-4F34-94F2-E3421822E8CC}"/>
              </a:ext>
            </a:extLst>
          </p:cNvPr>
          <p:cNvSpPr/>
          <p:nvPr/>
        </p:nvSpPr>
        <p:spPr>
          <a:xfrm rot="16200000">
            <a:off x="5335974" y="10332380"/>
            <a:ext cx="1576131" cy="31626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144C2064-BD28-4E26-A639-4DB1D3A94031}"/>
              </a:ext>
            </a:extLst>
          </p:cNvPr>
          <p:cNvSpPr/>
          <p:nvPr/>
        </p:nvSpPr>
        <p:spPr>
          <a:xfrm rot="16200000">
            <a:off x="5309333" y="10664338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552EB877-4966-4556-BC0A-75F772152ED0}"/>
              </a:ext>
            </a:extLst>
          </p:cNvPr>
          <p:cNvSpPr/>
          <p:nvPr/>
        </p:nvSpPr>
        <p:spPr>
          <a:xfrm>
            <a:off x="7393186" y="11810121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4" name="Speech Bubble: Rectangle with Corners Rounded 163">
            <a:extLst>
              <a:ext uri="{FF2B5EF4-FFF2-40B4-BE49-F238E27FC236}">
                <a16:creationId xmlns:a16="http://schemas.microsoft.com/office/drawing/2014/main" id="{E8E54DB2-AC22-40B5-9A32-82A1D7E568CA}"/>
              </a:ext>
            </a:extLst>
          </p:cNvPr>
          <p:cNvSpPr/>
          <p:nvPr/>
        </p:nvSpPr>
        <p:spPr>
          <a:xfrm>
            <a:off x="4829041" y="1146139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70F0361-4E2B-4995-A653-D94F7EBB6C7C}"/>
              </a:ext>
            </a:extLst>
          </p:cNvPr>
          <p:cNvSpPr txBox="1"/>
          <p:nvPr/>
        </p:nvSpPr>
        <p:spPr>
          <a:xfrm>
            <a:off x="4877970" y="11623257"/>
            <a:ext cx="234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Elle a un livre.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A7E0CA6-4CAE-4D51-93DE-7B70CF152B2B}"/>
              </a:ext>
            </a:extLst>
          </p:cNvPr>
          <p:cNvSpPr txBox="1"/>
          <p:nvPr/>
        </p:nvSpPr>
        <p:spPr>
          <a:xfrm>
            <a:off x="4033449" y="11156019"/>
            <a:ext cx="412058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4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E9668EE-3022-48C1-AD3A-94786B5A2FA2}"/>
              </a:ext>
            </a:extLst>
          </p:cNvPr>
          <p:cNvSpPr/>
          <p:nvPr/>
        </p:nvSpPr>
        <p:spPr>
          <a:xfrm>
            <a:off x="1070137" y="11729611"/>
            <a:ext cx="462662" cy="3104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9C6159DE-AB80-41F7-80A1-91A39EF12462}"/>
              </a:ext>
            </a:extLst>
          </p:cNvPr>
          <p:cNvSpPr/>
          <p:nvPr/>
        </p:nvSpPr>
        <p:spPr>
          <a:xfrm>
            <a:off x="1098997" y="13238145"/>
            <a:ext cx="462662" cy="3104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081836BE-F9E0-4BBA-B102-1F26E2FB2BFB}"/>
              </a:ext>
            </a:extLst>
          </p:cNvPr>
          <p:cNvSpPr/>
          <p:nvPr/>
        </p:nvSpPr>
        <p:spPr>
          <a:xfrm>
            <a:off x="1136663" y="14957285"/>
            <a:ext cx="462662" cy="3104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EEE87F32-BEF8-42DD-B5D0-62220CBF2E75}"/>
              </a:ext>
            </a:extLst>
          </p:cNvPr>
          <p:cNvSpPr/>
          <p:nvPr/>
        </p:nvSpPr>
        <p:spPr>
          <a:xfrm>
            <a:off x="4891082" y="11641906"/>
            <a:ext cx="462662" cy="3104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3CB11D8B-3223-4A9C-B870-99A2AABB87CD}"/>
              </a:ext>
            </a:extLst>
          </p:cNvPr>
          <p:cNvSpPr/>
          <p:nvPr/>
        </p:nvSpPr>
        <p:spPr>
          <a:xfrm>
            <a:off x="4971838" y="13396217"/>
            <a:ext cx="462662" cy="3104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B1470A3-4F8D-4AC3-8B50-D8C8345889DD}"/>
              </a:ext>
            </a:extLst>
          </p:cNvPr>
          <p:cNvSpPr/>
          <p:nvPr/>
        </p:nvSpPr>
        <p:spPr>
          <a:xfrm>
            <a:off x="4966645" y="15058022"/>
            <a:ext cx="462662" cy="3104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3" name="CustomShape 8">
            <a:extLst>
              <a:ext uri="{FF2B5EF4-FFF2-40B4-BE49-F238E27FC236}">
                <a16:creationId xmlns:a16="http://schemas.microsoft.com/office/drawing/2014/main" id="{4AE81664-DF81-47B6-96E2-3B7701CE9DBC}"/>
              </a:ext>
            </a:extLst>
          </p:cNvPr>
          <p:cNvSpPr/>
          <p:nvPr/>
        </p:nvSpPr>
        <p:spPr>
          <a:xfrm>
            <a:off x="8382188" y="11861682"/>
            <a:ext cx="3431646" cy="4564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Complète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deux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44B75CC-B597-45C7-B139-C34684F7E57B}"/>
              </a:ext>
            </a:extLst>
          </p:cNvPr>
          <p:cNvSpPr txBox="1"/>
          <p:nvPr/>
        </p:nvSpPr>
        <p:spPr>
          <a:xfrm>
            <a:off x="8016281" y="13318809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F8C20642-D0FE-4C41-9870-A1232A8504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69" y="13279422"/>
            <a:ext cx="273761" cy="285167"/>
          </a:xfrm>
          <a:prstGeom prst="rect">
            <a:avLst/>
          </a:prstGeom>
        </p:spPr>
      </p:pic>
      <p:graphicFrame>
        <p:nvGraphicFramePr>
          <p:cNvPr id="176" name="Table 73">
            <a:extLst>
              <a:ext uri="{FF2B5EF4-FFF2-40B4-BE49-F238E27FC236}">
                <a16:creationId xmlns:a16="http://schemas.microsoft.com/office/drawing/2014/main" id="{C9760A07-899A-4816-A817-BE4E53FBE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309373"/>
              </p:ext>
            </p:extLst>
          </p:nvPr>
        </p:nvGraphicFramePr>
        <p:xfrm>
          <a:off x="7952358" y="12480181"/>
          <a:ext cx="1815840" cy="2133600"/>
        </p:xfrm>
        <a:graphic>
          <a:graphicData uri="http://schemas.openxmlformats.org/drawingml/2006/table">
            <a:tbl>
              <a:tblPr firstRow="1" bandRow="1"/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(you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graphicFrame>
        <p:nvGraphicFramePr>
          <p:cNvPr id="177" name="Table 73">
            <a:extLst>
              <a:ext uri="{FF2B5EF4-FFF2-40B4-BE49-F238E27FC236}">
                <a16:creationId xmlns:a16="http://schemas.microsoft.com/office/drawing/2014/main" id="{B614C3C4-D9BF-4CAD-A6BD-7416EB445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755476"/>
              </p:ext>
            </p:extLst>
          </p:nvPr>
        </p:nvGraphicFramePr>
        <p:xfrm>
          <a:off x="10248455" y="12480181"/>
          <a:ext cx="1815840" cy="2133600"/>
        </p:xfrm>
        <a:graphic>
          <a:graphicData uri="http://schemas.openxmlformats.org/drawingml/2006/table">
            <a:tbl>
              <a:tblPr firstRow="1" bandRow="1"/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Sophie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sp>
        <p:nvSpPr>
          <p:cNvPr id="178" name="TextBox 177">
            <a:extLst>
              <a:ext uri="{FF2B5EF4-FFF2-40B4-BE49-F238E27FC236}">
                <a16:creationId xmlns:a16="http://schemas.microsoft.com/office/drawing/2014/main" id="{E88F036E-AA08-4216-A46F-ADD21F398767}"/>
              </a:ext>
            </a:extLst>
          </p:cNvPr>
          <p:cNvSpPr txBox="1"/>
          <p:nvPr/>
        </p:nvSpPr>
        <p:spPr>
          <a:xfrm>
            <a:off x="8016281" y="1375503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ECE3D4C-066B-49CB-A7E8-AEBED9B8814D}"/>
              </a:ext>
            </a:extLst>
          </p:cNvPr>
          <p:cNvSpPr txBox="1"/>
          <p:nvPr/>
        </p:nvSpPr>
        <p:spPr>
          <a:xfrm>
            <a:off x="8017961" y="1422483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A9670D9-57E4-49D2-A533-8B62009957DC}"/>
              </a:ext>
            </a:extLst>
          </p:cNvPr>
          <p:cNvSpPr txBox="1"/>
          <p:nvPr/>
        </p:nvSpPr>
        <p:spPr>
          <a:xfrm>
            <a:off x="10329297" y="13349858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DA6473CA-023B-4C56-90EA-D77ECC76FC00}"/>
              </a:ext>
            </a:extLst>
          </p:cNvPr>
          <p:cNvSpPr txBox="1"/>
          <p:nvPr/>
        </p:nvSpPr>
        <p:spPr>
          <a:xfrm>
            <a:off x="10329297" y="13786084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2DEE5E2-EFD2-40D0-BFBE-513FAEF0704D}"/>
              </a:ext>
            </a:extLst>
          </p:cNvPr>
          <p:cNvSpPr txBox="1"/>
          <p:nvPr/>
        </p:nvSpPr>
        <p:spPr>
          <a:xfrm>
            <a:off x="10330977" y="14255880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2A7469F3-3895-4C07-9BBD-CB9946D050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69" y="13726608"/>
            <a:ext cx="273761" cy="285167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9E2D7608-EA84-412A-875C-F3226426EB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27" y="14193975"/>
            <a:ext cx="273761" cy="285167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281B78C-6D53-4E4A-A686-6C62A0367B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582" y="13302407"/>
            <a:ext cx="273761" cy="28516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0136A237-94D8-43FC-A2D9-FE825ABD77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582" y="13766339"/>
            <a:ext cx="273761" cy="285167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67CEF394-CBDF-4B26-B318-A085CDC8CF8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755" y="14227059"/>
            <a:ext cx="273761" cy="285167"/>
          </a:xfrm>
          <a:prstGeom prst="rect">
            <a:avLst/>
          </a:prstGeom>
        </p:spPr>
      </p:pic>
      <p:pic>
        <p:nvPicPr>
          <p:cNvPr id="194" name="Picture 19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807AF5B-1CE3-4E09-AFE7-9B896962260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5"/>
          <a:stretch/>
        </p:blipFill>
        <p:spPr>
          <a:xfrm>
            <a:off x="10848631" y="10662222"/>
            <a:ext cx="1469019" cy="1169336"/>
          </a:xfrm>
          <a:prstGeom prst="ellipse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1E88A0D1-B79E-43E2-8BC7-C5738F51AFE3}"/>
              </a:ext>
            </a:extLst>
          </p:cNvPr>
          <p:cNvSpPr txBox="1"/>
          <p:nvPr/>
        </p:nvSpPr>
        <p:spPr>
          <a:xfrm>
            <a:off x="2607091" y="10426495"/>
            <a:ext cx="7793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is a bit worried. He messages Yves. Is he checking ‘you have’  with Yves or saying what Sophie (another friend) has.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5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35594" y="255512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736" y="15548483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34975" y="1567514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46" y="40943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145E921-94BD-47C0-A766-2A6B31C80CCC}"/>
              </a:ext>
            </a:extLst>
          </p:cNvPr>
          <p:cNvGrpSpPr/>
          <p:nvPr/>
        </p:nvGrpSpPr>
        <p:grpSpPr>
          <a:xfrm>
            <a:off x="322986" y="1170126"/>
            <a:ext cx="2268556" cy="862054"/>
            <a:chOff x="314909" y="12083263"/>
            <a:chExt cx="2268556" cy="862054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3958EF83-15CA-4C91-96F2-3A52B4FBBEF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5" name="Picture 10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CF6A4F2-EEA8-4B06-8C34-88D26377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118" name="Picture 4" descr="Montaña, Icono, Firmar, Diseño, Símbolo">
            <a:extLst>
              <a:ext uri="{FF2B5EF4-FFF2-40B4-BE49-F238E27FC236}">
                <a16:creationId xmlns:a16="http://schemas.microsoft.com/office/drawing/2014/main" id="{FB7205A3-F5E2-4EA2-BB70-08AD615B9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8852313" y="984298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A64865EB-62DF-496E-891C-CA53A35B6D2B}"/>
              </a:ext>
            </a:extLst>
          </p:cNvPr>
          <p:cNvSpPr txBox="1"/>
          <p:nvPr/>
        </p:nvSpPr>
        <p:spPr>
          <a:xfrm>
            <a:off x="2733643" y="1265308"/>
            <a:ext cx="10526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Lis. Pierre a quoi ? </a:t>
            </a:r>
            <a:r>
              <a:rPr lang="en-GB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Yves a quoi 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552B172-5F2F-40E8-B987-0954B367A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30" y="12122690"/>
            <a:ext cx="1186070" cy="108036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77952B8A-8071-4785-A7E8-6FAF3FF2A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30" y="10416710"/>
            <a:ext cx="1186070" cy="11860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085E421-923A-4548-A425-5607466A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440" y="14128249"/>
            <a:ext cx="1162417" cy="11012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E9EA1AA-3939-4BF5-9445-E3D30974CFE4}"/>
              </a:ext>
            </a:extLst>
          </p:cNvPr>
          <p:cNvSpPr txBox="1"/>
          <p:nvPr/>
        </p:nvSpPr>
        <p:spPr>
          <a:xfrm>
            <a:off x="2097358" y="1523021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B48FE7-EF6C-4C1F-AF2B-FE395ACEA0AB}"/>
              </a:ext>
            </a:extLst>
          </p:cNvPr>
          <p:cNvSpPr txBox="1"/>
          <p:nvPr/>
        </p:nvSpPr>
        <p:spPr>
          <a:xfrm>
            <a:off x="2077552" y="1281790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12247-4ADF-45C5-8105-C98A406B0F8A}"/>
              </a:ext>
            </a:extLst>
          </p:cNvPr>
          <p:cNvSpPr txBox="1"/>
          <p:nvPr/>
        </p:nvSpPr>
        <p:spPr>
          <a:xfrm>
            <a:off x="2063895" y="1111077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45" name="Table 4">
            <a:extLst>
              <a:ext uri="{FF2B5EF4-FFF2-40B4-BE49-F238E27FC236}">
                <a16:creationId xmlns:a16="http://schemas.microsoft.com/office/drawing/2014/main" id="{2F332D34-BBAA-4D25-9CFC-923B98243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514697"/>
              </p:ext>
            </p:extLst>
          </p:nvPr>
        </p:nvGraphicFramePr>
        <p:xfrm>
          <a:off x="917237" y="1004349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brave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ruler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rubber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F9B42A0F-A225-4337-9429-5124341816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8"/>
          <a:stretch/>
        </p:blipFill>
        <p:spPr>
          <a:xfrm>
            <a:off x="158310" y="2774263"/>
            <a:ext cx="5384602" cy="5406944"/>
          </a:xfrm>
          <a:prstGeom prst="rect">
            <a:avLst/>
          </a:prstGeom>
        </p:spPr>
      </p:pic>
      <p:sp>
        <p:nvSpPr>
          <p:cNvPr id="58" name="Title 2">
            <a:extLst>
              <a:ext uri="{FF2B5EF4-FFF2-40B4-BE49-F238E27FC236}">
                <a16:creationId xmlns:a16="http://schemas.microsoft.com/office/drawing/2014/main" id="{16F64DFE-905E-4A99-A039-06FD3F997FE7}"/>
              </a:ext>
            </a:extLst>
          </p:cNvPr>
          <p:cNvSpPr txBox="1">
            <a:spLocks/>
          </p:cNvSpPr>
          <p:nvPr/>
        </p:nvSpPr>
        <p:spPr>
          <a:xfrm>
            <a:off x="1017382" y="3836438"/>
            <a:ext cx="4181949" cy="52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2. Il a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bouteille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25B0584B-9145-4279-A440-6A0B55AB7EA7}"/>
              </a:ext>
            </a:extLst>
          </p:cNvPr>
          <p:cNvSpPr txBox="1">
            <a:spLocks/>
          </p:cNvSpPr>
          <p:nvPr/>
        </p:nvSpPr>
        <p:spPr>
          <a:xfrm>
            <a:off x="1017381" y="4486837"/>
            <a:ext cx="452553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3. Il a un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ballon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C70EDDD6-AAF6-4111-A995-9D7444F244A0}"/>
              </a:ext>
            </a:extLst>
          </p:cNvPr>
          <p:cNvSpPr txBox="1">
            <a:spLocks/>
          </p:cNvSpPr>
          <p:nvPr/>
        </p:nvSpPr>
        <p:spPr>
          <a:xfrm>
            <a:off x="1017382" y="3202791"/>
            <a:ext cx="436224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1.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stylo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80CF9D7F-D508-4DEF-A396-B4E57DC3AFF1}"/>
              </a:ext>
            </a:extLst>
          </p:cNvPr>
          <p:cNvSpPr txBox="1">
            <a:spLocks/>
          </p:cNvSpPr>
          <p:nvPr/>
        </p:nvSpPr>
        <p:spPr>
          <a:xfrm>
            <a:off x="1017381" y="5120484"/>
            <a:ext cx="462173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4.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un livre.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8FB51778-DACE-4CA3-9C95-E893733089B1}"/>
              </a:ext>
            </a:extLst>
          </p:cNvPr>
          <p:cNvSpPr txBox="1">
            <a:spLocks/>
          </p:cNvSpPr>
          <p:nvPr/>
        </p:nvSpPr>
        <p:spPr>
          <a:xfrm>
            <a:off x="1017381" y="5787226"/>
            <a:ext cx="484416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5.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un cahier.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itle 2">
            <a:extLst>
              <a:ext uri="{FF2B5EF4-FFF2-40B4-BE49-F238E27FC236}">
                <a16:creationId xmlns:a16="http://schemas.microsoft.com/office/drawing/2014/main" id="{12DD5AA1-1FC2-4CB4-8870-6FDD42E9CE80}"/>
              </a:ext>
            </a:extLst>
          </p:cNvPr>
          <p:cNvSpPr txBox="1">
            <a:spLocks/>
          </p:cNvSpPr>
          <p:nvPr/>
        </p:nvSpPr>
        <p:spPr>
          <a:xfrm>
            <a:off x="971122" y="6388531"/>
            <a:ext cx="4890419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6. Il a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orange.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itle 2">
            <a:extLst>
              <a:ext uri="{FF2B5EF4-FFF2-40B4-BE49-F238E27FC236}">
                <a16:creationId xmlns:a16="http://schemas.microsoft.com/office/drawing/2014/main" id="{658FFEF2-3A61-4625-BF55-911231EFB6E3}"/>
              </a:ext>
            </a:extLst>
          </p:cNvPr>
          <p:cNvSpPr txBox="1">
            <a:spLocks/>
          </p:cNvSpPr>
          <p:nvPr/>
        </p:nvSpPr>
        <p:spPr>
          <a:xfrm>
            <a:off x="1007782" y="7032463"/>
            <a:ext cx="518739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7.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bouteille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851132C7-6490-4747-84B1-1C527824C34B}"/>
              </a:ext>
            </a:extLst>
          </p:cNvPr>
          <p:cNvSpPr txBox="1">
            <a:spLocks/>
          </p:cNvSpPr>
          <p:nvPr/>
        </p:nvSpPr>
        <p:spPr>
          <a:xfrm>
            <a:off x="971121" y="7687344"/>
            <a:ext cx="466799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8. Il a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règle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61EE7F7-2B8F-4AC2-B21F-487955554A61}"/>
              </a:ext>
            </a:extLst>
          </p:cNvPr>
          <p:cNvSpPr/>
          <p:nvPr/>
        </p:nvSpPr>
        <p:spPr>
          <a:xfrm>
            <a:off x="5693496" y="3068125"/>
            <a:ext cx="4300151" cy="481921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44546A">
                <a:lumMod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8" name="Picture 67" descr="A picture containing chart&#10;&#10;Description automatically generated">
            <a:extLst>
              <a:ext uri="{FF2B5EF4-FFF2-40B4-BE49-F238E27FC236}">
                <a16:creationId xmlns:a16="http://schemas.microsoft.com/office/drawing/2014/main" id="{2C190020-194B-42B1-8943-9E7E711C5A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9718" y="5748981"/>
            <a:ext cx="553008" cy="110601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6BE2365-69FF-4A88-9322-61436F128C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19003">
            <a:off x="5999292" y="5121413"/>
            <a:ext cx="1004717" cy="6405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F9BD090-3234-4B58-A9F0-BBD9CEB565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39" y="3377698"/>
            <a:ext cx="800187" cy="62702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25282B6-31CF-4FF3-A08B-EAF79A1109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39" y="4327272"/>
            <a:ext cx="977246" cy="488623"/>
          </a:xfrm>
          <a:prstGeom prst="rect">
            <a:avLst/>
          </a:prstGeom>
        </p:spPr>
      </p:pic>
      <p:pic>
        <p:nvPicPr>
          <p:cNvPr id="77" name="Picture 7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B0383F-4454-426F-B6BC-1E14077735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22" y="6985395"/>
            <a:ext cx="800187" cy="768704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FF88D66-7D52-46F2-A41E-1D13EABA13CA}"/>
              </a:ext>
            </a:extLst>
          </p:cNvPr>
          <p:cNvCxnSpPr/>
          <p:nvPr/>
        </p:nvCxnSpPr>
        <p:spPr>
          <a:xfrm>
            <a:off x="7070762" y="3861861"/>
            <a:ext cx="1933552" cy="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CAE2369-75C2-4AE1-8DBB-26E2257AE021}"/>
              </a:ext>
            </a:extLst>
          </p:cNvPr>
          <p:cNvCxnSpPr/>
          <p:nvPr/>
        </p:nvCxnSpPr>
        <p:spPr>
          <a:xfrm>
            <a:off x="7070762" y="4748481"/>
            <a:ext cx="1933552" cy="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4FE39B5-AEA3-4188-80BA-51AA30E4A271}"/>
              </a:ext>
            </a:extLst>
          </p:cNvPr>
          <p:cNvCxnSpPr/>
          <p:nvPr/>
        </p:nvCxnSpPr>
        <p:spPr>
          <a:xfrm>
            <a:off x="7070762" y="5609601"/>
            <a:ext cx="1933552" cy="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7CCA36A-2E72-4DA8-BC87-76C27FA32701}"/>
              </a:ext>
            </a:extLst>
          </p:cNvPr>
          <p:cNvCxnSpPr/>
          <p:nvPr/>
        </p:nvCxnSpPr>
        <p:spPr>
          <a:xfrm>
            <a:off x="7070762" y="6456959"/>
            <a:ext cx="1933552" cy="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1D89160-6816-4E71-9E21-3E80CC5B4FD3}"/>
              </a:ext>
            </a:extLst>
          </p:cNvPr>
          <p:cNvCxnSpPr/>
          <p:nvPr/>
        </p:nvCxnSpPr>
        <p:spPr>
          <a:xfrm>
            <a:off x="7070762" y="7453540"/>
            <a:ext cx="1933552" cy="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20CF0A2-8256-4144-8160-BD1BDAD56C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8242" y="2920797"/>
            <a:ext cx="2840982" cy="4182218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344F3D5A-F154-458C-B8BE-5BFF2E76D55A}"/>
              </a:ext>
            </a:extLst>
          </p:cNvPr>
          <p:cNvSpPr txBox="1"/>
          <p:nvPr/>
        </p:nvSpPr>
        <p:spPr>
          <a:xfrm>
            <a:off x="237722" y="1866400"/>
            <a:ext cx="102838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Write ‘I’ or ‘he’ next to the pictures. Do they have two of anything?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have they packed that they don’t they need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?</a:t>
            </a:r>
            <a:endParaRPr lang="en-GB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2BA8E25-E973-4211-90E7-2AD35411D86F}"/>
              </a:ext>
            </a:extLst>
          </p:cNvPr>
          <p:cNvGrpSpPr/>
          <p:nvPr/>
        </p:nvGrpSpPr>
        <p:grpSpPr>
          <a:xfrm>
            <a:off x="322986" y="9059731"/>
            <a:ext cx="2046279" cy="849944"/>
            <a:chOff x="291715" y="11147271"/>
            <a:chExt cx="2046279" cy="849944"/>
          </a:xfrm>
        </p:grpSpPr>
        <p:sp>
          <p:nvSpPr>
            <p:cNvPr id="97" name="Title 2">
              <a:extLst>
                <a:ext uri="{FF2B5EF4-FFF2-40B4-BE49-F238E27FC236}">
                  <a16:creationId xmlns:a16="http://schemas.microsoft.com/office/drawing/2014/main" id="{B1244D68-C8C1-425C-90CF-B7F954CB4308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8" name="Picture 97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52CD6F40-078A-4815-9E50-C8A3D5C9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61A4BC8-B9B2-465B-85FA-50C7D4E56C22}"/>
              </a:ext>
            </a:extLst>
          </p:cNvPr>
          <p:cNvSpPr txBox="1"/>
          <p:nvPr/>
        </p:nvSpPr>
        <p:spPr>
          <a:xfrm>
            <a:off x="2404706" y="9251790"/>
            <a:ext cx="997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Title 2">
            <a:extLst>
              <a:ext uri="{FF2B5EF4-FFF2-40B4-BE49-F238E27FC236}">
                <a16:creationId xmlns:a16="http://schemas.microsoft.com/office/drawing/2014/main" id="{323D4486-6624-4608-8358-CD82A3ED186B}"/>
              </a:ext>
            </a:extLst>
          </p:cNvPr>
          <p:cNvSpPr txBox="1">
            <a:spLocks/>
          </p:cNvSpPr>
          <p:nvPr/>
        </p:nvSpPr>
        <p:spPr>
          <a:xfrm>
            <a:off x="10450445" y="8782159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A5E64DB-3535-4386-80A8-C7B42E8D8A5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3129" y="7636012"/>
            <a:ext cx="125588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18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325313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6" y="191746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7740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32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89" y="810429"/>
            <a:ext cx="3083903" cy="2425124"/>
            <a:chOff x="4876029" y="582476"/>
            <a:chExt cx="1961474" cy="147781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7811"/>
              <a:chOff x="4310576" y="875609"/>
              <a:chExt cx="2558030" cy="200009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2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722015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Reading (aloud) a story in French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127428B-F149-486C-9382-8D9DABDD8665}"/>
              </a:ext>
            </a:extLst>
          </p:cNvPr>
          <p:cNvSpPr/>
          <p:nvPr/>
        </p:nvSpPr>
        <p:spPr>
          <a:xfrm>
            <a:off x="9084410" y="246894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BE434F-5385-4B9E-8004-0D712ABE9F3F}"/>
              </a:ext>
            </a:extLst>
          </p:cNvPr>
          <p:cNvSpPr txBox="1"/>
          <p:nvPr/>
        </p:nvSpPr>
        <p:spPr>
          <a:xfrm>
            <a:off x="9360956" y="2392265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Talking about having and being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0049B3-37A4-4D80-B3D3-EBDE3599DF33}"/>
              </a:ext>
            </a:extLst>
          </p:cNvPr>
          <p:cNvGrpSpPr/>
          <p:nvPr/>
        </p:nvGrpSpPr>
        <p:grpSpPr>
          <a:xfrm>
            <a:off x="137177" y="5482413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063597D9-60CF-4CDC-9024-3E5CD516B10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8AE21C4-CA4E-4CD1-AABA-E60CB759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6" name="Table 51">
            <a:extLst>
              <a:ext uri="{FF2B5EF4-FFF2-40B4-BE49-F238E27FC236}">
                <a16:creationId xmlns:a16="http://schemas.microsoft.com/office/drawing/2014/main" id="{4B786682-199A-4754-9618-73883C32D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18592"/>
              </p:ext>
            </p:extLst>
          </p:nvPr>
        </p:nvGraphicFramePr>
        <p:xfrm>
          <a:off x="324613" y="6329909"/>
          <a:ext cx="9634683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(pour)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moi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gâteau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(pour)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toi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parfait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cadeau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14F9442C-0DAA-46D8-93F7-D64E8379CBB0}"/>
              </a:ext>
            </a:extLst>
          </p:cNvPr>
          <p:cNvSpPr txBox="1"/>
          <p:nvPr/>
        </p:nvSpPr>
        <p:spPr>
          <a:xfrm>
            <a:off x="2414454" y="5639814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092E0DE3-F12F-4713-BC8F-553E44D9B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525990"/>
              </p:ext>
            </p:extLst>
          </p:nvPr>
        </p:nvGraphicFramePr>
        <p:xfrm>
          <a:off x="919782" y="2229548"/>
          <a:ext cx="2097244" cy="1877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24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87717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BEF3F98-04DE-476C-BF25-0DE55E124587}"/>
              </a:ext>
            </a:extLst>
          </p:cNvPr>
          <p:cNvSpPr txBox="1"/>
          <p:nvPr/>
        </p:nvSpPr>
        <p:spPr>
          <a:xfrm>
            <a:off x="792067" y="3714697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8655C87B-316F-4D6B-9478-999CC2142E40}"/>
              </a:ext>
            </a:extLst>
          </p:cNvPr>
          <p:cNvSpPr txBox="1">
            <a:spLocks/>
          </p:cNvSpPr>
          <p:nvPr/>
        </p:nvSpPr>
        <p:spPr>
          <a:xfrm>
            <a:off x="10239822" y="7427496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62E9709-6F29-4B13-8815-BAFF06BDCC8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5638" y="6281349"/>
            <a:ext cx="1255885" cy="11461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D8C51D1-F692-45F0-A72B-A853EB1E6768}"/>
              </a:ext>
            </a:extLst>
          </p:cNvPr>
          <p:cNvGrpSpPr/>
          <p:nvPr/>
        </p:nvGrpSpPr>
        <p:grpSpPr>
          <a:xfrm>
            <a:off x="3741056" y="1022897"/>
            <a:ext cx="2331393" cy="849944"/>
            <a:chOff x="265969" y="4581662"/>
            <a:chExt cx="2331393" cy="849944"/>
          </a:xfrm>
        </p:grpSpPr>
        <p:sp>
          <p:nvSpPr>
            <p:cNvPr id="93" name="Title 1">
              <a:extLst>
                <a:ext uri="{FF2B5EF4-FFF2-40B4-BE49-F238E27FC236}">
                  <a16:creationId xmlns:a16="http://schemas.microsoft.com/office/drawing/2014/main" id="{84DDE89B-5F6C-4CDC-890E-08AD0645DE98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5" name="Picture 9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B64819F6-9A07-41F5-A927-137965572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C43C6878-FE55-4E54-8CB0-2092CAA3EC2D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CA990-D402-41C6-8E83-507C05619B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3260" y="2671140"/>
            <a:ext cx="805826" cy="819392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C19589F5-70B4-4449-AE7D-0C4ADC0930B1}"/>
              </a:ext>
            </a:extLst>
          </p:cNvPr>
          <p:cNvSpPr txBox="1"/>
          <p:nvPr/>
        </p:nvSpPr>
        <p:spPr>
          <a:xfrm>
            <a:off x="738112" y="3381590"/>
            <a:ext cx="246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[left]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11;p3" descr="Speech Icon, Voice, Talking, Audio, Speech">
            <a:extLst>
              <a:ext uri="{FF2B5EF4-FFF2-40B4-BE49-F238E27FC236}">
                <a16:creationId xmlns:a16="http://schemas.microsoft.com/office/drawing/2014/main" id="{78028D65-D0B5-4F53-AD9C-B2FCECF94D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9391" y="1163338"/>
            <a:ext cx="656561" cy="51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1CC5F447-A659-4E59-918A-D7EDF17A5094}"/>
              </a:ext>
            </a:extLst>
          </p:cNvPr>
          <p:cNvSpPr txBox="1"/>
          <p:nvPr/>
        </p:nvSpPr>
        <p:spPr>
          <a:xfrm>
            <a:off x="3675716" y="1786072"/>
            <a:ext cx="609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e. 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C’est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 [au/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eau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/o] 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ou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 [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eu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]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7D58F-A87E-41F6-9978-BE1B2CB1A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6539" y="2077658"/>
            <a:ext cx="4878693" cy="3528569"/>
          </a:xfrm>
          <a:prstGeom prst="rect">
            <a:avLst/>
          </a:prstGeom>
        </p:spPr>
      </p:pic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F9C1001-D0A9-45C5-A70B-B5173689168E}"/>
              </a:ext>
            </a:extLst>
          </p:cNvPr>
          <p:cNvGrpSpPr/>
          <p:nvPr/>
        </p:nvGrpSpPr>
        <p:grpSpPr>
          <a:xfrm>
            <a:off x="203375" y="10796528"/>
            <a:ext cx="2331393" cy="849944"/>
            <a:chOff x="265969" y="4581662"/>
            <a:chExt cx="2331393" cy="849944"/>
          </a:xfrm>
        </p:grpSpPr>
        <p:sp>
          <p:nvSpPr>
            <p:cNvPr id="188" name="Title 1">
              <a:extLst>
                <a:ext uri="{FF2B5EF4-FFF2-40B4-BE49-F238E27FC236}">
                  <a16:creationId xmlns:a16="http://schemas.microsoft.com/office/drawing/2014/main" id="{B54FBF0C-AA7E-4184-880C-5A8A2781FD8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9" name="Picture 18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BBF1231D-D263-46C5-A448-810AE39BC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28ACF423-F945-4032-83FA-0B07BEC028F7}"/>
              </a:ext>
            </a:extLst>
          </p:cNvPr>
          <p:cNvSpPr txBox="1"/>
          <p:nvPr/>
        </p:nvSpPr>
        <p:spPr>
          <a:xfrm>
            <a:off x="2534768" y="10979865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e. </a:t>
            </a:r>
            <a:r>
              <a:rPr lang="en-GB" sz="28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C’est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 a(s) </a:t>
            </a:r>
            <a:r>
              <a:rPr lang="en-GB" sz="28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ou</a:t>
            </a:r>
            <a:r>
              <a:rPr lang="en-GB" sz="2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 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es(t) ? </a:t>
            </a:r>
            <a:r>
              <a:rPr lang="en-GB" sz="28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C’est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 A </a:t>
            </a:r>
            <a:r>
              <a:rPr lang="en-GB" sz="28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ou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 B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9486E9F-E7ED-450C-A4C7-466CECBA2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39193"/>
              </p:ext>
            </p:extLst>
          </p:nvPr>
        </p:nvGraphicFramePr>
        <p:xfrm>
          <a:off x="389234" y="11646472"/>
          <a:ext cx="10103085" cy="4480560"/>
        </p:xfrm>
        <a:graphic>
          <a:graphicData uri="http://schemas.openxmlformats.org/drawingml/2006/table">
            <a:tbl>
              <a:tblPr/>
              <a:tblGrid>
                <a:gridCol w="756957">
                  <a:extLst>
                    <a:ext uri="{9D8B030D-6E8A-4147-A177-3AD203B41FA5}">
                      <a16:colId xmlns:a16="http://schemas.microsoft.com/office/drawing/2014/main" val="281463507"/>
                    </a:ext>
                  </a:extLst>
                </a:gridCol>
                <a:gridCol w="2740430">
                  <a:extLst>
                    <a:ext uri="{9D8B030D-6E8A-4147-A177-3AD203B41FA5}">
                      <a16:colId xmlns:a16="http://schemas.microsoft.com/office/drawing/2014/main" val="2943476915"/>
                    </a:ext>
                  </a:extLst>
                </a:gridCol>
                <a:gridCol w="3389386">
                  <a:extLst>
                    <a:ext uri="{9D8B030D-6E8A-4147-A177-3AD203B41FA5}">
                      <a16:colId xmlns:a16="http://schemas.microsoft.com/office/drawing/2014/main" val="1825048822"/>
                    </a:ext>
                  </a:extLst>
                </a:gridCol>
                <a:gridCol w="3216312">
                  <a:extLst>
                    <a:ext uri="{9D8B030D-6E8A-4147-A177-3AD203B41FA5}">
                      <a16:colId xmlns:a16="http://schemas.microsoft.com/office/drawing/2014/main" val="1098005039"/>
                    </a:ext>
                  </a:extLst>
                </a:gridCol>
              </a:tblGrid>
              <a:tr h="80639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have | are</a:t>
                      </a:r>
                      <a:b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has | is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05117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 as | Tu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présent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170203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 as | Tu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orange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rouge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534208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a | Il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parfait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177863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a | Il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208012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 |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parfaite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195100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 |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582276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as |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absent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photo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060898"/>
                  </a:ext>
                </a:extLst>
              </a:tr>
              <a:tr h="455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as | </a:t>
                      </a:r>
                      <a:r>
                        <a:rPr lang="en-GB" sz="24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cahier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592981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85AC3-DFDB-4BD7-85B6-482539B358F9}"/>
              </a:ext>
            </a:extLst>
          </p:cNvPr>
          <p:cNvSpPr/>
          <p:nvPr/>
        </p:nvSpPr>
        <p:spPr>
          <a:xfrm>
            <a:off x="2639577" y="12517916"/>
            <a:ext cx="975493" cy="330533"/>
          </a:xfrm>
          <a:prstGeom prst="roundRect">
            <a:avLst/>
          </a:prstGeom>
          <a:noFill/>
          <a:ln w="57150"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E25A575A-1AF3-4228-82EF-84C8768BDBB5}"/>
              </a:ext>
            </a:extLst>
          </p:cNvPr>
          <p:cNvSpPr/>
          <p:nvPr/>
        </p:nvSpPr>
        <p:spPr>
          <a:xfrm>
            <a:off x="4943297" y="12562500"/>
            <a:ext cx="1276871" cy="330533"/>
          </a:xfrm>
          <a:prstGeom prst="roundRect">
            <a:avLst/>
          </a:prstGeom>
          <a:noFill/>
          <a:ln w="57150"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3C969427-4188-4BDD-B366-93A8DD64AE0A}"/>
              </a:ext>
            </a:extLst>
          </p:cNvPr>
          <p:cNvSpPr/>
          <p:nvPr/>
        </p:nvSpPr>
        <p:spPr>
          <a:xfrm>
            <a:off x="6067858" y="8259358"/>
            <a:ext cx="4889597" cy="236781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8173CE35-BBBA-4775-A676-92449F3455A8}"/>
              </a:ext>
            </a:extLst>
          </p:cNvPr>
          <p:cNvSpPr/>
          <p:nvPr/>
        </p:nvSpPr>
        <p:spPr>
          <a:xfrm>
            <a:off x="999231" y="8279679"/>
            <a:ext cx="4889597" cy="237376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CustomShape 3">
            <a:extLst>
              <a:ext uri="{FF2B5EF4-FFF2-40B4-BE49-F238E27FC236}">
                <a16:creationId xmlns:a16="http://schemas.microsoft.com/office/drawing/2014/main" id="{85A97389-CE83-4766-B3D2-3E2C0204A173}"/>
              </a:ext>
            </a:extLst>
          </p:cNvPr>
          <p:cNvSpPr/>
          <p:nvPr/>
        </p:nvSpPr>
        <p:spPr>
          <a:xfrm>
            <a:off x="1920057" y="8850555"/>
            <a:ext cx="3672963" cy="184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 _____   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you have</a:t>
            </a:r>
          </a:p>
          <a:p>
            <a:pPr>
              <a:lnSpc>
                <a:spcPct val="15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_____    - he has</a:t>
            </a:r>
          </a:p>
          <a:p>
            <a:pPr>
              <a:lnSpc>
                <a:spcPct val="15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_____ - she has 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Title 1">
            <a:extLst>
              <a:ext uri="{FF2B5EF4-FFF2-40B4-BE49-F238E27FC236}">
                <a16:creationId xmlns:a16="http://schemas.microsoft.com/office/drawing/2014/main" id="{DED4E5F7-2B28-42F8-97BA-4326F5973FF3}"/>
              </a:ext>
            </a:extLst>
          </p:cNvPr>
          <p:cNvSpPr txBox="1">
            <a:spLocks/>
          </p:cNvSpPr>
          <p:nvPr/>
        </p:nvSpPr>
        <p:spPr>
          <a:xfrm>
            <a:off x="1108343" y="8259358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6" name="Title 1">
            <a:extLst>
              <a:ext uri="{FF2B5EF4-FFF2-40B4-BE49-F238E27FC236}">
                <a16:creationId xmlns:a16="http://schemas.microsoft.com/office/drawing/2014/main" id="{B9D200C6-E52F-4190-B9C1-2D5641F2C141}"/>
              </a:ext>
            </a:extLst>
          </p:cNvPr>
          <p:cNvSpPr txBox="1">
            <a:spLocks/>
          </p:cNvSpPr>
          <p:nvPr/>
        </p:nvSpPr>
        <p:spPr>
          <a:xfrm>
            <a:off x="6168168" y="8286081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be, being]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7" name="CustomShape 3">
            <a:extLst>
              <a:ext uri="{FF2B5EF4-FFF2-40B4-BE49-F238E27FC236}">
                <a16:creationId xmlns:a16="http://schemas.microsoft.com/office/drawing/2014/main" id="{E5DCD0CF-4C1F-419A-ADCE-C760E1A4E493}"/>
              </a:ext>
            </a:extLst>
          </p:cNvPr>
          <p:cNvSpPr/>
          <p:nvPr/>
        </p:nvSpPr>
        <p:spPr>
          <a:xfrm>
            <a:off x="6961998" y="8666471"/>
            <a:ext cx="3672963" cy="184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 _____   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you are</a:t>
            </a:r>
          </a:p>
          <a:p>
            <a:pPr>
              <a:lnSpc>
                <a:spcPct val="15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_____    - he is</a:t>
            </a:r>
          </a:p>
          <a:p>
            <a:pPr>
              <a:lnSpc>
                <a:spcPct val="15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_____ - she is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8" name="Google Shape;181;p8">
            <a:extLst>
              <a:ext uri="{FF2B5EF4-FFF2-40B4-BE49-F238E27FC236}">
                <a16:creationId xmlns:a16="http://schemas.microsoft.com/office/drawing/2014/main" id="{526C4CE1-B80E-4A8F-A89C-BBFA5D022552}"/>
              </a:ext>
            </a:extLst>
          </p:cNvPr>
          <p:cNvPicPr/>
          <p:nvPr/>
        </p:nvPicPr>
        <p:blipFill rotWithShape="1">
          <a:blip r:embed="rId11"/>
          <a:srcRect r="39765"/>
          <a:stretch/>
        </p:blipFill>
        <p:spPr>
          <a:xfrm>
            <a:off x="1262206" y="8879439"/>
            <a:ext cx="469975" cy="550462"/>
          </a:xfrm>
          <a:prstGeom prst="rect">
            <a:avLst/>
          </a:prstGeom>
          <a:ln>
            <a:noFill/>
          </a:ln>
        </p:spPr>
      </p:pic>
      <p:pic>
        <p:nvPicPr>
          <p:cNvPr id="199" name="Google Shape;181;p8">
            <a:extLst>
              <a:ext uri="{FF2B5EF4-FFF2-40B4-BE49-F238E27FC236}">
                <a16:creationId xmlns:a16="http://schemas.microsoft.com/office/drawing/2014/main" id="{3955AA95-6140-4B39-9E31-D7EB497A84A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77639" y="9486219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00" name="Google Shape;182;p8">
            <a:extLst>
              <a:ext uri="{FF2B5EF4-FFF2-40B4-BE49-F238E27FC236}">
                <a16:creationId xmlns:a16="http://schemas.microsoft.com/office/drawing/2014/main" id="{C7E31726-FF90-4D65-9BB0-67987817206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38560" y="10015311"/>
            <a:ext cx="849944" cy="523024"/>
          </a:xfrm>
          <a:prstGeom prst="rect">
            <a:avLst/>
          </a:prstGeom>
          <a:ln>
            <a:noFill/>
          </a:ln>
        </p:spPr>
      </p:pic>
      <p:pic>
        <p:nvPicPr>
          <p:cNvPr id="201" name="Google Shape;181;p8">
            <a:extLst>
              <a:ext uri="{FF2B5EF4-FFF2-40B4-BE49-F238E27FC236}">
                <a16:creationId xmlns:a16="http://schemas.microsoft.com/office/drawing/2014/main" id="{24A367A4-1F0B-466A-8883-49BF3F36A034}"/>
              </a:ext>
            </a:extLst>
          </p:cNvPr>
          <p:cNvPicPr/>
          <p:nvPr/>
        </p:nvPicPr>
        <p:blipFill rotWithShape="1">
          <a:blip r:embed="rId11"/>
          <a:srcRect r="39765"/>
          <a:stretch/>
        </p:blipFill>
        <p:spPr>
          <a:xfrm>
            <a:off x="6304736" y="8800554"/>
            <a:ext cx="469975" cy="550462"/>
          </a:xfrm>
          <a:prstGeom prst="rect">
            <a:avLst/>
          </a:prstGeom>
          <a:ln>
            <a:noFill/>
          </a:ln>
        </p:spPr>
      </p:pic>
      <p:pic>
        <p:nvPicPr>
          <p:cNvPr id="202" name="Google Shape;181;p8">
            <a:extLst>
              <a:ext uri="{FF2B5EF4-FFF2-40B4-BE49-F238E27FC236}">
                <a16:creationId xmlns:a16="http://schemas.microsoft.com/office/drawing/2014/main" id="{1F5FFFD7-64AA-417F-B8DD-E231A59B5DC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6220169" y="9407334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03" name="Google Shape;182;p8">
            <a:extLst>
              <a:ext uri="{FF2B5EF4-FFF2-40B4-BE49-F238E27FC236}">
                <a16:creationId xmlns:a16="http://schemas.microsoft.com/office/drawing/2014/main" id="{2CC2920A-EE7C-4E2F-9A9A-6E9152AAC6C9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181090" y="9936426"/>
            <a:ext cx="849944" cy="523024"/>
          </a:xfrm>
          <a:prstGeom prst="rect">
            <a:avLst/>
          </a:prstGeom>
          <a:ln>
            <a:noFill/>
          </a:ln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01DF6BF5-88C8-4302-9FB9-71A60EA6D2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8" y="4704975"/>
            <a:ext cx="1315466" cy="695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6A37F1-BA34-4AB9-8E8F-A3214C966E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5006" y="3327913"/>
            <a:ext cx="3346994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45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6" y="191746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60144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C43C6878-FE55-4E54-8CB0-2092CAA3EC2D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FA3E5-F71F-49F1-9D88-16BA10360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20" y="1800292"/>
            <a:ext cx="3500775" cy="398634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7723DD1-3EF3-422B-B4D5-0CC56C1B2D49}"/>
              </a:ext>
            </a:extLst>
          </p:cNvPr>
          <p:cNvGrpSpPr/>
          <p:nvPr/>
        </p:nvGrpSpPr>
        <p:grpSpPr>
          <a:xfrm>
            <a:off x="197183" y="1019865"/>
            <a:ext cx="2161593" cy="852090"/>
            <a:chOff x="-3202503" y="7519765"/>
            <a:chExt cx="2161593" cy="852090"/>
          </a:xfrm>
        </p:grpSpPr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237380C9-5A7B-4090-8F69-24855F2AA1AB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0" name="Picture 59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EE84E566-842E-4228-9733-7BABD7F7C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3DFAFA0-625B-46D6-82AD-1A16F0126FD2}"/>
              </a:ext>
            </a:extLst>
          </p:cNvPr>
          <p:cNvSpPr txBox="1"/>
          <p:nvPr/>
        </p:nvSpPr>
        <p:spPr>
          <a:xfrm>
            <a:off x="2494115" y="119713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A7D3C-B04C-4372-8571-DE879CB5B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6884" y="1804760"/>
            <a:ext cx="3500775" cy="3990805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81E1F4F-FD07-44FE-9DEC-CE51227D9644}"/>
              </a:ext>
            </a:extLst>
          </p:cNvPr>
          <p:cNvGrpSpPr/>
          <p:nvPr/>
        </p:nvGrpSpPr>
        <p:grpSpPr>
          <a:xfrm>
            <a:off x="162722" y="5937795"/>
            <a:ext cx="2331393" cy="849944"/>
            <a:chOff x="265969" y="4581662"/>
            <a:chExt cx="2331393" cy="849944"/>
          </a:xfrm>
        </p:grpSpPr>
        <p:sp>
          <p:nvSpPr>
            <p:cNvPr id="92" name="Title 1">
              <a:extLst>
                <a:ext uri="{FF2B5EF4-FFF2-40B4-BE49-F238E27FC236}">
                  <a16:creationId xmlns:a16="http://schemas.microsoft.com/office/drawing/2014/main" id="{278309EB-A2FD-4735-9AF1-04150A4C6FB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4" name="Picture 9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99B6A6CA-8C5B-4189-A426-F80F347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D064C2AE-4ED2-47C3-8CBD-288D82959C53}"/>
              </a:ext>
            </a:extLst>
          </p:cNvPr>
          <p:cNvSpPr txBox="1"/>
          <p:nvPr/>
        </p:nvSpPr>
        <p:spPr>
          <a:xfrm>
            <a:off x="2695561" y="6032980"/>
            <a:ext cx="609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e. </a:t>
            </a:r>
            <a:r>
              <a:rPr lang="en-GB" sz="28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C’est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 [au/</a:t>
            </a:r>
            <a:r>
              <a:rPr lang="en-GB" sz="28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eau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/o] ?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3F92C2-CDAA-43E8-A345-17C8552CA5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875" y="6926149"/>
            <a:ext cx="2813099" cy="2968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8F5EB1-8C35-44BD-A3AF-0CF96768E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6496" y="6792345"/>
            <a:ext cx="2848154" cy="2968368"/>
          </a:xfrm>
          <a:prstGeom prst="rect">
            <a:avLst/>
          </a:prstGeom>
        </p:spPr>
      </p:pic>
      <p:sp>
        <p:nvSpPr>
          <p:cNvPr id="99" name="Google Shape;417;p9">
            <a:hlinkClick r:id="" action="ppaction://noaction">
              <a:snd r:embed="rId11" name="f2_2.wav"/>
            </a:hlinkClick>
            <a:extLst>
              <a:ext uri="{FF2B5EF4-FFF2-40B4-BE49-F238E27FC236}">
                <a16:creationId xmlns:a16="http://schemas.microsoft.com/office/drawing/2014/main" id="{2EB78286-EE4B-4FA0-A75D-DBACA6DFCD6E}"/>
              </a:ext>
            </a:extLst>
          </p:cNvPr>
          <p:cNvSpPr txBox="1"/>
          <p:nvPr/>
        </p:nvSpPr>
        <p:spPr>
          <a:xfrm>
            <a:off x="3063482" y="6667406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Mathieu</a:t>
            </a:r>
            <a:endParaRPr sz="1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417;p9">
            <a:hlinkClick r:id="" action="ppaction://noaction">
              <a:snd r:embed="rId12" name="f2_3.wav"/>
            </a:hlinkClick>
            <a:extLst>
              <a:ext uri="{FF2B5EF4-FFF2-40B4-BE49-F238E27FC236}">
                <a16:creationId xmlns:a16="http://schemas.microsoft.com/office/drawing/2014/main" id="{10896347-C65C-4BE9-9890-6BEC69A34716}"/>
              </a:ext>
            </a:extLst>
          </p:cNvPr>
          <p:cNvSpPr txBox="1"/>
          <p:nvPr/>
        </p:nvSpPr>
        <p:spPr>
          <a:xfrm>
            <a:off x="5628846" y="6838038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gâteau</a:t>
            </a:r>
            <a:endParaRPr sz="14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417;p9">
            <a:hlinkClick r:id="" action="ppaction://noaction">
              <a:snd r:embed="rId13" name="f2_4.wav"/>
            </a:hlinkClick>
            <a:extLst>
              <a:ext uri="{FF2B5EF4-FFF2-40B4-BE49-F238E27FC236}">
                <a16:creationId xmlns:a16="http://schemas.microsoft.com/office/drawing/2014/main" id="{EE812F01-D0D7-4316-A51A-94EE615E2A17}"/>
              </a:ext>
            </a:extLst>
          </p:cNvPr>
          <p:cNvSpPr txBox="1"/>
          <p:nvPr/>
        </p:nvSpPr>
        <p:spPr>
          <a:xfrm>
            <a:off x="3194528" y="7399658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piano</a:t>
            </a:r>
            <a:endParaRPr sz="1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417;p9">
            <a:hlinkClick r:id="" action="ppaction://noaction">
              <a:snd r:embed="rId14" name="f2_5.wav"/>
            </a:hlinkClick>
            <a:extLst>
              <a:ext uri="{FF2B5EF4-FFF2-40B4-BE49-F238E27FC236}">
                <a16:creationId xmlns:a16="http://schemas.microsoft.com/office/drawing/2014/main" id="{4F6B9F2C-7FE5-48FF-AEA1-DAAD175C482F}"/>
              </a:ext>
            </a:extLst>
          </p:cNvPr>
          <p:cNvSpPr txBox="1"/>
          <p:nvPr/>
        </p:nvSpPr>
        <p:spPr>
          <a:xfrm>
            <a:off x="5310420" y="7714275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orange</a:t>
            </a:r>
            <a:endParaRPr sz="1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417;p9">
            <a:hlinkClick r:id="" action="ppaction://noaction">
              <a:snd r:embed="rId15" name="f2_6.wav"/>
            </a:hlinkClick>
            <a:extLst>
              <a:ext uri="{FF2B5EF4-FFF2-40B4-BE49-F238E27FC236}">
                <a16:creationId xmlns:a16="http://schemas.microsoft.com/office/drawing/2014/main" id="{0D7B33B4-02DE-4C3E-AE34-940CE4037215}"/>
              </a:ext>
            </a:extLst>
          </p:cNvPr>
          <p:cNvSpPr txBox="1"/>
          <p:nvPr/>
        </p:nvSpPr>
        <p:spPr>
          <a:xfrm>
            <a:off x="2925894" y="8315723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docteur</a:t>
            </a:r>
            <a:endParaRPr sz="1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417;p9">
            <a:hlinkClick r:id="" action="ppaction://noaction">
              <a:snd r:embed="rId16" name="f2_7.wav"/>
            </a:hlinkClick>
            <a:extLst>
              <a:ext uri="{FF2B5EF4-FFF2-40B4-BE49-F238E27FC236}">
                <a16:creationId xmlns:a16="http://schemas.microsoft.com/office/drawing/2014/main" id="{BD69DBFC-B465-4900-8945-0C4B3F1D2917}"/>
              </a:ext>
            </a:extLst>
          </p:cNvPr>
          <p:cNvSpPr txBox="1"/>
          <p:nvPr/>
        </p:nvSpPr>
        <p:spPr>
          <a:xfrm>
            <a:off x="5265562" y="8410333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stylo</a:t>
            </a:r>
            <a:endParaRPr sz="1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417;p9">
            <a:hlinkClick r:id="" action="ppaction://noaction">
              <a:snd r:embed="rId17" name="f2_8.wav"/>
            </a:hlinkClick>
            <a:extLst>
              <a:ext uri="{FF2B5EF4-FFF2-40B4-BE49-F238E27FC236}">
                <a16:creationId xmlns:a16="http://schemas.microsoft.com/office/drawing/2014/main" id="{0372DF02-490F-491A-B525-2248366D8139}"/>
              </a:ext>
            </a:extLst>
          </p:cNvPr>
          <p:cNvSpPr txBox="1"/>
          <p:nvPr/>
        </p:nvSpPr>
        <p:spPr>
          <a:xfrm>
            <a:off x="3289778" y="911438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jeu</a:t>
            </a:r>
            <a:endParaRPr sz="1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417;p9">
            <a:hlinkClick r:id="" action="ppaction://noaction">
              <a:snd r:embed="rId18" name="f2_9.wav"/>
            </a:hlinkClick>
            <a:extLst>
              <a:ext uri="{FF2B5EF4-FFF2-40B4-BE49-F238E27FC236}">
                <a16:creationId xmlns:a16="http://schemas.microsoft.com/office/drawing/2014/main" id="{243A522A-20A4-4E94-9343-2B8EC8F5FA85}"/>
              </a:ext>
            </a:extLst>
          </p:cNvPr>
          <p:cNvSpPr txBox="1"/>
          <p:nvPr/>
        </p:nvSpPr>
        <p:spPr>
          <a:xfrm>
            <a:off x="5947272" y="9056664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115076"/>
              </a:buClr>
              <a:buSzPts val="3600"/>
              <a:buFont typeface="Century Gothic"/>
              <a:buNone/>
              <a:defRPr/>
            </a:pPr>
            <a:r>
              <a:rPr lang="en-GB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bonjour</a:t>
            </a:r>
            <a:endParaRPr sz="14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ABD4D5-B2E5-4FE7-A82A-9EFAC027DD47}"/>
              </a:ext>
            </a:extLst>
          </p:cNvPr>
          <p:cNvCxnSpPr>
            <a:cxnSpLocks/>
          </p:cNvCxnSpPr>
          <p:nvPr/>
        </p:nvCxnSpPr>
        <p:spPr>
          <a:xfrm>
            <a:off x="5893704" y="7161203"/>
            <a:ext cx="4641707" cy="1330077"/>
          </a:xfrm>
          <a:prstGeom prst="straightConnector1">
            <a:avLst/>
          </a:prstGeom>
          <a:ln w="38100">
            <a:solidFill>
              <a:srgbClr val="FF38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F68D696-BDA4-4F42-A0FD-DEC5806E1175}"/>
              </a:ext>
            </a:extLst>
          </p:cNvPr>
          <p:cNvGrpSpPr/>
          <p:nvPr/>
        </p:nvGrpSpPr>
        <p:grpSpPr>
          <a:xfrm>
            <a:off x="189780" y="9883994"/>
            <a:ext cx="2161593" cy="852090"/>
            <a:chOff x="-3202503" y="7519765"/>
            <a:chExt cx="2161593" cy="852090"/>
          </a:xfrm>
        </p:grpSpPr>
        <p:sp>
          <p:nvSpPr>
            <p:cNvPr id="110" name="Title 1">
              <a:extLst>
                <a:ext uri="{FF2B5EF4-FFF2-40B4-BE49-F238E27FC236}">
                  <a16:creationId xmlns:a16="http://schemas.microsoft.com/office/drawing/2014/main" id="{30565B72-00B1-45A9-B647-2540924F00EE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1" name="Picture 110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118D7E1E-8ED9-4CC6-BD7E-F315F2F8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6D60CC57-B0E4-4C81-B5A4-A25A5C328642}"/>
              </a:ext>
            </a:extLst>
          </p:cNvPr>
          <p:cNvSpPr txBox="1"/>
          <p:nvPr/>
        </p:nvSpPr>
        <p:spPr>
          <a:xfrm>
            <a:off x="2330428" y="10080723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Puis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vérifie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5936D3-6E55-4C1B-8CB2-FCD653A20CBA}"/>
              </a:ext>
            </a:extLst>
          </p:cNvPr>
          <p:cNvSpPr txBox="1"/>
          <p:nvPr/>
        </p:nvSpPr>
        <p:spPr>
          <a:xfrm>
            <a:off x="9483609" y="10141370"/>
            <a:ext cx="2488652" cy="461665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vérifie</a:t>
            </a:r>
            <a:r>
              <a:rPr lang="en-GB" sz="2400" dirty="0">
                <a:latin typeface="Century Gothic" panose="020B0502020202020204" pitchFamily="34" charset="0"/>
              </a:rPr>
              <a:t> - check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E08E67-A2A3-48EF-9D08-AE119CFF53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15528" y="10639781"/>
            <a:ext cx="6476982" cy="5616219"/>
          </a:xfrm>
          <a:prstGeom prst="rect">
            <a:avLst/>
          </a:prstGeom>
        </p:spPr>
      </p:pic>
      <p:sp>
        <p:nvSpPr>
          <p:cNvPr id="137" name="Title 2">
            <a:extLst>
              <a:ext uri="{FF2B5EF4-FFF2-40B4-BE49-F238E27FC236}">
                <a16:creationId xmlns:a16="http://schemas.microsoft.com/office/drawing/2014/main" id="{E9EA69B3-7BD7-4967-B08D-506621119E33}"/>
              </a:ext>
            </a:extLst>
          </p:cNvPr>
          <p:cNvSpPr txBox="1">
            <a:spLocks/>
          </p:cNvSpPr>
          <p:nvPr/>
        </p:nvSpPr>
        <p:spPr>
          <a:xfrm>
            <a:off x="29012" y="10655952"/>
            <a:ext cx="536351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Bayeux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38" name="Title 2">
            <a:extLst>
              <a:ext uri="{FF2B5EF4-FFF2-40B4-BE49-F238E27FC236}">
                <a16:creationId xmlns:a16="http://schemas.microsoft.com/office/drawing/2014/main" id="{1AD403A2-77D7-46CB-A6E3-F8B969945A8B}"/>
              </a:ext>
            </a:extLst>
          </p:cNvPr>
          <p:cNvSpPr txBox="1">
            <a:spLocks/>
          </p:cNvSpPr>
          <p:nvPr/>
        </p:nvSpPr>
        <p:spPr>
          <a:xfrm>
            <a:off x="0" y="11308531"/>
            <a:ext cx="567975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livre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Sèvre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7C16043-2225-481C-B503-53AE49BA97D6}"/>
              </a:ext>
            </a:extLst>
          </p:cNvPr>
          <p:cNvSpPr txBox="1"/>
          <p:nvPr/>
        </p:nvSpPr>
        <p:spPr>
          <a:xfrm>
            <a:off x="29013" y="11907611"/>
            <a:ext cx="5194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stylo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Saint-Malo.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DC58CE2-14F2-45CF-84D6-5FB54B73581E}"/>
              </a:ext>
            </a:extLst>
          </p:cNvPr>
          <p:cNvSpPr txBox="1"/>
          <p:nvPr/>
        </p:nvSpPr>
        <p:spPr>
          <a:xfrm>
            <a:off x="29013" y="12587906"/>
            <a:ext cx="5194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 gâteau de Bordeaux.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AFB63B6-E3E0-4CC1-9F0D-509DA6778A99}"/>
              </a:ext>
            </a:extLst>
          </p:cNvPr>
          <p:cNvSpPr txBox="1"/>
          <p:nvPr/>
        </p:nvSpPr>
        <p:spPr>
          <a:xfrm>
            <a:off x="55298" y="13268201"/>
            <a:ext cx="586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photo de Pau.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1E1390-2F46-43D7-84CF-11F762710CB9}"/>
              </a:ext>
            </a:extLst>
          </p:cNvPr>
          <p:cNvSpPr txBox="1"/>
          <p:nvPr/>
        </p:nvSpPr>
        <p:spPr>
          <a:xfrm>
            <a:off x="55298" y="14011483"/>
            <a:ext cx="519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ballon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Toulon.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22C15C0-DFEA-4CCF-99B6-EB5784EFF0DE}"/>
              </a:ext>
            </a:extLst>
          </p:cNvPr>
          <p:cNvSpPr txBox="1"/>
          <p:nvPr/>
        </p:nvSpPr>
        <p:spPr>
          <a:xfrm>
            <a:off x="29013" y="14740551"/>
            <a:ext cx="519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Meaux.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CA34BEC-A016-421C-ADEB-0CD2F20D0AA7}"/>
              </a:ext>
            </a:extLst>
          </p:cNvPr>
          <p:cNvSpPr txBox="1"/>
          <p:nvPr/>
        </p:nvSpPr>
        <p:spPr>
          <a:xfrm>
            <a:off x="29013" y="15444625"/>
            <a:ext cx="4956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8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peluche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Béthune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739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666" y="191746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63190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C43C6878-FE55-4E54-8CB0-2092CAA3EC2D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7FD005-B2DA-407E-A78B-5B6587935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44" y="11988458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B7DBC0A-20BF-463B-ADFE-63B10B90F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4" y="10282478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712E7D-46D1-4764-8997-412F391ED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754" y="13994017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57FC09-E43E-406A-A9F7-6EFF19EB33EE}"/>
              </a:ext>
            </a:extLst>
          </p:cNvPr>
          <p:cNvSpPr txBox="1"/>
          <p:nvPr/>
        </p:nvSpPr>
        <p:spPr>
          <a:xfrm>
            <a:off x="1858672" y="150959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955977-60B4-4472-98F4-A36161BA7EC3}"/>
              </a:ext>
            </a:extLst>
          </p:cNvPr>
          <p:cNvSpPr txBox="1"/>
          <p:nvPr/>
        </p:nvSpPr>
        <p:spPr>
          <a:xfrm>
            <a:off x="1838866" y="126836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B8D5FF-47EC-466D-9ECF-73C57AC4776B}"/>
              </a:ext>
            </a:extLst>
          </p:cNvPr>
          <p:cNvSpPr txBox="1"/>
          <p:nvPr/>
        </p:nvSpPr>
        <p:spPr>
          <a:xfrm>
            <a:off x="1825209" y="109765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728460E2-B2E6-4CAF-B0FF-047B1E40E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027326"/>
              </p:ext>
            </p:extLst>
          </p:nvPr>
        </p:nvGraphicFramePr>
        <p:xfrm>
          <a:off x="678551" y="9909264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Hi!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Mrs, (Miss)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Hello!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Mr, Sir (teacher)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exercise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for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for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043C69D8-E18A-4926-A1AD-D6FCAEA33861}"/>
              </a:ext>
            </a:extLst>
          </p:cNvPr>
          <p:cNvGrpSpPr/>
          <p:nvPr/>
        </p:nvGrpSpPr>
        <p:grpSpPr>
          <a:xfrm>
            <a:off x="322986" y="9059731"/>
            <a:ext cx="2046279" cy="849944"/>
            <a:chOff x="291715" y="11147271"/>
            <a:chExt cx="2046279" cy="849944"/>
          </a:xfrm>
        </p:grpSpPr>
        <p:sp>
          <p:nvSpPr>
            <p:cNvPr id="28" name="Title 2">
              <a:extLst>
                <a:ext uri="{FF2B5EF4-FFF2-40B4-BE49-F238E27FC236}">
                  <a16:creationId xmlns:a16="http://schemas.microsoft.com/office/drawing/2014/main" id="{BEE205D7-96D1-4896-B768-A8448611DE60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9" name="Picture 28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FB845A40-43F2-40F8-AD89-A512712D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D405CC-5D78-4D8F-9EFE-27BDEB3E4069}"/>
              </a:ext>
            </a:extLst>
          </p:cNvPr>
          <p:cNvSpPr txBox="1"/>
          <p:nvPr/>
        </p:nvSpPr>
        <p:spPr>
          <a:xfrm>
            <a:off x="2404706" y="9251790"/>
            <a:ext cx="997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A45938-2CE9-4A23-90FD-DF16460CC0B7}"/>
              </a:ext>
            </a:extLst>
          </p:cNvPr>
          <p:cNvGrpSpPr/>
          <p:nvPr/>
        </p:nvGrpSpPr>
        <p:grpSpPr>
          <a:xfrm>
            <a:off x="317666" y="1017583"/>
            <a:ext cx="2161593" cy="852090"/>
            <a:chOff x="-3202503" y="7519765"/>
            <a:chExt cx="2161593" cy="852090"/>
          </a:xfrm>
        </p:grpSpPr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78686D91-1951-4164-8BB4-F25DE90796DB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36" name="Picture 35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EC40DC45-8B65-4CF0-A1A4-857C2E49D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A657F5A-931F-4A05-9B6A-6A81D5C7DE4E}"/>
              </a:ext>
            </a:extLst>
          </p:cNvPr>
          <p:cNvSpPr txBox="1"/>
          <p:nvPr/>
        </p:nvSpPr>
        <p:spPr>
          <a:xfrm>
            <a:off x="2614598" y="119485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38AC7-1254-4DD0-BB30-5A855CFAE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35" y="1869435"/>
            <a:ext cx="3474280" cy="396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C9711-10EE-4C49-B3AC-14FF1FC8B0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541" y="1843122"/>
            <a:ext cx="3500775" cy="399080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16391FEF-5F33-4E75-BDC2-DBB1FA692543}"/>
              </a:ext>
            </a:extLst>
          </p:cNvPr>
          <p:cNvGrpSpPr/>
          <p:nvPr/>
        </p:nvGrpSpPr>
        <p:grpSpPr>
          <a:xfrm>
            <a:off x="194982" y="5976615"/>
            <a:ext cx="2331393" cy="849944"/>
            <a:chOff x="265969" y="4581662"/>
            <a:chExt cx="2331393" cy="849944"/>
          </a:xfrm>
        </p:grpSpPr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17851CC4-D3B8-4094-BD19-E863B1700CAB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6" name="Picture 55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551B2D35-6A2B-4148-A895-3F01053ED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35FA9A-2836-483E-8845-C308ABB1EC73}"/>
              </a:ext>
            </a:extLst>
          </p:cNvPr>
          <p:cNvSpPr txBox="1"/>
          <p:nvPr/>
        </p:nvSpPr>
        <p:spPr>
          <a:xfrm>
            <a:off x="2614598" y="6102031"/>
            <a:ext cx="939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</a:t>
            </a:r>
            <a:r>
              <a:rPr lang="en-GB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</a:rPr>
              <a:t>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l’objet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10" descr="Cajas De Regalo, Regalo, Regalo De Navidad, Corazón">
            <a:hlinkClick r:id="" action="ppaction://noaction">
              <a:snd r:embed="rId13" name="8_1b.wav"/>
            </a:hlinkClick>
            <a:extLst>
              <a:ext uri="{FF2B5EF4-FFF2-40B4-BE49-F238E27FC236}">
                <a16:creationId xmlns:a16="http://schemas.microsoft.com/office/drawing/2014/main" id="{B9298B07-3B3C-4981-878B-73BB98B9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28" y="6539618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2FE0401-1F2A-4E9F-A38F-DE5A1CBBB751}"/>
              </a:ext>
            </a:extLst>
          </p:cNvPr>
          <p:cNvSpPr txBox="1"/>
          <p:nvPr/>
        </p:nvSpPr>
        <p:spPr>
          <a:xfrm>
            <a:off x="924018" y="6605973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12D53A-27EF-4C12-BF00-75F6EE2C79D3}"/>
              </a:ext>
            </a:extLst>
          </p:cNvPr>
          <p:cNvSpPr txBox="1"/>
          <p:nvPr/>
        </p:nvSpPr>
        <p:spPr>
          <a:xfrm>
            <a:off x="2984106" y="6629063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204044-5013-4F1D-B6EB-54F01B1529B3}"/>
              </a:ext>
            </a:extLst>
          </p:cNvPr>
          <p:cNvSpPr txBox="1"/>
          <p:nvPr/>
        </p:nvSpPr>
        <p:spPr>
          <a:xfrm>
            <a:off x="5101450" y="6605972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0CC0BE2-6E16-4008-BA94-2F5F18E173D1}"/>
              </a:ext>
            </a:extLst>
          </p:cNvPr>
          <p:cNvSpPr txBox="1"/>
          <p:nvPr/>
        </p:nvSpPr>
        <p:spPr>
          <a:xfrm>
            <a:off x="7391220" y="6629063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3A709BC-DDF6-4D37-8EA1-FA06F72CF164}"/>
              </a:ext>
            </a:extLst>
          </p:cNvPr>
          <p:cNvSpPr txBox="1"/>
          <p:nvPr/>
        </p:nvSpPr>
        <p:spPr>
          <a:xfrm>
            <a:off x="924018" y="7990276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BA35FF7-74CB-44AB-BEF6-0DE25E76D614}"/>
              </a:ext>
            </a:extLst>
          </p:cNvPr>
          <p:cNvSpPr txBox="1"/>
          <p:nvPr/>
        </p:nvSpPr>
        <p:spPr>
          <a:xfrm>
            <a:off x="2984106" y="8013366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45C6CE3-E967-4301-BC1C-4320EF4DDA5A}"/>
              </a:ext>
            </a:extLst>
          </p:cNvPr>
          <p:cNvSpPr txBox="1"/>
          <p:nvPr/>
        </p:nvSpPr>
        <p:spPr>
          <a:xfrm>
            <a:off x="5101450" y="7990275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419D34C-06BC-4751-B5EF-520629245CEF}"/>
              </a:ext>
            </a:extLst>
          </p:cNvPr>
          <p:cNvSpPr txBox="1"/>
          <p:nvPr/>
        </p:nvSpPr>
        <p:spPr>
          <a:xfrm>
            <a:off x="7391220" y="8013366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03985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325313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29548" y="256621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8702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35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A4C0C-045E-4822-B04B-1F43104EBB96}"/>
              </a:ext>
            </a:extLst>
          </p:cNvPr>
          <p:cNvGrpSpPr/>
          <p:nvPr/>
        </p:nvGrpSpPr>
        <p:grpSpPr>
          <a:xfrm>
            <a:off x="8949889" y="810429"/>
            <a:ext cx="3083903" cy="2425124"/>
            <a:chOff x="4876029" y="582476"/>
            <a:chExt cx="1961474" cy="147781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EB82DF-284C-4110-8663-7BE1A8BD1DD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7811"/>
              <a:chOff x="4310576" y="875609"/>
              <a:chExt cx="2558030" cy="200009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259484-C812-4593-977B-ED077F69B9F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2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4C92AAB-206B-4FA6-8F7B-1AC632F31AB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E6C9377-E66C-4A14-BA9A-9C88D2DDD8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BA495E-12EE-4D87-B816-C40DD80D53E1}"/>
                </a:ext>
              </a:extLst>
            </p:cNvPr>
            <p:cNvSpPr txBox="1"/>
            <p:nvPr/>
          </p:nvSpPr>
          <p:spPr>
            <a:xfrm>
              <a:off x="5115488" y="1002801"/>
              <a:ext cx="1722015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Reading (aloud) a story in French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127428B-F149-486C-9382-8D9DABDD8665}"/>
              </a:ext>
            </a:extLst>
          </p:cNvPr>
          <p:cNvSpPr/>
          <p:nvPr/>
        </p:nvSpPr>
        <p:spPr>
          <a:xfrm>
            <a:off x="9084410" y="246894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BE434F-5385-4B9E-8004-0D712ABE9F3F}"/>
              </a:ext>
            </a:extLst>
          </p:cNvPr>
          <p:cNvSpPr txBox="1"/>
          <p:nvPr/>
        </p:nvSpPr>
        <p:spPr>
          <a:xfrm>
            <a:off x="9360956" y="2392265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what? questions</a:t>
            </a:r>
          </a:p>
        </p:txBody>
      </p: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092E0DE3-F12F-4713-BC8F-553E44D9B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192151"/>
              </p:ext>
            </p:extLst>
          </p:nvPr>
        </p:nvGraphicFramePr>
        <p:xfrm>
          <a:off x="919782" y="2229548"/>
          <a:ext cx="2097244" cy="1877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24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87717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BEF3F98-04DE-476C-BF25-0DE55E124587}"/>
              </a:ext>
            </a:extLst>
          </p:cNvPr>
          <p:cNvSpPr txBox="1"/>
          <p:nvPr/>
        </p:nvSpPr>
        <p:spPr>
          <a:xfrm>
            <a:off x="792067" y="3714697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C43C6878-FE55-4E54-8CB0-2092CAA3EC2D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19589F5-70B4-4449-AE7D-0C4ADC0930B1}"/>
              </a:ext>
            </a:extLst>
          </p:cNvPr>
          <p:cNvSpPr txBox="1"/>
          <p:nvPr/>
        </p:nvSpPr>
        <p:spPr>
          <a:xfrm>
            <a:off x="738112" y="3381590"/>
            <a:ext cx="246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9A84DF90-FD17-4047-B948-09D59AC34C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85" y="2498806"/>
            <a:ext cx="1385238" cy="98681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8193ED2B-C7FD-4AF9-9ACC-B7D4359EC396}"/>
              </a:ext>
            </a:extLst>
          </p:cNvPr>
          <p:cNvGrpSpPr/>
          <p:nvPr/>
        </p:nvGrpSpPr>
        <p:grpSpPr>
          <a:xfrm>
            <a:off x="213809" y="4462792"/>
            <a:ext cx="2268556" cy="862054"/>
            <a:chOff x="314909" y="12083263"/>
            <a:chExt cx="2268556" cy="862054"/>
          </a:xfrm>
        </p:grpSpPr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A17CC403-167D-450B-89BF-69A013552501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5" name="Picture 6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850C0CB0-D5D5-4375-AAEB-F5B055FEB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66" name="Table 51">
            <a:extLst>
              <a:ext uri="{FF2B5EF4-FFF2-40B4-BE49-F238E27FC236}">
                <a16:creationId xmlns:a16="http://schemas.microsoft.com/office/drawing/2014/main" id="{C1D8B2DF-B339-44CC-A802-55713C48C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547563"/>
              </p:ext>
            </p:extLst>
          </p:nvPr>
        </p:nvGraphicFramePr>
        <p:xfrm>
          <a:off x="401245" y="5310288"/>
          <a:ext cx="9634683" cy="595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chaque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jour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23C0CB1D-83AF-4198-9645-7A65C743D86A}"/>
              </a:ext>
            </a:extLst>
          </p:cNvPr>
          <p:cNvSpPr txBox="1"/>
          <p:nvPr/>
        </p:nvSpPr>
        <p:spPr>
          <a:xfrm>
            <a:off x="2491086" y="4620193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F20D6-D9EF-4719-9925-8C9CCF2B3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0848" y="1320328"/>
            <a:ext cx="4542258" cy="2625142"/>
          </a:xfrm>
          <a:prstGeom prst="rect">
            <a:avLst/>
          </a:prstGeom>
        </p:spPr>
      </p:pic>
      <p:pic>
        <p:nvPicPr>
          <p:cNvPr id="70" name="Picture 69" descr="A picture containing logo&#10;&#10;Description automatically generated">
            <a:extLst>
              <a:ext uri="{FF2B5EF4-FFF2-40B4-BE49-F238E27FC236}">
                <a16:creationId xmlns:a16="http://schemas.microsoft.com/office/drawing/2014/main" id="{D8510578-35E3-4B7E-BF6A-0C7D7E90E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5066" y="2222404"/>
            <a:ext cx="1374399" cy="2203939"/>
          </a:xfrm>
          <a:prstGeom prst="rect">
            <a:avLst/>
          </a:prstGeom>
        </p:spPr>
      </p:pic>
      <p:pic>
        <p:nvPicPr>
          <p:cNvPr id="71" name="Picture 7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E74D4B8-37E8-4BF3-A37D-C023987FD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10621287" y="2981181"/>
            <a:ext cx="1584954" cy="1306202"/>
          </a:xfrm>
          <a:prstGeom prst="ellipse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6A3C02B-8E6B-4168-AEF5-0634328F4776}"/>
              </a:ext>
            </a:extLst>
          </p:cNvPr>
          <p:cNvSpPr/>
          <p:nvPr/>
        </p:nvSpPr>
        <p:spPr>
          <a:xfrm>
            <a:off x="219231" y="6171123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9FF1C487-6C4B-43F5-8B1E-15DB5AE8E34D}"/>
              </a:ext>
            </a:extLst>
          </p:cNvPr>
          <p:cNvSpPr txBox="1">
            <a:spLocks/>
          </p:cNvSpPr>
          <p:nvPr/>
        </p:nvSpPr>
        <p:spPr>
          <a:xfrm>
            <a:off x="9673956" y="634915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8" name="Google Shape;170;p8" descr="Jigsaw, Puzzle, Piece, Game, Concept, Solution">
            <a:extLst>
              <a:ext uri="{FF2B5EF4-FFF2-40B4-BE49-F238E27FC236}">
                <a16:creationId xmlns:a16="http://schemas.microsoft.com/office/drawing/2014/main" id="{91C1CC3C-57AB-4D02-9BFC-48C7B5DABC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1619" y="622235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CustomShape 3">
            <a:extLst>
              <a:ext uri="{FF2B5EF4-FFF2-40B4-BE49-F238E27FC236}">
                <a16:creationId xmlns:a16="http://schemas.microsoft.com/office/drawing/2014/main" id="{840FB046-B17E-4C23-B326-E9418E0FAAF7}"/>
              </a:ext>
            </a:extLst>
          </p:cNvPr>
          <p:cNvSpPr/>
          <p:nvPr/>
        </p:nvSpPr>
        <p:spPr>
          <a:xfrm>
            <a:off x="360164" y="672436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Remember!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ask a ‘what’ question, use quoi at the end: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D20EE3F-A256-4412-92B6-425C6D8B6595}"/>
              </a:ext>
            </a:extLst>
          </p:cNvPr>
          <p:cNvSpPr txBox="1">
            <a:spLocks/>
          </p:cNvSpPr>
          <p:nvPr/>
        </p:nvSpPr>
        <p:spPr>
          <a:xfrm>
            <a:off x="354820" y="6198341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Questions with </a:t>
            </a:r>
            <a:r>
              <a:rPr lang="en-GB" sz="2400" b="1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quoi</a:t>
            </a:r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CustomShape 4">
            <a:extLst>
              <a:ext uri="{FF2B5EF4-FFF2-40B4-BE49-F238E27FC236}">
                <a16:creationId xmlns:a16="http://schemas.microsoft.com/office/drawing/2014/main" id="{EC13090A-E6BC-441C-8807-016782FDE461}"/>
              </a:ext>
            </a:extLst>
          </p:cNvPr>
          <p:cNvSpPr/>
          <p:nvPr/>
        </p:nvSpPr>
        <p:spPr>
          <a:xfrm>
            <a:off x="359358" y="7337067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quoi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2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4" name="CustomShape 5">
            <a:extLst>
              <a:ext uri="{FF2B5EF4-FFF2-40B4-BE49-F238E27FC236}">
                <a16:creationId xmlns:a16="http://schemas.microsoft.com/office/drawing/2014/main" id="{60925A4E-44CD-4F17-9D67-DA76F85B5B10}"/>
              </a:ext>
            </a:extLst>
          </p:cNvPr>
          <p:cNvSpPr/>
          <p:nvPr/>
        </p:nvSpPr>
        <p:spPr>
          <a:xfrm>
            <a:off x="407628" y="7865027"/>
            <a:ext cx="568837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ask ‘what’ he or she has: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99F3D3-E430-4857-A5A0-9358CDD026D1}"/>
              </a:ext>
            </a:extLst>
          </p:cNvPr>
          <p:cNvSpPr txBox="1"/>
          <p:nvPr/>
        </p:nvSpPr>
        <p:spPr>
          <a:xfrm>
            <a:off x="439430" y="8491569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Il a 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quoi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BC93FBA-B31B-41BA-8278-FAB5F35F37F0}"/>
              </a:ext>
            </a:extLst>
          </p:cNvPr>
          <p:cNvSpPr txBox="1"/>
          <p:nvPr/>
        </p:nvSpPr>
        <p:spPr>
          <a:xfrm>
            <a:off x="4175184" y="7360755"/>
            <a:ext cx="81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is it?    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(literally, it is </a:t>
            </a:r>
            <a:r>
              <a:rPr lang="en-GB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97" name="Google Shape;433;p6">
            <a:extLst>
              <a:ext uri="{FF2B5EF4-FFF2-40B4-BE49-F238E27FC236}">
                <a16:creationId xmlns:a16="http://schemas.microsoft.com/office/drawing/2014/main" id="{75B183B6-5518-43F7-813F-B338B4244ECF}"/>
              </a:ext>
            </a:extLst>
          </p:cNvPr>
          <p:cNvSpPr txBox="1"/>
          <p:nvPr/>
        </p:nvSpPr>
        <p:spPr>
          <a:xfrm>
            <a:off x="2822320" y="9144580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433;p6">
            <a:extLst>
              <a:ext uri="{FF2B5EF4-FFF2-40B4-BE49-F238E27FC236}">
                <a16:creationId xmlns:a16="http://schemas.microsoft.com/office/drawing/2014/main" id="{D9246D46-68BD-4000-9523-30F37A5A210E}"/>
              </a:ext>
            </a:extLst>
          </p:cNvPr>
          <p:cNvSpPr txBox="1"/>
          <p:nvPr/>
        </p:nvSpPr>
        <p:spPr>
          <a:xfrm>
            <a:off x="2811790" y="8428790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433;p6">
            <a:extLst>
              <a:ext uri="{FF2B5EF4-FFF2-40B4-BE49-F238E27FC236}">
                <a16:creationId xmlns:a16="http://schemas.microsoft.com/office/drawing/2014/main" id="{445E4311-BA93-46F6-8540-CF973AF4C940}"/>
              </a:ext>
            </a:extLst>
          </p:cNvPr>
          <p:cNvSpPr txBox="1"/>
          <p:nvPr/>
        </p:nvSpPr>
        <p:spPr>
          <a:xfrm>
            <a:off x="2822320" y="7361206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13FC64-C957-4466-8561-95375704B4D4}"/>
              </a:ext>
            </a:extLst>
          </p:cNvPr>
          <p:cNvSpPr txBox="1"/>
          <p:nvPr/>
        </p:nvSpPr>
        <p:spPr>
          <a:xfrm>
            <a:off x="477639" y="915475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Elle a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quoi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2B9CB3-B7ED-41AE-A0EE-7DA225155760}"/>
              </a:ext>
            </a:extLst>
          </p:cNvPr>
          <p:cNvSpPr txBox="1"/>
          <p:nvPr/>
        </p:nvSpPr>
        <p:spPr>
          <a:xfrm>
            <a:off x="4160209" y="8510000"/>
            <a:ext cx="81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does he have?    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(literally, he has </a:t>
            </a:r>
            <a:r>
              <a:rPr lang="en-GB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1DA0514-C6E0-470A-82C4-6D2A35C250EF}"/>
              </a:ext>
            </a:extLst>
          </p:cNvPr>
          <p:cNvSpPr txBox="1"/>
          <p:nvPr/>
        </p:nvSpPr>
        <p:spPr>
          <a:xfrm>
            <a:off x="4161888" y="9130691"/>
            <a:ext cx="81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does she have?    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(literally, she has </a:t>
            </a:r>
            <a:r>
              <a:rPr lang="en-GB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108" name="CustomShape 14">
            <a:extLst>
              <a:ext uri="{FF2B5EF4-FFF2-40B4-BE49-F238E27FC236}">
                <a16:creationId xmlns:a16="http://schemas.microsoft.com/office/drawing/2014/main" id="{231A54CA-993E-427B-8BFF-C5392088F3B5}"/>
              </a:ext>
            </a:extLst>
          </p:cNvPr>
          <p:cNvSpPr/>
          <p:nvPr/>
        </p:nvSpPr>
        <p:spPr>
          <a:xfrm>
            <a:off x="9425167" y="6866939"/>
            <a:ext cx="2197899" cy="1555382"/>
          </a:xfrm>
          <a:prstGeom prst="wedgeEllipseCallout">
            <a:avLst>
              <a:gd name="adj1" fmla="val -65701"/>
              <a:gd name="adj2" fmla="val 27086"/>
            </a:avLst>
          </a:prstGeom>
          <a:solidFill>
            <a:schemeClr val="bg1"/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91B70E1-414B-4967-A219-2399318473B3}"/>
              </a:ext>
            </a:extLst>
          </p:cNvPr>
          <p:cNvSpPr txBox="1"/>
          <p:nvPr/>
        </p:nvSpPr>
        <p:spPr>
          <a:xfrm>
            <a:off x="9470971" y="7060124"/>
            <a:ext cx="2219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Remember to make your voice go up at the end.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5EDC01E-7248-4553-BF25-E52499B2FF72}"/>
              </a:ext>
            </a:extLst>
          </p:cNvPr>
          <p:cNvGrpSpPr/>
          <p:nvPr/>
        </p:nvGrpSpPr>
        <p:grpSpPr>
          <a:xfrm>
            <a:off x="224397" y="9930741"/>
            <a:ext cx="2046279" cy="849944"/>
            <a:chOff x="291715" y="11147271"/>
            <a:chExt cx="2046279" cy="849944"/>
          </a:xfrm>
        </p:grpSpPr>
        <p:sp>
          <p:nvSpPr>
            <p:cNvPr id="111" name="Title 2">
              <a:extLst>
                <a:ext uri="{FF2B5EF4-FFF2-40B4-BE49-F238E27FC236}">
                  <a16:creationId xmlns:a16="http://schemas.microsoft.com/office/drawing/2014/main" id="{05945966-9B2E-4A8F-BCA3-80C3ED72CB97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2" name="Picture 111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53F2B7A2-70AD-42C9-8550-904CFDA73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BFFBE2F-A8E0-42E0-B6A9-85334EDE993A}"/>
              </a:ext>
            </a:extLst>
          </p:cNvPr>
          <p:cNvSpPr txBox="1"/>
          <p:nvPr/>
        </p:nvSpPr>
        <p:spPr>
          <a:xfrm>
            <a:off x="2306117" y="10122800"/>
            <a:ext cx="997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la conversation.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4" name="Picture 1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D5F26F0-DEDB-4503-91E1-BFA264FF59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264848" y="10882856"/>
            <a:ext cx="634610" cy="456480"/>
          </a:xfrm>
          <a:prstGeom prst="rect">
            <a:avLst/>
          </a:prstGeom>
        </p:spPr>
      </p:pic>
      <p:pic>
        <p:nvPicPr>
          <p:cNvPr id="115" name="Picture 114" descr="A picture containing logo&#10;&#10;Description automatically generated">
            <a:extLst>
              <a:ext uri="{FF2B5EF4-FFF2-40B4-BE49-F238E27FC236}">
                <a16:creationId xmlns:a16="http://schemas.microsoft.com/office/drawing/2014/main" id="{45033D30-76FB-4894-A505-056C94D62D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270399" y="11386073"/>
            <a:ext cx="574855" cy="415499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2FD08E8A-0638-4271-A673-82B38F5E387D}"/>
              </a:ext>
            </a:extLst>
          </p:cNvPr>
          <p:cNvSpPr/>
          <p:nvPr/>
        </p:nvSpPr>
        <p:spPr>
          <a:xfrm>
            <a:off x="1072195" y="10970575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Julien,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 ____ _____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_____ 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chien.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2" name="Picture 1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BDB20F9-C645-4DAF-A98A-AA680E31DD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264848" y="12141712"/>
            <a:ext cx="634610" cy="456480"/>
          </a:xfrm>
          <a:prstGeom prst="rect">
            <a:avLst/>
          </a:prstGeom>
        </p:spPr>
      </p:pic>
      <p:pic>
        <p:nvPicPr>
          <p:cNvPr id="123" name="Picture 122" descr="A picture containing logo&#10;&#10;Description automatically generated">
            <a:extLst>
              <a:ext uri="{FF2B5EF4-FFF2-40B4-BE49-F238E27FC236}">
                <a16:creationId xmlns:a16="http://schemas.microsoft.com/office/drawing/2014/main" id="{A1622C06-6CC0-4695-AD2B-240877E496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270399" y="12644929"/>
            <a:ext cx="574855" cy="415499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D37BD4A7-74B6-4E91-A5C2-E35A6BC66389}"/>
              </a:ext>
            </a:extLst>
          </p:cNvPr>
          <p:cNvSpPr/>
          <p:nvPr/>
        </p:nvSpPr>
        <p:spPr>
          <a:xfrm>
            <a:off x="1072195" y="12229431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Lilou,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 ____ _____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_____ 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hibou.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6" name="Picture 1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8CBDDC-24AF-4376-8187-74969DB139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309008" y="13319775"/>
            <a:ext cx="634610" cy="456480"/>
          </a:xfrm>
          <a:prstGeom prst="rect">
            <a:avLst/>
          </a:prstGeom>
        </p:spPr>
      </p:pic>
      <p:pic>
        <p:nvPicPr>
          <p:cNvPr id="127" name="Picture 126" descr="A picture containing logo&#10;&#10;Description automatically generated">
            <a:extLst>
              <a:ext uri="{FF2B5EF4-FFF2-40B4-BE49-F238E27FC236}">
                <a16:creationId xmlns:a16="http://schemas.microsoft.com/office/drawing/2014/main" id="{2026D63D-7C6C-4527-BF01-45BA6834BE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314559" y="13822992"/>
            <a:ext cx="574855" cy="415499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B249EB16-7157-4B5F-B08A-AC940C5069E5}"/>
              </a:ext>
            </a:extLst>
          </p:cNvPr>
          <p:cNvSpPr/>
          <p:nvPr/>
        </p:nvSpPr>
        <p:spPr>
          <a:xfrm>
            <a:off x="1116355" y="13407494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Margot,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 ____ _____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_____ 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piano.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9" name="Picture 1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E6E90B-A333-4864-97B2-9B19B8F48B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6197551" y="10881520"/>
            <a:ext cx="634610" cy="456480"/>
          </a:xfrm>
          <a:prstGeom prst="rect">
            <a:avLst/>
          </a:prstGeom>
        </p:spPr>
      </p:pic>
      <p:pic>
        <p:nvPicPr>
          <p:cNvPr id="130" name="Picture 129" descr="A picture containing logo&#10;&#10;Description automatically generated">
            <a:extLst>
              <a:ext uri="{FF2B5EF4-FFF2-40B4-BE49-F238E27FC236}">
                <a16:creationId xmlns:a16="http://schemas.microsoft.com/office/drawing/2014/main" id="{7CDDCF6A-4101-4E2E-AED3-04FB80B872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6203102" y="11384737"/>
            <a:ext cx="574855" cy="415499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A4BE4F50-65A5-4056-8FBE-C1B591BD3C1D}"/>
              </a:ext>
            </a:extLst>
          </p:cNvPr>
          <p:cNvSpPr/>
          <p:nvPr/>
        </p:nvSpPr>
        <p:spPr>
          <a:xfrm>
            <a:off x="6917002" y="10969239"/>
            <a:ext cx="4818746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Gavroche,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 ____ _____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_____ 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cloche.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2" name="Picture 13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3C7BA3A-BA79-47AA-A016-2733BA99F6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6153436" y="12114280"/>
            <a:ext cx="634610" cy="456480"/>
          </a:xfrm>
          <a:prstGeom prst="rect">
            <a:avLst/>
          </a:prstGeom>
        </p:spPr>
      </p:pic>
      <p:pic>
        <p:nvPicPr>
          <p:cNvPr id="133" name="Picture 132" descr="A picture containing logo&#10;&#10;Description automatically generated">
            <a:extLst>
              <a:ext uri="{FF2B5EF4-FFF2-40B4-BE49-F238E27FC236}">
                <a16:creationId xmlns:a16="http://schemas.microsoft.com/office/drawing/2014/main" id="{796F7CC4-271B-4CBB-A999-A6B5C98940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6158987" y="12617497"/>
            <a:ext cx="574855" cy="415499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6604DFAA-8BF9-4A57-8101-2D8FA593BBD8}"/>
              </a:ext>
            </a:extLst>
          </p:cNvPr>
          <p:cNvSpPr/>
          <p:nvPr/>
        </p:nvSpPr>
        <p:spPr>
          <a:xfrm>
            <a:off x="6960783" y="12201999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Thomas,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 ____ _____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_____ 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chats.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5" name="Picture 13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2C1C5D9-41D2-4688-BEE2-C6AC0E0F6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6107190" y="13342362"/>
            <a:ext cx="634610" cy="456480"/>
          </a:xfrm>
          <a:prstGeom prst="rect">
            <a:avLst/>
          </a:prstGeom>
        </p:spPr>
      </p:pic>
      <p:pic>
        <p:nvPicPr>
          <p:cNvPr id="136" name="Picture 135" descr="A picture containing logo&#10;&#10;Description automatically generated">
            <a:extLst>
              <a:ext uri="{FF2B5EF4-FFF2-40B4-BE49-F238E27FC236}">
                <a16:creationId xmlns:a16="http://schemas.microsoft.com/office/drawing/2014/main" id="{A18CD522-135C-4C7E-8C7C-3F300A2A63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6112741" y="13845579"/>
            <a:ext cx="574855" cy="415499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4A9125A-1B65-45FB-BD7C-E02C2E8FF2BD}"/>
              </a:ext>
            </a:extLst>
          </p:cNvPr>
          <p:cNvSpPr/>
          <p:nvPr/>
        </p:nvSpPr>
        <p:spPr>
          <a:xfrm>
            <a:off x="6960783" y="13409403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Amélie,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 ____ _____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_____ 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bougie.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8" name="Picture 13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8F6CB1E-12C7-4A63-9437-F9231F1799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6153436" y="14482725"/>
            <a:ext cx="634610" cy="456480"/>
          </a:xfrm>
          <a:prstGeom prst="rect">
            <a:avLst/>
          </a:prstGeom>
        </p:spPr>
      </p:pic>
      <p:pic>
        <p:nvPicPr>
          <p:cNvPr id="139" name="Picture 138" descr="A picture containing logo&#10;&#10;Description automatically generated">
            <a:extLst>
              <a:ext uri="{FF2B5EF4-FFF2-40B4-BE49-F238E27FC236}">
                <a16:creationId xmlns:a16="http://schemas.microsoft.com/office/drawing/2014/main" id="{DEC687F2-D7F0-4A78-A19A-619F1AE70B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6158987" y="14985942"/>
            <a:ext cx="574855" cy="415499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85682659-A4D2-4A0C-AE06-0774E60F1C01}"/>
              </a:ext>
            </a:extLst>
          </p:cNvPr>
          <p:cNvSpPr/>
          <p:nvPr/>
        </p:nvSpPr>
        <p:spPr>
          <a:xfrm>
            <a:off x="6960783" y="14570444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Hercule,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 ____ _____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_____ 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véhicule.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204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29548" y="256621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9343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F9C1001-D0A9-45C5-A70B-B5173689168E}"/>
              </a:ext>
            </a:extLst>
          </p:cNvPr>
          <p:cNvGrpSpPr/>
          <p:nvPr/>
        </p:nvGrpSpPr>
        <p:grpSpPr>
          <a:xfrm>
            <a:off x="203375" y="12315197"/>
            <a:ext cx="2331393" cy="849944"/>
            <a:chOff x="265969" y="4581662"/>
            <a:chExt cx="2331393" cy="849944"/>
          </a:xfrm>
        </p:grpSpPr>
        <p:sp>
          <p:nvSpPr>
            <p:cNvPr id="188" name="Title 1">
              <a:extLst>
                <a:ext uri="{FF2B5EF4-FFF2-40B4-BE49-F238E27FC236}">
                  <a16:creationId xmlns:a16="http://schemas.microsoft.com/office/drawing/2014/main" id="{B54FBF0C-AA7E-4184-880C-5A8A2781FD8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9" name="Picture 18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BBF1231D-D263-46C5-A448-810AE39BC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28ACF423-F945-4032-83FA-0B07BEC028F7}"/>
              </a:ext>
            </a:extLst>
          </p:cNvPr>
          <p:cNvSpPr txBox="1"/>
          <p:nvPr/>
        </p:nvSpPr>
        <p:spPr>
          <a:xfrm>
            <a:off x="2534768" y="12498534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 l’object en anglais sur la liste correcte.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D3607-B03E-4C22-87E5-3F7BE1D3F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22" y="1783859"/>
            <a:ext cx="10086077" cy="5004581"/>
          </a:xfrm>
          <a:prstGeom prst="rect">
            <a:avLst/>
          </a:prstGeom>
        </p:spPr>
      </p:pic>
      <p:grpSp>
        <p:nvGrpSpPr>
          <p:cNvPr id="192" name="Group 191">
            <a:extLst>
              <a:ext uri="{FF2B5EF4-FFF2-40B4-BE49-F238E27FC236}">
                <a16:creationId xmlns:a16="http://schemas.microsoft.com/office/drawing/2014/main" id="{E1091728-FFE0-46A9-8D84-982071870265}"/>
              </a:ext>
            </a:extLst>
          </p:cNvPr>
          <p:cNvGrpSpPr/>
          <p:nvPr/>
        </p:nvGrpSpPr>
        <p:grpSpPr>
          <a:xfrm>
            <a:off x="203375" y="976952"/>
            <a:ext cx="2331393" cy="849944"/>
            <a:chOff x="265969" y="4581662"/>
            <a:chExt cx="2331393" cy="849944"/>
          </a:xfrm>
        </p:grpSpPr>
        <p:sp>
          <p:nvSpPr>
            <p:cNvPr id="193" name="Title 1">
              <a:extLst>
                <a:ext uri="{FF2B5EF4-FFF2-40B4-BE49-F238E27FC236}">
                  <a16:creationId xmlns:a16="http://schemas.microsoft.com/office/drawing/2014/main" id="{3C6E20E5-8DF6-4D3C-B1F4-2C3ADC339F8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94" name="Picture 19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7482A3C-633B-43E0-A791-BF88E849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76405C2B-45AD-4B23-BC02-524CA9D6D1FA}"/>
              </a:ext>
            </a:extLst>
          </p:cNvPr>
          <p:cNvSpPr txBox="1"/>
          <p:nvPr/>
        </p:nvSpPr>
        <p:spPr>
          <a:xfrm>
            <a:off x="2534768" y="1160289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[au]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CustomShape 14">
            <a:extLst>
              <a:ext uri="{FF2B5EF4-FFF2-40B4-BE49-F238E27FC236}">
                <a16:creationId xmlns:a16="http://schemas.microsoft.com/office/drawing/2014/main" id="{B3E70ECD-1321-4D34-8437-EACE75FE555B}"/>
              </a:ext>
            </a:extLst>
          </p:cNvPr>
          <p:cNvSpPr/>
          <p:nvPr/>
        </p:nvSpPr>
        <p:spPr>
          <a:xfrm>
            <a:off x="9858503" y="783844"/>
            <a:ext cx="2197899" cy="1555382"/>
          </a:xfrm>
          <a:prstGeom prst="wedgeEllipseCallout">
            <a:avLst>
              <a:gd name="adj1" fmla="val -65701"/>
              <a:gd name="adj2" fmla="val 27086"/>
            </a:avLst>
          </a:prstGeom>
          <a:solidFill>
            <a:schemeClr val="bg1">
              <a:lumMod val="8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2106064-9040-4848-AB0B-1EC409CDBB63}"/>
              </a:ext>
            </a:extLst>
          </p:cNvPr>
          <p:cNvSpPr txBox="1"/>
          <p:nvPr/>
        </p:nvSpPr>
        <p:spPr>
          <a:xfrm>
            <a:off x="9879739" y="945340"/>
            <a:ext cx="2219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Now say the words. Your partner will check.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AD2FA4D8-6679-4E82-B38A-0C5F58BB3458}"/>
              </a:ext>
            </a:extLst>
          </p:cNvPr>
          <p:cNvGrpSpPr/>
          <p:nvPr/>
        </p:nvGrpSpPr>
        <p:grpSpPr>
          <a:xfrm>
            <a:off x="329548" y="6787139"/>
            <a:ext cx="2268556" cy="862054"/>
            <a:chOff x="314909" y="12083263"/>
            <a:chExt cx="2268556" cy="862054"/>
          </a:xfrm>
        </p:grpSpPr>
        <p:sp>
          <p:nvSpPr>
            <p:cNvPr id="199" name="Title 1">
              <a:extLst>
                <a:ext uri="{FF2B5EF4-FFF2-40B4-BE49-F238E27FC236}">
                  <a16:creationId xmlns:a16="http://schemas.microsoft.com/office/drawing/2014/main" id="{7C6CB074-ED3E-4EA7-9C23-3B2B9803AA4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00" name="Picture 19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645932E-145C-4CBF-9562-67122C565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D9B30E13-2C1C-4CEC-B685-C3F186BB4610}"/>
              </a:ext>
            </a:extLst>
          </p:cNvPr>
          <p:cNvSpPr txBox="1"/>
          <p:nvPr/>
        </p:nvSpPr>
        <p:spPr>
          <a:xfrm>
            <a:off x="2606825" y="6944540"/>
            <a:ext cx="7225055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6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Adèle prépare une liste pour les vacances.</a:t>
            </a:r>
            <a:endParaRPr kumimoji="0" lang="en-GB" sz="263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2" name="Table 4">
            <a:extLst>
              <a:ext uri="{FF2B5EF4-FFF2-40B4-BE49-F238E27FC236}">
                <a16:creationId xmlns:a16="http://schemas.microsoft.com/office/drawing/2014/main" id="{2E7DC69C-27BE-4E33-AE24-6293A2C28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06486"/>
              </p:ext>
            </p:extLst>
          </p:nvPr>
        </p:nvGraphicFramePr>
        <p:xfrm>
          <a:off x="3890424" y="8334753"/>
          <a:ext cx="4851672" cy="3876448"/>
        </p:xfrm>
        <a:graphic>
          <a:graphicData uri="http://schemas.openxmlformats.org/drawingml/2006/table">
            <a:tbl>
              <a:tblPr firstRow="1" bandRow="1"/>
              <a:tblGrid>
                <a:gridCol w="2425836">
                  <a:extLst>
                    <a:ext uri="{9D8B030D-6E8A-4147-A177-3AD203B41FA5}">
                      <a16:colId xmlns:a16="http://schemas.microsoft.com/office/drawing/2014/main" val="1244556985"/>
                    </a:ext>
                  </a:extLst>
                </a:gridCol>
                <a:gridCol w="2425836">
                  <a:extLst>
                    <a:ext uri="{9D8B030D-6E8A-4147-A177-3AD203B41FA5}">
                      <a16:colId xmlns:a16="http://schemas.microsoft.com/office/drawing/2014/main" val="1313929617"/>
                    </a:ext>
                  </a:extLst>
                </a:gridCol>
              </a:tblGrid>
              <a:tr h="7715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830622"/>
                  </a:ext>
                </a:extLst>
              </a:tr>
              <a:tr h="79021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173503"/>
                  </a:ext>
                </a:extLst>
              </a:tr>
              <a:tr h="7715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942822"/>
                  </a:ext>
                </a:extLst>
              </a:tr>
              <a:tr h="7715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145269"/>
                  </a:ext>
                </a:extLst>
              </a:tr>
              <a:tr h="7715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297816"/>
                  </a:ext>
                </a:extLst>
              </a:tr>
            </a:tbl>
          </a:graphicData>
        </a:graphic>
      </p:graphicFrame>
      <p:pic>
        <p:nvPicPr>
          <p:cNvPr id="203" name="Picture 20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6C5FD58-699B-4755-AC6B-3DD874082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6945108" y="7523155"/>
            <a:ext cx="978420" cy="806342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B82B1FE9-D6F9-4FE6-BFD9-9EEAF1DD34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>
            <a:off x="4480364" y="7471532"/>
            <a:ext cx="1352063" cy="860593"/>
          </a:xfrm>
          <a:prstGeom prst="rect">
            <a:avLst/>
          </a:prstGeom>
        </p:spPr>
      </p:pic>
      <p:pic>
        <p:nvPicPr>
          <p:cNvPr id="212" name="Picture 211" descr="Logo&#10;&#10;Description automatically generated">
            <a:extLst>
              <a:ext uri="{FF2B5EF4-FFF2-40B4-BE49-F238E27FC236}">
                <a16:creationId xmlns:a16="http://schemas.microsoft.com/office/drawing/2014/main" id="{C2A80D13-934C-4DA7-99D4-7D56455C5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43" y="10957873"/>
            <a:ext cx="2125867" cy="150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4536E-E460-4909-A66F-BD94B5777A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922" y="13079449"/>
            <a:ext cx="3580573" cy="3257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2E3EF-8D3F-4DDB-9C2E-91CE5C5B8F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4543" y="13079449"/>
            <a:ext cx="1863192" cy="2968822"/>
          </a:xfrm>
          <a:prstGeom prst="rect">
            <a:avLst/>
          </a:prstGeom>
        </p:spPr>
      </p:pic>
      <p:pic>
        <p:nvPicPr>
          <p:cNvPr id="232" name="Picture 231" descr="Diagram&#10;&#10;Description automatically generated">
            <a:extLst>
              <a:ext uri="{FF2B5EF4-FFF2-40B4-BE49-F238E27FC236}">
                <a16:creationId xmlns:a16="http://schemas.microsoft.com/office/drawing/2014/main" id="{D05B8676-990D-4CED-AC6D-3675503839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724" y="6645122"/>
            <a:ext cx="2349349" cy="2518566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26254ED6-DB40-493D-891A-6E2C505D6AF8}"/>
              </a:ext>
            </a:extLst>
          </p:cNvPr>
          <p:cNvSpPr txBox="1"/>
          <p:nvPr/>
        </p:nvSpPr>
        <p:spPr>
          <a:xfrm>
            <a:off x="84609" y="7583391"/>
            <a:ext cx="3365297" cy="130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 la </a:t>
            </a:r>
            <a:r>
              <a:rPr kumimoji="0" lang="en-GB" sz="263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liste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63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</a:p>
          <a:p>
            <a:pPr>
              <a:defRPr/>
            </a:pP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‘I have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(Adèle) </a:t>
            </a:r>
            <a:r>
              <a:rPr kumimoji="0" lang="en-GB" sz="2630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‘he has’ </a:t>
            </a:r>
            <a:r>
              <a:rPr kumimoji="0" lang="en-GB" sz="263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(Pierre) ?</a:t>
            </a:r>
            <a:endParaRPr kumimoji="0" lang="en-GB" sz="263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510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29548" y="256621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8702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0049B3-37A4-4D80-B3D3-EBDE3599DF33}"/>
              </a:ext>
            </a:extLst>
          </p:cNvPr>
          <p:cNvGrpSpPr/>
          <p:nvPr/>
        </p:nvGrpSpPr>
        <p:grpSpPr>
          <a:xfrm>
            <a:off x="2632843" y="1140093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063597D9-60CF-4CDC-9024-3E5CD516B10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58AE21C4-CA4E-4CD1-AABA-E60CB759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62E9709-6F29-4B13-8815-BAFF06BDCC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7114" y="9229320"/>
            <a:ext cx="1255885" cy="11461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C43C6878-FE55-4E54-8CB0-2092CAA3EC2D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F9C1001-D0A9-45C5-A70B-B5173689168E}"/>
              </a:ext>
            </a:extLst>
          </p:cNvPr>
          <p:cNvGrpSpPr/>
          <p:nvPr/>
        </p:nvGrpSpPr>
        <p:grpSpPr>
          <a:xfrm>
            <a:off x="166104" y="1181886"/>
            <a:ext cx="2331393" cy="849944"/>
            <a:chOff x="265969" y="4581662"/>
            <a:chExt cx="2331393" cy="849944"/>
          </a:xfrm>
        </p:grpSpPr>
        <p:sp>
          <p:nvSpPr>
            <p:cNvPr id="188" name="Title 1">
              <a:extLst>
                <a:ext uri="{FF2B5EF4-FFF2-40B4-BE49-F238E27FC236}">
                  <a16:creationId xmlns:a16="http://schemas.microsoft.com/office/drawing/2014/main" id="{B54FBF0C-AA7E-4184-880C-5A8A2781FD8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9" name="Picture 18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BBF1231D-D263-46C5-A448-810AE39BC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28ACF423-F945-4032-83FA-0B07BEC028F7}"/>
              </a:ext>
            </a:extLst>
          </p:cNvPr>
          <p:cNvSpPr txBox="1"/>
          <p:nvPr/>
        </p:nvSpPr>
        <p:spPr>
          <a:xfrm>
            <a:off x="825204" y="1834160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la conversation. </a:t>
            </a:r>
            <a:r>
              <a:rPr lang="en-GB" sz="2800" b="1" spc="-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Century Gothic"/>
              </a:rPr>
              <a:t>Complète</a:t>
            </a:r>
            <a:r>
              <a:rPr lang="en-GB" sz="2800" b="1" spc="-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Century Gothic"/>
              </a:rPr>
              <a:t> </a:t>
            </a:r>
            <a:r>
              <a:rPr lang="en-GB" sz="2800" b="1" spc="-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Century Gothic"/>
              </a:rPr>
              <a:t>en</a:t>
            </a:r>
            <a:r>
              <a:rPr lang="en-GB" sz="2800" b="1" spc="-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Century Gothic"/>
              </a:rPr>
              <a:t> </a:t>
            </a:r>
            <a:r>
              <a:rPr lang="en-GB" sz="2800" b="1" spc="-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Century Gothic"/>
              </a:rPr>
              <a:t>anglais</a:t>
            </a:r>
            <a:r>
              <a:rPr lang="en-GB" sz="2800" b="1" spc="-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Century Gothic"/>
              </a:rPr>
              <a:t>.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8865D7A-3998-43E2-B6F4-9DF1683A8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97" y="12084623"/>
            <a:ext cx="1186070" cy="108036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E2C82BB7-0175-4FC7-A3E0-B6979266E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7" y="10378643"/>
            <a:ext cx="1186070" cy="11860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A6BE2C9-8E10-4F8B-8F39-3273EC7D90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407" y="14090182"/>
            <a:ext cx="1162417" cy="11012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9BD235-3CD6-49BC-ADA8-D218662A2DE2}"/>
              </a:ext>
            </a:extLst>
          </p:cNvPr>
          <p:cNvSpPr txBox="1"/>
          <p:nvPr/>
        </p:nvSpPr>
        <p:spPr>
          <a:xfrm>
            <a:off x="2005325" y="151921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09F48D-D937-4F1E-A3A5-4F3D804BD2EB}"/>
              </a:ext>
            </a:extLst>
          </p:cNvPr>
          <p:cNvSpPr txBox="1"/>
          <p:nvPr/>
        </p:nvSpPr>
        <p:spPr>
          <a:xfrm>
            <a:off x="1985519" y="127798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4DF836-07FC-448F-8DE5-28AE08DF35C9}"/>
              </a:ext>
            </a:extLst>
          </p:cNvPr>
          <p:cNvSpPr txBox="1"/>
          <p:nvPr/>
        </p:nvSpPr>
        <p:spPr>
          <a:xfrm>
            <a:off x="1971862" y="1107270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28B4C6C2-3A53-421F-BC55-A4CBC549A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712645"/>
              </p:ext>
            </p:extLst>
          </p:nvPr>
        </p:nvGraphicFramePr>
        <p:xfrm>
          <a:off x="825204" y="10005429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8F23D-5E29-4767-984A-3D657FD0B533}"/>
              </a:ext>
            </a:extLst>
          </p:cNvPr>
          <p:cNvGrpSpPr/>
          <p:nvPr/>
        </p:nvGrpSpPr>
        <p:grpSpPr>
          <a:xfrm>
            <a:off x="181686" y="9016549"/>
            <a:ext cx="2046279" cy="849944"/>
            <a:chOff x="291715" y="11147271"/>
            <a:chExt cx="2046279" cy="849944"/>
          </a:xfrm>
        </p:grpSpPr>
        <p:sp>
          <p:nvSpPr>
            <p:cNvPr id="51" name="Title 2">
              <a:extLst>
                <a:ext uri="{FF2B5EF4-FFF2-40B4-BE49-F238E27FC236}">
                  <a16:creationId xmlns:a16="http://schemas.microsoft.com/office/drawing/2014/main" id="{3ABDB610-1830-4171-9C5A-076A4A6B3E66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3" name="Picture 52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A982F7EA-E142-480D-A036-87D7ECE6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62667B3-2296-4574-A3AE-2492DEBD945C}"/>
              </a:ext>
            </a:extLst>
          </p:cNvPr>
          <p:cNvSpPr txBox="1"/>
          <p:nvPr/>
        </p:nvSpPr>
        <p:spPr>
          <a:xfrm>
            <a:off x="2263406" y="9208608"/>
            <a:ext cx="997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8655C87B-316F-4D6B-9478-999CC2142E40}"/>
              </a:ext>
            </a:extLst>
          </p:cNvPr>
          <p:cNvSpPr txBox="1">
            <a:spLocks/>
          </p:cNvSpPr>
          <p:nvPr/>
        </p:nvSpPr>
        <p:spPr>
          <a:xfrm>
            <a:off x="10588070" y="10449115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E37446-288A-4662-8B53-789F5EFF4A57}"/>
              </a:ext>
            </a:extLst>
          </p:cNvPr>
          <p:cNvSpPr txBox="1"/>
          <p:nvPr/>
        </p:nvSpPr>
        <p:spPr>
          <a:xfrm>
            <a:off x="5427220" y="1308343"/>
            <a:ext cx="3112398" cy="400110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les vacances – holidays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46218F-8EC8-4FD6-BA41-F5D66889DD8C}"/>
              </a:ext>
            </a:extLst>
          </p:cNvPr>
          <p:cNvSpPr txBox="1"/>
          <p:nvPr/>
        </p:nvSpPr>
        <p:spPr>
          <a:xfrm>
            <a:off x="8609960" y="1303431"/>
            <a:ext cx="2752839" cy="400110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pas encore – not yet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3D7D59B-C321-460E-A8E9-10117F27AC77}"/>
              </a:ext>
            </a:extLst>
          </p:cNvPr>
          <p:cNvSpPr/>
          <p:nvPr/>
        </p:nvSpPr>
        <p:spPr>
          <a:xfrm>
            <a:off x="6556415" y="2847219"/>
            <a:ext cx="5240494" cy="5120267"/>
          </a:xfrm>
          <a:prstGeom prst="rect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GB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21C955-A199-4D08-B4C1-B9575817990F}"/>
              </a:ext>
            </a:extLst>
          </p:cNvPr>
          <p:cNvSpPr txBox="1"/>
          <p:nvPr/>
        </p:nvSpPr>
        <p:spPr>
          <a:xfrm>
            <a:off x="6562152" y="3082817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Hi Pierre, __________________?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88EF48-D030-4F81-BC64-9AA2866CFCB1}"/>
              </a:ext>
            </a:extLst>
          </p:cNvPr>
          <p:cNvSpPr txBox="1"/>
          <p:nvPr/>
        </p:nvSpPr>
        <p:spPr>
          <a:xfrm>
            <a:off x="6652457" y="3697790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also ______ a list for the holidays, _____?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1CA7F1-070F-4793-9A22-084231463D32}"/>
              </a:ext>
            </a:extLst>
          </p:cNvPr>
          <p:cNvSpPr txBox="1"/>
          <p:nvPr/>
        </p:nvSpPr>
        <p:spPr>
          <a:xfrm>
            <a:off x="6669801" y="4758638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No!?!  Oh, not yet!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256736B-3744-46FA-97A4-FF4CA55D7BD4}"/>
              </a:ext>
            </a:extLst>
          </p:cNvPr>
          <p:cNvSpPr txBox="1"/>
          <p:nvPr/>
        </p:nvSpPr>
        <p:spPr>
          <a:xfrm>
            <a:off x="6618590" y="5450154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 you have ___ __________ _______ mum?  ________.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9FC802-3CA7-49B5-9659-EE0A5FE859DC}"/>
              </a:ext>
            </a:extLst>
          </p:cNvPr>
          <p:cNvSpPr txBox="1"/>
          <p:nvPr/>
        </p:nvSpPr>
        <p:spPr>
          <a:xfrm>
            <a:off x="6732851" y="6356725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 ________ a present for _____, _________!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DFCF05E-3467-42D1-AFE4-768C5F2D8837}"/>
              </a:ext>
            </a:extLst>
          </p:cNvPr>
          <p:cNvSpPr txBox="1"/>
          <p:nvPr/>
        </p:nvSpPr>
        <p:spPr>
          <a:xfrm>
            <a:off x="6669801" y="7132299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_______, ___ _______ a __________ _______ _______!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1B51826-6384-41AB-8892-5796F548AD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149060" y="3714341"/>
            <a:ext cx="823418" cy="561553"/>
          </a:xfrm>
          <a:prstGeom prst="rect">
            <a:avLst/>
          </a:prstGeom>
        </p:spPr>
      </p:pic>
      <p:sp>
        <p:nvSpPr>
          <p:cNvPr id="92" name="Speech Bubble: Rectangle with Corners Rounded 91">
            <a:hlinkClick r:id="" action="ppaction://noaction">
              <a:snd r:embed="rId13" name="f 4_2.wav"/>
            </a:hlinkClick>
            <a:extLst>
              <a:ext uri="{FF2B5EF4-FFF2-40B4-BE49-F238E27FC236}">
                <a16:creationId xmlns:a16="http://schemas.microsoft.com/office/drawing/2014/main" id="{C3B4A363-4E55-4B2E-9389-19B4B6F9DADF}"/>
              </a:ext>
            </a:extLst>
          </p:cNvPr>
          <p:cNvSpPr/>
          <p:nvPr/>
        </p:nvSpPr>
        <p:spPr>
          <a:xfrm>
            <a:off x="860753" y="3615362"/>
            <a:ext cx="5334498" cy="759512"/>
          </a:xfrm>
          <a:prstGeom prst="wedgeRoundRectCallout">
            <a:avLst>
              <a:gd name="adj1" fmla="val -53346"/>
              <a:gd name="adj2" fmla="val 13967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Tu 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pour les vacances, non ?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FA24FAA6-14BA-4BAF-BF2D-B81E530532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181686" y="2930822"/>
            <a:ext cx="823418" cy="561553"/>
          </a:xfrm>
          <a:prstGeom prst="rect">
            <a:avLst/>
          </a:prstGeom>
        </p:spPr>
      </p:pic>
      <p:sp>
        <p:nvSpPr>
          <p:cNvPr id="94" name="Speech Bubble: Rectangle with Corners Rounded 93">
            <a:hlinkClick r:id="" action="ppaction://noaction">
              <a:snd r:embed="rId14" name="f 4_1.wav"/>
            </a:hlinkClick>
            <a:extLst>
              <a:ext uri="{FF2B5EF4-FFF2-40B4-BE49-F238E27FC236}">
                <a16:creationId xmlns:a16="http://schemas.microsoft.com/office/drawing/2014/main" id="{0837EF9C-FBFC-4FE6-8DFE-9DC9C1C843CF}"/>
              </a:ext>
            </a:extLst>
          </p:cNvPr>
          <p:cNvSpPr/>
          <p:nvPr/>
        </p:nvSpPr>
        <p:spPr>
          <a:xfrm>
            <a:off x="860753" y="2958878"/>
            <a:ext cx="5334498" cy="505442"/>
          </a:xfrm>
          <a:prstGeom prst="wedgeRoundRectCallout">
            <a:avLst>
              <a:gd name="adj1" fmla="val -52313"/>
              <a:gd name="adj2" fmla="val 2194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Salut Pierre,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2676E1E5-D077-4274-8893-5A5C73C5F5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161811" y="4609161"/>
            <a:ext cx="823418" cy="561553"/>
          </a:xfrm>
          <a:prstGeom prst="rect">
            <a:avLst/>
          </a:prstGeom>
        </p:spPr>
      </p:pic>
      <p:sp>
        <p:nvSpPr>
          <p:cNvPr id="96" name="Speech Bubble: Rectangle with Corners Rounded 95">
            <a:hlinkClick r:id="" action="ppaction://noaction">
              <a:snd r:embed="rId15" name="f 4_3.wav"/>
            </a:hlinkClick>
            <a:extLst>
              <a:ext uri="{FF2B5EF4-FFF2-40B4-BE49-F238E27FC236}">
                <a16:creationId xmlns:a16="http://schemas.microsoft.com/office/drawing/2014/main" id="{E416BA10-901F-4411-B46A-090A36073CFF}"/>
              </a:ext>
            </a:extLst>
          </p:cNvPr>
          <p:cNvSpPr/>
          <p:nvPr/>
        </p:nvSpPr>
        <p:spPr>
          <a:xfrm>
            <a:off x="855016" y="4668855"/>
            <a:ext cx="5334498" cy="502756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Non !?!  Oh, pas encore !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04FD1CDF-B60A-40F7-9D15-FB9219BCCA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181686" y="5550847"/>
            <a:ext cx="823418" cy="561553"/>
          </a:xfrm>
          <a:prstGeom prst="rect">
            <a:avLst/>
          </a:prstGeom>
        </p:spPr>
      </p:pic>
      <p:sp>
        <p:nvSpPr>
          <p:cNvPr id="98" name="Speech Bubble: Rectangle with Corners Rounded 97">
            <a:hlinkClick r:id="" action="ppaction://noaction">
              <a:snd r:embed="rId16" name="f 4_4.wav"/>
            </a:hlinkClick>
            <a:extLst>
              <a:ext uri="{FF2B5EF4-FFF2-40B4-BE49-F238E27FC236}">
                <a16:creationId xmlns:a16="http://schemas.microsoft.com/office/drawing/2014/main" id="{C91F8ACE-6E09-4699-9169-9E103330D996}"/>
              </a:ext>
            </a:extLst>
          </p:cNvPr>
          <p:cNvSpPr/>
          <p:nvPr/>
        </p:nvSpPr>
        <p:spPr>
          <a:xfrm>
            <a:off x="848179" y="5550138"/>
            <a:ext cx="5334498" cy="759512"/>
          </a:xfrm>
          <a:prstGeom prst="wedgeRoundRectCallout">
            <a:avLst>
              <a:gd name="adj1" fmla="val -52933"/>
              <a:gd name="adj2" fmla="val 816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as un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Maman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? Bien.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164D9B30-0C05-4988-88F5-395E0226A3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167190" y="6508408"/>
            <a:ext cx="823418" cy="561553"/>
          </a:xfrm>
          <a:prstGeom prst="rect">
            <a:avLst/>
          </a:prstGeom>
        </p:spPr>
      </p:pic>
      <p:sp>
        <p:nvSpPr>
          <p:cNvPr id="100" name="Speech Bubble: Rectangle with Corners Rounded 99">
            <a:hlinkClick r:id="" action="ppaction://noaction">
              <a:snd r:embed="rId17" name="f 4_5.wav"/>
            </a:hlinkClick>
            <a:extLst>
              <a:ext uri="{FF2B5EF4-FFF2-40B4-BE49-F238E27FC236}">
                <a16:creationId xmlns:a16="http://schemas.microsoft.com/office/drawing/2014/main" id="{8E1D9039-D82A-4C66-932C-96393BDDA766}"/>
              </a:ext>
            </a:extLst>
          </p:cNvPr>
          <p:cNvSpPr/>
          <p:nvPr/>
        </p:nvSpPr>
        <p:spPr>
          <a:xfrm>
            <a:off x="846268" y="6602031"/>
            <a:ext cx="5334498" cy="470021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toi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EDB69DD4-4FB4-4669-B4A2-07587000C1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160046" y="7322887"/>
            <a:ext cx="823418" cy="561553"/>
          </a:xfrm>
          <a:prstGeom prst="rect">
            <a:avLst/>
          </a:prstGeom>
        </p:spPr>
      </p:pic>
      <p:sp>
        <p:nvSpPr>
          <p:cNvPr id="103" name="Speech Bubble: Rectangle with Corners Rounded 102">
            <a:hlinkClick r:id="" action="ppaction://noaction">
              <a:snd r:embed="rId18" name="f 4_6.wav"/>
            </a:hlinkClick>
            <a:extLst>
              <a:ext uri="{FF2B5EF4-FFF2-40B4-BE49-F238E27FC236}">
                <a16:creationId xmlns:a16="http://schemas.microsoft.com/office/drawing/2014/main" id="{18D28D2C-5883-443B-A68A-E7AE0F3186C8}"/>
              </a:ext>
            </a:extLst>
          </p:cNvPr>
          <p:cNvSpPr/>
          <p:nvPr/>
        </p:nvSpPr>
        <p:spPr>
          <a:xfrm>
            <a:off x="862386" y="7399277"/>
            <a:ext cx="5334498" cy="461665"/>
          </a:xfrm>
          <a:prstGeom prst="wedgeRoundRectCallout">
            <a:avLst>
              <a:gd name="adj1" fmla="val -53759"/>
              <a:gd name="adj2" fmla="val 14576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Moi,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pour Papa !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" name="Picture 103" descr="Diagram&#10;&#10;Description automatically generated">
            <a:extLst>
              <a:ext uri="{FF2B5EF4-FFF2-40B4-BE49-F238E27FC236}">
                <a16:creationId xmlns:a16="http://schemas.microsoft.com/office/drawing/2014/main" id="{2BC4EFB3-4F7B-4F3B-8F5C-6AAF40E2D1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04" y="1799031"/>
            <a:ext cx="894303" cy="958717"/>
          </a:xfrm>
          <a:prstGeom prst="rect">
            <a:avLst/>
          </a:prstGeom>
        </p:spPr>
      </p:pic>
      <p:pic>
        <p:nvPicPr>
          <p:cNvPr id="105" name="Picture 10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95D35BA-83D9-429E-BC3C-0F13CF1720C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6555686" y="2303218"/>
            <a:ext cx="672238" cy="550771"/>
          </a:xfrm>
          <a:prstGeom prst="rect">
            <a:avLst/>
          </a:prstGeom>
        </p:spPr>
      </p:pic>
      <p:pic>
        <p:nvPicPr>
          <p:cNvPr id="106" name="Picture 105" descr="Logo&#10;&#10;Description automatically generated">
            <a:extLst>
              <a:ext uri="{FF2B5EF4-FFF2-40B4-BE49-F238E27FC236}">
                <a16:creationId xmlns:a16="http://schemas.microsoft.com/office/drawing/2014/main" id="{7437F95C-A925-401A-8B79-0DFCB0BD50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58" y="7698784"/>
            <a:ext cx="979794" cy="69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95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121069"/>
            <a:ext cx="2313247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121069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167"/>
              </p:ext>
            </p:extLst>
          </p:nvPr>
        </p:nvGraphicFramePr>
        <p:xfrm>
          <a:off x="511539" y="12890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82AD3D-4FB1-4DD2-99FC-4DE2CA4C00B3}"/>
              </a:ext>
            </a:extLst>
          </p:cNvPr>
          <p:cNvSpPr txBox="1"/>
          <p:nvPr/>
        </p:nvSpPr>
        <p:spPr>
          <a:xfrm>
            <a:off x="578831" y="3958037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626C0E-6A01-421B-A1C6-8242B33B4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2" y="2007193"/>
            <a:ext cx="2142482" cy="1267635"/>
          </a:xfrm>
          <a:prstGeom prst="rect">
            <a:avLst/>
          </a:prstGeom>
        </p:spPr>
      </p:pic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20006"/>
              </p:ext>
            </p:extLst>
          </p:nvPr>
        </p:nvGraphicFramePr>
        <p:xfrm>
          <a:off x="3422448" y="12890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4" name="Table 107">
            <a:extLst>
              <a:ext uri="{FF2B5EF4-FFF2-40B4-BE49-F238E27FC236}">
                <a16:creationId xmlns:a16="http://schemas.microsoft.com/office/drawing/2014/main" id="{CB1DE308-2353-45C7-BE64-E6C466D2A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6353"/>
              </p:ext>
            </p:extLst>
          </p:nvPr>
        </p:nvGraphicFramePr>
        <p:xfrm>
          <a:off x="6318810" y="12890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0C4CCF2B-B85F-4111-85E3-E28D2A653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66166"/>
              </p:ext>
            </p:extLst>
          </p:nvPr>
        </p:nvGraphicFramePr>
        <p:xfrm>
          <a:off x="9231614" y="128805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6" name="Table 107">
            <a:extLst>
              <a:ext uri="{FF2B5EF4-FFF2-40B4-BE49-F238E27FC236}">
                <a16:creationId xmlns:a16="http://schemas.microsoft.com/office/drawing/2014/main" id="{64904F9D-2F63-4594-9A56-BC3F0D8B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58840"/>
              </p:ext>
            </p:extLst>
          </p:nvPr>
        </p:nvGraphicFramePr>
        <p:xfrm>
          <a:off x="511539" y="49907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572445"/>
              </p:ext>
            </p:extLst>
          </p:nvPr>
        </p:nvGraphicFramePr>
        <p:xfrm>
          <a:off x="3422448" y="49907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-t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700E07A2-7770-499F-BC29-3591CD7E5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38149"/>
              </p:ext>
            </p:extLst>
          </p:nvPr>
        </p:nvGraphicFramePr>
        <p:xfrm>
          <a:off x="6318810" y="49907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9" name="Table 107">
            <a:extLst>
              <a:ext uri="{FF2B5EF4-FFF2-40B4-BE49-F238E27FC236}">
                <a16:creationId xmlns:a16="http://schemas.microsoft.com/office/drawing/2014/main" id="{28941CA1-FF11-416A-A5DA-8444C29C0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482574"/>
              </p:ext>
            </p:extLst>
          </p:nvPr>
        </p:nvGraphicFramePr>
        <p:xfrm>
          <a:off x="9231614" y="498971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</a:t>
                      </a:r>
                      <a:r>
                        <a:rPr lang="en-GB" sz="3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2D674663-7672-493C-9B9F-DA9E2D79E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05745"/>
              </p:ext>
            </p:extLst>
          </p:nvPr>
        </p:nvGraphicFramePr>
        <p:xfrm>
          <a:off x="511539" y="87925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1" name="Table 107">
            <a:extLst>
              <a:ext uri="{FF2B5EF4-FFF2-40B4-BE49-F238E27FC236}">
                <a16:creationId xmlns:a16="http://schemas.microsoft.com/office/drawing/2014/main" id="{85D7BC09-D6DB-41F5-9A84-C136F4F65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869750"/>
              </p:ext>
            </p:extLst>
          </p:nvPr>
        </p:nvGraphicFramePr>
        <p:xfrm>
          <a:off x="3422448" y="87925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2" name="Table 107">
            <a:extLst>
              <a:ext uri="{FF2B5EF4-FFF2-40B4-BE49-F238E27FC236}">
                <a16:creationId xmlns:a16="http://schemas.microsoft.com/office/drawing/2014/main" id="{EE07DFF3-DE46-43C1-9144-DC252E58D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333072"/>
              </p:ext>
            </p:extLst>
          </p:nvPr>
        </p:nvGraphicFramePr>
        <p:xfrm>
          <a:off x="6318810" y="87925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closed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4D738FAA-E4E4-454E-A0DD-8771C785B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274233"/>
              </p:ext>
            </p:extLst>
          </p:nvPr>
        </p:nvGraphicFramePr>
        <p:xfrm>
          <a:off x="9231614" y="879148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A7F9CFEC-CBDB-41E4-B657-1553B0B83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98265"/>
              </p:ext>
            </p:extLst>
          </p:nvPr>
        </p:nvGraphicFramePr>
        <p:xfrm>
          <a:off x="511539" y="1255523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5" name="Table 107">
            <a:extLst>
              <a:ext uri="{FF2B5EF4-FFF2-40B4-BE49-F238E27FC236}">
                <a16:creationId xmlns:a16="http://schemas.microsoft.com/office/drawing/2014/main" id="{10C403AF-C34A-413F-8FBF-D232A6846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938991"/>
              </p:ext>
            </p:extLst>
          </p:nvPr>
        </p:nvGraphicFramePr>
        <p:xfrm>
          <a:off x="3422448" y="1255523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A968E8D8-24BE-4885-BCDD-13D10278F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498072"/>
              </p:ext>
            </p:extLst>
          </p:nvPr>
        </p:nvGraphicFramePr>
        <p:xfrm>
          <a:off x="6318810" y="1255523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3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7" name="Table 107">
            <a:extLst>
              <a:ext uri="{FF2B5EF4-FFF2-40B4-BE49-F238E27FC236}">
                <a16:creationId xmlns:a16="http://schemas.microsoft.com/office/drawing/2014/main" id="{83631C54-FC98-4E98-AAEE-DE3C69CE2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54176"/>
              </p:ext>
            </p:extLst>
          </p:nvPr>
        </p:nvGraphicFramePr>
        <p:xfrm>
          <a:off x="9231614" y="1255419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5B3791B7-B8EF-40DD-9428-6A7DCC256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02" y="1922119"/>
            <a:ext cx="2200183" cy="1734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3572796" y="3944680"/>
            <a:ext cx="208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5EDA54-DEE9-48C3-99FF-F58217CC4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563" y="1393373"/>
            <a:ext cx="1415423" cy="2385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EA0E25-6777-4C6A-9E58-D89B44C0EEBA}"/>
              </a:ext>
            </a:extLst>
          </p:cNvPr>
          <p:cNvSpPr txBox="1"/>
          <p:nvPr/>
        </p:nvSpPr>
        <p:spPr>
          <a:xfrm>
            <a:off x="6696795" y="3944680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9F6CF0-F593-42A0-B8B9-84DBAFEB14A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367320" y="2263345"/>
            <a:ext cx="2241421" cy="1497854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0DBA70-C447-413F-9249-25AA8FC8263A}"/>
              </a:ext>
            </a:extLst>
          </p:cNvPr>
          <p:cNvSpPr txBox="1"/>
          <p:nvPr/>
        </p:nvSpPr>
        <p:spPr>
          <a:xfrm>
            <a:off x="9580397" y="3926138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7" descr="cosmos">
            <a:extLst>
              <a:ext uri="{FF2B5EF4-FFF2-40B4-BE49-F238E27FC236}">
                <a16:creationId xmlns:a16="http://schemas.microsoft.com/office/drawing/2014/main" id="{28067A37-E63E-4B1B-8343-96B08834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0" y="5898472"/>
            <a:ext cx="2508545" cy="16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D8EE26-A53E-4BD8-87A0-B8B7C7AD2D64}"/>
              </a:ext>
            </a:extLst>
          </p:cNvPr>
          <p:cNvSpPr txBox="1"/>
          <p:nvPr/>
        </p:nvSpPr>
        <p:spPr>
          <a:xfrm>
            <a:off x="757318" y="767105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nivers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39" descr="Shape, circle&#10;&#10;Description automatically generated">
            <a:extLst>
              <a:ext uri="{FF2B5EF4-FFF2-40B4-BE49-F238E27FC236}">
                <a16:creationId xmlns:a16="http://schemas.microsoft.com/office/drawing/2014/main" id="{73840D6B-07EB-4EDE-A28F-99BAA4FF1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076" y="5047292"/>
            <a:ext cx="518288" cy="622336"/>
          </a:xfrm>
          <a:prstGeom prst="rect">
            <a:avLst/>
          </a:prstGeom>
        </p:spPr>
      </p:pic>
      <p:pic>
        <p:nvPicPr>
          <p:cNvPr id="41" name="Picture 40" descr="Shape, circle&#10;&#10;Description automatically generated">
            <a:extLst>
              <a:ext uri="{FF2B5EF4-FFF2-40B4-BE49-F238E27FC236}">
                <a16:creationId xmlns:a16="http://schemas.microsoft.com/office/drawing/2014/main" id="{FDFC6CAE-19D1-4448-90AD-DBABD4682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46" y="5047292"/>
            <a:ext cx="518288" cy="622336"/>
          </a:xfrm>
          <a:prstGeom prst="rect">
            <a:avLst/>
          </a:prstGeom>
        </p:spPr>
      </p:pic>
      <p:pic>
        <p:nvPicPr>
          <p:cNvPr id="42" name="Picture 41" descr="Shape, circle&#10;&#10;Description automatically generated">
            <a:extLst>
              <a:ext uri="{FF2B5EF4-FFF2-40B4-BE49-F238E27FC236}">
                <a16:creationId xmlns:a16="http://schemas.microsoft.com/office/drawing/2014/main" id="{D1536759-FC25-451B-B68C-C9C3FA117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15" y="5048232"/>
            <a:ext cx="518288" cy="622336"/>
          </a:xfrm>
          <a:prstGeom prst="rect">
            <a:avLst/>
          </a:prstGeom>
        </p:spPr>
      </p:pic>
      <p:pic>
        <p:nvPicPr>
          <p:cNvPr id="43" name="Picture 42" descr="Shape, circle&#10;&#10;Description automatically generated">
            <a:extLst>
              <a:ext uri="{FF2B5EF4-FFF2-40B4-BE49-F238E27FC236}">
                <a16:creationId xmlns:a16="http://schemas.microsoft.com/office/drawing/2014/main" id="{697796D8-506B-4419-9186-3EAC20467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45" y="8836430"/>
            <a:ext cx="518288" cy="622336"/>
          </a:xfrm>
          <a:prstGeom prst="rect">
            <a:avLst/>
          </a:prstGeom>
        </p:spPr>
      </p:pic>
      <p:grpSp>
        <p:nvGrpSpPr>
          <p:cNvPr id="44" name="Group 43" descr="a tall boy and a small boy with arrow pointing to the small boy">
            <a:extLst>
              <a:ext uri="{FF2B5EF4-FFF2-40B4-BE49-F238E27FC236}">
                <a16:creationId xmlns:a16="http://schemas.microsoft.com/office/drawing/2014/main" id="{40F606BF-E075-4ED1-AD72-A1BFF2CEB8B1}"/>
              </a:ext>
            </a:extLst>
          </p:cNvPr>
          <p:cNvGrpSpPr/>
          <p:nvPr/>
        </p:nvGrpSpPr>
        <p:grpSpPr>
          <a:xfrm>
            <a:off x="3969007" y="5983000"/>
            <a:ext cx="1428760" cy="1620874"/>
            <a:chOff x="1199148" y="1347764"/>
            <a:chExt cx="1423730" cy="1953518"/>
          </a:xfrm>
        </p:grpSpPr>
        <p:pic>
          <p:nvPicPr>
            <p:cNvPr id="45" name="Picture 44" descr="tall boy">
              <a:extLst>
                <a:ext uri="{FF2B5EF4-FFF2-40B4-BE49-F238E27FC236}">
                  <a16:creationId xmlns:a16="http://schemas.microsoft.com/office/drawing/2014/main" id="{B621B725-5D73-4FDE-96A0-02B1907D6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46" name="Picture 45" descr="small boy">
              <a:extLst>
                <a:ext uri="{FF2B5EF4-FFF2-40B4-BE49-F238E27FC236}">
                  <a16:creationId xmlns:a16="http://schemas.microsoft.com/office/drawing/2014/main" id="{C8E1B7B4-E9CB-450A-934E-5EFAD38C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47" name="Down Arrow 32">
              <a:extLst>
                <a:ext uri="{FF2B5EF4-FFF2-40B4-BE49-F238E27FC236}">
                  <a16:creationId xmlns:a16="http://schemas.microsoft.com/office/drawing/2014/main" id="{5167366B-90E3-4A55-A9C8-4F4D29D3E95F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3607969" y="767387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peti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49" name="Google Shape;375;p6" descr="face icon to show 'but'">
            <a:extLst>
              <a:ext uri="{FF2B5EF4-FFF2-40B4-BE49-F238E27FC236}">
                <a16:creationId xmlns:a16="http://schemas.microsoft.com/office/drawing/2014/main" id="{6F7F9B77-B2C1-429E-920A-6F0C4FFA83FB}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535381" y="5504659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6488142" y="7699948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mai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E171CD-5BB7-4070-811E-9AAE95A8780B}"/>
              </a:ext>
            </a:extLst>
          </p:cNvPr>
          <p:cNvSpPr txBox="1"/>
          <p:nvPr/>
        </p:nvSpPr>
        <p:spPr>
          <a:xfrm>
            <a:off x="7116802" y="7308150"/>
            <a:ext cx="921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53" name="Picture 2" descr="Child, Happy, Boy, Hair, Smiling, Smile, Kid, Play">
            <a:extLst>
              <a:ext uri="{FF2B5EF4-FFF2-40B4-BE49-F238E27FC236}">
                <a16:creationId xmlns:a16="http://schemas.microsoft.com/office/drawing/2014/main" id="{95C78CAA-DE81-40B3-BA71-027D86F3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42" y="9708579"/>
            <a:ext cx="1110763" cy="17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BCE0D0C-384D-4997-861D-F11800BE5D4B}"/>
              </a:ext>
            </a:extLst>
          </p:cNvPr>
          <p:cNvSpPr txBox="1"/>
          <p:nvPr/>
        </p:nvSpPr>
        <p:spPr>
          <a:xfrm>
            <a:off x="3680237" y="11469882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en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an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55" name="Image3">
            <a:extLst>
              <a:ext uri="{FF2B5EF4-FFF2-40B4-BE49-F238E27FC236}">
                <a16:creationId xmlns:a16="http://schemas.microsoft.com/office/drawing/2014/main" id="{88F0A7EE-07FA-4A3F-8E5A-95246EA56B62}"/>
              </a:ext>
            </a:extLst>
          </p:cNvPr>
          <p:cNvPicPr/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9543504" y="5702183"/>
            <a:ext cx="1967470" cy="17597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3C9FABB-E155-4EEB-86C7-42EB2D261825}"/>
              </a:ext>
            </a:extLst>
          </p:cNvPr>
          <p:cNvSpPr txBox="1"/>
          <p:nvPr/>
        </p:nvSpPr>
        <p:spPr>
          <a:xfrm>
            <a:off x="9446947" y="7658607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gran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A500274A-9F30-4794-89FE-FA809A8847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32277" y="9708579"/>
            <a:ext cx="994755" cy="198951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0158981-C407-4D74-B806-9E5C3D76AC8D}"/>
              </a:ext>
            </a:extLst>
          </p:cNvPr>
          <p:cNvSpPr txBox="1"/>
          <p:nvPr/>
        </p:nvSpPr>
        <p:spPr>
          <a:xfrm>
            <a:off x="8543790" y="11238497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[a/an, one]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E3849B-9714-48C4-A460-0EB5FC9AF664}"/>
              </a:ext>
            </a:extLst>
          </p:cNvPr>
          <p:cNvSpPr txBox="1"/>
          <p:nvPr/>
        </p:nvSpPr>
        <p:spPr>
          <a:xfrm>
            <a:off x="9446572" y="1147009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017E1F75-7814-443C-BA66-30FBE5BAA9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05" y="13274731"/>
            <a:ext cx="1676309" cy="169217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05357F8-0D57-43E7-80F8-A348B28C009C}"/>
              </a:ext>
            </a:extLst>
          </p:cNvPr>
          <p:cNvSpPr txBox="1"/>
          <p:nvPr/>
        </p:nvSpPr>
        <p:spPr>
          <a:xfrm>
            <a:off x="411877" y="15271172"/>
            <a:ext cx="262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B92FE0-CD2C-4869-9BC2-988CC7CD0416}"/>
              </a:ext>
            </a:extLst>
          </p:cNvPr>
          <p:cNvSpPr txBox="1"/>
          <p:nvPr/>
        </p:nvSpPr>
        <p:spPr>
          <a:xfrm>
            <a:off x="-381866" y="14946827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FCBED77D-100D-4576-9F61-69C59014E5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7433" y="13471919"/>
            <a:ext cx="1540334" cy="154033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ED3F9E5-709B-4415-B449-2ECF739DF006}"/>
              </a:ext>
            </a:extLst>
          </p:cNvPr>
          <p:cNvSpPr txBox="1"/>
          <p:nvPr/>
        </p:nvSpPr>
        <p:spPr>
          <a:xfrm>
            <a:off x="3433674" y="15250620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on 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!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5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ADF34118-4355-4D3E-9EF6-558E3D7F6014}"/>
              </a:ext>
            </a:extLst>
          </p:cNvPr>
          <p:cNvGrpSpPr/>
          <p:nvPr/>
        </p:nvGrpSpPr>
        <p:grpSpPr>
          <a:xfrm>
            <a:off x="6735464" y="13338684"/>
            <a:ext cx="1808326" cy="1838975"/>
            <a:chOff x="5064823" y="1196357"/>
            <a:chExt cx="2856900" cy="2905322"/>
          </a:xfrm>
        </p:grpSpPr>
        <p:pic>
          <p:nvPicPr>
            <p:cNvPr id="66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ADC80E31-2A45-479E-B68B-6133062FC1F4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D82895AC-D230-453B-BA12-E352B1BDD6B9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8" name="Google Shape;346;p5">
              <a:extLst>
                <a:ext uri="{FF2B5EF4-FFF2-40B4-BE49-F238E27FC236}">
                  <a16:creationId xmlns:a16="http://schemas.microsoft.com/office/drawing/2014/main" id="{402F5E5C-A954-4651-8677-E3E3AA29302F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4F1C18D-BEF4-4B4D-BC2C-2A655F4A613C}"/>
              </a:ext>
            </a:extLst>
          </p:cNvPr>
          <p:cNvSpPr txBox="1"/>
          <p:nvPr/>
        </p:nvSpPr>
        <p:spPr>
          <a:xfrm>
            <a:off x="6409335" y="15250620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E9302B-26A5-430A-82BF-6BA62B3F6571}"/>
              </a:ext>
            </a:extLst>
          </p:cNvPr>
          <p:cNvSpPr txBox="1"/>
          <p:nvPr/>
        </p:nvSpPr>
        <p:spPr>
          <a:xfrm>
            <a:off x="9215172" y="15271172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51AFA5ED-ACB3-474B-B8F0-A6CED33A5F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4" y="9693154"/>
            <a:ext cx="1830698" cy="183069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ECC5377-365B-4941-B8CC-CEB1E5940BB6}"/>
              </a:ext>
            </a:extLst>
          </p:cNvPr>
          <p:cNvSpPr txBox="1"/>
          <p:nvPr/>
        </p:nvSpPr>
        <p:spPr>
          <a:xfrm>
            <a:off x="512097" y="11509241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deu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C0798A-0164-4444-B084-DB1831E218BC}"/>
              </a:ext>
            </a:extLst>
          </p:cNvPr>
          <p:cNvSpPr txBox="1"/>
          <p:nvPr/>
        </p:nvSpPr>
        <p:spPr>
          <a:xfrm>
            <a:off x="6318810" y="11469882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6" name="Picture 2" descr="Tic Toe, Cinq Dans Une Rangée, Jeu">
            <a:extLst>
              <a:ext uri="{FF2B5EF4-FFF2-40B4-BE49-F238E27FC236}">
                <a16:creationId xmlns:a16="http://schemas.microsoft.com/office/drawing/2014/main" id="{59B87022-1B55-4159-8BCC-C7A8BC0D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98" y="9736099"/>
            <a:ext cx="2393596" cy="16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A64A3507-9D29-4B5A-87C9-486466BA3BE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01" y="13092773"/>
            <a:ext cx="2694457" cy="191948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1CF1E6E-B84F-469B-8D3F-01DC60BB530A}"/>
              </a:ext>
            </a:extLst>
          </p:cNvPr>
          <p:cNvSpPr txBox="1"/>
          <p:nvPr/>
        </p:nvSpPr>
        <p:spPr>
          <a:xfrm>
            <a:off x="8415471" y="14773026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[we]</a:t>
            </a:r>
          </a:p>
        </p:txBody>
      </p:sp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24951" y="235034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4854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F9C1001-D0A9-45C5-A70B-B5173689168E}"/>
              </a:ext>
            </a:extLst>
          </p:cNvPr>
          <p:cNvGrpSpPr/>
          <p:nvPr/>
        </p:nvGrpSpPr>
        <p:grpSpPr>
          <a:xfrm>
            <a:off x="208548" y="1075430"/>
            <a:ext cx="2331393" cy="849944"/>
            <a:chOff x="265969" y="4581662"/>
            <a:chExt cx="2331393" cy="849944"/>
          </a:xfrm>
        </p:grpSpPr>
        <p:sp>
          <p:nvSpPr>
            <p:cNvPr id="188" name="Title 1">
              <a:extLst>
                <a:ext uri="{FF2B5EF4-FFF2-40B4-BE49-F238E27FC236}">
                  <a16:creationId xmlns:a16="http://schemas.microsoft.com/office/drawing/2014/main" id="{B54FBF0C-AA7E-4184-880C-5A8A2781FD8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9" name="Picture 18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BBF1231D-D263-46C5-A448-810AE39BC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28ACF423-F945-4032-83FA-0B07BEC028F7}"/>
              </a:ext>
            </a:extLst>
          </p:cNvPr>
          <p:cNvSpPr txBox="1"/>
          <p:nvPr/>
        </p:nvSpPr>
        <p:spPr>
          <a:xfrm>
            <a:off x="2614787" y="1218339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chante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CF00535D-4D45-40C0-AE1B-7591C74E4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06" y="2582158"/>
            <a:ext cx="5907386" cy="340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</a:t>
            </a:r>
            <a:r>
              <a:rPr kumimoji="0" lang="fr-F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</a:t>
            </a:r>
            <a:r>
              <a:rPr kumimoji="0" lang="fr-F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Voic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_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  venir les rennes.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O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</a:t>
            </a:r>
            <a:r>
              <a:rPr kumimoji="0" lang="fr-F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O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N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_ _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s aurons des cad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_ _ _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x.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E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</a:t>
            </a:r>
            <a:r>
              <a:rPr kumimoji="0" lang="fr-F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E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Les enfants s</a:t>
            </a:r>
            <a:r>
              <a:rPr lang="fr-F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 _</a:t>
            </a:r>
            <a:r>
              <a:rPr lang="fr-F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 j</a:t>
            </a:r>
            <a:r>
              <a:rPr kumimoji="0" lang="fr-F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oy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_ _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x.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L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L C'est l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_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soir d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_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</a:rPr>
              <a:t> Noël.-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29810FE-7FCD-43CC-9775-4F2B68F2CCCC}"/>
              </a:ext>
            </a:extLst>
          </p:cNvPr>
          <p:cNvSpPr/>
          <p:nvPr/>
        </p:nvSpPr>
        <p:spPr>
          <a:xfrm>
            <a:off x="6504063" y="2582158"/>
            <a:ext cx="5152573" cy="168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Noël, Noël, N, O ,E, L.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Noël, Noël, N, O ,E, L.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994E818-774D-45EF-9E68-305758FF4EDE}"/>
              </a:ext>
            </a:extLst>
          </p:cNvPr>
          <p:cNvSpPr/>
          <p:nvPr/>
        </p:nvSpPr>
        <p:spPr>
          <a:xfrm>
            <a:off x="8074662" y="4421026"/>
            <a:ext cx="3694417" cy="2418347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- Christmas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venir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to come, coming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–reindeer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aurons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– (we) will have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(they)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soir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–evening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CBDD1-83DF-4F4C-AFDE-0DC467819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02" y="1094460"/>
            <a:ext cx="1268078" cy="1542422"/>
          </a:xfrm>
          <a:prstGeom prst="rect">
            <a:avLst/>
          </a:prstGeom>
        </p:spPr>
      </p:pic>
      <p:pic>
        <p:nvPicPr>
          <p:cNvPr id="68" name="Picture 10" descr="Navidad, Niños, Coral, Cantando, Música, Perro, Dibujo">
            <a:extLst>
              <a:ext uri="{FF2B5EF4-FFF2-40B4-BE49-F238E27FC236}">
                <a16:creationId xmlns:a16="http://schemas.microsoft.com/office/drawing/2014/main" id="{608ECF7E-FA2F-44F5-A256-13FA2D18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46" y="4801834"/>
            <a:ext cx="1723616" cy="11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4">
            <a:extLst>
              <a:ext uri="{FF2B5EF4-FFF2-40B4-BE49-F238E27FC236}">
                <a16:creationId xmlns:a16="http://schemas.microsoft.com/office/drawing/2014/main" id="{6A7FD85B-5350-4A08-93DA-51BE396E2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06" y="2082750"/>
            <a:ext cx="74823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  <a:cs typeface="+mn-cs"/>
              </a:rPr>
              <a:t>Une chanson: </a:t>
            </a: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Canon de No</a:t>
            </a:r>
            <a:r>
              <a:rPr kumimoji="0" lang="az-Cyrl-AZ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ё</a:t>
            </a: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l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1E8EE7F-15F5-4E0B-AF65-107BF128AD53}"/>
              </a:ext>
            </a:extLst>
          </p:cNvPr>
          <p:cNvGrpSpPr/>
          <p:nvPr/>
        </p:nvGrpSpPr>
        <p:grpSpPr>
          <a:xfrm>
            <a:off x="480605" y="6484934"/>
            <a:ext cx="795288" cy="796809"/>
            <a:chOff x="3814354" y="2201705"/>
            <a:chExt cx="484628" cy="48555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B58B0FB-636C-476B-A176-3BB96994226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258A7B7-899C-4C85-A1F0-4F1344E8B445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16C1D20-D695-4D71-ABD9-052AA04A827B}"/>
              </a:ext>
            </a:extLst>
          </p:cNvPr>
          <p:cNvGrpSpPr/>
          <p:nvPr/>
        </p:nvGrpSpPr>
        <p:grpSpPr>
          <a:xfrm>
            <a:off x="208548" y="7265946"/>
            <a:ext cx="2268556" cy="862054"/>
            <a:chOff x="314909" y="12083263"/>
            <a:chExt cx="2268556" cy="862054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3E8A4EAA-A16D-462E-9AE0-46CB5F6B8E7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75" name="Picture 7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596FAA0-7602-47BB-9D40-6AD890E4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A5F8BA8-03DF-43B6-B3D8-33B70373AED1}"/>
              </a:ext>
            </a:extLst>
          </p:cNvPr>
          <p:cNvSpPr txBox="1"/>
          <p:nvPr/>
        </p:nvSpPr>
        <p:spPr>
          <a:xfrm>
            <a:off x="2485825" y="7423347"/>
            <a:ext cx="44807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A. Lis et complete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2" descr="Biblia, Dibujos Animados, Comic, Personajes De Cómic">
            <a:extLst>
              <a:ext uri="{FF2B5EF4-FFF2-40B4-BE49-F238E27FC236}">
                <a16:creationId xmlns:a16="http://schemas.microsoft.com/office/drawing/2014/main" id="{9B3241BA-449F-430F-A714-F2773205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56" y="7265946"/>
            <a:ext cx="1019782" cy="6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525DD72-F242-46D6-90AD-9DFA053BCCA0}"/>
              </a:ext>
            </a:extLst>
          </p:cNvPr>
          <p:cNvSpPr txBox="1"/>
          <p:nvPr/>
        </p:nvSpPr>
        <p:spPr>
          <a:xfrm>
            <a:off x="96197" y="8235906"/>
            <a:ext cx="6074744" cy="563231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 </a:t>
            </a:r>
            <a:r>
              <a:rPr lang="en-GB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mange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 galette des </a:t>
            </a:r>
            <a:r>
              <a:rPr lang="en-GB" sz="20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Rois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.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l’Épiphanie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l’arrivée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des trois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mages : Balthazar, Gaspard et Melchior à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Bethléem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 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tradition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defTabSz="914400">
              <a:defRPr/>
            </a:pP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janvier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il y a des galettes dans 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et des couronnes dans 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defTabSz="914400">
              <a:defRPr/>
            </a:pP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________________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contient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fève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figurine)et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couronne !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defTabSz="914400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 ‘ 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sz="20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Rois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’,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sous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   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décide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qui 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part de galette. </a:t>
            </a:r>
          </a:p>
          <a:p>
            <a:pPr defTabSz="914400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_______________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 tradition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defTabSz="914400">
              <a:defRPr/>
            </a:pP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6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janvier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Adèle </a:t>
            </a:r>
            <a:r>
              <a:rPr lang="en-GB" sz="20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trouve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fève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couronne. Elle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très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______________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33B302-B974-4EFD-927B-9B178CBADB45}"/>
              </a:ext>
            </a:extLst>
          </p:cNvPr>
          <p:cNvSpPr txBox="1"/>
          <p:nvPr/>
        </p:nvSpPr>
        <p:spPr>
          <a:xfrm>
            <a:off x="6282705" y="8235906"/>
            <a:ext cx="5824235" cy="563231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 </a:t>
            </a:r>
            <a:r>
              <a:rPr lang="en-GB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eats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a ‘cake of the Kings’.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 is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Epiphany and the arrival of the three kings:  Balthazar, Gaspard and Melchior in Bethlehem.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 is a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 tradition.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France,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January,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‘galettes’ in the north and ‘crowns’ in the south. 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Each cake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contains a lucky charm (or figurine) and a crown!</a:t>
            </a:r>
          </a:p>
          <a:p>
            <a:pPr defTabSz="914400">
              <a:defRPr/>
            </a:pP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 ‘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sz="20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child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goes under the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and decides who has their slice of galette.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 is the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 tradition.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 the 6</a:t>
            </a:r>
            <a:r>
              <a:rPr lang="en-GB" sz="200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January, Adèle </a:t>
            </a:r>
            <a:r>
              <a:rPr lang="en-GB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finds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the lucky charm.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wears the crown. She is very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576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75906" y="215757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912002" y="15705936"/>
            <a:ext cx="59343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16C1D20-D695-4D71-ABD9-052AA04A827B}"/>
              </a:ext>
            </a:extLst>
          </p:cNvPr>
          <p:cNvGrpSpPr/>
          <p:nvPr/>
        </p:nvGrpSpPr>
        <p:grpSpPr>
          <a:xfrm>
            <a:off x="170788" y="1050367"/>
            <a:ext cx="2268556" cy="862054"/>
            <a:chOff x="314909" y="12083263"/>
            <a:chExt cx="2268556" cy="862054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3E8A4EAA-A16D-462E-9AE0-46CB5F6B8E7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75" name="Picture 7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596FAA0-7602-47BB-9D40-6AD890E4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77" name="Picture 2" descr="Biblia, Dibujos Animados, Comic, Personajes De Cómic">
            <a:extLst>
              <a:ext uri="{FF2B5EF4-FFF2-40B4-BE49-F238E27FC236}">
                <a16:creationId xmlns:a16="http://schemas.microsoft.com/office/drawing/2014/main" id="{9B3241BA-449F-430F-A714-F2773205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69" y="1052391"/>
            <a:ext cx="1019782" cy="6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8C20C3-E461-4A72-9E1C-4AC8E5A516E4}"/>
              </a:ext>
            </a:extLst>
          </p:cNvPr>
          <p:cNvSpPr txBox="1"/>
          <p:nvPr/>
        </p:nvSpPr>
        <p:spPr>
          <a:xfrm>
            <a:off x="2720946" y="1231962"/>
            <a:ext cx="735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Put the pictures in order according to the text.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E5C211-14D8-4E03-906A-2C00B1805524}"/>
              </a:ext>
            </a:extLst>
          </p:cNvPr>
          <p:cNvSpPr txBox="1"/>
          <p:nvPr/>
        </p:nvSpPr>
        <p:spPr>
          <a:xfrm>
            <a:off x="409451" y="2178445"/>
            <a:ext cx="5961340" cy="532453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Adèle mange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galette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Rois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pour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l’Épiphanie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l’arrivée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des trois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Rois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mages : Balthazar, Gaspard et Melchior à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Bethléem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tradition.</a:t>
            </a:r>
          </a:p>
          <a:p>
            <a:pPr defTabSz="914400">
              <a:defRPr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France,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janvier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il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a des galettes dans 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nord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et des couronnes dans 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sud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defTabSz="914400">
              <a:defRPr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Chaque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gâteau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contient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fève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(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figurine)et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couronne !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Pour ‘ </a:t>
            </a:r>
            <a:r>
              <a:rPr lang="en-GB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Fête des </a:t>
            </a:r>
            <a:r>
              <a:rPr lang="en-GB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Rois</a:t>
            </a:r>
            <a:r>
              <a:rPr lang="en-GB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’,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 enfant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sous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table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décide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qui 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part de galette. 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la tradition.</a:t>
            </a:r>
          </a:p>
          <a:p>
            <a:pPr defTabSz="914400">
              <a:defRPr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Le 6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janvier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Adèle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trouve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fève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Elle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la couronne. Elle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très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contente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2" name="Picture 2" descr="Biblia, Dibujos Animados, Comic, Personajes De Cómic">
            <a:extLst>
              <a:ext uri="{FF2B5EF4-FFF2-40B4-BE49-F238E27FC236}">
                <a16:creationId xmlns:a16="http://schemas.microsoft.com/office/drawing/2014/main" id="{700046B8-70F8-4DB0-86B8-BD2BF0FC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26" y="5887768"/>
            <a:ext cx="1468567" cy="99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B6E6618-8809-4BBE-B6A9-9D9C38DFA61C}"/>
              </a:ext>
            </a:extLst>
          </p:cNvPr>
          <p:cNvSpPr txBox="1"/>
          <p:nvPr/>
        </p:nvSpPr>
        <p:spPr>
          <a:xfrm>
            <a:off x="7283484" y="2043055"/>
            <a:ext cx="1767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1F09F8-493F-441B-B1D9-601E8F023E87}"/>
              </a:ext>
            </a:extLst>
          </p:cNvPr>
          <p:cNvSpPr txBox="1"/>
          <p:nvPr/>
        </p:nvSpPr>
        <p:spPr>
          <a:xfrm flipH="1">
            <a:off x="6529891" y="3151423"/>
            <a:ext cx="764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[B]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9B9600-7B17-48D8-B205-F71A306064D7}"/>
              </a:ext>
            </a:extLst>
          </p:cNvPr>
          <p:cNvSpPr txBox="1"/>
          <p:nvPr/>
        </p:nvSpPr>
        <p:spPr>
          <a:xfrm>
            <a:off x="6251611" y="4972787"/>
            <a:ext cx="1767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[C]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1637EA-49E9-4018-AABE-85937CA9AAA1}"/>
              </a:ext>
            </a:extLst>
          </p:cNvPr>
          <p:cNvSpPr txBox="1"/>
          <p:nvPr/>
        </p:nvSpPr>
        <p:spPr>
          <a:xfrm>
            <a:off x="6395991" y="6489963"/>
            <a:ext cx="1767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[D]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2D1DC6-9EC3-44AD-8F29-7CF9A6D59035}"/>
              </a:ext>
            </a:extLst>
          </p:cNvPr>
          <p:cNvSpPr txBox="1"/>
          <p:nvPr/>
        </p:nvSpPr>
        <p:spPr>
          <a:xfrm>
            <a:off x="9282494" y="3651864"/>
            <a:ext cx="1767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[E]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95B339-89A4-415C-A92A-E2E5DBBC185B}"/>
              </a:ext>
            </a:extLst>
          </p:cNvPr>
          <p:cNvSpPr txBox="1"/>
          <p:nvPr/>
        </p:nvSpPr>
        <p:spPr>
          <a:xfrm>
            <a:off x="9285808" y="5009459"/>
            <a:ext cx="1767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[F]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D2F123-1F0C-4B5F-BEEC-464C317EFC3F}"/>
              </a:ext>
            </a:extLst>
          </p:cNvPr>
          <p:cNvSpPr txBox="1"/>
          <p:nvPr/>
        </p:nvSpPr>
        <p:spPr>
          <a:xfrm>
            <a:off x="9409538" y="6440773"/>
            <a:ext cx="1767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[G]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7AA7402-0951-4FB3-B3CE-5770A27893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9"/>
          <a:stretch/>
        </p:blipFill>
        <p:spPr>
          <a:xfrm>
            <a:off x="10422005" y="3274707"/>
            <a:ext cx="1233878" cy="844010"/>
          </a:xfrm>
          <a:prstGeom prst="rect">
            <a:avLst/>
          </a:prstGeom>
        </p:spPr>
      </p:pic>
      <p:pic>
        <p:nvPicPr>
          <p:cNvPr id="48" name="Picture 47" descr="A picture containing map&#10;&#10;Description automatically generated">
            <a:extLst>
              <a:ext uri="{FF2B5EF4-FFF2-40B4-BE49-F238E27FC236}">
                <a16:creationId xmlns:a16="http://schemas.microsoft.com/office/drawing/2014/main" id="{EDC159CE-CE4B-4F10-BCA8-B91C1D452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09" y="5989658"/>
            <a:ext cx="1276697" cy="1107136"/>
          </a:xfrm>
          <a:prstGeom prst="rect">
            <a:avLst/>
          </a:prstGeom>
        </p:spPr>
      </p:pic>
      <p:pic>
        <p:nvPicPr>
          <p:cNvPr id="49" name="Picture 4" descr="Calendrier, Classeur, Date, Janvier, Mois, Rouge">
            <a:extLst>
              <a:ext uri="{FF2B5EF4-FFF2-40B4-BE49-F238E27FC236}">
                <a16:creationId xmlns:a16="http://schemas.microsoft.com/office/drawing/2014/main" id="{C46E93BD-5BD9-45E1-B4E3-1E108046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419" y="4392051"/>
            <a:ext cx="1503537" cy="13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able, Un Meuble, En Bois">
            <a:extLst>
              <a:ext uri="{FF2B5EF4-FFF2-40B4-BE49-F238E27FC236}">
                <a16:creationId xmlns:a16="http://schemas.microsoft.com/office/drawing/2014/main" id="{0C30D8F8-19EA-4C6D-9387-6065D49A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7477" y="1764730"/>
            <a:ext cx="1328564" cy="110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ouronne, D'Or, Royal, Brillant">
            <a:extLst>
              <a:ext uri="{FF2B5EF4-FFF2-40B4-BE49-F238E27FC236}">
                <a16:creationId xmlns:a16="http://schemas.microsoft.com/office/drawing/2014/main" id="{238EA97A-9F88-4769-97E3-C391EF05D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7" y="2844255"/>
            <a:ext cx="890690" cy="4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Shape, circle&#10;&#10;Description automatically generated">
            <a:extLst>
              <a:ext uri="{FF2B5EF4-FFF2-40B4-BE49-F238E27FC236}">
                <a16:creationId xmlns:a16="http://schemas.microsoft.com/office/drawing/2014/main" id="{6A3B84AE-6166-49BE-904A-F525ED250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33" y="4618709"/>
            <a:ext cx="1450296" cy="10424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2020F43-2B45-4396-8044-D529E37818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48223" r="18583" b="21150"/>
          <a:stretch/>
        </p:blipFill>
        <p:spPr>
          <a:xfrm>
            <a:off x="7781566" y="4924839"/>
            <a:ext cx="866895" cy="430139"/>
          </a:xfrm>
          <a:prstGeom prst="rect">
            <a:avLst/>
          </a:prstGeom>
        </p:spPr>
      </p:pic>
      <p:pic>
        <p:nvPicPr>
          <p:cNvPr id="54" name="Picture 53" descr="A picture containing text, device, fan, vector graphics&#10;&#10;Description automatically generated">
            <a:extLst>
              <a:ext uri="{FF2B5EF4-FFF2-40B4-BE49-F238E27FC236}">
                <a16:creationId xmlns:a16="http://schemas.microsoft.com/office/drawing/2014/main" id="{B7B52A3B-A572-4F9D-A3CB-E975837FEC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197" y="5840660"/>
            <a:ext cx="769357" cy="769357"/>
          </a:xfrm>
          <a:prstGeom prst="rect">
            <a:avLst/>
          </a:prstGeom>
        </p:spPr>
      </p:pic>
      <p:pic>
        <p:nvPicPr>
          <p:cNvPr id="55" name="Picture 8" descr="Dibujos Animados, Caracteres, Cómic">
            <a:extLst>
              <a:ext uri="{FF2B5EF4-FFF2-40B4-BE49-F238E27FC236}">
                <a16:creationId xmlns:a16="http://schemas.microsoft.com/office/drawing/2014/main" id="{FEA65232-EC0A-4BA0-A097-888D712E3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6" t="9445" r="43269"/>
          <a:stretch/>
        </p:blipFill>
        <p:spPr bwMode="auto">
          <a:xfrm>
            <a:off x="7401256" y="3434820"/>
            <a:ext cx="334243" cy="7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14F066D-F856-490A-9365-2E0E3E9DA837}"/>
              </a:ext>
            </a:extLst>
          </p:cNvPr>
          <p:cNvSpPr txBox="1"/>
          <p:nvPr/>
        </p:nvSpPr>
        <p:spPr>
          <a:xfrm>
            <a:off x="6209118" y="4965539"/>
            <a:ext cx="594518" cy="461665"/>
          </a:xfrm>
          <a:prstGeom prst="rect">
            <a:avLst/>
          </a:prstGeom>
          <a:solidFill>
            <a:srgbClr val="AFDC7E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[1]</a:t>
            </a: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4CCBEDA-453C-4E6B-A8C8-008ABEE7C36E}"/>
              </a:ext>
            </a:extLst>
          </p:cNvPr>
          <p:cNvGrpSpPr/>
          <p:nvPr/>
        </p:nvGrpSpPr>
        <p:grpSpPr>
          <a:xfrm>
            <a:off x="187280" y="7906453"/>
            <a:ext cx="2161593" cy="852090"/>
            <a:chOff x="-3202503" y="7519765"/>
            <a:chExt cx="2161593" cy="852090"/>
          </a:xfrm>
        </p:grpSpPr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15D9F35D-C86F-48AE-974C-E8BB8546C3DE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0" name="Picture 59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45E03E55-D273-4B33-A0B1-8D4663DFF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AA29FC2-3D92-4E41-BA27-B3657BDF4C5F}"/>
              </a:ext>
            </a:extLst>
          </p:cNvPr>
          <p:cNvSpPr txBox="1"/>
          <p:nvPr/>
        </p:nvSpPr>
        <p:spPr>
          <a:xfrm>
            <a:off x="2327928" y="8103182"/>
            <a:ext cx="972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Father Christmas prepares to deliver presents to French children.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0DB0AB-4EB9-4D95-BCEE-9E139E780A13}"/>
              </a:ext>
            </a:extLst>
          </p:cNvPr>
          <p:cNvSpPr txBox="1"/>
          <p:nvPr/>
        </p:nvSpPr>
        <p:spPr>
          <a:xfrm>
            <a:off x="268619" y="8691605"/>
            <a:ext cx="6700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A.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Pronounce the presents.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Which present is for which child?</a:t>
            </a:r>
          </a:p>
        </p:txBody>
      </p:sp>
      <p:graphicFrame>
        <p:nvGraphicFramePr>
          <p:cNvPr id="65" name="Table 5">
            <a:extLst>
              <a:ext uri="{FF2B5EF4-FFF2-40B4-BE49-F238E27FC236}">
                <a16:creationId xmlns:a16="http://schemas.microsoft.com/office/drawing/2014/main" id="{2592889E-A103-4694-B945-9A20BBBA2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478990"/>
              </p:ext>
            </p:extLst>
          </p:nvPr>
        </p:nvGraphicFramePr>
        <p:xfrm>
          <a:off x="6529891" y="8663379"/>
          <a:ext cx="5336289" cy="1284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8763">
                  <a:extLst>
                    <a:ext uri="{9D8B030D-6E8A-4147-A177-3AD203B41FA5}">
                      <a16:colId xmlns:a16="http://schemas.microsoft.com/office/drawing/2014/main" val="316921034"/>
                    </a:ext>
                  </a:extLst>
                </a:gridCol>
                <a:gridCol w="1778763">
                  <a:extLst>
                    <a:ext uri="{9D8B030D-6E8A-4147-A177-3AD203B41FA5}">
                      <a16:colId xmlns:a16="http://schemas.microsoft.com/office/drawing/2014/main" val="2899280791"/>
                    </a:ext>
                  </a:extLst>
                </a:gridCol>
                <a:gridCol w="1778763">
                  <a:extLst>
                    <a:ext uri="{9D8B030D-6E8A-4147-A177-3AD203B41FA5}">
                      <a16:colId xmlns:a16="http://schemas.microsoft.com/office/drawing/2014/main" val="1364100926"/>
                    </a:ext>
                  </a:extLst>
                </a:gridCol>
              </a:tblGrid>
              <a:tr h="64201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un animal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moto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71669"/>
                  </a:ext>
                </a:extLst>
              </a:tr>
              <a:tr h="64201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un sac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un cahier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089767"/>
                  </a:ext>
                </a:extLst>
              </a:tr>
            </a:tbl>
          </a:graphicData>
        </a:graphic>
      </p:graphicFrame>
      <p:graphicFrame>
        <p:nvGraphicFramePr>
          <p:cNvPr id="66" name="Table 7">
            <a:extLst>
              <a:ext uri="{FF2B5EF4-FFF2-40B4-BE49-F238E27FC236}">
                <a16:creationId xmlns:a16="http://schemas.microsoft.com/office/drawing/2014/main" id="{FBE87EB5-EF9E-418E-BC4A-D264432B7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541658"/>
              </p:ext>
            </p:extLst>
          </p:nvPr>
        </p:nvGraphicFramePr>
        <p:xfrm>
          <a:off x="409450" y="9716907"/>
          <a:ext cx="6119985" cy="2677476"/>
        </p:xfrm>
        <a:graphic>
          <a:graphicData uri="http://schemas.openxmlformats.org/drawingml/2006/table">
            <a:tbl>
              <a:tblPr firstRow="1" bandRow="1"/>
              <a:tblGrid>
                <a:gridCol w="4643899">
                  <a:extLst>
                    <a:ext uri="{9D8B030D-6E8A-4147-A177-3AD203B41FA5}">
                      <a16:colId xmlns:a16="http://schemas.microsoft.com/office/drawing/2014/main" val="2528770982"/>
                    </a:ext>
                  </a:extLst>
                </a:gridCol>
                <a:gridCol w="1476086">
                  <a:extLst>
                    <a:ext uri="{9D8B030D-6E8A-4147-A177-3AD203B41FA5}">
                      <a16:colId xmlns:a16="http://schemas.microsoft.com/office/drawing/2014/main" val="3602762388"/>
                    </a:ext>
                  </a:extLst>
                </a:gridCol>
              </a:tblGrid>
              <a:tr h="446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__________ pour 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Sacha</a:t>
                      </a:r>
                      <a:r>
                        <a:rPr lang="en-GB" sz="2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451974"/>
                  </a:ext>
                </a:extLst>
              </a:tr>
              <a:tr h="446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__________ pour 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Fanchon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67334"/>
                  </a:ext>
                </a:extLst>
              </a:tr>
              <a:tr h="446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__________ pour 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Marceau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20705"/>
                  </a:ext>
                </a:extLst>
              </a:tr>
              <a:tr h="446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__________ pour 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Amal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805081"/>
                  </a:ext>
                </a:extLst>
              </a:tr>
              <a:tr h="446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__________ pour 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Jacques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80046"/>
                  </a:ext>
                </a:extLst>
              </a:tr>
              <a:tr h="4462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__________ pour 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Didier</a:t>
                      </a: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715653"/>
                  </a:ext>
                </a:extLst>
              </a:tr>
            </a:tbl>
          </a:graphicData>
        </a:graphic>
      </p:graphicFrame>
      <p:sp>
        <p:nvSpPr>
          <p:cNvPr id="91" name="TextBox 90">
            <a:extLst>
              <a:ext uri="{FF2B5EF4-FFF2-40B4-BE49-F238E27FC236}">
                <a16:creationId xmlns:a16="http://schemas.microsoft.com/office/drawing/2014/main" id="{18D0D88C-DE82-47C7-9D20-8DFC287310D8}"/>
              </a:ext>
            </a:extLst>
          </p:cNvPr>
          <p:cNvSpPr txBox="1"/>
          <p:nvPr/>
        </p:nvSpPr>
        <p:spPr>
          <a:xfrm>
            <a:off x="2348873" y="13798473"/>
            <a:ext cx="3455973" cy="800219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Father Christmas  travels by sleigh!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5B53369-8008-47EF-823B-00EECA026238}"/>
              </a:ext>
            </a:extLst>
          </p:cNvPr>
          <p:cNvSpPr txBox="1"/>
          <p:nvPr/>
        </p:nvSpPr>
        <p:spPr>
          <a:xfrm>
            <a:off x="604468" y="14647446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Modern Love" panose="04090805081005020601" pitchFamily="82" charset="0"/>
              </a:rPr>
              <a:t>traîneau</a:t>
            </a:r>
            <a:endParaRPr lang="en-GB" sz="28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pic>
        <p:nvPicPr>
          <p:cNvPr id="93" name="Picture 4" descr="Noël, Cadeaux De Noël, Traîneaux">
            <a:extLst>
              <a:ext uri="{FF2B5EF4-FFF2-40B4-BE49-F238E27FC236}">
                <a16:creationId xmlns:a16="http://schemas.microsoft.com/office/drawing/2014/main" id="{ED6E1B03-9912-4BAF-B3A1-D9B00ACB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1" y="13340142"/>
            <a:ext cx="1895579" cy="14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0C1B81E1-5D1A-41E8-B9B3-5DDCFD6BF947}"/>
              </a:ext>
            </a:extLst>
          </p:cNvPr>
          <p:cNvSpPr txBox="1"/>
          <p:nvPr/>
        </p:nvSpPr>
        <p:spPr>
          <a:xfrm>
            <a:off x="6489960" y="10171453"/>
            <a:ext cx="4832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Regarde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mois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9C8365-E313-4BC9-9A5A-B137B9D57514}"/>
              </a:ext>
            </a:extLst>
          </p:cNvPr>
          <p:cNvSpPr txBox="1"/>
          <p:nvPr/>
        </p:nvSpPr>
        <p:spPr>
          <a:xfrm>
            <a:off x="6898777" y="14877080"/>
            <a:ext cx="227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Le Père Noël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6F608C8-6F46-4FCA-A700-3F99EC4FA07B}"/>
              </a:ext>
            </a:extLst>
          </p:cNvPr>
          <p:cNvSpPr txBox="1"/>
          <p:nvPr/>
        </p:nvSpPr>
        <p:spPr>
          <a:xfrm>
            <a:off x="6803636" y="10981095"/>
            <a:ext cx="4478672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French children normally address their letters to Father Christmas before the 25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December. Here, the Père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Noë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 decided to match the first letter of each of the children’s names with their birthday month.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What are 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corresponding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French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months? </a:t>
            </a:r>
          </a:p>
        </p:txBody>
      </p:sp>
      <p:pic>
        <p:nvPicPr>
          <p:cNvPr id="97" name="Picture 2" descr="Père Noël, Homme, Noel, Le Père Noël, Noël, Barbe">
            <a:extLst>
              <a:ext uri="{FF2B5EF4-FFF2-40B4-BE49-F238E27FC236}">
                <a16:creationId xmlns:a16="http://schemas.microsoft.com/office/drawing/2014/main" id="{B111B6E7-0873-4D56-AE7B-D16A8914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25" y="12726721"/>
            <a:ext cx="3329447" cy="29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DA8E822-EBD1-4DA4-B8D3-CFB8F54A95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59" y="13471803"/>
            <a:ext cx="802594" cy="503502"/>
          </a:xfrm>
          <a:prstGeom prst="rect">
            <a:avLst/>
          </a:prstGeom>
        </p:spPr>
      </p:pic>
      <p:pic>
        <p:nvPicPr>
          <p:cNvPr id="99" name="Picture 98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498BAE85-EA86-4FEC-A80A-ED30898232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08" y="14040119"/>
            <a:ext cx="304800" cy="381000"/>
          </a:xfrm>
          <a:prstGeom prst="rect">
            <a:avLst/>
          </a:prstGeom>
        </p:spPr>
      </p:pic>
      <p:pic>
        <p:nvPicPr>
          <p:cNvPr id="100" name="Picture 99" descr="A picture containing text&#10;&#10;Description automatically generated">
            <a:extLst>
              <a:ext uri="{FF2B5EF4-FFF2-40B4-BE49-F238E27FC236}">
                <a16:creationId xmlns:a16="http://schemas.microsoft.com/office/drawing/2014/main" id="{22E4ED75-0B82-457B-B3F3-03618F33D8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67" y="14489878"/>
            <a:ext cx="442925" cy="50350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9CF9100-AF0E-4B76-836B-D270143166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61" y="13565642"/>
            <a:ext cx="567143" cy="537899"/>
          </a:xfrm>
          <a:prstGeom prst="rect">
            <a:avLst/>
          </a:prstGeom>
        </p:spPr>
      </p:pic>
      <p:pic>
        <p:nvPicPr>
          <p:cNvPr id="102" name="Picture 101" descr="A picture containing text&#10;&#10;Description automatically generated">
            <a:extLst>
              <a:ext uri="{FF2B5EF4-FFF2-40B4-BE49-F238E27FC236}">
                <a16:creationId xmlns:a16="http://schemas.microsoft.com/office/drawing/2014/main" id="{75EE284C-9F42-4BD1-A97B-887288F15F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7552">
            <a:off x="10087694" y="14285945"/>
            <a:ext cx="819788" cy="351359"/>
          </a:xfrm>
          <a:prstGeom prst="rect">
            <a:avLst/>
          </a:prstGeom>
        </p:spPr>
      </p:pic>
      <p:pic>
        <p:nvPicPr>
          <p:cNvPr id="103" name="Picture 102" descr="A picture containing text&#10;&#10;Description automatically generated">
            <a:extLst>
              <a:ext uri="{FF2B5EF4-FFF2-40B4-BE49-F238E27FC236}">
                <a16:creationId xmlns:a16="http://schemas.microsoft.com/office/drawing/2014/main" id="{20C93D95-524C-48E9-8269-4B6BDA1D2C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29" y="13950409"/>
            <a:ext cx="419744" cy="5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38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75906" y="215757"/>
            <a:ext cx="7661323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0848207" y="15705936"/>
            <a:ext cx="64152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911052" y="409432"/>
            <a:ext cx="795288" cy="796809"/>
            <a:chOff x="3814354" y="2201705"/>
            <a:chExt cx="484628" cy="485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630" y="2261714"/>
              <a:ext cx="477352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16C1D20-D695-4D71-ABD9-052AA04A827B}"/>
              </a:ext>
            </a:extLst>
          </p:cNvPr>
          <p:cNvGrpSpPr/>
          <p:nvPr/>
        </p:nvGrpSpPr>
        <p:grpSpPr>
          <a:xfrm>
            <a:off x="170788" y="1050367"/>
            <a:ext cx="2268556" cy="862054"/>
            <a:chOff x="314909" y="12083263"/>
            <a:chExt cx="2268556" cy="862054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3E8A4EAA-A16D-462E-9AE0-46CB5F6B8E7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75" name="Picture 7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596FAA0-7602-47BB-9D40-6AD890E4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A5F8BA8-03DF-43B6-B3D8-33B70373AED1}"/>
              </a:ext>
            </a:extLst>
          </p:cNvPr>
          <p:cNvSpPr txBox="1"/>
          <p:nvPr/>
        </p:nvSpPr>
        <p:spPr>
          <a:xfrm>
            <a:off x="2448065" y="1207768"/>
            <a:ext cx="327846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La Galette des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Rois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D0E9A2-788A-4E9A-B879-0BC9913CF6EB}"/>
              </a:ext>
            </a:extLst>
          </p:cNvPr>
          <p:cNvSpPr txBox="1"/>
          <p:nvPr/>
        </p:nvSpPr>
        <p:spPr>
          <a:xfrm>
            <a:off x="375906" y="2155607"/>
            <a:ext cx="524933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‘Galette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Rois’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is a traditional French flaky pastry and almond paste tart, eaten to celebrate the Epiphany on the 6</a:t>
            </a:r>
            <a:r>
              <a:rPr lang="en-GB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 of January (12 days after Christmas day).</a:t>
            </a:r>
          </a:p>
          <a:p>
            <a:pPr defTabSz="914400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defTabSz="914400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Hidden inside, there is a small figure. The person who finds the figure will be crowned king or queen for the day. </a:t>
            </a:r>
          </a:p>
          <a:p>
            <a:pPr defTabSz="914400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defTabSz="914400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Originally this was a small bean (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fève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 and this word is now used for the figurine. </a:t>
            </a:r>
          </a:p>
        </p:txBody>
      </p:sp>
      <p:pic>
        <p:nvPicPr>
          <p:cNvPr id="61" name="Picture 5" descr="image001">
            <a:extLst>
              <a:ext uri="{FF2B5EF4-FFF2-40B4-BE49-F238E27FC236}">
                <a16:creationId xmlns:a16="http://schemas.microsoft.com/office/drawing/2014/main" id="{2183F719-D23D-46B2-B8E1-791EE4B47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72" y="2072217"/>
            <a:ext cx="32400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25BA3-AFA3-49B8-9125-FD461C9984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6764" y="2072217"/>
            <a:ext cx="597644" cy="111547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6C87AA4-BA89-4BF9-9660-342A5D075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423" y="3321208"/>
            <a:ext cx="674213" cy="11274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74C7CE1-5B61-49A2-BD01-F03E91EAD6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06" y="1704186"/>
            <a:ext cx="2986138" cy="163383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7E1EA27-E26B-47B1-B8DB-2D44C9CBCB9D}"/>
              </a:ext>
            </a:extLst>
          </p:cNvPr>
          <p:cNvSpPr txBox="1"/>
          <p:nvPr/>
        </p:nvSpPr>
        <p:spPr>
          <a:xfrm>
            <a:off x="6715737" y="4703279"/>
            <a:ext cx="5249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‘couronne’ also accompanies the Galette, and the king or queen gets to wear it.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0" name="Picture 6" descr="Frijol, Vegetal, Brown, Fruta, Legumbres">
            <a:extLst>
              <a:ext uri="{FF2B5EF4-FFF2-40B4-BE49-F238E27FC236}">
                <a16:creationId xmlns:a16="http://schemas.microsoft.com/office/drawing/2014/main" id="{DF17C933-054C-4DA4-B906-110AB7FBA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33" y="6225959"/>
            <a:ext cx="296563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Dibujos Animados, Caracteres, Cómic">
            <a:extLst>
              <a:ext uri="{FF2B5EF4-FFF2-40B4-BE49-F238E27FC236}">
                <a16:creationId xmlns:a16="http://schemas.microsoft.com/office/drawing/2014/main" id="{96BBC3B9-1E52-4213-A924-C41309A69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6" t="9445" r="43269"/>
          <a:stretch/>
        </p:blipFill>
        <p:spPr bwMode="auto">
          <a:xfrm>
            <a:off x="3918589" y="6161457"/>
            <a:ext cx="334243" cy="7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7FF9129-1D58-476A-BE89-CD20FFB850BF}"/>
              </a:ext>
            </a:extLst>
          </p:cNvPr>
          <p:cNvSpPr txBox="1"/>
          <p:nvPr/>
        </p:nvSpPr>
        <p:spPr>
          <a:xfrm>
            <a:off x="2089735" y="6310394"/>
            <a:ext cx="1732937" cy="461665"/>
          </a:xfrm>
          <a:prstGeom prst="rect">
            <a:avLst/>
          </a:prstGeom>
          <a:solidFill>
            <a:srgbClr val="AFDC7E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fève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134E4C5F-F4DD-4957-BC09-45BF1A90D919}"/>
              </a:ext>
            </a:extLst>
          </p:cNvPr>
          <p:cNvSpPr txBox="1">
            <a:spLocks/>
          </p:cNvSpPr>
          <p:nvPr/>
        </p:nvSpPr>
        <p:spPr>
          <a:xfrm>
            <a:off x="403281" y="7281713"/>
            <a:ext cx="10324654" cy="54935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 secret, choose a space and draw your ‘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fève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’. ✍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FA697AD-20C1-41BB-9DFA-CA095C188E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48223" r="18583" b="21150"/>
          <a:stretch/>
        </p:blipFill>
        <p:spPr>
          <a:xfrm>
            <a:off x="3222965" y="8389715"/>
            <a:ext cx="4431797" cy="2198984"/>
          </a:xfrm>
          <a:prstGeom prst="rect">
            <a:avLst/>
          </a:prstGeom>
        </p:spPr>
      </p:pic>
      <p:graphicFrame>
        <p:nvGraphicFramePr>
          <p:cNvPr id="80" name="Table 10">
            <a:extLst>
              <a:ext uri="{FF2B5EF4-FFF2-40B4-BE49-F238E27FC236}">
                <a16:creationId xmlns:a16="http://schemas.microsoft.com/office/drawing/2014/main" id="{48796378-F0ED-436B-9642-77C99018D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949563"/>
              </p:ext>
            </p:extLst>
          </p:nvPr>
        </p:nvGraphicFramePr>
        <p:xfrm>
          <a:off x="3212092" y="8380335"/>
          <a:ext cx="4453540" cy="2208364"/>
        </p:xfrm>
        <a:graphic>
          <a:graphicData uri="http://schemas.openxmlformats.org/drawingml/2006/table">
            <a:tbl>
              <a:tblPr firstRow="1" bandRow="1"/>
              <a:tblGrid>
                <a:gridCol w="1113385">
                  <a:extLst>
                    <a:ext uri="{9D8B030D-6E8A-4147-A177-3AD203B41FA5}">
                      <a16:colId xmlns:a16="http://schemas.microsoft.com/office/drawing/2014/main" val="3426024634"/>
                    </a:ext>
                  </a:extLst>
                </a:gridCol>
                <a:gridCol w="1113385">
                  <a:extLst>
                    <a:ext uri="{9D8B030D-6E8A-4147-A177-3AD203B41FA5}">
                      <a16:colId xmlns:a16="http://schemas.microsoft.com/office/drawing/2014/main" val="1174242287"/>
                    </a:ext>
                  </a:extLst>
                </a:gridCol>
                <a:gridCol w="1113385">
                  <a:extLst>
                    <a:ext uri="{9D8B030D-6E8A-4147-A177-3AD203B41FA5}">
                      <a16:colId xmlns:a16="http://schemas.microsoft.com/office/drawing/2014/main" val="3927136406"/>
                    </a:ext>
                  </a:extLst>
                </a:gridCol>
                <a:gridCol w="1113385">
                  <a:extLst>
                    <a:ext uri="{9D8B030D-6E8A-4147-A177-3AD203B41FA5}">
                      <a16:colId xmlns:a16="http://schemas.microsoft.com/office/drawing/2014/main" val="2026070707"/>
                    </a:ext>
                  </a:extLst>
                </a:gridCol>
              </a:tblGrid>
              <a:tr h="5520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556980"/>
                  </a:ext>
                </a:extLst>
              </a:tr>
              <a:tr h="5520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162661"/>
                  </a:ext>
                </a:extLst>
              </a:tr>
              <a:tr h="5520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393758"/>
                  </a:ext>
                </a:extLst>
              </a:tr>
              <a:tr h="5520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300" dirty="0"/>
                    </a:p>
                  </a:txBody>
                  <a:tcPr marL="64975" marR="64975" marT="32487" marB="32487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09309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D6A71750-32FE-4FDD-A5CC-A301EF11F506}"/>
              </a:ext>
            </a:extLst>
          </p:cNvPr>
          <p:cNvSpPr txBox="1"/>
          <p:nvPr/>
        </p:nvSpPr>
        <p:spPr>
          <a:xfrm>
            <a:off x="3635678" y="7986930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5E1CE25-6F7F-43F2-91FA-D1288D712E72}"/>
              </a:ext>
            </a:extLst>
          </p:cNvPr>
          <p:cNvSpPr txBox="1"/>
          <p:nvPr/>
        </p:nvSpPr>
        <p:spPr>
          <a:xfrm>
            <a:off x="4746170" y="7984257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C4331B-C0C0-40AD-9CD7-2380D46FC6D1}"/>
              </a:ext>
            </a:extLst>
          </p:cNvPr>
          <p:cNvSpPr txBox="1"/>
          <p:nvPr/>
        </p:nvSpPr>
        <p:spPr>
          <a:xfrm>
            <a:off x="5856662" y="8000307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A31F70-9BE2-4E3F-98E8-BD44363796B2}"/>
              </a:ext>
            </a:extLst>
          </p:cNvPr>
          <p:cNvSpPr txBox="1"/>
          <p:nvPr/>
        </p:nvSpPr>
        <p:spPr>
          <a:xfrm>
            <a:off x="6967154" y="8001428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37950F1-5F85-4B78-863B-10F663343012}"/>
              </a:ext>
            </a:extLst>
          </p:cNvPr>
          <p:cNvSpPr txBox="1"/>
          <p:nvPr/>
        </p:nvSpPr>
        <p:spPr>
          <a:xfrm>
            <a:off x="1015658" y="8532725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have…?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5935820-EECB-4EB4-B0E1-9C4281874E41}"/>
              </a:ext>
            </a:extLst>
          </p:cNvPr>
          <p:cNvSpPr txBox="1"/>
          <p:nvPr/>
        </p:nvSpPr>
        <p:spPr>
          <a:xfrm>
            <a:off x="1035269" y="9021518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8D82FE0-C4D5-498D-830D-4FB421260816}"/>
              </a:ext>
            </a:extLst>
          </p:cNvPr>
          <p:cNvSpPr txBox="1"/>
          <p:nvPr/>
        </p:nvSpPr>
        <p:spPr>
          <a:xfrm>
            <a:off x="983520" y="9547106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have…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73C77E-89AC-4FDE-AFF6-3BA26C835A75}"/>
              </a:ext>
            </a:extLst>
          </p:cNvPr>
          <p:cNvSpPr txBox="1"/>
          <p:nvPr/>
        </p:nvSpPr>
        <p:spPr>
          <a:xfrm>
            <a:off x="980373" y="1002123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0596DA-FED9-49F6-9AB4-18A9CDD55722}"/>
              </a:ext>
            </a:extLst>
          </p:cNvPr>
          <p:cNvSpPr txBox="1"/>
          <p:nvPr/>
        </p:nvSpPr>
        <p:spPr>
          <a:xfrm>
            <a:off x="741217" y="8470765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89DDF57-70BD-436C-9484-18F4B8E69A2A}"/>
              </a:ext>
            </a:extLst>
          </p:cNvPr>
          <p:cNvSpPr txBox="1"/>
          <p:nvPr/>
        </p:nvSpPr>
        <p:spPr>
          <a:xfrm>
            <a:off x="719393" y="8977809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8F952D9-6A87-41FA-93B6-2E3B7AC8B8E3}"/>
              </a:ext>
            </a:extLst>
          </p:cNvPr>
          <p:cNvSpPr txBox="1"/>
          <p:nvPr/>
        </p:nvSpPr>
        <p:spPr>
          <a:xfrm>
            <a:off x="719393" y="9483108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57FFFC8-9B2A-4E9D-BAF3-F0E616A81AD2}"/>
              </a:ext>
            </a:extLst>
          </p:cNvPr>
          <p:cNvSpPr txBox="1"/>
          <p:nvPr/>
        </p:nvSpPr>
        <p:spPr>
          <a:xfrm>
            <a:off x="686321" y="9961726"/>
            <a:ext cx="3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3C9CE198-FB25-47F7-BBE7-883D331E7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5678"/>
              </p:ext>
            </p:extLst>
          </p:nvPr>
        </p:nvGraphicFramePr>
        <p:xfrm>
          <a:off x="170789" y="11674456"/>
          <a:ext cx="6102420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2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124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cuddly toy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bag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sac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exercise book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cahier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48644D48-8460-4C1F-8E7D-4D382807C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600461"/>
              </p:ext>
            </p:extLst>
          </p:nvPr>
        </p:nvGraphicFramePr>
        <p:xfrm>
          <a:off x="6360006" y="11674456"/>
          <a:ext cx="5691860" cy="3627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1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124140"/>
                  </a:ext>
                </a:extLst>
              </a:tr>
              <a:tr h="481149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14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263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photo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rubber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gomme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14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table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livre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1263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present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8" name="Picture 107">
            <a:extLst>
              <a:ext uri="{FF2B5EF4-FFF2-40B4-BE49-F238E27FC236}">
                <a16:creationId xmlns:a16="http://schemas.microsoft.com/office/drawing/2014/main" id="{726DB5FD-0BAD-4C68-B214-688D7FE6FA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8917820" y="7483742"/>
            <a:ext cx="2763018" cy="25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4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0" y="236878"/>
            <a:ext cx="10515600" cy="304488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7" y="166953"/>
            <a:ext cx="4130531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learning</a:t>
            </a:r>
            <a:endParaRPr lang="en-GB" sz="3938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007500"/>
              </p:ext>
            </p:extLst>
          </p:nvPr>
        </p:nvGraphicFramePr>
        <p:xfrm>
          <a:off x="248650" y="1217326"/>
          <a:ext cx="11586298" cy="14801795"/>
        </p:xfrm>
        <a:graphic>
          <a:graphicData uri="http://schemas.openxmlformats.org/drawingml/2006/table">
            <a:tbl>
              <a:tblPr firstRow="1"/>
              <a:tblGrid>
                <a:gridCol w="1491682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868412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633024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59501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14913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8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23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59236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(W1-7)</a:t>
                      </a: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Describing me and others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in class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in Haiti and in France</a:t>
                      </a: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being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be, being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 am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you are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es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he is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est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she is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est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it is, it’s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c’est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Adjective agreement for masculine/feminine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Yes/no questions with raised intonation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Vowels [a] [e] [i] [o] [u]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Silent final consonants [SFC] </a:t>
                      </a:r>
                      <a:b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– t, s, d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[an/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closed [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87312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Simple greetings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Verb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adjectives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Days of the week</a:t>
                      </a:r>
                    </a:p>
                    <a:p>
                      <a:pPr marL="171450" lvl="0" indent="-841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23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7312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65786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(W8-12)</a:t>
                      </a: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300" b="1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and others have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at home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with friends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having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have, having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AVOIR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 have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you have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as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he has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 a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she has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a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Indefinite, singular articles and gender</a:t>
                      </a:r>
                      <a:b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7312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identifying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un/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…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Intonation questions with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quoi </a:t>
                      </a: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?</a:t>
                      </a:r>
                      <a:endParaRPr lang="en-GB" sz="23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Liaison (t) 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[on]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[au/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/o]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 [u]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2300" b="1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avoir</a:t>
                      </a:r>
                      <a:endParaRPr lang="en-GB" sz="23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Range of singular masculine and feminine nouns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(W13-14)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Christmas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893168-0A8C-47B4-ABA2-7524C013E0EF}"/>
              </a:ext>
            </a:extLst>
          </p:cNvPr>
          <p:cNvSpPr/>
          <p:nvPr/>
        </p:nvSpPr>
        <p:spPr>
          <a:xfrm>
            <a:off x="5336211" y="5357691"/>
            <a:ext cx="6622608" cy="3735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708913" y="1302530"/>
            <a:ext cx="11018614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861306"/>
              </p:ext>
            </p:extLst>
          </p:nvPr>
        </p:nvGraphicFramePr>
        <p:xfrm>
          <a:off x="978338" y="2609135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994033" y="3948138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9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297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29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2297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29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</a:t>
            </a:r>
            <a:endParaRPr lang="en-GB" sz="229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52D83F1A-2C5D-6F45-5037-448D1BF4B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08833"/>
              </p:ext>
            </p:extLst>
          </p:nvPr>
        </p:nvGraphicFramePr>
        <p:xfrm>
          <a:off x="3180396" y="2616423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D411CC2-1E36-652C-AFC7-F62D955F6975}"/>
              </a:ext>
            </a:extLst>
          </p:cNvPr>
          <p:cNvSpPr txBox="1"/>
          <p:nvPr/>
        </p:nvSpPr>
        <p:spPr>
          <a:xfrm>
            <a:off x="3205395" y="3983311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97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</a:t>
            </a:r>
            <a:r>
              <a:rPr lang="en-GB" sz="2297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297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val</a:t>
            </a: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648159"/>
              </p:ext>
            </p:extLst>
          </p:nvPr>
        </p:nvGraphicFramePr>
        <p:xfrm>
          <a:off x="422394" y="5503847"/>
          <a:ext cx="4523679" cy="3526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36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</a:tblGrid>
              <a:tr h="693345">
                <a:tc>
                  <a:txBody>
                    <a:bodyPr/>
                    <a:lstStyle/>
                    <a:p>
                      <a:r>
                        <a:rPr lang="en-GB" sz="2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is number _______.</a:t>
                      </a:r>
                      <a:endParaRPr lang="en-GB" sz="2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75308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Moto </a:t>
                      </a:r>
                      <a:r>
                        <a:rPr lang="en-GB" sz="2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is number _______.</a:t>
                      </a:r>
                      <a:endParaRPr lang="en-GB" sz="2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69334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Cheval </a:t>
                      </a:r>
                      <a:r>
                        <a:rPr lang="en-GB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is number _______.</a:t>
                      </a:r>
                      <a:endParaRPr lang="en-GB" sz="2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69334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Midi </a:t>
                      </a:r>
                      <a:r>
                        <a:rPr lang="en-GB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is number _______.</a:t>
                      </a:r>
                      <a:endParaRPr lang="en-GB" sz="2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69334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r>
                        <a:rPr lang="en-GB" sz="2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is number _______.</a:t>
                      </a:r>
                      <a:endParaRPr lang="en-GB" sz="2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049352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8808463" y="1498245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626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26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prononcer</a:t>
              </a:r>
              <a:endParaRPr lang="en-GB" sz="2626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2754964" y="4748685"/>
            <a:ext cx="508184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 </a:t>
            </a:r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Which number is it?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5412633" y="11078407"/>
            <a:ext cx="184731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954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Rouge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4235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265969" y="1153675"/>
            <a:ext cx="2991081" cy="1332994"/>
            <a:chOff x="4876029" y="658369"/>
            <a:chExt cx="1822690" cy="7234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658369"/>
              <a:ext cx="1822690" cy="721495"/>
              <a:chOff x="4310576" y="978323"/>
              <a:chExt cx="2558030" cy="97648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1036030"/>
                <a:ext cx="2539805" cy="918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54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978323"/>
                <a:ext cx="2558030" cy="43352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954" dirty="0"/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54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79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69" dirty="0">
                  <a:latin typeface="Century Gothic" panose="020B0502020202020204" pitchFamily="34" charset="0"/>
                </a:rPr>
                <a:t>Vowels </a:t>
              </a:r>
            </a:p>
            <a:p>
              <a:r>
                <a:rPr lang="en-GB" sz="1969" dirty="0">
                  <a:latin typeface="Century Gothic" panose="020B0502020202020204" pitchFamily="34" charset="0"/>
                </a:rPr>
                <a:t>a – e – i – o - u </a:t>
              </a:r>
              <a:endParaRPr lang="en-GB" sz="1969" dirty="0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BF1F9D09-F05C-46BF-9829-2CCBDDFE6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79" y="3243436"/>
            <a:ext cx="1049515" cy="620963"/>
          </a:xfrm>
          <a:prstGeom prst="rect">
            <a:avLst/>
          </a:prstGeom>
        </p:spPr>
      </p:pic>
      <p:graphicFrame>
        <p:nvGraphicFramePr>
          <p:cNvPr id="65" name="Table 107">
            <a:extLst>
              <a:ext uri="{FF2B5EF4-FFF2-40B4-BE49-F238E27FC236}">
                <a16:creationId xmlns:a16="http://schemas.microsoft.com/office/drawing/2014/main" id="{CD5C154C-A239-4C7B-A92B-7B6CAE030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504601"/>
              </p:ext>
            </p:extLst>
          </p:nvPr>
        </p:nvGraphicFramePr>
        <p:xfrm>
          <a:off x="5313433" y="2616423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1A70F4C4-9D71-4B3B-8CDF-EE62655EDFF6}"/>
              </a:ext>
            </a:extLst>
          </p:cNvPr>
          <p:cNvSpPr txBox="1"/>
          <p:nvPr/>
        </p:nvSpPr>
        <p:spPr>
          <a:xfrm>
            <a:off x="5336211" y="3970692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97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2297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297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2297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2297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8" name="Table 107">
            <a:extLst>
              <a:ext uri="{FF2B5EF4-FFF2-40B4-BE49-F238E27FC236}">
                <a16:creationId xmlns:a16="http://schemas.microsoft.com/office/drawing/2014/main" id="{3697B658-4DB5-4970-80AF-9E7C38C2D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93734"/>
              </p:ext>
            </p:extLst>
          </p:nvPr>
        </p:nvGraphicFramePr>
        <p:xfrm>
          <a:off x="7446470" y="2616423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46B491BF-6617-4709-838C-C04F882F8BA3}"/>
              </a:ext>
            </a:extLst>
          </p:cNvPr>
          <p:cNvSpPr txBox="1"/>
          <p:nvPr/>
        </p:nvSpPr>
        <p:spPr>
          <a:xfrm>
            <a:off x="7489850" y="3970692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97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2297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297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297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2297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8B2A639-2322-4E73-A09B-75609B7AF3A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663841" y="3073193"/>
            <a:ext cx="1402655" cy="720338"/>
          </a:xfrm>
          <a:prstGeom prst="rect">
            <a:avLst/>
          </a:prstGeom>
          <a:ln>
            <a:noFill/>
          </a:ln>
        </p:spPr>
      </p:pic>
      <p:graphicFrame>
        <p:nvGraphicFramePr>
          <p:cNvPr id="71" name="Table 107">
            <a:extLst>
              <a:ext uri="{FF2B5EF4-FFF2-40B4-BE49-F238E27FC236}">
                <a16:creationId xmlns:a16="http://schemas.microsoft.com/office/drawing/2014/main" id="{4DF94398-EF58-4032-A426-267E4FAF1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775472"/>
              </p:ext>
            </p:extLst>
          </p:nvPr>
        </p:nvGraphicFramePr>
        <p:xfrm>
          <a:off x="9599799" y="2620379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7A935C80-734E-4E14-91D9-75EEA0FC05FB}"/>
              </a:ext>
            </a:extLst>
          </p:cNvPr>
          <p:cNvSpPr txBox="1"/>
          <p:nvPr/>
        </p:nvSpPr>
        <p:spPr>
          <a:xfrm>
            <a:off x="9677188" y="3960799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97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29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nivers</a:t>
            </a:r>
            <a:endParaRPr lang="en-GB" sz="2297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4" name="Picture 7" descr="cosmos">
            <a:extLst>
              <a:ext uri="{FF2B5EF4-FFF2-40B4-BE49-F238E27FC236}">
                <a16:creationId xmlns:a16="http://schemas.microsoft.com/office/drawing/2014/main" id="{F771EA47-9045-448C-969D-1C376ED2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970" y="2920233"/>
            <a:ext cx="1568099" cy="102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2DD4AB9-D4F8-47E7-8CF0-1C13E0C2C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53" y="3068396"/>
            <a:ext cx="1140218" cy="898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02B502-43DA-43DF-978A-4709ADD7D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0897" y="2667422"/>
            <a:ext cx="833279" cy="1404272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20E92533-A3D7-480A-BDA7-F57115A624A9}"/>
              </a:ext>
            </a:extLst>
          </p:cNvPr>
          <p:cNvSpPr txBox="1">
            <a:spLocks/>
          </p:cNvSpPr>
          <p:nvPr/>
        </p:nvSpPr>
        <p:spPr>
          <a:xfrm>
            <a:off x="935670" y="4786955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Picture 13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D11AAD35-C4A7-49FC-9A69-A9112DCB35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9" y="4581662"/>
            <a:ext cx="849944" cy="84994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7EAB991-10CF-44F7-B13A-ABADBCE7CD67}"/>
              </a:ext>
            </a:extLst>
          </p:cNvPr>
          <p:cNvSpPr txBox="1"/>
          <p:nvPr/>
        </p:nvSpPr>
        <p:spPr>
          <a:xfrm>
            <a:off x="2880191" y="9211364"/>
            <a:ext cx="575670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B. </a:t>
            </a:r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Draw it. Write the vowel.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C6CF62-18EF-4F27-8194-D35BE0B8D901}"/>
              </a:ext>
            </a:extLst>
          </p:cNvPr>
          <p:cNvGrpSpPr/>
          <p:nvPr/>
        </p:nvGrpSpPr>
        <p:grpSpPr>
          <a:xfrm>
            <a:off x="361940" y="10090538"/>
            <a:ext cx="1708861" cy="1548245"/>
            <a:chOff x="5173637" y="5757747"/>
            <a:chExt cx="1708861" cy="1548245"/>
          </a:xfrm>
        </p:grpSpPr>
        <p:sp>
          <p:nvSpPr>
            <p:cNvPr id="82" name="Google Shape;162;p2">
              <a:extLst>
                <a:ext uri="{FF2B5EF4-FFF2-40B4-BE49-F238E27FC236}">
                  <a16:creationId xmlns:a16="http://schemas.microsoft.com/office/drawing/2014/main" id="{54463E29-533C-489B-9009-F5CFEDED74CE}"/>
                </a:ext>
              </a:extLst>
            </p:cNvPr>
            <p:cNvSpPr/>
            <p:nvPr/>
          </p:nvSpPr>
          <p:spPr>
            <a:xfrm>
              <a:off x="5173637" y="575774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Rectangle 38">
              <a:extLst>
                <a:ext uri="{FF2B5EF4-FFF2-40B4-BE49-F238E27FC236}">
                  <a16:creationId xmlns:a16="http://schemas.microsoft.com/office/drawing/2014/main" id="{7F8C82D0-C200-46E8-A74B-E2FA21811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477" y="5780203"/>
              <a:ext cx="849313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</a:t>
              </a: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 _ </a:t>
              </a: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]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9636511-4629-4754-8273-3CD60723E3EC}"/>
              </a:ext>
            </a:extLst>
          </p:cNvPr>
          <p:cNvGrpSpPr/>
          <p:nvPr/>
        </p:nvGrpSpPr>
        <p:grpSpPr>
          <a:xfrm>
            <a:off x="2772883" y="10068651"/>
            <a:ext cx="1708861" cy="1548245"/>
            <a:chOff x="5173637" y="5757747"/>
            <a:chExt cx="1708861" cy="1548245"/>
          </a:xfrm>
        </p:grpSpPr>
        <p:sp>
          <p:nvSpPr>
            <p:cNvPr id="86" name="Google Shape;162;p2">
              <a:extLst>
                <a:ext uri="{FF2B5EF4-FFF2-40B4-BE49-F238E27FC236}">
                  <a16:creationId xmlns:a16="http://schemas.microsoft.com/office/drawing/2014/main" id="{74DD5690-A899-4C69-ADDB-A34C9AD53E46}"/>
                </a:ext>
              </a:extLst>
            </p:cNvPr>
            <p:cNvSpPr/>
            <p:nvPr/>
          </p:nvSpPr>
          <p:spPr>
            <a:xfrm>
              <a:off x="5173637" y="575774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Rectangle 38">
              <a:extLst>
                <a:ext uri="{FF2B5EF4-FFF2-40B4-BE49-F238E27FC236}">
                  <a16:creationId xmlns:a16="http://schemas.microsoft.com/office/drawing/2014/main" id="{76995804-B050-4626-9FE0-5173B9D60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477" y="5780203"/>
              <a:ext cx="849313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</a:t>
              </a: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 _ </a:t>
              </a: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]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FDFE301-B9E2-4857-823C-ECE5D617CC2D}"/>
              </a:ext>
            </a:extLst>
          </p:cNvPr>
          <p:cNvGrpSpPr/>
          <p:nvPr/>
        </p:nvGrpSpPr>
        <p:grpSpPr>
          <a:xfrm>
            <a:off x="10157048" y="10109886"/>
            <a:ext cx="1708861" cy="1548245"/>
            <a:chOff x="5173637" y="5757747"/>
            <a:chExt cx="1708861" cy="1548245"/>
          </a:xfrm>
        </p:grpSpPr>
        <p:sp>
          <p:nvSpPr>
            <p:cNvPr id="89" name="Google Shape;162;p2">
              <a:extLst>
                <a:ext uri="{FF2B5EF4-FFF2-40B4-BE49-F238E27FC236}">
                  <a16:creationId xmlns:a16="http://schemas.microsoft.com/office/drawing/2014/main" id="{2F100CB7-8D15-445D-9144-2CA962A7AF5C}"/>
                </a:ext>
              </a:extLst>
            </p:cNvPr>
            <p:cNvSpPr/>
            <p:nvPr/>
          </p:nvSpPr>
          <p:spPr>
            <a:xfrm>
              <a:off x="5173637" y="575774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Rectangle 38">
              <a:extLst>
                <a:ext uri="{FF2B5EF4-FFF2-40B4-BE49-F238E27FC236}">
                  <a16:creationId xmlns:a16="http://schemas.microsoft.com/office/drawing/2014/main" id="{4BB597AB-7E4E-42AF-AB3A-DEAB9211B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477" y="5780203"/>
              <a:ext cx="849313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</a:t>
              </a: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 _ </a:t>
              </a: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]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05541DE-543A-4166-9069-6484860030CF}"/>
              </a:ext>
            </a:extLst>
          </p:cNvPr>
          <p:cNvGrpSpPr/>
          <p:nvPr/>
        </p:nvGrpSpPr>
        <p:grpSpPr>
          <a:xfrm>
            <a:off x="5220461" y="10068651"/>
            <a:ext cx="1708861" cy="1548245"/>
            <a:chOff x="5173637" y="5757747"/>
            <a:chExt cx="1708861" cy="1548245"/>
          </a:xfrm>
        </p:grpSpPr>
        <p:sp>
          <p:nvSpPr>
            <p:cNvPr id="92" name="Google Shape;162;p2">
              <a:extLst>
                <a:ext uri="{FF2B5EF4-FFF2-40B4-BE49-F238E27FC236}">
                  <a16:creationId xmlns:a16="http://schemas.microsoft.com/office/drawing/2014/main" id="{F4D6D050-1E26-4316-BBFF-35DC6F2CCCB0}"/>
                </a:ext>
              </a:extLst>
            </p:cNvPr>
            <p:cNvSpPr/>
            <p:nvPr/>
          </p:nvSpPr>
          <p:spPr>
            <a:xfrm>
              <a:off x="5173637" y="575774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Rectangle 38">
              <a:extLst>
                <a:ext uri="{FF2B5EF4-FFF2-40B4-BE49-F238E27FC236}">
                  <a16:creationId xmlns:a16="http://schemas.microsoft.com/office/drawing/2014/main" id="{CE4CB491-B1EB-4C7D-8385-04EC66007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477" y="5780203"/>
              <a:ext cx="849313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</a:t>
              </a: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 _ </a:t>
              </a: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]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0FA1728-B7AA-47E2-A179-0AF5E6C50DB3}"/>
              </a:ext>
            </a:extLst>
          </p:cNvPr>
          <p:cNvGrpSpPr/>
          <p:nvPr/>
        </p:nvGrpSpPr>
        <p:grpSpPr>
          <a:xfrm>
            <a:off x="7717502" y="10088205"/>
            <a:ext cx="1708861" cy="1548245"/>
            <a:chOff x="5173637" y="5757747"/>
            <a:chExt cx="1708861" cy="1548245"/>
          </a:xfrm>
        </p:grpSpPr>
        <p:sp>
          <p:nvSpPr>
            <p:cNvPr id="95" name="Google Shape;162;p2">
              <a:extLst>
                <a:ext uri="{FF2B5EF4-FFF2-40B4-BE49-F238E27FC236}">
                  <a16:creationId xmlns:a16="http://schemas.microsoft.com/office/drawing/2014/main" id="{EED6CFFD-A64C-4B99-9E11-E6B5A0868A8B}"/>
                </a:ext>
              </a:extLst>
            </p:cNvPr>
            <p:cNvSpPr/>
            <p:nvPr/>
          </p:nvSpPr>
          <p:spPr>
            <a:xfrm>
              <a:off x="5173637" y="575774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Rectangle 38">
              <a:extLst>
                <a:ext uri="{FF2B5EF4-FFF2-40B4-BE49-F238E27FC236}">
                  <a16:creationId xmlns:a16="http://schemas.microsoft.com/office/drawing/2014/main" id="{97FF7B85-8B07-4ABD-A5F6-4332F86B7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477" y="5780203"/>
              <a:ext cx="849313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</a:t>
              </a: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 _ </a:t>
              </a:r>
              <a:r>
                <a:rPr kumimoji="0" lang="en-GB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]</a:t>
              </a:r>
            </a:p>
          </p:txBody>
        </p:sp>
      </p:grpSp>
      <p:sp>
        <p:nvSpPr>
          <p:cNvPr id="97" name="Title 1">
            <a:extLst>
              <a:ext uri="{FF2B5EF4-FFF2-40B4-BE49-F238E27FC236}">
                <a16:creationId xmlns:a16="http://schemas.microsoft.com/office/drawing/2014/main" id="{04C46840-11A1-4494-9F0F-151ADA4D3416}"/>
              </a:ext>
            </a:extLst>
          </p:cNvPr>
          <p:cNvSpPr txBox="1">
            <a:spLocks/>
          </p:cNvSpPr>
          <p:nvPr/>
        </p:nvSpPr>
        <p:spPr>
          <a:xfrm>
            <a:off x="869253" y="12290158"/>
            <a:ext cx="1661692" cy="424815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lire</a:t>
            </a:r>
          </a:p>
        </p:txBody>
      </p:sp>
      <p:pic>
        <p:nvPicPr>
          <p:cNvPr id="98" name="Picture 97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6313A451-2FDB-4F0A-9958-5AB1A6BBFF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56" y="5396663"/>
            <a:ext cx="1838601" cy="1838601"/>
          </a:xfrm>
          <a:prstGeom prst="rect">
            <a:avLst/>
          </a:prstGeom>
        </p:spPr>
      </p:pic>
      <p:pic>
        <p:nvPicPr>
          <p:cNvPr id="17" name="Picture 16" descr="A logo of a book&#10;&#10;Description automatically generated with low confidence">
            <a:extLst>
              <a:ext uri="{FF2B5EF4-FFF2-40B4-BE49-F238E27FC236}">
                <a16:creationId xmlns:a16="http://schemas.microsoft.com/office/drawing/2014/main" id="{4B5A3394-A3A1-421E-8604-8E95C66A05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9" y="12083263"/>
            <a:ext cx="862054" cy="86205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77372A7D-9E5A-45DE-AF40-27E5DB600DA1}"/>
              </a:ext>
            </a:extLst>
          </p:cNvPr>
          <p:cNvSpPr txBox="1"/>
          <p:nvPr/>
        </p:nvSpPr>
        <p:spPr>
          <a:xfrm>
            <a:off x="2583465" y="12230845"/>
            <a:ext cx="354456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 Read the phrases.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9E80958-89BD-4BCB-8B0C-1ED47011C228}"/>
              </a:ext>
            </a:extLst>
          </p:cNvPr>
          <p:cNvSpPr txBox="1"/>
          <p:nvPr/>
        </p:nvSpPr>
        <p:spPr>
          <a:xfrm>
            <a:off x="459427" y="13233490"/>
            <a:ext cx="506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1. P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</a:t>
            </a:r>
            <a:r>
              <a:rPr lang="en-GB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à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l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ne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4E4F9-4BB7-497E-81A4-4556CF3A8BAD}"/>
              </a:ext>
            </a:extLst>
          </p:cNvPr>
          <p:cNvSpPr txBox="1"/>
          <p:nvPr/>
        </p:nvSpPr>
        <p:spPr>
          <a:xfrm>
            <a:off x="442588" y="13955160"/>
            <a:ext cx="531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2. L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ch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val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auss</a:t>
            </a:r>
            <a:r>
              <a:rPr lang="en-GB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à m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A435F44-378D-4D43-8A0A-4704A6CD725C}"/>
              </a:ext>
            </a:extLst>
          </p:cNvPr>
          <p:cNvSpPr txBox="1"/>
          <p:nvPr/>
        </p:nvSpPr>
        <p:spPr>
          <a:xfrm>
            <a:off x="442588" y="14768434"/>
            <a:ext cx="776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3. La m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perd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e, dans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l’</a:t>
            </a:r>
            <a:r>
              <a:rPr lang="en-GB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nivers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E5BEB2E-3516-4503-AB10-CC1DBB9C61C5}"/>
              </a:ext>
            </a:extLst>
          </p:cNvPr>
          <p:cNvSpPr txBox="1"/>
          <p:nvPr/>
        </p:nvSpPr>
        <p:spPr>
          <a:xfrm>
            <a:off x="402200" y="15567396"/>
            <a:ext cx="531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4.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–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– </a:t>
            </a:r>
            <a:r>
              <a:rPr lang="en-GB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–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–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54988D-B72C-4529-B3DC-162058AB9E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2092" y="12836003"/>
            <a:ext cx="3132409" cy="9995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973832-2788-402D-8041-3E60EA0843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5869" y="13837959"/>
            <a:ext cx="3238632" cy="7258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2792BA-D635-4F2B-B1EB-82867E7F7A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1590" y="14458673"/>
            <a:ext cx="3649944" cy="779082"/>
          </a:xfrm>
          <a:prstGeom prst="rect">
            <a:avLst/>
          </a:prstGeom>
        </p:spPr>
      </p:pic>
      <p:sp>
        <p:nvSpPr>
          <p:cNvPr id="111" name="Title 1">
            <a:extLst>
              <a:ext uri="{FF2B5EF4-FFF2-40B4-BE49-F238E27FC236}">
                <a16:creationId xmlns:a16="http://schemas.microsoft.com/office/drawing/2014/main" id="{1E2112BC-EE76-44C1-BB96-137BB5D6D34F}"/>
              </a:ext>
            </a:extLst>
          </p:cNvPr>
          <p:cNvSpPr txBox="1">
            <a:spLocks/>
          </p:cNvSpPr>
          <p:nvPr/>
        </p:nvSpPr>
        <p:spPr>
          <a:xfrm>
            <a:off x="963773" y="9359613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2" name="Picture 111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FF6F28EC-1A8C-420D-B5D3-BEE0148CD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2" y="9154320"/>
            <a:ext cx="849944" cy="849944"/>
          </a:xfrm>
          <a:prstGeom prst="rect">
            <a:avLst/>
          </a:prstGeom>
        </p:spPr>
      </p:pic>
      <p:pic>
        <p:nvPicPr>
          <p:cNvPr id="114" name="Picture 113" descr="A logo of a book&#10;&#10;Description automatically generated with low confidence">
            <a:extLst>
              <a:ext uri="{FF2B5EF4-FFF2-40B4-BE49-F238E27FC236}">
                <a16:creationId xmlns:a16="http://schemas.microsoft.com/office/drawing/2014/main" id="{0174DDDB-0F2E-403A-AAEF-DDA97474A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84" y="7189121"/>
            <a:ext cx="1838600" cy="1838600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2FCE47E-2A67-4410-A52B-6C241C144C59}"/>
              </a:ext>
            </a:extLst>
          </p:cNvPr>
          <p:cNvSpPr txBox="1"/>
          <p:nvPr/>
        </p:nvSpPr>
        <p:spPr>
          <a:xfrm>
            <a:off x="6891528" y="6384921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[to listen]</a:t>
            </a:r>
          </a:p>
        </p:txBody>
      </p:sp>
      <p:pic>
        <p:nvPicPr>
          <p:cNvPr id="32" name="Picture 31" descr="A pink and white circle with a megaphone in the middle&#10;&#10;Description automatically generated with low confidence">
            <a:extLst>
              <a:ext uri="{FF2B5EF4-FFF2-40B4-BE49-F238E27FC236}">
                <a16:creationId xmlns:a16="http://schemas.microsoft.com/office/drawing/2014/main" id="{FCA7C819-D915-4C24-AF37-840242FB49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64" y="5399936"/>
            <a:ext cx="1833968" cy="1838599"/>
          </a:xfrm>
          <a:prstGeom prst="rect">
            <a:avLst/>
          </a:prstGeom>
        </p:spPr>
      </p:pic>
      <p:pic>
        <p:nvPicPr>
          <p:cNvPr id="36" name="Picture 35" descr="A blue and white circle with a pen and a paper&#10;&#10;Description automatically generated with low confidence">
            <a:extLst>
              <a:ext uri="{FF2B5EF4-FFF2-40B4-BE49-F238E27FC236}">
                <a16:creationId xmlns:a16="http://schemas.microsoft.com/office/drawing/2014/main" id="{AC46376E-F0BC-473A-8448-2955E052AB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23" y="7144199"/>
            <a:ext cx="1838599" cy="1843253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32F3766E-B7C7-4672-8360-FF2ECE644160}"/>
              </a:ext>
            </a:extLst>
          </p:cNvPr>
          <p:cNvSpPr txBox="1"/>
          <p:nvPr/>
        </p:nvSpPr>
        <p:spPr>
          <a:xfrm>
            <a:off x="6878336" y="6026354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écouter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E7FDDAB-71A1-4CF8-887C-DC75C77436F8}"/>
              </a:ext>
            </a:extLst>
          </p:cNvPr>
          <p:cNvSpPr txBox="1"/>
          <p:nvPr/>
        </p:nvSpPr>
        <p:spPr>
          <a:xfrm>
            <a:off x="10193153" y="6364649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[to speak]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B696235-E357-404B-ADF3-3B65CCFFB12A}"/>
              </a:ext>
            </a:extLst>
          </p:cNvPr>
          <p:cNvSpPr txBox="1"/>
          <p:nvPr/>
        </p:nvSpPr>
        <p:spPr>
          <a:xfrm>
            <a:off x="10179888" y="6045025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parler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2DAADB6-089F-4990-8E4D-75D1B6D4F8B7}"/>
              </a:ext>
            </a:extLst>
          </p:cNvPr>
          <p:cNvSpPr txBox="1"/>
          <p:nvPr/>
        </p:nvSpPr>
        <p:spPr>
          <a:xfrm>
            <a:off x="10170603" y="8151227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[to write]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3209411-C052-4837-A874-3327D61C7D9E}"/>
              </a:ext>
            </a:extLst>
          </p:cNvPr>
          <p:cNvSpPr txBox="1"/>
          <p:nvPr/>
        </p:nvSpPr>
        <p:spPr>
          <a:xfrm>
            <a:off x="10157338" y="7831603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écrire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414EA7A-E282-431E-85B5-B071CAB7A651}"/>
              </a:ext>
            </a:extLst>
          </p:cNvPr>
          <p:cNvSpPr txBox="1"/>
          <p:nvPr/>
        </p:nvSpPr>
        <p:spPr>
          <a:xfrm>
            <a:off x="6837594" y="8175602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[to read]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8B369A5-A18F-44C7-A6B5-B48BF770A2E0}"/>
              </a:ext>
            </a:extLst>
          </p:cNvPr>
          <p:cNvSpPr txBox="1"/>
          <p:nvPr/>
        </p:nvSpPr>
        <p:spPr>
          <a:xfrm>
            <a:off x="6824329" y="7855978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Table 2">
            <a:extLst>
              <a:ext uri="{FF2B5EF4-FFF2-40B4-BE49-F238E27FC236}">
                <a16:creationId xmlns:a16="http://schemas.microsoft.com/office/drawing/2014/main" id="{FAF6CB84-A5DD-41F9-8488-91843E838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599764"/>
              </p:ext>
            </p:extLst>
          </p:nvPr>
        </p:nvGraphicFramePr>
        <p:xfrm>
          <a:off x="1633223" y="2132246"/>
          <a:ext cx="8627166" cy="5486400"/>
        </p:xfrm>
        <a:graphic>
          <a:graphicData uri="http://schemas.openxmlformats.org/drawingml/2006/table">
            <a:tbl>
              <a:tblPr firstRow="1" bandRow="1"/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2697104" y="1571148"/>
            <a:ext cx="728116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Write the correct letter in each gap.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Rouge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20E92533-A3D7-480A-BDA7-F57115A624A9}"/>
              </a:ext>
            </a:extLst>
          </p:cNvPr>
          <p:cNvSpPr txBox="1">
            <a:spLocks/>
          </p:cNvSpPr>
          <p:nvPr/>
        </p:nvSpPr>
        <p:spPr>
          <a:xfrm>
            <a:off x="1027957" y="1631946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Picture 13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D11AAD35-C4A7-49FC-9A69-A9112DCB3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6" y="1426653"/>
            <a:ext cx="849944" cy="84994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7EAB991-10CF-44F7-B13A-ABADBCE7CD67}"/>
              </a:ext>
            </a:extLst>
          </p:cNvPr>
          <p:cNvSpPr txBox="1"/>
          <p:nvPr/>
        </p:nvSpPr>
        <p:spPr>
          <a:xfrm>
            <a:off x="2660329" y="8003594"/>
            <a:ext cx="469231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What is it in English?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7372A7D-9E5A-45DE-AF40-27E5DB600DA1}"/>
              </a:ext>
            </a:extLst>
          </p:cNvPr>
          <p:cNvSpPr txBox="1"/>
          <p:nvPr/>
        </p:nvSpPr>
        <p:spPr>
          <a:xfrm>
            <a:off x="2433496" y="11370315"/>
            <a:ext cx="1003801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1E2112BC-EE76-44C1-BB96-137BB5D6D34F}"/>
              </a:ext>
            </a:extLst>
          </p:cNvPr>
          <p:cNvSpPr txBox="1">
            <a:spLocks/>
          </p:cNvSpPr>
          <p:nvPr/>
        </p:nvSpPr>
        <p:spPr>
          <a:xfrm>
            <a:off x="995895" y="8006149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2" name="Picture 111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FF6F28EC-1A8C-420D-B5D3-BEE0148CD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" y="7848901"/>
            <a:ext cx="849944" cy="849944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B132DDA-910B-4061-BBAA-63FEA2AC40D5}"/>
              </a:ext>
            </a:extLst>
          </p:cNvPr>
          <p:cNvSpPr txBox="1"/>
          <p:nvPr/>
        </p:nvSpPr>
        <p:spPr>
          <a:xfrm>
            <a:off x="1886636" y="213224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 h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t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9C7F38A-C080-4AA4-823C-7B36E203FC5E}"/>
              </a:ext>
            </a:extLst>
          </p:cNvPr>
          <p:cNvSpPr txBox="1"/>
          <p:nvPr/>
        </p:nvSpPr>
        <p:spPr>
          <a:xfrm>
            <a:off x="4820004" y="2132245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l t 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1F1932-12B7-4013-8ABD-0B18468C8EF1}"/>
              </a:ext>
            </a:extLst>
          </p:cNvPr>
          <p:cNvSpPr txBox="1"/>
          <p:nvPr/>
        </p:nvSpPr>
        <p:spPr>
          <a:xfrm>
            <a:off x="7636459" y="2132245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t 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r e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54FFCDF-A9B5-467D-8398-CC76701589ED}"/>
              </a:ext>
            </a:extLst>
          </p:cNvPr>
          <p:cNvSpPr txBox="1"/>
          <p:nvPr/>
        </p:nvSpPr>
        <p:spPr>
          <a:xfrm>
            <a:off x="2059194" y="3964725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 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 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 d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993D8A1-2CD6-48FE-80DB-0AE819ADBFA8}"/>
              </a:ext>
            </a:extLst>
          </p:cNvPr>
          <p:cNvSpPr txBox="1"/>
          <p:nvPr/>
        </p:nvSpPr>
        <p:spPr>
          <a:xfrm>
            <a:off x="4837429" y="3964726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m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l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37BA1DD-015E-4334-9C21-E77533EC4268}"/>
              </a:ext>
            </a:extLst>
          </p:cNvPr>
          <p:cNvSpPr txBox="1"/>
          <p:nvPr/>
        </p:nvSpPr>
        <p:spPr>
          <a:xfrm>
            <a:off x="7636460" y="3964726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b l 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6F5C57-BD55-4FBB-85B3-5227D241A30F}"/>
              </a:ext>
            </a:extLst>
          </p:cNvPr>
          <p:cNvSpPr txBox="1"/>
          <p:nvPr/>
        </p:nvSpPr>
        <p:spPr>
          <a:xfrm>
            <a:off x="1792249" y="5791686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30F86E4-C4E7-4C70-B521-334EC6426373}"/>
              </a:ext>
            </a:extLst>
          </p:cNvPr>
          <p:cNvSpPr txBox="1"/>
          <p:nvPr/>
        </p:nvSpPr>
        <p:spPr>
          <a:xfrm>
            <a:off x="4871295" y="574090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l t 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r e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ED408C0-318F-4397-B548-3B6F63C2FF57}"/>
              </a:ext>
            </a:extLst>
          </p:cNvPr>
          <p:cNvSpPr txBox="1"/>
          <p:nvPr/>
        </p:nvSpPr>
        <p:spPr>
          <a:xfrm>
            <a:off x="7636459" y="574709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l  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t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3" name="Picture 152" descr="Picture, Photo, Photography, People, Person, Film">
            <a:extLst>
              <a:ext uri="{FF2B5EF4-FFF2-40B4-BE49-F238E27FC236}">
                <a16:creationId xmlns:a16="http://schemas.microsoft.com/office/drawing/2014/main" id="{59990391-345C-4FED-852C-081CF1B91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35" y="2728527"/>
            <a:ext cx="1252713" cy="12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53" descr="frog">
            <a:extLst>
              <a:ext uri="{FF2B5EF4-FFF2-40B4-BE49-F238E27FC236}">
                <a16:creationId xmlns:a16="http://schemas.microsoft.com/office/drawing/2014/main" id="{F8A698D3-20C4-4594-8C56-262A1D404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04" y="4587041"/>
            <a:ext cx="946803" cy="1116326"/>
          </a:xfrm>
          <a:prstGeom prst="rect">
            <a:avLst/>
          </a:prstGeom>
        </p:spPr>
      </p:pic>
      <p:pic>
        <p:nvPicPr>
          <p:cNvPr id="155" name="Picture 154" descr="map with an arrow pointing to show location">
            <a:extLst>
              <a:ext uri="{FF2B5EF4-FFF2-40B4-BE49-F238E27FC236}">
                <a16:creationId xmlns:a16="http://schemas.microsoft.com/office/drawing/2014/main" id="{795E22D4-3B47-4D41-8AB7-1998A749F3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29" y="6381772"/>
            <a:ext cx="1119298" cy="1123066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3C131C1B-41E6-410B-8053-B0E06F5F6131}"/>
              </a:ext>
            </a:extLst>
          </p:cNvPr>
          <p:cNvSpPr txBox="1"/>
          <p:nvPr/>
        </p:nvSpPr>
        <p:spPr>
          <a:xfrm>
            <a:off x="3205435" y="7161632"/>
            <a:ext cx="97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[here]</a:t>
            </a:r>
          </a:p>
        </p:txBody>
      </p:sp>
      <p:grpSp>
        <p:nvGrpSpPr>
          <p:cNvPr id="157" name="Group 156" descr="podium with the second spot highlighted">
            <a:extLst>
              <a:ext uri="{FF2B5EF4-FFF2-40B4-BE49-F238E27FC236}">
                <a16:creationId xmlns:a16="http://schemas.microsoft.com/office/drawing/2014/main" id="{351D9722-9992-4DDB-AF06-9A8B903C91E1}"/>
              </a:ext>
            </a:extLst>
          </p:cNvPr>
          <p:cNvGrpSpPr/>
          <p:nvPr/>
        </p:nvGrpSpPr>
        <p:grpSpPr>
          <a:xfrm>
            <a:off x="2337262" y="4699102"/>
            <a:ext cx="1597105" cy="1036454"/>
            <a:chOff x="1098258" y="4558568"/>
            <a:chExt cx="2669177" cy="1732184"/>
          </a:xfrm>
        </p:grpSpPr>
        <p:pic>
          <p:nvPicPr>
            <p:cNvPr id="158" name="Picture 157" descr="podium">
              <a:extLst>
                <a:ext uri="{FF2B5EF4-FFF2-40B4-BE49-F238E27FC236}">
                  <a16:creationId xmlns:a16="http://schemas.microsoft.com/office/drawing/2014/main" id="{D16ADF6F-7626-45EA-99B2-290BBA50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58" y="4956163"/>
              <a:ext cx="2669177" cy="1334589"/>
            </a:xfrm>
            <a:prstGeom prst="rect">
              <a:avLst/>
            </a:prstGeom>
          </p:spPr>
        </p:pic>
        <p:sp>
          <p:nvSpPr>
            <p:cNvPr id="159" name="Down Arrow 2">
              <a:extLst>
                <a:ext uri="{FF2B5EF4-FFF2-40B4-BE49-F238E27FC236}">
                  <a16:creationId xmlns:a16="http://schemas.microsoft.com/office/drawing/2014/main" id="{54AFF16A-56F4-4BB6-8AF3-B3324920F738}"/>
                </a:ext>
              </a:extLst>
            </p:cNvPr>
            <p:cNvSpPr/>
            <p:nvPr/>
          </p:nvSpPr>
          <p:spPr>
            <a:xfrm>
              <a:off x="1374381" y="4558568"/>
              <a:ext cx="391886" cy="784830"/>
            </a:xfrm>
            <a:prstGeom prst="downArrow">
              <a:avLst/>
            </a:prstGeom>
            <a:solidFill>
              <a:srgbClr val="F66400"/>
            </a:solidFill>
            <a:ln w="25400" cap="flat" cmpd="sng" algn="ctr">
              <a:solidFill>
                <a:srgbClr val="E65D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160" name="Picture 159">
            <a:extLst>
              <a:ext uri="{FF2B5EF4-FFF2-40B4-BE49-F238E27FC236}">
                <a16:creationId xmlns:a16="http://schemas.microsoft.com/office/drawing/2014/main" id="{F77E09C4-5E63-40D0-B209-74F343DE2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82" y="2767133"/>
            <a:ext cx="1983740" cy="1016667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84E08AC-90CF-47A7-B67F-088381383F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27" y="2723168"/>
            <a:ext cx="813380" cy="1127982"/>
          </a:xfrm>
          <a:prstGeom prst="rect">
            <a:avLst/>
          </a:prstGeom>
        </p:spPr>
      </p:pic>
      <p:pic>
        <p:nvPicPr>
          <p:cNvPr id="162" name="Picture 161" descr="Icon&#10;&#10;Description automatically generated">
            <a:extLst>
              <a:ext uri="{FF2B5EF4-FFF2-40B4-BE49-F238E27FC236}">
                <a16:creationId xmlns:a16="http://schemas.microsoft.com/office/drawing/2014/main" id="{B35B681F-B98F-4494-8847-4ECC47EA3F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10" y="4664913"/>
            <a:ext cx="1307523" cy="111752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982DDF3F-F8AF-45D3-8E99-87122FDBD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93" y="6481884"/>
            <a:ext cx="1585726" cy="934092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B413E585-3E40-4328-A13B-371E521BF6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38" y="6376461"/>
            <a:ext cx="1280639" cy="1058529"/>
          </a:xfrm>
          <a:prstGeom prst="rect">
            <a:avLst/>
          </a:prstGeom>
        </p:spPr>
      </p:pic>
      <p:graphicFrame>
        <p:nvGraphicFramePr>
          <p:cNvPr id="215" name="Table 26">
            <a:extLst>
              <a:ext uri="{FF2B5EF4-FFF2-40B4-BE49-F238E27FC236}">
                <a16:creationId xmlns:a16="http://schemas.microsoft.com/office/drawing/2014/main" id="{3C2441B7-E1F6-4BF5-A396-CCE38FF28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03978"/>
              </p:ext>
            </p:extLst>
          </p:nvPr>
        </p:nvGraphicFramePr>
        <p:xfrm>
          <a:off x="478744" y="8893752"/>
          <a:ext cx="11334012" cy="2181282"/>
        </p:xfrm>
        <a:graphic>
          <a:graphicData uri="http://schemas.openxmlformats.org/drawingml/2006/table">
            <a:tbl>
              <a:tblPr firstRow="1" bandRow="1"/>
              <a:tblGrid>
                <a:gridCol w="1889002">
                  <a:extLst>
                    <a:ext uri="{9D8B030D-6E8A-4147-A177-3AD203B41FA5}">
                      <a16:colId xmlns:a16="http://schemas.microsoft.com/office/drawing/2014/main" val="1901653148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1903629371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46658142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249711652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406205639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64381937"/>
                    </a:ext>
                  </a:extLst>
                </a:gridCol>
              </a:tblGrid>
              <a:tr h="10906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408720"/>
                  </a:ext>
                </a:extLst>
              </a:tr>
              <a:tr h="10906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77379"/>
                  </a:ext>
                </a:extLst>
              </a:tr>
            </a:tbl>
          </a:graphicData>
        </a:graphic>
      </p:graphicFrame>
      <p:sp>
        <p:nvSpPr>
          <p:cNvPr id="216" name="Action Button: Blank 2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62DC42-7917-4324-9F4F-823C6316C45A}"/>
              </a:ext>
            </a:extLst>
          </p:cNvPr>
          <p:cNvSpPr/>
          <p:nvPr/>
        </p:nvSpPr>
        <p:spPr>
          <a:xfrm>
            <a:off x="478744" y="8908168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7" name="Action Button: Blank 2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3394A6-8FE8-4D8A-A2DA-8DC72AAAD6D5}"/>
              </a:ext>
            </a:extLst>
          </p:cNvPr>
          <p:cNvSpPr/>
          <p:nvPr/>
        </p:nvSpPr>
        <p:spPr>
          <a:xfrm>
            <a:off x="2379995" y="8893752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8" name="Action Button: Blank 2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AC7C7E6-AF2F-413C-95D7-8009869B079C}"/>
              </a:ext>
            </a:extLst>
          </p:cNvPr>
          <p:cNvSpPr/>
          <p:nvPr/>
        </p:nvSpPr>
        <p:spPr>
          <a:xfrm>
            <a:off x="4264379" y="8895911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9" name="Action Button: Blank 2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5A1540-008B-4039-8676-DEEA59B59A93}"/>
              </a:ext>
            </a:extLst>
          </p:cNvPr>
          <p:cNvSpPr/>
          <p:nvPr/>
        </p:nvSpPr>
        <p:spPr>
          <a:xfrm>
            <a:off x="6152053" y="8897994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0" name="Action Button: Blank 2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DB83DCD-EE36-419C-A76C-04285FC0E137}"/>
              </a:ext>
            </a:extLst>
          </p:cNvPr>
          <p:cNvSpPr/>
          <p:nvPr/>
        </p:nvSpPr>
        <p:spPr>
          <a:xfrm>
            <a:off x="8038567" y="8908661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1" name="Action Button: Blank 2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9BC5D6A-F8B7-4359-BAE2-7339B84303FF}"/>
              </a:ext>
            </a:extLst>
          </p:cNvPr>
          <p:cNvSpPr/>
          <p:nvPr/>
        </p:nvSpPr>
        <p:spPr>
          <a:xfrm>
            <a:off x="9925081" y="8908168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22" name="Action Button: Blank 2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E98F5A1-A99F-492E-A061-175578299533}"/>
              </a:ext>
            </a:extLst>
          </p:cNvPr>
          <p:cNvSpPr/>
          <p:nvPr/>
        </p:nvSpPr>
        <p:spPr>
          <a:xfrm>
            <a:off x="478743" y="9992648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23" name="Action Button: Blank 2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406E61-98ED-4E4F-8DAC-F5F9C05F267D}"/>
              </a:ext>
            </a:extLst>
          </p:cNvPr>
          <p:cNvSpPr/>
          <p:nvPr/>
        </p:nvSpPr>
        <p:spPr>
          <a:xfrm>
            <a:off x="2371307" y="998439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24" name="Action Button: Blank 2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D519C8A-1508-43E6-B4C7-27BF8796FF03}"/>
              </a:ext>
            </a:extLst>
          </p:cNvPr>
          <p:cNvSpPr/>
          <p:nvPr/>
        </p:nvSpPr>
        <p:spPr>
          <a:xfrm>
            <a:off x="4260427" y="998631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25" name="Action Button: Blank 2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3C3DCE9-B172-4FF6-B8D1-C6B7AD559B80}"/>
              </a:ext>
            </a:extLst>
          </p:cNvPr>
          <p:cNvSpPr/>
          <p:nvPr/>
        </p:nvSpPr>
        <p:spPr>
          <a:xfrm>
            <a:off x="6152053" y="9992647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26" name="Action Button: Blank 2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89DF66-4818-42B3-8A9F-6FFACA042162}"/>
              </a:ext>
            </a:extLst>
          </p:cNvPr>
          <p:cNvSpPr/>
          <p:nvPr/>
        </p:nvSpPr>
        <p:spPr>
          <a:xfrm>
            <a:off x="8044617" y="9992647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27" name="Action Button: Blank 2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7828FC6-BE1C-4281-8B74-5D7C40254792}"/>
              </a:ext>
            </a:extLst>
          </p:cNvPr>
          <p:cNvSpPr/>
          <p:nvPr/>
        </p:nvSpPr>
        <p:spPr>
          <a:xfrm>
            <a:off x="9923917" y="9975852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64" name="Title 2">
            <a:extLst>
              <a:ext uri="{FF2B5EF4-FFF2-40B4-BE49-F238E27FC236}">
                <a16:creationId xmlns:a16="http://schemas.microsoft.com/office/drawing/2014/main" id="{A8101AFD-BB93-4C9F-82B5-A0C027821BC7}"/>
              </a:ext>
            </a:extLst>
          </p:cNvPr>
          <p:cNvSpPr txBox="1">
            <a:spLocks/>
          </p:cNvSpPr>
          <p:nvPr/>
        </p:nvSpPr>
        <p:spPr>
          <a:xfrm>
            <a:off x="916348" y="11343971"/>
            <a:ext cx="1421646" cy="478836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65" name="Picture 264" descr="A blue and white circle with a pen and a paper&#10;&#10;Description automatically generated with low confidence">
            <a:extLst>
              <a:ext uri="{FF2B5EF4-FFF2-40B4-BE49-F238E27FC236}">
                <a16:creationId xmlns:a16="http://schemas.microsoft.com/office/drawing/2014/main" id="{374FE1B5-9982-4C46-8CD0-164BB40F46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5" y="11147271"/>
            <a:ext cx="847798" cy="849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8458C9-3FCC-4AB3-BEF3-1C70F1D4E1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35396" y="10767501"/>
            <a:ext cx="1615580" cy="1609483"/>
          </a:xfrm>
          <a:prstGeom prst="rect">
            <a:avLst/>
          </a:prstGeom>
        </p:spPr>
      </p:pic>
      <p:sp>
        <p:nvSpPr>
          <p:cNvPr id="266" name="TextBox 265">
            <a:extLst>
              <a:ext uri="{FF2B5EF4-FFF2-40B4-BE49-F238E27FC236}">
                <a16:creationId xmlns:a16="http://schemas.microsoft.com/office/drawing/2014/main" id="{CC4EE77A-53E1-4F8E-A954-7B58FF48B496}"/>
              </a:ext>
            </a:extLst>
          </p:cNvPr>
          <p:cNvSpPr txBox="1"/>
          <p:nvPr/>
        </p:nvSpPr>
        <p:spPr>
          <a:xfrm>
            <a:off x="303094" y="12195492"/>
            <a:ext cx="5857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600" b="1" kern="0" dirty="0">
                <a:solidFill>
                  <a:srgbClr val="26859D"/>
                </a:solidFill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Ana </a:t>
            </a:r>
            <a:r>
              <a:rPr lang="en-GB" sz="3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BE1F3586-8D9A-4E16-A941-F0919390560F}"/>
              </a:ext>
            </a:extLst>
          </p:cNvPr>
          <p:cNvSpPr txBox="1"/>
          <p:nvPr/>
        </p:nvSpPr>
        <p:spPr>
          <a:xfrm>
            <a:off x="275772" y="13422804"/>
            <a:ext cx="610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600" b="1" kern="0" dirty="0">
                <a:solidFill>
                  <a:srgbClr val="26859D"/>
                </a:solidFill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Papa </a:t>
            </a:r>
            <a:r>
              <a:rPr lang="en-GB" sz="3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64195EE2-0094-435C-9135-FC47D299DE87}"/>
              </a:ext>
            </a:extLst>
          </p:cNvPr>
          <p:cNvSpPr txBox="1"/>
          <p:nvPr/>
        </p:nvSpPr>
        <p:spPr>
          <a:xfrm>
            <a:off x="236179" y="14848393"/>
            <a:ext cx="5497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600" b="1" kern="0" dirty="0">
                <a:solidFill>
                  <a:srgbClr val="26859D"/>
                </a:solidFill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Ali </a:t>
            </a:r>
            <a:r>
              <a:rPr lang="en-GB" sz="3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AAFFB319-C449-40F0-A197-BB6857775DC0}"/>
              </a:ext>
            </a:extLst>
          </p:cNvPr>
          <p:cNvSpPr txBox="1"/>
          <p:nvPr/>
        </p:nvSpPr>
        <p:spPr>
          <a:xfrm>
            <a:off x="698135" y="12871698"/>
            <a:ext cx="5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(Ana is going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speak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).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3BF3CA5D-1BD1-467C-9963-A7CBC53BA9E5}"/>
              </a:ext>
            </a:extLst>
          </p:cNvPr>
          <p:cNvSpPr txBox="1"/>
          <p:nvPr/>
        </p:nvSpPr>
        <p:spPr>
          <a:xfrm>
            <a:off x="663341" y="14114574"/>
            <a:ext cx="5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(Dad/Daddy is going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).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29285A1C-B4FD-4509-BB2C-9FF8CF3006AC}"/>
              </a:ext>
            </a:extLst>
          </p:cNvPr>
          <p:cNvSpPr txBox="1"/>
          <p:nvPr/>
        </p:nvSpPr>
        <p:spPr>
          <a:xfrm>
            <a:off x="619414" y="15493174"/>
            <a:ext cx="5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(Ali is going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read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).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id="{DD20C023-A977-4895-B314-77C6CD0BA7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40" y="12892295"/>
            <a:ext cx="707044" cy="1458278"/>
          </a:xfrm>
          <a:prstGeom prst="rect">
            <a:avLst/>
          </a:prstGeom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2C6918DB-56DD-4BBB-AE87-84A121094D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38" y="11637434"/>
            <a:ext cx="813380" cy="1127982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D00E437A-2559-4D0D-B626-5091E5D0A7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81" y="14507062"/>
            <a:ext cx="1287109" cy="174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6"/>
            <a:ext cx="3023322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67738" y="892965"/>
            <a:ext cx="2991081" cy="2176922"/>
            <a:chOff x="4876029" y="582476"/>
            <a:chExt cx="1822690" cy="132656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Greeting 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913" y="12864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812" y="1213003"/>
              <a:ext cx="1575350" cy="610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Understanding and responding to the register in class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201378"/>
              </p:ext>
            </p:extLst>
          </p:nvPr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-t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02815" y="361017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peti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120" name="Picture 119" descr="Shape, circle&#10;&#10;Description automatically generated">
            <a:extLst>
              <a:ext uri="{FF2B5EF4-FFF2-40B4-BE49-F238E27FC236}">
                <a16:creationId xmlns:a16="http://schemas.microsoft.com/office/drawing/2014/main" id="{85656939-DA40-4962-900D-6EEB4CC6D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05" y="2307961"/>
            <a:ext cx="518288" cy="622336"/>
          </a:xfrm>
          <a:prstGeom prst="rect">
            <a:avLst/>
          </a:prstGeom>
        </p:spPr>
      </p:pic>
      <p:grpSp>
        <p:nvGrpSpPr>
          <p:cNvPr id="121" name="Group 120" descr="a tall boy and a small boy with arrow pointing to the small boy">
            <a:extLst>
              <a:ext uri="{FF2B5EF4-FFF2-40B4-BE49-F238E27FC236}">
                <a16:creationId xmlns:a16="http://schemas.microsoft.com/office/drawing/2014/main" id="{E4559DCF-38EA-4583-B32A-C009101FDF0B}"/>
              </a:ext>
            </a:extLst>
          </p:cNvPr>
          <p:cNvGrpSpPr/>
          <p:nvPr/>
        </p:nvGrpSpPr>
        <p:grpSpPr>
          <a:xfrm>
            <a:off x="1331622" y="2758368"/>
            <a:ext cx="888254" cy="844926"/>
            <a:chOff x="1199148" y="1347764"/>
            <a:chExt cx="1423730" cy="1953518"/>
          </a:xfrm>
        </p:grpSpPr>
        <p:pic>
          <p:nvPicPr>
            <p:cNvPr id="122" name="Picture 121" descr="tall boy">
              <a:extLst>
                <a:ext uri="{FF2B5EF4-FFF2-40B4-BE49-F238E27FC236}">
                  <a16:creationId xmlns:a16="http://schemas.microsoft.com/office/drawing/2014/main" id="{F83696E5-1FC6-43E6-9FD0-6C33401BC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123" name="Picture 122" descr="small boy">
              <a:extLst>
                <a:ext uri="{FF2B5EF4-FFF2-40B4-BE49-F238E27FC236}">
                  <a16:creationId xmlns:a16="http://schemas.microsoft.com/office/drawing/2014/main" id="{6356EDF9-AFAF-47E2-8D18-5C0739ED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124" name="Down Arrow 32">
              <a:extLst>
                <a:ext uri="{FF2B5EF4-FFF2-40B4-BE49-F238E27FC236}">
                  <a16:creationId xmlns:a16="http://schemas.microsoft.com/office/drawing/2014/main" id="{304410F1-54D1-4916-B8EB-3A2093636158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0ADF956-4CE5-49CC-AF9B-8753464A9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6111" y="1433585"/>
            <a:ext cx="5079913" cy="2818121"/>
          </a:xfrm>
          <a:prstGeom prst="rect">
            <a:avLst/>
          </a:prstGeom>
        </p:spPr>
      </p:pic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935569"/>
              </p:ext>
            </p:extLst>
          </p:nvPr>
        </p:nvGraphicFramePr>
        <p:xfrm>
          <a:off x="384780" y="5464411"/>
          <a:ext cx="7814315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5357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449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6221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Bonjour 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Salut 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est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ici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est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là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présent</a:t>
                      </a:r>
                      <a:endParaRPr lang="en-GB" sz="2600" dirty="0"/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absent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Oval Callout 13">
            <a:extLst>
              <a:ext uri="{FF2B5EF4-FFF2-40B4-BE49-F238E27FC236}">
                <a16:creationId xmlns:a16="http://schemas.microsoft.com/office/drawing/2014/main" id="{0D1E50E7-E173-4764-BF53-FB9A666C5131}"/>
              </a:ext>
            </a:extLst>
          </p:cNvPr>
          <p:cNvSpPr/>
          <p:nvPr/>
        </p:nvSpPr>
        <p:spPr>
          <a:xfrm>
            <a:off x="8354916" y="5582054"/>
            <a:ext cx="3649944" cy="244969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Bonjour ! (Hello!) is more formal than Salut ! (Hi!). You would say ‘Salut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!’ to a friend and ‘Bonjour !’ to your teacher.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6" name="Picture 9" descr="See the source image">
            <a:extLst>
              <a:ext uri="{FF2B5EF4-FFF2-40B4-BE49-F238E27FC236}">
                <a16:creationId xmlns:a16="http://schemas.microsoft.com/office/drawing/2014/main" id="{28EAC0FE-7CC4-49C8-9E57-3A4CD810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29" y="4444767"/>
            <a:ext cx="1175738" cy="10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" descr="See the source image">
            <a:extLst>
              <a:ext uri="{FF2B5EF4-FFF2-40B4-BE49-F238E27FC236}">
                <a16:creationId xmlns:a16="http://schemas.microsoft.com/office/drawing/2014/main" id="{A0F92BE2-D997-47A3-9AA1-25FB92E2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1534" y="4516516"/>
            <a:ext cx="1175738" cy="11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274878" y="8654294"/>
            <a:ext cx="11584478" cy="305325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656535" y="880769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74198" y="872342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CustomShape 2">
            <a:extLst>
              <a:ext uri="{FF2B5EF4-FFF2-40B4-BE49-F238E27FC236}">
                <a16:creationId xmlns:a16="http://schemas.microsoft.com/office/drawing/2014/main" id="{D623F39A-D64E-4FC9-8BB7-245D33743F34}"/>
              </a:ext>
            </a:extLst>
          </p:cNvPr>
          <p:cNvSpPr/>
          <p:nvPr/>
        </p:nvSpPr>
        <p:spPr>
          <a:xfrm>
            <a:off x="1331622" y="8723422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CustomShape 3">
            <a:extLst>
              <a:ext uri="{FF2B5EF4-FFF2-40B4-BE49-F238E27FC236}">
                <a16:creationId xmlns:a16="http://schemas.microsoft.com/office/drawing/2014/main" id="{16EB09EC-8632-4ED7-98BB-19FB47FED3A9}"/>
              </a:ext>
            </a:extLst>
          </p:cNvPr>
          <p:cNvSpPr/>
          <p:nvPr/>
        </p:nvSpPr>
        <p:spPr>
          <a:xfrm>
            <a:off x="342743" y="922543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In French the verb </a:t>
            </a:r>
            <a:r>
              <a:rPr lang="en-GB" sz="28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means ‘</a:t>
            </a:r>
            <a:r>
              <a:rPr lang="en-GB" sz="2800" b="1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be’. 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37400" y="8699411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6342C1A-0E21-4877-9A02-085310539591}"/>
              </a:ext>
            </a:extLst>
          </p:cNvPr>
          <p:cNvSpPr/>
          <p:nvPr/>
        </p:nvSpPr>
        <p:spPr>
          <a:xfrm>
            <a:off x="373125" y="971791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am, he is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she is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are parts of the verb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‘to be’.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CustomShape 4">
            <a:extLst>
              <a:ext uri="{FF2B5EF4-FFF2-40B4-BE49-F238E27FC236}">
                <a16:creationId xmlns:a16="http://schemas.microsoft.com/office/drawing/2014/main" id="{2B8EF784-AD6F-4A6D-B441-E72158553FB8}"/>
              </a:ext>
            </a:extLst>
          </p:cNvPr>
          <p:cNvSpPr/>
          <p:nvPr/>
        </p:nvSpPr>
        <p:spPr>
          <a:xfrm>
            <a:off x="264591" y="1045434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46" name="CustomShape 5">
            <a:extLst>
              <a:ext uri="{FF2B5EF4-FFF2-40B4-BE49-F238E27FC236}">
                <a16:creationId xmlns:a16="http://schemas.microsoft.com/office/drawing/2014/main" id="{D7B2C103-0D87-4F8E-B227-AB119DBEE2C6}"/>
              </a:ext>
            </a:extLst>
          </p:cNvPr>
          <p:cNvSpPr/>
          <p:nvPr/>
        </p:nvSpPr>
        <p:spPr>
          <a:xfrm>
            <a:off x="1577445" y="1047452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am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CustomShape 6">
            <a:extLst>
              <a:ext uri="{FF2B5EF4-FFF2-40B4-BE49-F238E27FC236}">
                <a16:creationId xmlns:a16="http://schemas.microsoft.com/office/drawing/2014/main" id="{A246B86A-9C8D-4971-9E13-18B68847A625}"/>
              </a:ext>
            </a:extLst>
          </p:cNvPr>
          <p:cNvSpPr/>
          <p:nvPr/>
        </p:nvSpPr>
        <p:spPr>
          <a:xfrm>
            <a:off x="3998337" y="10488203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48" name="CustomShape 7">
            <a:extLst>
              <a:ext uri="{FF2B5EF4-FFF2-40B4-BE49-F238E27FC236}">
                <a16:creationId xmlns:a16="http://schemas.microsoft.com/office/drawing/2014/main" id="{2AB9DD83-0230-436B-B06F-8BC4BC1B34F6}"/>
              </a:ext>
            </a:extLst>
          </p:cNvPr>
          <p:cNvSpPr/>
          <p:nvPr/>
        </p:nvSpPr>
        <p:spPr>
          <a:xfrm>
            <a:off x="4781439" y="1051033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9" name="Google Shape;180;p8">
            <a:extLst>
              <a:ext uri="{FF2B5EF4-FFF2-40B4-BE49-F238E27FC236}">
                <a16:creationId xmlns:a16="http://schemas.microsoft.com/office/drawing/2014/main" id="{19342A15-0E63-48F7-BBE3-42809AD32E5C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2694365" y="10302004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50" name="Google Shape;181;p8">
            <a:extLst>
              <a:ext uri="{FF2B5EF4-FFF2-40B4-BE49-F238E27FC236}">
                <a16:creationId xmlns:a16="http://schemas.microsoft.com/office/drawing/2014/main" id="{7D8199F8-C7C4-432C-A49C-574006C45B4A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5960489" y="10320396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51" name="Google Shape;182;p8">
            <a:extLst>
              <a:ext uri="{FF2B5EF4-FFF2-40B4-BE49-F238E27FC236}">
                <a16:creationId xmlns:a16="http://schemas.microsoft.com/office/drawing/2014/main" id="{6EFD3D33-8DEF-4367-9CBA-B7CE4B046BEC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10480455" y="10205935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152" name="CustomShape 7">
            <a:extLst>
              <a:ext uri="{FF2B5EF4-FFF2-40B4-BE49-F238E27FC236}">
                <a16:creationId xmlns:a16="http://schemas.microsoft.com/office/drawing/2014/main" id="{ECAC7DCC-09FB-4CDD-B84B-FECDBBC7A63E}"/>
              </a:ext>
            </a:extLst>
          </p:cNvPr>
          <p:cNvSpPr/>
          <p:nvPr/>
        </p:nvSpPr>
        <p:spPr>
          <a:xfrm>
            <a:off x="9235383" y="10540361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CustomShape 6">
            <a:extLst>
              <a:ext uri="{FF2B5EF4-FFF2-40B4-BE49-F238E27FC236}">
                <a16:creationId xmlns:a16="http://schemas.microsoft.com/office/drawing/2014/main" id="{3AE11D43-3404-4661-94B7-760FEC26F010}"/>
              </a:ext>
            </a:extLst>
          </p:cNvPr>
          <p:cNvSpPr/>
          <p:nvPr/>
        </p:nvSpPr>
        <p:spPr>
          <a:xfrm>
            <a:off x="7866724" y="10511383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</a:t>
            </a: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2616200" y="12021970"/>
            <a:ext cx="40334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CustomShape 8">
            <a:extLst>
              <a:ext uri="{FF2B5EF4-FFF2-40B4-BE49-F238E27FC236}">
                <a16:creationId xmlns:a16="http://schemas.microsoft.com/office/drawing/2014/main" id="{75E976C4-1A17-4775-91B7-063A9091A350}"/>
              </a:ext>
            </a:extLst>
          </p:cNvPr>
          <p:cNvSpPr/>
          <p:nvPr/>
        </p:nvSpPr>
        <p:spPr>
          <a:xfrm>
            <a:off x="1087576" y="12989553"/>
            <a:ext cx="369108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6" name="CustomShape 10">
            <a:extLst>
              <a:ext uri="{FF2B5EF4-FFF2-40B4-BE49-F238E27FC236}">
                <a16:creationId xmlns:a16="http://schemas.microsoft.com/office/drawing/2014/main" id="{345F778A-54A8-495E-9D36-1E3504C28158}"/>
              </a:ext>
            </a:extLst>
          </p:cNvPr>
          <p:cNvSpPr/>
          <p:nvPr/>
        </p:nvSpPr>
        <p:spPr>
          <a:xfrm>
            <a:off x="1175617" y="13994179"/>
            <a:ext cx="421956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7" name="CustomShape 10">
            <a:extLst>
              <a:ext uri="{FF2B5EF4-FFF2-40B4-BE49-F238E27FC236}">
                <a16:creationId xmlns:a16="http://schemas.microsoft.com/office/drawing/2014/main" id="{686DE1FD-5630-44DA-AA55-06C8D9D03A19}"/>
              </a:ext>
            </a:extLst>
          </p:cNvPr>
          <p:cNvSpPr/>
          <p:nvPr/>
        </p:nvSpPr>
        <p:spPr>
          <a:xfrm>
            <a:off x="1158427" y="14983384"/>
            <a:ext cx="421956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8" name="Google Shape;183;p8">
            <a:extLst>
              <a:ext uri="{FF2B5EF4-FFF2-40B4-BE49-F238E27FC236}">
                <a16:creationId xmlns:a16="http://schemas.microsoft.com/office/drawing/2014/main" id="{7CE8F2CA-4899-4A47-A76C-F5926D7D8CAD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384780" y="12932578"/>
            <a:ext cx="633960" cy="671040"/>
          </a:xfrm>
          <a:prstGeom prst="rect">
            <a:avLst/>
          </a:prstGeom>
          <a:ln>
            <a:noFill/>
          </a:ln>
        </p:spPr>
      </p:pic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237267" y="11920751"/>
            <a:ext cx="2268556" cy="862054"/>
            <a:chOff x="314909" y="12083263"/>
            <a:chExt cx="2268556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162" name="Google Shape;183;p8">
            <a:extLst>
              <a:ext uri="{FF2B5EF4-FFF2-40B4-BE49-F238E27FC236}">
                <a16:creationId xmlns:a16="http://schemas.microsoft.com/office/drawing/2014/main" id="{35D1A246-1CFA-4834-BBB1-A8B01FD84E5D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373125" y="1384117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63" name="Google Shape;183;p8">
            <a:extLst>
              <a:ext uri="{FF2B5EF4-FFF2-40B4-BE49-F238E27FC236}">
                <a16:creationId xmlns:a16="http://schemas.microsoft.com/office/drawing/2014/main" id="{DA7D1048-E5E4-48DE-8405-0E432C4974A8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413061" y="1483038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64" name="Google Shape;433;p6">
            <a:extLst>
              <a:ext uri="{FF2B5EF4-FFF2-40B4-BE49-F238E27FC236}">
                <a16:creationId xmlns:a16="http://schemas.microsoft.com/office/drawing/2014/main" id="{65D766B9-D0CD-4319-95F9-6CF9EB61F28D}"/>
              </a:ext>
            </a:extLst>
          </p:cNvPr>
          <p:cNvSpPr txBox="1"/>
          <p:nvPr/>
        </p:nvSpPr>
        <p:spPr>
          <a:xfrm>
            <a:off x="2962090" y="12984413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433;p6">
            <a:extLst>
              <a:ext uri="{FF2B5EF4-FFF2-40B4-BE49-F238E27FC236}">
                <a16:creationId xmlns:a16="http://schemas.microsoft.com/office/drawing/2014/main" id="{79829CA0-0089-4918-8456-22522B860A52}"/>
              </a:ext>
            </a:extLst>
          </p:cNvPr>
          <p:cNvSpPr txBox="1"/>
          <p:nvPr/>
        </p:nvSpPr>
        <p:spPr>
          <a:xfrm>
            <a:off x="2955576" y="14022623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433;p6">
            <a:extLst>
              <a:ext uri="{FF2B5EF4-FFF2-40B4-BE49-F238E27FC236}">
                <a16:creationId xmlns:a16="http://schemas.microsoft.com/office/drawing/2014/main" id="{F817D92B-7DE9-4AE6-87C6-E0DB213E8AAC}"/>
              </a:ext>
            </a:extLst>
          </p:cNvPr>
          <p:cNvSpPr txBox="1"/>
          <p:nvPr/>
        </p:nvSpPr>
        <p:spPr>
          <a:xfrm>
            <a:off x="2962090" y="15036672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90E049E-9AD6-43D8-BD15-077228FF6FC5}"/>
              </a:ext>
            </a:extLst>
          </p:cNvPr>
          <p:cNvSpPr txBox="1"/>
          <p:nvPr/>
        </p:nvSpPr>
        <p:spPr>
          <a:xfrm>
            <a:off x="3574324" y="12962347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lang="en-GB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A162787-966A-46C3-92C2-CE2A6DA6B330}"/>
              </a:ext>
            </a:extLst>
          </p:cNvPr>
          <p:cNvSpPr txBox="1"/>
          <p:nvPr/>
        </p:nvSpPr>
        <p:spPr>
          <a:xfrm>
            <a:off x="3619087" y="14010400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lang="en-GB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57ECDA4-2486-4308-AD9B-49F3CAF6F1F1}"/>
              </a:ext>
            </a:extLst>
          </p:cNvPr>
          <p:cNvSpPr txBox="1"/>
          <p:nvPr/>
        </p:nvSpPr>
        <p:spPr>
          <a:xfrm>
            <a:off x="3567810" y="15005006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30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5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3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AE0F55-4052-48D8-8D52-F6C9EDEFBC12}"/>
              </a:ext>
            </a:extLst>
          </p:cNvPr>
          <p:cNvGrpSpPr/>
          <p:nvPr/>
        </p:nvGrpSpPr>
        <p:grpSpPr>
          <a:xfrm>
            <a:off x="236664" y="984842"/>
            <a:ext cx="2331393" cy="849944"/>
            <a:chOff x="265969" y="4581662"/>
            <a:chExt cx="2331393" cy="849944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20E92533-A3D7-480A-BDA7-F57115A624A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" name="Picture 1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11AAD35-C4A7-49FC-9A69-A9112DCB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7EAB991-10CF-44F7-B13A-ABADBCE7CD67}"/>
              </a:ext>
            </a:extLst>
          </p:cNvPr>
          <p:cNvSpPr txBox="1"/>
          <p:nvPr/>
        </p:nvSpPr>
        <p:spPr>
          <a:xfrm>
            <a:off x="2595169" y="1132191"/>
            <a:ext cx="690766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Madame Vidal takes the register.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/>
        </p:nvGraphicFramePr>
        <p:xfrm>
          <a:off x="439372" y="1952458"/>
          <a:ext cx="6293937" cy="4492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956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20287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46800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5349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79564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Pupil (I)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Someone else (s/he)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Ex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Coralie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Marie-Laure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Omar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Charles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Garice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Océane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</a:tbl>
          </a:graphicData>
        </a:graphic>
      </p:graphicFrame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303761" y="6555654"/>
            <a:ext cx="11584478" cy="3752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685418" y="670905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03081" y="662478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CustomShape 3">
            <a:extLst>
              <a:ext uri="{FF2B5EF4-FFF2-40B4-BE49-F238E27FC236}">
                <a16:creationId xmlns:a16="http://schemas.microsoft.com/office/drawing/2014/main" id="{16EB09EC-8632-4ED7-98BB-19FB47FED3A9}"/>
              </a:ext>
            </a:extLst>
          </p:cNvPr>
          <p:cNvSpPr/>
          <p:nvPr/>
        </p:nvSpPr>
        <p:spPr>
          <a:xfrm>
            <a:off x="371626" y="712679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 spelling and sound of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adjectives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sometimes change.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66282" y="6600771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6342C1A-0E21-4877-9A02-085310539591}"/>
              </a:ext>
            </a:extLst>
          </p:cNvPr>
          <p:cNvSpPr/>
          <p:nvPr/>
        </p:nvSpPr>
        <p:spPr>
          <a:xfrm>
            <a:off x="402008" y="7619276"/>
            <a:ext cx="1140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often add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‘e’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end for the feminine form.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2610303" y="10674195"/>
            <a:ext cx="75087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Monsieur Lemaire has also taken the register.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290012" y="10550187"/>
            <a:ext cx="2268556" cy="862054"/>
            <a:chOff x="314909" y="12083263"/>
            <a:chExt cx="2268556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76" name="Google Shape;232;p10">
            <a:extLst>
              <a:ext uri="{FF2B5EF4-FFF2-40B4-BE49-F238E27FC236}">
                <a16:creationId xmlns:a16="http://schemas.microsoft.com/office/drawing/2014/main" id="{8D2CCD49-FAC8-4597-A664-D22B5D894BC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28448" y="779955"/>
            <a:ext cx="1365883" cy="136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D283EB0E-CC34-4550-8620-E596CFDE4825}"/>
              </a:ext>
            </a:extLst>
          </p:cNvPr>
          <p:cNvGrpSpPr/>
          <p:nvPr/>
        </p:nvGrpSpPr>
        <p:grpSpPr>
          <a:xfrm>
            <a:off x="10192867" y="1960381"/>
            <a:ext cx="1619646" cy="1143278"/>
            <a:chOff x="8512627" y="4194628"/>
            <a:chExt cx="986972" cy="696685"/>
          </a:xfrm>
        </p:grpSpPr>
        <p:sp>
          <p:nvSpPr>
            <p:cNvPr id="78" name="Rectangle: Folded Corner 77">
              <a:extLst>
                <a:ext uri="{FF2B5EF4-FFF2-40B4-BE49-F238E27FC236}">
                  <a16:creationId xmlns:a16="http://schemas.microsoft.com/office/drawing/2014/main" id="{F38F0E93-2CFC-4C16-BC02-AE56149B4950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E5B227B-564E-47B3-9BB1-29C4E70E293A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Vidal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Vidal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3A828D-1D0E-48C1-BA3B-CB9FDB2E6D04}"/>
              </a:ext>
            </a:extLst>
          </p:cNvPr>
          <p:cNvGraphicFramePr>
            <a:graphicFrameLocks noGrp="1"/>
          </p:cNvGraphicFramePr>
          <p:nvPr/>
        </p:nvGraphicFramePr>
        <p:xfrm>
          <a:off x="7080353" y="1960381"/>
          <a:ext cx="1468007" cy="4477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007">
                  <a:extLst>
                    <a:ext uri="{9D8B030D-6E8A-4147-A177-3AD203B41FA5}">
                      <a16:colId xmlns:a16="http://schemas.microsoft.com/office/drawing/2014/main" val="844577121"/>
                    </a:ext>
                  </a:extLst>
                </a:gridCol>
              </a:tblGrid>
              <a:tr h="866186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Verbe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370971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063307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366942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799414"/>
                  </a:ext>
                </a:extLst>
              </a:tr>
              <a:tr h="50386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801731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760599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165406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433092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1EAB6988-38FD-459F-B239-E6CE00BE0308}"/>
              </a:ext>
            </a:extLst>
          </p:cNvPr>
          <p:cNvGraphicFramePr>
            <a:graphicFrameLocks noGrp="1"/>
          </p:cNvGraphicFramePr>
          <p:nvPr/>
        </p:nvGraphicFramePr>
        <p:xfrm>
          <a:off x="8664229" y="1966268"/>
          <a:ext cx="1468007" cy="4477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007">
                  <a:extLst>
                    <a:ext uri="{9D8B030D-6E8A-4147-A177-3AD203B41FA5}">
                      <a16:colId xmlns:a16="http://schemas.microsoft.com/office/drawing/2014/main" val="844577121"/>
                    </a:ext>
                  </a:extLst>
                </a:gridCol>
              </a:tblGrid>
              <a:tr h="866843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anglais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370971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am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063307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366942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799414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801731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760599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165406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433092"/>
                  </a:ext>
                </a:extLst>
              </a:tr>
            </a:tbl>
          </a:graphicData>
        </a:graphic>
      </p:graphicFrame>
      <p:pic>
        <p:nvPicPr>
          <p:cNvPr id="83" name="Picture 2">
            <a:extLst>
              <a:ext uri="{FF2B5EF4-FFF2-40B4-BE49-F238E27FC236}">
                <a16:creationId xmlns:a16="http://schemas.microsoft.com/office/drawing/2014/main" id="{317983DE-6C54-4E19-A60C-D9D79AB4DAA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122473" y="1749182"/>
            <a:ext cx="441889" cy="328275"/>
          </a:xfrm>
          <a:prstGeom prst="rect">
            <a:avLst/>
          </a:prstGeom>
          <a:ln>
            <a:noFill/>
          </a:ln>
        </p:spPr>
      </p:pic>
      <p:pic>
        <p:nvPicPr>
          <p:cNvPr id="85" name="Google Shape;241;p34">
            <a:extLst>
              <a:ext uri="{FF2B5EF4-FFF2-40B4-BE49-F238E27FC236}">
                <a16:creationId xmlns:a16="http://schemas.microsoft.com/office/drawing/2014/main" id="{7248145B-2B12-4603-90A5-03B56EEE8DCB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678027" y="1762895"/>
            <a:ext cx="540000" cy="540000"/>
          </a:xfrm>
          <a:prstGeom prst="rect">
            <a:avLst/>
          </a:prstGeom>
          <a:ln>
            <a:noFill/>
          </a:ln>
        </p:spPr>
      </p:pic>
      <p:sp>
        <p:nvSpPr>
          <p:cNvPr id="86" name="CustomShape 3">
            <a:extLst>
              <a:ext uri="{FF2B5EF4-FFF2-40B4-BE49-F238E27FC236}">
                <a16:creationId xmlns:a16="http://schemas.microsoft.com/office/drawing/2014/main" id="{032D294D-C7D4-48CC-B7C4-621A2F272501}"/>
              </a:ext>
            </a:extLst>
          </p:cNvPr>
          <p:cNvSpPr/>
          <p:nvPr/>
        </p:nvSpPr>
        <p:spPr>
          <a:xfrm>
            <a:off x="810283" y="1744787"/>
            <a:ext cx="178488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.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5D238AE6-E88D-49AF-97A7-A839244B7EE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24714" y="1164646"/>
            <a:ext cx="1615580" cy="1609483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729389D4-8FAC-48AF-A126-0D27F6A2D3C3}"/>
              </a:ext>
            </a:extLst>
          </p:cNvPr>
          <p:cNvSpPr/>
          <p:nvPr/>
        </p:nvSpPr>
        <p:spPr>
          <a:xfrm>
            <a:off x="502611" y="8154690"/>
            <a:ext cx="200356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Masculine</a:t>
            </a:r>
            <a:endParaRPr lang="en-GB" sz="24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C7B7EC8-85CB-4A0A-A0F6-058E8FF50F17}"/>
              </a:ext>
            </a:extLst>
          </p:cNvPr>
          <p:cNvSpPr/>
          <p:nvPr/>
        </p:nvSpPr>
        <p:spPr>
          <a:xfrm>
            <a:off x="529532" y="9464102"/>
            <a:ext cx="2003568" cy="46166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Feminine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0" name="CustomShape 6">
            <a:extLst>
              <a:ext uri="{FF2B5EF4-FFF2-40B4-BE49-F238E27FC236}">
                <a16:creationId xmlns:a16="http://schemas.microsoft.com/office/drawing/2014/main" id="{8BBFC33C-AF88-4408-AA96-0B01FF6D44AE}"/>
              </a:ext>
            </a:extLst>
          </p:cNvPr>
          <p:cNvSpPr/>
          <p:nvPr/>
        </p:nvSpPr>
        <p:spPr>
          <a:xfrm>
            <a:off x="2880443" y="8100744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présen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6">
            <a:extLst>
              <a:ext uri="{FF2B5EF4-FFF2-40B4-BE49-F238E27FC236}">
                <a16:creationId xmlns:a16="http://schemas.microsoft.com/office/drawing/2014/main" id="{3D6CD92D-A289-48B6-9480-1B5AF382CECC}"/>
              </a:ext>
            </a:extLst>
          </p:cNvPr>
          <p:cNvSpPr/>
          <p:nvPr/>
        </p:nvSpPr>
        <p:spPr>
          <a:xfrm>
            <a:off x="6138741" y="8130239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present.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6">
            <a:extLst>
              <a:ext uri="{FF2B5EF4-FFF2-40B4-BE49-F238E27FC236}">
                <a16:creationId xmlns:a16="http://schemas.microsoft.com/office/drawing/2014/main" id="{0558FECF-98BF-48AD-98D3-B92E0E12F6E8}"/>
              </a:ext>
            </a:extLst>
          </p:cNvPr>
          <p:cNvSpPr/>
          <p:nvPr/>
        </p:nvSpPr>
        <p:spPr>
          <a:xfrm>
            <a:off x="2913953" y="8592022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absen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>
            <a:extLst>
              <a:ext uri="{FF2B5EF4-FFF2-40B4-BE49-F238E27FC236}">
                <a16:creationId xmlns:a16="http://schemas.microsoft.com/office/drawing/2014/main" id="{E9469EC4-05F9-4652-BF37-6336C980F6A1}"/>
              </a:ext>
            </a:extLst>
          </p:cNvPr>
          <p:cNvSpPr/>
          <p:nvPr/>
        </p:nvSpPr>
        <p:spPr>
          <a:xfrm>
            <a:off x="6129510" y="8615309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absent.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6">
            <a:extLst>
              <a:ext uri="{FF2B5EF4-FFF2-40B4-BE49-F238E27FC236}">
                <a16:creationId xmlns:a16="http://schemas.microsoft.com/office/drawing/2014/main" id="{214485D4-7760-4941-8051-D6C259EA574B}"/>
              </a:ext>
            </a:extLst>
          </p:cNvPr>
          <p:cNvSpPr/>
          <p:nvPr/>
        </p:nvSpPr>
        <p:spPr>
          <a:xfrm>
            <a:off x="2871019" y="92632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présent</a:t>
            </a:r>
            <a:r>
              <a:rPr lang="en-GB" sz="2400" b="1" strike="noStrike" spc="-1" dirty="0" err="1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CustomShape 6">
            <a:extLst>
              <a:ext uri="{FF2B5EF4-FFF2-40B4-BE49-F238E27FC236}">
                <a16:creationId xmlns:a16="http://schemas.microsoft.com/office/drawing/2014/main" id="{854009B1-4C4E-4D5B-966C-9CD3C38BA207}"/>
              </a:ext>
            </a:extLst>
          </p:cNvPr>
          <p:cNvSpPr/>
          <p:nvPr/>
        </p:nvSpPr>
        <p:spPr>
          <a:xfrm>
            <a:off x="2912732" y="9755867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absent</a:t>
            </a:r>
            <a:r>
              <a:rPr lang="en-GB" sz="24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CustomShape 6">
            <a:extLst>
              <a:ext uri="{FF2B5EF4-FFF2-40B4-BE49-F238E27FC236}">
                <a16:creationId xmlns:a16="http://schemas.microsoft.com/office/drawing/2014/main" id="{FEE95654-C342-4193-9B9C-4A2AD538520C}"/>
              </a:ext>
            </a:extLst>
          </p:cNvPr>
          <p:cNvSpPr/>
          <p:nvPr/>
        </p:nvSpPr>
        <p:spPr>
          <a:xfrm>
            <a:off x="6136876" y="925783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40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am present.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CustomShape 6">
            <a:extLst>
              <a:ext uri="{FF2B5EF4-FFF2-40B4-BE49-F238E27FC236}">
                <a16:creationId xmlns:a16="http://schemas.microsoft.com/office/drawing/2014/main" id="{14ABD39E-F0F9-4EFA-B3B9-59122510F9ED}"/>
              </a:ext>
            </a:extLst>
          </p:cNvPr>
          <p:cNvSpPr/>
          <p:nvPr/>
        </p:nvSpPr>
        <p:spPr>
          <a:xfrm>
            <a:off x="6078716" y="9804257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is absent.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" name="Picture 103" descr="Shape, circle&#10;&#10;Description automatically generated">
            <a:extLst>
              <a:ext uri="{FF2B5EF4-FFF2-40B4-BE49-F238E27FC236}">
                <a16:creationId xmlns:a16="http://schemas.microsoft.com/office/drawing/2014/main" id="{49EFE3BD-477F-4685-9F32-E8F8590799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53" y="8103214"/>
            <a:ext cx="518288" cy="622336"/>
          </a:xfrm>
          <a:prstGeom prst="rect">
            <a:avLst/>
          </a:prstGeom>
        </p:spPr>
      </p:pic>
      <p:pic>
        <p:nvPicPr>
          <p:cNvPr id="105" name="Picture 104" descr="Shape, circle&#10;&#10;Description automatically generated">
            <a:extLst>
              <a:ext uri="{FF2B5EF4-FFF2-40B4-BE49-F238E27FC236}">
                <a16:creationId xmlns:a16="http://schemas.microsoft.com/office/drawing/2014/main" id="{AABC7152-893D-458F-B62C-599B31FBC4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21" y="8568094"/>
            <a:ext cx="518288" cy="622336"/>
          </a:xfrm>
          <a:prstGeom prst="rect">
            <a:avLst/>
          </a:prstGeom>
        </p:spPr>
      </p:pic>
      <p:pic>
        <p:nvPicPr>
          <p:cNvPr id="107" name="Google Shape;213;p9" descr="Icon&#10;&#10;Description automatically generated">
            <a:extLst>
              <a:ext uri="{FF2B5EF4-FFF2-40B4-BE49-F238E27FC236}">
                <a16:creationId xmlns:a16="http://schemas.microsoft.com/office/drawing/2014/main" id="{21D4D6A7-A1EF-4CC5-BAD5-9AACE2F2E5E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79203" y="10118618"/>
            <a:ext cx="1197616" cy="1206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9EB7338-7FB8-4992-9685-98C2764444E8}"/>
              </a:ext>
            </a:extLst>
          </p:cNvPr>
          <p:cNvGrpSpPr/>
          <p:nvPr/>
        </p:nvGrpSpPr>
        <p:grpSpPr>
          <a:xfrm>
            <a:off x="10439545" y="11567609"/>
            <a:ext cx="1619646" cy="1143278"/>
            <a:chOff x="8512627" y="4194628"/>
            <a:chExt cx="986972" cy="696685"/>
          </a:xfrm>
        </p:grpSpPr>
        <p:sp>
          <p:nvSpPr>
            <p:cNvPr id="112" name="Rectangle: Folded Corner 111">
              <a:extLst>
                <a:ext uri="{FF2B5EF4-FFF2-40B4-BE49-F238E27FC236}">
                  <a16:creationId xmlns:a16="http://schemas.microsoft.com/office/drawing/2014/main" id="{EC5ABA16-E580-4B8B-B96D-9B0A09882BBC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2A5C933-2012-4242-A2EA-36BEF58FCD3F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Monsieur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Lemaire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 Lemaire</a:t>
              </a:r>
            </a:p>
          </p:txBody>
        </p:sp>
      </p:grpSp>
      <p:sp>
        <p:nvSpPr>
          <p:cNvPr id="5" name="Call-out: Up Arrow 4">
            <a:extLst>
              <a:ext uri="{FF2B5EF4-FFF2-40B4-BE49-F238E27FC236}">
                <a16:creationId xmlns:a16="http://schemas.microsoft.com/office/drawing/2014/main" id="{8152FEDB-74CC-446F-8B52-2D16C287F109}"/>
              </a:ext>
            </a:extLst>
          </p:cNvPr>
          <p:cNvSpPr/>
          <p:nvPr/>
        </p:nvSpPr>
        <p:spPr>
          <a:xfrm>
            <a:off x="4210288" y="10133228"/>
            <a:ext cx="2318104" cy="575121"/>
          </a:xfrm>
          <a:prstGeom prst="upArrowCallou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Pronounce the ‘t’.</a:t>
            </a:r>
          </a:p>
        </p:txBody>
      </p:sp>
      <p:graphicFrame>
        <p:nvGraphicFramePr>
          <p:cNvPr id="114" name="Table 5">
            <a:extLst>
              <a:ext uri="{FF2B5EF4-FFF2-40B4-BE49-F238E27FC236}">
                <a16:creationId xmlns:a16="http://schemas.microsoft.com/office/drawing/2014/main" id="{268CA82B-98DF-49FE-B2EE-76DFF6ED6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379508"/>
              </p:ext>
            </p:extLst>
          </p:nvPr>
        </p:nvGraphicFramePr>
        <p:xfrm>
          <a:off x="1075682" y="11459353"/>
          <a:ext cx="7514250" cy="4514031"/>
        </p:xfrm>
        <a:graphic>
          <a:graphicData uri="http://schemas.openxmlformats.org/drawingml/2006/table">
            <a:tbl>
              <a:tblPr/>
              <a:tblGrid>
                <a:gridCol w="50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Ex</a:t>
                      </a:r>
                      <a:endParaRPr lang="en-GB" sz="2000" b="0" strike="noStrike" spc="-1" dirty="0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Olivier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Milo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Callie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Hannah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Naomie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absent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Sophie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Oscar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Mia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Ali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 dirty="0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Amir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9" name="Picture 118">
            <a:extLst>
              <a:ext uri="{FF2B5EF4-FFF2-40B4-BE49-F238E27FC236}">
                <a16:creationId xmlns:a16="http://schemas.microsoft.com/office/drawing/2014/main" id="{9ADC703F-410F-40F0-A80F-8056822E2F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48983" y="11554773"/>
            <a:ext cx="273474" cy="38374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5FC91EC-0110-4148-A04C-A8095490150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4299581" y="11525537"/>
            <a:ext cx="287942" cy="42011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257280A-A3D9-49D7-8FB3-FE849516208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4303578" y="11991926"/>
            <a:ext cx="287942" cy="42011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F812941-723A-4E6F-83AF-6DC9858245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48983" y="12062089"/>
            <a:ext cx="273474" cy="38374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EC80D9D-7D06-4C99-8A79-5195621B8A9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28156" y="12544948"/>
            <a:ext cx="273474" cy="38374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6C328EFF-70F9-470B-A1A6-BE9A1166DCE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1811365" y="12518393"/>
            <a:ext cx="287942" cy="420113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DEE7068-F2E5-4F8A-84A1-3D31B62623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14049" y="13038544"/>
            <a:ext cx="273474" cy="38374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FB83BA4-D249-4A70-B2DA-9CE24F43133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1797258" y="13011989"/>
            <a:ext cx="287942" cy="42011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9DEF4D7-5BCC-4738-953E-83C93AE78A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299581" y="13528293"/>
            <a:ext cx="273474" cy="383746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B807D2D1-A0A8-4088-8BCD-D975391D253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1782790" y="13501738"/>
            <a:ext cx="287942" cy="420113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77E303B4-90D0-46E9-956F-7793821D856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4280531" y="13995603"/>
            <a:ext cx="287942" cy="420113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8C9CEF8-9672-4FD9-AE2B-334423BB27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24509" y="14027854"/>
            <a:ext cx="273474" cy="383746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DBE04C30-9B68-486E-9F90-28D71E108E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02254" y="14503190"/>
            <a:ext cx="273474" cy="383746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C949855E-B397-4453-919C-1D7C899402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1804131" y="14515909"/>
            <a:ext cx="287942" cy="420113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5CB60F85-A3EE-4ECD-B017-E3680EE43F0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4253280" y="14960128"/>
            <a:ext cx="287942" cy="420113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A2D6CB3A-31F7-4537-B5D7-5CDA623863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24509" y="15032469"/>
            <a:ext cx="273474" cy="383746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FCA0235D-7FB6-4AD5-9657-C27E1FC281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237" t="14899" r="17129" b="11582"/>
          <a:stretch/>
        </p:blipFill>
        <p:spPr>
          <a:xfrm>
            <a:off x="4238812" y="15487225"/>
            <a:ext cx="287942" cy="42011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50861946-FCEE-4B90-A521-1F05C35872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18599" y="15517156"/>
            <a:ext cx="273474" cy="383746"/>
          </a:xfrm>
          <a:prstGeom prst="rect">
            <a:avLst/>
          </a:prstGeom>
        </p:spPr>
      </p:pic>
      <p:pic>
        <p:nvPicPr>
          <p:cNvPr id="186" name="Google Shape;194;p9">
            <a:extLst>
              <a:ext uri="{FF2B5EF4-FFF2-40B4-BE49-F238E27FC236}">
                <a16:creationId xmlns:a16="http://schemas.microsoft.com/office/drawing/2014/main" id="{6A492431-4AA6-4AAD-92AA-F103276DC8AD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125285" y="11373184"/>
            <a:ext cx="961323" cy="907560"/>
          </a:xfrm>
          <a:prstGeom prst="rect">
            <a:avLst/>
          </a:prstGeom>
          <a:ln>
            <a:noFill/>
          </a:ln>
        </p:spPr>
      </p:pic>
      <p:sp>
        <p:nvSpPr>
          <p:cNvPr id="187" name="CustomShape 12">
            <a:extLst>
              <a:ext uri="{FF2B5EF4-FFF2-40B4-BE49-F238E27FC236}">
                <a16:creationId xmlns:a16="http://schemas.microsoft.com/office/drawing/2014/main" id="{7C671CEF-E584-439A-97B7-56D1A82A4FD7}"/>
              </a:ext>
            </a:extLst>
          </p:cNvPr>
          <p:cNvSpPr/>
          <p:nvPr/>
        </p:nvSpPr>
        <p:spPr>
          <a:xfrm>
            <a:off x="1761958" y="11497563"/>
            <a:ext cx="1632581" cy="4599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8" name="Google Shape;241;p34">
            <a:extLst>
              <a:ext uri="{FF2B5EF4-FFF2-40B4-BE49-F238E27FC236}">
                <a16:creationId xmlns:a16="http://schemas.microsoft.com/office/drawing/2014/main" id="{C584AA4D-F874-441F-9453-C48BB88453D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784896" y="2833659"/>
            <a:ext cx="540000" cy="540000"/>
          </a:xfrm>
          <a:prstGeom prst="rect">
            <a:avLst/>
          </a:prstGeom>
          <a:ln>
            <a:noFill/>
          </a:ln>
        </p:spPr>
      </p:pic>
      <p:pic>
        <p:nvPicPr>
          <p:cNvPr id="189" name="Google Shape;195;p9">
            <a:extLst>
              <a:ext uri="{FF2B5EF4-FFF2-40B4-BE49-F238E27FC236}">
                <a16:creationId xmlns:a16="http://schemas.microsoft.com/office/drawing/2014/main" id="{1DDA3F86-6EA5-4FF9-A938-2DD88DF68724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9398232" y="13528293"/>
            <a:ext cx="2368784" cy="19939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381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2198</TotalTime>
  <Words>8045</Words>
  <Application>Microsoft Office PowerPoint</Application>
  <PresentationFormat>Custom</PresentationFormat>
  <Paragraphs>2359</Paragraphs>
  <Slides>42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Andika</vt:lpstr>
      <vt:lpstr>Arial</vt:lpstr>
      <vt:lpstr>Calibri</vt:lpstr>
      <vt:lpstr>Calibri Light</vt:lpstr>
      <vt:lpstr>Cavolini</vt:lpstr>
      <vt:lpstr>Century Gothic</vt:lpstr>
      <vt:lpstr>Century Gothic</vt:lpstr>
      <vt:lpstr>Ink Free</vt:lpstr>
      <vt:lpstr>Modern Love</vt:lpstr>
      <vt:lpstr>Quattrocento Sans</vt:lpstr>
      <vt:lpstr>Segoe Print</vt:lpstr>
      <vt:lpstr>Times New Roman</vt:lpstr>
      <vt:lpstr>Tw Cen MT</vt:lpstr>
      <vt:lpstr>Office Theme</vt:lpstr>
      <vt:lpstr>Français</vt:lpstr>
      <vt:lpstr>Contents</vt:lpstr>
      <vt:lpstr>Characters</vt:lpstr>
      <vt:lpstr>Phonics</vt:lpstr>
      <vt:lpstr>Term overview</vt:lpstr>
      <vt:lpstr>Term 1 week 1</vt:lpstr>
      <vt:lpstr>Term 1 week 1</vt:lpstr>
      <vt:lpstr>Term 1 week 2</vt:lpstr>
      <vt:lpstr>Term 1 week 2</vt:lpstr>
      <vt:lpstr>Term 1 week 2</vt:lpstr>
      <vt:lpstr>Term 1 week 3</vt:lpstr>
      <vt:lpstr>Term 1 week 3</vt:lpstr>
      <vt:lpstr>Term 1 week 3</vt:lpstr>
      <vt:lpstr>Term 1 week 4</vt:lpstr>
      <vt:lpstr>Term 1 week 4</vt:lpstr>
      <vt:lpstr>Term 1 week 4</vt:lpstr>
      <vt:lpstr>Term 1 week 5</vt:lpstr>
      <vt:lpstr>Term 1 week 5</vt:lpstr>
      <vt:lpstr>Term 1 week 5</vt:lpstr>
      <vt:lpstr>Term 1 week 6</vt:lpstr>
      <vt:lpstr>Term 1 week 6</vt:lpstr>
      <vt:lpstr>Term 1 week 6</vt:lpstr>
      <vt:lpstr>Term 1 week 7</vt:lpstr>
      <vt:lpstr>Term 1 week 7</vt:lpstr>
      <vt:lpstr>Term 1 week 8</vt:lpstr>
      <vt:lpstr>Term 1 week 8</vt:lpstr>
      <vt:lpstr>Term 1 week 8</vt:lpstr>
      <vt:lpstr>Term 1 week 9</vt:lpstr>
      <vt:lpstr>Term 1 week 9</vt:lpstr>
      <vt:lpstr>Term 1 week 9</vt:lpstr>
      <vt:lpstr>Term 1 week 10</vt:lpstr>
      <vt:lpstr>Term 1 week 10</vt:lpstr>
      <vt:lpstr>Term 1 week 10</vt:lpstr>
      <vt:lpstr>Term 1 week 11</vt:lpstr>
      <vt:lpstr>Term 1 week 11</vt:lpstr>
      <vt:lpstr>Term 1 week 11</vt:lpstr>
      <vt:lpstr>Term 1 week 12</vt:lpstr>
      <vt:lpstr>Term 1 week 12</vt:lpstr>
      <vt:lpstr>Term 1 week 12</vt:lpstr>
      <vt:lpstr>Term 1 week 13</vt:lpstr>
      <vt:lpstr>Term 1 week 14</vt:lpstr>
      <vt:lpstr>Term 1 week 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163</cp:revision>
  <dcterms:created xsi:type="dcterms:W3CDTF">2023-06-13T09:43:12Z</dcterms:created>
  <dcterms:modified xsi:type="dcterms:W3CDTF">2023-11-14T06:57:43Z</dcterms:modified>
</cp:coreProperties>
</file>