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3"/>
  </p:notesMasterIdLst>
  <p:sldIdLst>
    <p:sldId id="256" r:id="rId2"/>
    <p:sldId id="326" r:id="rId3"/>
    <p:sldId id="292" r:id="rId4"/>
    <p:sldId id="290" r:id="rId5"/>
    <p:sldId id="289" r:id="rId6"/>
    <p:sldId id="287" r:id="rId7"/>
    <p:sldId id="288" r:id="rId8"/>
    <p:sldId id="293" r:id="rId9"/>
    <p:sldId id="295" r:id="rId10"/>
    <p:sldId id="294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27" r:id="rId21"/>
    <p:sldId id="328" r:id="rId22"/>
    <p:sldId id="329" r:id="rId23"/>
    <p:sldId id="330" r:id="rId24"/>
    <p:sldId id="331" r:id="rId25"/>
    <p:sldId id="333" r:id="rId26"/>
    <p:sldId id="334" r:id="rId27"/>
    <p:sldId id="335" r:id="rId28"/>
    <p:sldId id="336" r:id="rId29"/>
    <p:sldId id="337" r:id="rId30"/>
    <p:sldId id="338" r:id="rId31"/>
    <p:sldId id="339" r:id="rId32"/>
    <p:sldId id="340" r:id="rId33"/>
    <p:sldId id="341" r:id="rId34"/>
    <p:sldId id="342" r:id="rId35"/>
    <p:sldId id="344" r:id="rId36"/>
    <p:sldId id="345" r:id="rId37"/>
    <p:sldId id="346" r:id="rId38"/>
    <p:sldId id="347" r:id="rId39"/>
    <p:sldId id="348" r:id="rId40"/>
    <p:sldId id="349" r:id="rId41"/>
    <p:sldId id="350" r:id="rId42"/>
  </p:sldIdLst>
  <p:sldSz cx="12192000" cy="1625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3838"/>
    <a:srgbClr val="FF3888"/>
    <a:srgbClr val="FADD2E"/>
    <a:srgbClr val="C5DC00"/>
    <a:srgbClr val="26859D"/>
    <a:srgbClr val="786EB1"/>
    <a:srgbClr val="115076"/>
    <a:srgbClr val="EB0505"/>
    <a:srgbClr val="D43726"/>
    <a:srgbClr val="D97A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6005" autoAdjust="0"/>
  </p:normalViewPr>
  <p:slideViewPr>
    <p:cSldViewPr snapToGrid="0">
      <p:cViewPr varScale="1">
        <p:scale>
          <a:sx n="45" d="100"/>
          <a:sy n="45" d="100"/>
        </p:scale>
        <p:origin x="2370" y="78"/>
      </p:cViewPr>
      <p:guideLst/>
    </p:cSldViewPr>
  </p:slideViewPr>
  <p:outlineViewPr>
    <p:cViewPr>
      <p:scale>
        <a:sx n="33" d="100"/>
        <a:sy n="33" d="100"/>
      </p:scale>
      <p:origin x="0" y="-82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09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C0DF4B-49D6-4178-AFEF-51B185BE47EC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CC315C-DB4B-4BA2-A5EF-1F4CCE5A13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881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961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943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7764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326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1060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7086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765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017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4444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6663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821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1657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6775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7445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5706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4200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5928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2314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8366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073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151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318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2380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4804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6587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3321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330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491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959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751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295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330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796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60416"/>
            <a:ext cx="10363200" cy="5659496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8538164"/>
            <a:ext cx="9144000" cy="3924769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592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975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865481"/>
            <a:ext cx="2628900" cy="1377620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865481"/>
            <a:ext cx="7734300" cy="1377620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010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083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4052716"/>
            <a:ext cx="10515600" cy="6762043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0878731"/>
            <a:ext cx="10515600" cy="3555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09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4327407"/>
            <a:ext cx="5181600" cy="103142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4327407"/>
            <a:ext cx="5181600" cy="103142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951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65485"/>
            <a:ext cx="10515600" cy="31420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3984979"/>
            <a:ext cx="5157787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5937956"/>
            <a:ext cx="5157787" cy="87338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3984979"/>
            <a:ext cx="5183188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5937956"/>
            <a:ext cx="5183188" cy="87338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928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850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546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340567"/>
            <a:ext cx="6172200" cy="11552296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897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2340567"/>
            <a:ext cx="6172200" cy="11552296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034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327407"/>
            <a:ext cx="10515600" cy="10314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5B595-08B4-44FD-8778-66439A5CF3E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023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61.png"/><Relationship Id="rId5" Type="http://schemas.openxmlformats.org/officeDocument/2006/relationships/image" Target="../media/image33.png"/><Relationship Id="rId10" Type="http://schemas.openxmlformats.org/officeDocument/2006/relationships/image" Target="../media/image64.png"/><Relationship Id="rId4" Type="http://schemas.openxmlformats.org/officeDocument/2006/relationships/image" Target="../media/image67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34.png"/><Relationship Id="rId3" Type="http://schemas.openxmlformats.org/officeDocument/2006/relationships/image" Target="../media/image11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30.png"/><Relationship Id="rId5" Type="http://schemas.openxmlformats.org/officeDocument/2006/relationships/image" Target="../media/image17.png"/><Relationship Id="rId10" Type="http://schemas.openxmlformats.org/officeDocument/2006/relationships/image" Target="../media/image71.png"/><Relationship Id="rId4" Type="http://schemas.openxmlformats.org/officeDocument/2006/relationships/image" Target="../media/image31.png"/><Relationship Id="rId9" Type="http://schemas.openxmlformats.org/officeDocument/2006/relationships/image" Target="../media/image70.png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7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gif"/><Relationship Id="rId5" Type="http://schemas.openxmlformats.org/officeDocument/2006/relationships/image" Target="../media/image56.png"/><Relationship Id="rId10" Type="http://schemas.openxmlformats.org/officeDocument/2006/relationships/image" Target="../media/image74.png"/><Relationship Id="rId4" Type="http://schemas.openxmlformats.org/officeDocument/2006/relationships/image" Target="../media/image30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1.png"/><Relationship Id="rId3" Type="http://schemas.openxmlformats.org/officeDocument/2006/relationships/image" Target="../media/image30.png"/><Relationship Id="rId7" Type="http://schemas.openxmlformats.org/officeDocument/2006/relationships/image" Target="../media/image76.png"/><Relationship Id="rId12" Type="http://schemas.openxmlformats.org/officeDocument/2006/relationships/image" Target="../media/image80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55.png"/><Relationship Id="rId5" Type="http://schemas.openxmlformats.org/officeDocument/2006/relationships/image" Target="../media/image33.png"/><Relationship Id="rId15" Type="http://schemas.microsoft.com/office/2007/relationships/hdphoto" Target="../media/hdphoto1.wdp"/><Relationship Id="rId10" Type="http://schemas.openxmlformats.org/officeDocument/2006/relationships/image" Target="../media/image79.png"/><Relationship Id="rId4" Type="http://schemas.openxmlformats.org/officeDocument/2006/relationships/image" Target="../media/image31.png"/><Relationship Id="rId9" Type="http://schemas.openxmlformats.org/officeDocument/2006/relationships/image" Target="../media/image78.png"/><Relationship Id="rId1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84.png"/><Relationship Id="rId18" Type="http://schemas.openxmlformats.org/officeDocument/2006/relationships/image" Target="../media/image85.png"/><Relationship Id="rId3" Type="http://schemas.openxmlformats.org/officeDocument/2006/relationships/image" Target="../media/image73.gif"/><Relationship Id="rId7" Type="http://schemas.openxmlformats.org/officeDocument/2006/relationships/image" Target="../media/image21.png"/><Relationship Id="rId12" Type="http://schemas.openxmlformats.org/officeDocument/2006/relationships/image" Target="../media/image59.png"/><Relationship Id="rId17" Type="http://schemas.microsoft.com/office/2007/relationships/hdphoto" Target="../media/hdphoto1.wd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4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58.png"/><Relationship Id="rId5" Type="http://schemas.openxmlformats.org/officeDocument/2006/relationships/image" Target="../media/image31.png"/><Relationship Id="rId15" Type="http://schemas.openxmlformats.org/officeDocument/2006/relationships/image" Target="../media/image20.jpg"/><Relationship Id="rId10" Type="http://schemas.openxmlformats.org/officeDocument/2006/relationships/image" Target="../media/image57.png"/><Relationship Id="rId19" Type="http://schemas.openxmlformats.org/officeDocument/2006/relationships/image" Target="../media/image86.png"/><Relationship Id="rId4" Type="http://schemas.openxmlformats.org/officeDocument/2006/relationships/image" Target="../media/image11.png"/><Relationship Id="rId9" Type="http://schemas.openxmlformats.org/officeDocument/2006/relationships/image" Target="../media/image56.png"/><Relationship Id="rId1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audio" Target="../media/audio1.wav"/><Relationship Id="rId3" Type="http://schemas.openxmlformats.org/officeDocument/2006/relationships/image" Target="../media/image31.png"/><Relationship Id="rId7" Type="http://schemas.openxmlformats.org/officeDocument/2006/relationships/image" Target="../media/image90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gif"/><Relationship Id="rId11" Type="http://schemas.openxmlformats.org/officeDocument/2006/relationships/image" Target="../media/image94.png"/><Relationship Id="rId5" Type="http://schemas.openxmlformats.org/officeDocument/2006/relationships/image" Target="../media/image30.png"/><Relationship Id="rId15" Type="http://schemas.openxmlformats.org/officeDocument/2006/relationships/image" Target="../media/image34.png"/><Relationship Id="rId10" Type="http://schemas.openxmlformats.org/officeDocument/2006/relationships/image" Target="../media/image93.png"/><Relationship Id="rId4" Type="http://schemas.openxmlformats.org/officeDocument/2006/relationships/image" Target="../media/image88.gif"/><Relationship Id="rId9" Type="http://schemas.openxmlformats.org/officeDocument/2006/relationships/image" Target="../media/image92.png"/><Relationship Id="rId1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audio" Target="../media/audio3.wav"/><Relationship Id="rId3" Type="http://schemas.openxmlformats.org/officeDocument/2006/relationships/image" Target="../media/image31.png"/><Relationship Id="rId7" Type="http://schemas.openxmlformats.org/officeDocument/2006/relationships/image" Target="../media/image64.png"/><Relationship Id="rId12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34.png"/><Relationship Id="rId5" Type="http://schemas.openxmlformats.org/officeDocument/2006/relationships/image" Target="../media/image65.png"/><Relationship Id="rId15" Type="http://schemas.openxmlformats.org/officeDocument/2006/relationships/image" Target="../media/image82.gif"/><Relationship Id="rId10" Type="http://schemas.openxmlformats.org/officeDocument/2006/relationships/image" Target="../media/image88.gif"/><Relationship Id="rId4" Type="http://schemas.openxmlformats.org/officeDocument/2006/relationships/image" Target="../media/image30.png"/><Relationship Id="rId9" Type="http://schemas.openxmlformats.org/officeDocument/2006/relationships/audio" Target="../media/audio2.wav"/><Relationship Id="rId14" Type="http://schemas.openxmlformats.org/officeDocument/2006/relationships/image" Target="../media/image95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00.png"/><Relationship Id="rId18" Type="http://schemas.openxmlformats.org/officeDocument/2006/relationships/image" Target="../media/image103.svg"/><Relationship Id="rId3" Type="http://schemas.openxmlformats.org/officeDocument/2006/relationships/image" Target="../media/image96.gif"/><Relationship Id="rId21" Type="http://schemas.openxmlformats.org/officeDocument/2006/relationships/image" Target="../media/image106.png"/><Relationship Id="rId7" Type="http://schemas.openxmlformats.org/officeDocument/2006/relationships/image" Target="../media/image31.png"/><Relationship Id="rId12" Type="http://schemas.openxmlformats.org/officeDocument/2006/relationships/image" Target="../media/image56.png"/><Relationship Id="rId17" Type="http://schemas.openxmlformats.org/officeDocument/2006/relationships/image" Target="../media/image102.png"/><Relationship Id="rId2" Type="http://schemas.openxmlformats.org/officeDocument/2006/relationships/notesSlide" Target="../notesSlides/notesSlide12.xml"/><Relationship Id="rId16" Type="http://schemas.microsoft.com/office/2007/relationships/hdphoto" Target="../media/hdphoto1.wdp"/><Relationship Id="rId20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99.png"/><Relationship Id="rId5" Type="http://schemas.openxmlformats.org/officeDocument/2006/relationships/image" Target="../media/image98.png"/><Relationship Id="rId15" Type="http://schemas.openxmlformats.org/officeDocument/2006/relationships/image" Target="../media/image34.png"/><Relationship Id="rId23" Type="http://schemas.openxmlformats.org/officeDocument/2006/relationships/image" Target="../media/image108.png"/><Relationship Id="rId10" Type="http://schemas.openxmlformats.org/officeDocument/2006/relationships/image" Target="../media/image87.png"/><Relationship Id="rId19" Type="http://schemas.openxmlformats.org/officeDocument/2006/relationships/image" Target="../media/image104.png"/><Relationship Id="rId4" Type="http://schemas.openxmlformats.org/officeDocument/2006/relationships/image" Target="../media/image97.png"/><Relationship Id="rId9" Type="http://schemas.openxmlformats.org/officeDocument/2006/relationships/image" Target="../media/image12.png"/><Relationship Id="rId14" Type="http://schemas.openxmlformats.org/officeDocument/2006/relationships/image" Target="../media/image101.png"/><Relationship Id="rId22" Type="http://schemas.openxmlformats.org/officeDocument/2006/relationships/image" Target="../media/image10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34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94.png"/><Relationship Id="rId4" Type="http://schemas.microsoft.com/office/2007/relationships/hdphoto" Target="../media/hdphoto1.wdp"/><Relationship Id="rId9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1.png"/><Relationship Id="rId18" Type="http://schemas.openxmlformats.org/officeDocument/2006/relationships/image" Target="../media/image116.png"/><Relationship Id="rId3" Type="http://schemas.openxmlformats.org/officeDocument/2006/relationships/image" Target="../media/image33.png"/><Relationship Id="rId21" Type="http://schemas.openxmlformats.org/officeDocument/2006/relationships/image" Target="../media/image119.png"/><Relationship Id="rId7" Type="http://schemas.openxmlformats.org/officeDocument/2006/relationships/image" Target="../media/image34.png"/><Relationship Id="rId12" Type="http://schemas.openxmlformats.org/officeDocument/2006/relationships/image" Target="../media/image112.png"/><Relationship Id="rId17" Type="http://schemas.openxmlformats.org/officeDocument/2006/relationships/image" Target="../media/image115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14.png"/><Relationship Id="rId20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1.png"/><Relationship Id="rId5" Type="http://schemas.openxmlformats.org/officeDocument/2006/relationships/image" Target="../media/image109.png"/><Relationship Id="rId15" Type="http://schemas.openxmlformats.org/officeDocument/2006/relationships/image" Target="../media/image113.png"/><Relationship Id="rId10" Type="http://schemas.openxmlformats.org/officeDocument/2006/relationships/image" Target="../media/image30.png"/><Relationship Id="rId19" Type="http://schemas.openxmlformats.org/officeDocument/2006/relationships/image" Target="../media/image117.gif"/><Relationship Id="rId4" Type="http://schemas.openxmlformats.org/officeDocument/2006/relationships/image" Target="../media/image94.png"/><Relationship Id="rId9" Type="http://schemas.openxmlformats.org/officeDocument/2006/relationships/image" Target="../media/image91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8.png"/><Relationship Id="rId18" Type="http://schemas.openxmlformats.org/officeDocument/2006/relationships/image" Target="../media/image121.png"/><Relationship Id="rId3" Type="http://schemas.openxmlformats.org/officeDocument/2006/relationships/image" Target="../media/image34.png"/><Relationship Id="rId7" Type="http://schemas.openxmlformats.org/officeDocument/2006/relationships/image" Target="../media/image27.png"/><Relationship Id="rId12" Type="http://schemas.openxmlformats.org/officeDocument/2006/relationships/image" Target="../media/image57.png"/><Relationship Id="rId17" Type="http://schemas.openxmlformats.org/officeDocument/2006/relationships/image" Target="../media/image120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56.png"/><Relationship Id="rId5" Type="http://schemas.openxmlformats.org/officeDocument/2006/relationships/image" Target="../media/image28.png"/><Relationship Id="rId15" Type="http://schemas.openxmlformats.org/officeDocument/2006/relationships/image" Target="../media/image84.png"/><Relationship Id="rId10" Type="http://schemas.openxmlformats.org/officeDocument/2006/relationships/image" Target="../media/image31.png"/><Relationship Id="rId19" Type="http://schemas.openxmlformats.org/officeDocument/2006/relationships/image" Target="../media/image122.png"/><Relationship Id="rId4" Type="http://schemas.microsoft.com/office/2007/relationships/hdphoto" Target="../media/hdphoto1.wdp"/><Relationship Id="rId9" Type="http://schemas.openxmlformats.org/officeDocument/2006/relationships/image" Target="../media/image99.png"/><Relationship Id="rId1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1.png"/><Relationship Id="rId18" Type="http://schemas.openxmlformats.org/officeDocument/2006/relationships/audio" Target="../media/audio6.wav"/><Relationship Id="rId3" Type="http://schemas.openxmlformats.org/officeDocument/2006/relationships/image" Target="../media/image124.gif"/><Relationship Id="rId21" Type="http://schemas.openxmlformats.org/officeDocument/2006/relationships/audio" Target="../media/audio9.wav"/><Relationship Id="rId7" Type="http://schemas.openxmlformats.org/officeDocument/2006/relationships/image" Target="../media/image34.png"/><Relationship Id="rId12" Type="http://schemas.openxmlformats.org/officeDocument/2006/relationships/image" Target="../media/image100.png"/><Relationship Id="rId17" Type="http://schemas.openxmlformats.org/officeDocument/2006/relationships/audio" Target="../media/audio5.wav"/><Relationship Id="rId2" Type="http://schemas.openxmlformats.org/officeDocument/2006/relationships/notesSlide" Target="../notesSlides/notesSlide17.xml"/><Relationship Id="rId16" Type="http://schemas.openxmlformats.org/officeDocument/2006/relationships/audio" Target="../media/audio4.wav"/><Relationship Id="rId20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11" Type="http://schemas.openxmlformats.org/officeDocument/2006/relationships/image" Target="../media/image56.png"/><Relationship Id="rId5" Type="http://schemas.openxmlformats.org/officeDocument/2006/relationships/image" Target="../media/image126.png"/><Relationship Id="rId15" Type="http://schemas.openxmlformats.org/officeDocument/2006/relationships/image" Target="../media/image89.gif"/><Relationship Id="rId23" Type="http://schemas.openxmlformats.org/officeDocument/2006/relationships/image" Target="../media/image117.gif"/><Relationship Id="rId10" Type="http://schemas.openxmlformats.org/officeDocument/2006/relationships/image" Target="../media/image11.png"/><Relationship Id="rId19" Type="http://schemas.openxmlformats.org/officeDocument/2006/relationships/audio" Target="../media/audio7.wav"/><Relationship Id="rId4" Type="http://schemas.openxmlformats.org/officeDocument/2006/relationships/image" Target="../media/image125.png"/><Relationship Id="rId9" Type="http://schemas.openxmlformats.org/officeDocument/2006/relationships/image" Target="../media/image31.png"/><Relationship Id="rId14" Type="http://schemas.openxmlformats.org/officeDocument/2006/relationships/image" Target="../media/image30.png"/><Relationship Id="rId22" Type="http://schemas.openxmlformats.org/officeDocument/2006/relationships/image" Target="../media/image128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30.png"/><Relationship Id="rId10" Type="http://schemas.microsoft.com/office/2007/relationships/hdphoto" Target="../media/hdphoto1.wdp"/><Relationship Id="rId4" Type="http://schemas.openxmlformats.org/officeDocument/2006/relationships/audio" Target="../media/audio4.wav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30.png"/><Relationship Id="rId18" Type="http://schemas.openxmlformats.org/officeDocument/2006/relationships/image" Target="../media/image134.png"/><Relationship Id="rId3" Type="http://schemas.openxmlformats.org/officeDocument/2006/relationships/audio" Target="../media/audio10.wav"/><Relationship Id="rId7" Type="http://schemas.openxmlformats.org/officeDocument/2006/relationships/image" Target="../media/image95.gif"/><Relationship Id="rId12" Type="http://schemas.openxmlformats.org/officeDocument/2006/relationships/image" Target="../media/image129.gif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microsoft.com/office/2007/relationships/hdphoto" Target="../media/hdphoto1.wdp"/><Relationship Id="rId5" Type="http://schemas.openxmlformats.org/officeDocument/2006/relationships/image" Target="../media/image30.png"/><Relationship Id="rId15" Type="http://schemas.openxmlformats.org/officeDocument/2006/relationships/image" Target="../media/image132.png"/><Relationship Id="rId10" Type="http://schemas.openxmlformats.org/officeDocument/2006/relationships/image" Target="../media/image34.png"/><Relationship Id="rId19" Type="http://schemas.openxmlformats.org/officeDocument/2006/relationships/image" Target="../media/image33.png"/><Relationship Id="rId4" Type="http://schemas.openxmlformats.org/officeDocument/2006/relationships/image" Target="../media/image128.gif"/><Relationship Id="rId9" Type="http://schemas.openxmlformats.org/officeDocument/2006/relationships/image" Target="../media/image88.gif"/><Relationship Id="rId14" Type="http://schemas.openxmlformats.org/officeDocument/2006/relationships/image" Target="../media/image1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gif"/><Relationship Id="rId13" Type="http://schemas.openxmlformats.org/officeDocument/2006/relationships/image" Target="../media/image142.png"/><Relationship Id="rId18" Type="http://schemas.openxmlformats.org/officeDocument/2006/relationships/image" Target="../media/image147.png"/><Relationship Id="rId26" Type="http://schemas.openxmlformats.org/officeDocument/2006/relationships/image" Target="../media/image151.png"/><Relationship Id="rId3" Type="http://schemas.openxmlformats.org/officeDocument/2006/relationships/image" Target="../media/image34.png"/><Relationship Id="rId21" Type="http://schemas.openxmlformats.org/officeDocument/2006/relationships/image" Target="../media/image150.png"/><Relationship Id="rId7" Type="http://schemas.openxmlformats.org/officeDocument/2006/relationships/image" Target="../media/image136.gif"/><Relationship Id="rId12" Type="http://schemas.openxmlformats.org/officeDocument/2006/relationships/image" Target="../media/image141.png"/><Relationship Id="rId17" Type="http://schemas.openxmlformats.org/officeDocument/2006/relationships/image" Target="../media/image146.pn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45.png"/><Relationship Id="rId20" Type="http://schemas.openxmlformats.org/officeDocument/2006/relationships/image" Target="../media/image149.gif"/><Relationship Id="rId29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gif"/><Relationship Id="rId11" Type="http://schemas.openxmlformats.org/officeDocument/2006/relationships/image" Target="../media/image140.gif"/><Relationship Id="rId24" Type="http://schemas.openxmlformats.org/officeDocument/2006/relationships/image" Target="../media/image17.png"/><Relationship Id="rId5" Type="http://schemas.openxmlformats.org/officeDocument/2006/relationships/image" Target="../media/image135.gif"/><Relationship Id="rId15" Type="http://schemas.openxmlformats.org/officeDocument/2006/relationships/image" Target="../media/image144.gif"/><Relationship Id="rId23" Type="http://schemas.openxmlformats.org/officeDocument/2006/relationships/image" Target="../media/image32.png"/><Relationship Id="rId28" Type="http://schemas.openxmlformats.org/officeDocument/2006/relationships/image" Target="../media/image153.svg"/><Relationship Id="rId10" Type="http://schemas.openxmlformats.org/officeDocument/2006/relationships/image" Target="../media/image139.svg"/><Relationship Id="rId19" Type="http://schemas.openxmlformats.org/officeDocument/2006/relationships/image" Target="../media/image148.gif"/><Relationship Id="rId4" Type="http://schemas.microsoft.com/office/2007/relationships/hdphoto" Target="../media/hdphoto1.wdp"/><Relationship Id="rId9" Type="http://schemas.openxmlformats.org/officeDocument/2006/relationships/image" Target="../media/image138.png"/><Relationship Id="rId14" Type="http://schemas.openxmlformats.org/officeDocument/2006/relationships/image" Target="../media/image143.gif"/><Relationship Id="rId22" Type="http://schemas.openxmlformats.org/officeDocument/2006/relationships/image" Target="../media/image30.png"/><Relationship Id="rId27" Type="http://schemas.openxmlformats.org/officeDocument/2006/relationships/image" Target="../media/image152.png"/><Relationship Id="rId30" Type="http://schemas.openxmlformats.org/officeDocument/2006/relationships/image" Target="../media/image155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34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2.png"/><Relationship Id="rId5" Type="http://schemas.openxmlformats.org/officeDocument/2006/relationships/image" Target="../media/image17.png"/><Relationship Id="rId10" Type="http://schemas.openxmlformats.org/officeDocument/2006/relationships/image" Target="../media/image93.png"/><Relationship Id="rId4" Type="http://schemas.microsoft.com/office/2007/relationships/hdphoto" Target="../media/hdphoto1.wdp"/><Relationship Id="rId9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4.gif"/><Relationship Id="rId18" Type="http://schemas.openxmlformats.org/officeDocument/2006/relationships/image" Target="../media/image161.png"/><Relationship Id="rId3" Type="http://schemas.openxmlformats.org/officeDocument/2006/relationships/image" Target="../media/image34.png"/><Relationship Id="rId7" Type="http://schemas.openxmlformats.org/officeDocument/2006/relationships/image" Target="../media/image31.png"/><Relationship Id="rId12" Type="http://schemas.openxmlformats.org/officeDocument/2006/relationships/image" Target="../media/image157.png"/><Relationship Id="rId17" Type="http://schemas.openxmlformats.org/officeDocument/2006/relationships/image" Target="../media/image88.gif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6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117.gif"/><Relationship Id="rId5" Type="http://schemas.openxmlformats.org/officeDocument/2006/relationships/image" Target="../media/image11.png"/><Relationship Id="rId15" Type="http://schemas.openxmlformats.org/officeDocument/2006/relationships/image" Target="../media/image159.png"/><Relationship Id="rId10" Type="http://schemas.openxmlformats.org/officeDocument/2006/relationships/image" Target="../media/image156.gif"/><Relationship Id="rId19" Type="http://schemas.openxmlformats.org/officeDocument/2006/relationships/image" Target="../media/image162.png"/><Relationship Id="rId4" Type="http://schemas.microsoft.com/office/2007/relationships/hdphoto" Target="../media/hdphoto1.wdp"/><Relationship Id="rId9" Type="http://schemas.openxmlformats.org/officeDocument/2006/relationships/image" Target="../media/image56.png"/><Relationship Id="rId14" Type="http://schemas.openxmlformats.org/officeDocument/2006/relationships/image" Target="../media/image1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image" Target="../media/image164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11" Type="http://schemas.openxmlformats.org/officeDocument/2006/relationships/image" Target="../media/image88.gif"/><Relationship Id="rId5" Type="http://schemas.openxmlformats.org/officeDocument/2006/relationships/image" Target="../media/image56.png"/><Relationship Id="rId10" Type="http://schemas.openxmlformats.org/officeDocument/2006/relationships/image" Target="../media/image160.gif"/><Relationship Id="rId4" Type="http://schemas.microsoft.com/office/2007/relationships/hdphoto" Target="../media/hdphoto1.wdp"/><Relationship Id="rId9" Type="http://schemas.openxmlformats.org/officeDocument/2006/relationships/image" Target="../media/image1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gif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4.png"/><Relationship Id="rId7" Type="http://schemas.openxmlformats.org/officeDocument/2006/relationships/image" Target="../media/image31.png"/><Relationship Id="rId12" Type="http://schemas.openxmlformats.org/officeDocument/2006/relationships/image" Target="../media/image73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11" Type="http://schemas.openxmlformats.org/officeDocument/2006/relationships/image" Target="../media/image88.gif"/><Relationship Id="rId5" Type="http://schemas.openxmlformats.org/officeDocument/2006/relationships/image" Target="../media/image30.png"/><Relationship Id="rId10" Type="http://schemas.openxmlformats.org/officeDocument/2006/relationships/image" Target="../media/image107.png"/><Relationship Id="rId4" Type="http://schemas.microsoft.com/office/2007/relationships/hdphoto" Target="../media/hdphoto1.wdp"/><Relationship Id="rId9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71.png"/><Relationship Id="rId18" Type="http://schemas.openxmlformats.org/officeDocument/2006/relationships/image" Target="../media/image147.png"/><Relationship Id="rId3" Type="http://schemas.openxmlformats.org/officeDocument/2006/relationships/image" Target="../media/image34.png"/><Relationship Id="rId21" Type="http://schemas.openxmlformats.org/officeDocument/2006/relationships/image" Target="../media/image91.png"/><Relationship Id="rId7" Type="http://schemas.openxmlformats.org/officeDocument/2006/relationships/image" Target="../media/image73.gif"/><Relationship Id="rId12" Type="http://schemas.openxmlformats.org/officeDocument/2006/relationships/image" Target="../media/image170.png"/><Relationship Id="rId17" Type="http://schemas.openxmlformats.org/officeDocument/2006/relationships/image" Target="../media/image146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45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gif"/><Relationship Id="rId11" Type="http://schemas.openxmlformats.org/officeDocument/2006/relationships/image" Target="../media/image169.png"/><Relationship Id="rId24" Type="http://schemas.openxmlformats.org/officeDocument/2006/relationships/image" Target="../media/image174.png"/><Relationship Id="rId5" Type="http://schemas.openxmlformats.org/officeDocument/2006/relationships/audio" Target="../media/audio11.wav"/><Relationship Id="rId15" Type="http://schemas.openxmlformats.org/officeDocument/2006/relationships/image" Target="../media/image136.gif"/><Relationship Id="rId23" Type="http://schemas.openxmlformats.org/officeDocument/2006/relationships/image" Target="../media/image173.png"/><Relationship Id="rId10" Type="http://schemas.openxmlformats.org/officeDocument/2006/relationships/image" Target="../media/image156.gif"/><Relationship Id="rId19" Type="http://schemas.openxmlformats.org/officeDocument/2006/relationships/image" Target="../media/image33.png"/><Relationship Id="rId4" Type="http://schemas.microsoft.com/office/2007/relationships/hdphoto" Target="../media/hdphoto1.wdp"/><Relationship Id="rId9" Type="http://schemas.openxmlformats.org/officeDocument/2006/relationships/image" Target="../media/image168.png"/><Relationship Id="rId14" Type="http://schemas.openxmlformats.org/officeDocument/2006/relationships/image" Target="../media/image172.png"/><Relationship Id="rId22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78.png"/><Relationship Id="rId18" Type="http://schemas.openxmlformats.org/officeDocument/2006/relationships/image" Target="../media/image160.gif"/><Relationship Id="rId3" Type="http://schemas.openxmlformats.org/officeDocument/2006/relationships/image" Target="../media/image34.png"/><Relationship Id="rId7" Type="http://schemas.openxmlformats.org/officeDocument/2006/relationships/image" Target="../media/image94.png"/><Relationship Id="rId12" Type="http://schemas.openxmlformats.org/officeDocument/2006/relationships/image" Target="../media/image177.png"/><Relationship Id="rId17" Type="http://schemas.openxmlformats.org/officeDocument/2006/relationships/image" Target="../media/image159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58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176.png"/><Relationship Id="rId5" Type="http://schemas.openxmlformats.org/officeDocument/2006/relationships/image" Target="../media/image11.png"/><Relationship Id="rId15" Type="http://schemas.openxmlformats.org/officeDocument/2006/relationships/image" Target="../media/image4.gif"/><Relationship Id="rId10" Type="http://schemas.openxmlformats.org/officeDocument/2006/relationships/image" Target="../media/image56.png"/><Relationship Id="rId19" Type="http://schemas.openxmlformats.org/officeDocument/2006/relationships/image" Target="../media/image88.gif"/><Relationship Id="rId4" Type="http://schemas.microsoft.com/office/2007/relationships/hdphoto" Target="../media/hdphoto1.wdp"/><Relationship Id="rId9" Type="http://schemas.openxmlformats.org/officeDocument/2006/relationships/image" Target="../media/image175.png"/><Relationship Id="rId14" Type="http://schemas.openxmlformats.org/officeDocument/2006/relationships/image" Target="../media/image15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audio" Target="../media/audio16.wav"/><Relationship Id="rId18" Type="http://schemas.openxmlformats.org/officeDocument/2006/relationships/image" Target="../media/image181.png"/><Relationship Id="rId3" Type="http://schemas.openxmlformats.org/officeDocument/2006/relationships/image" Target="../media/image34.png"/><Relationship Id="rId21" Type="http://schemas.openxmlformats.org/officeDocument/2006/relationships/image" Target="../media/image170.png"/><Relationship Id="rId7" Type="http://schemas.openxmlformats.org/officeDocument/2006/relationships/image" Target="../media/image179.png"/><Relationship Id="rId12" Type="http://schemas.openxmlformats.org/officeDocument/2006/relationships/audio" Target="../media/audio15.wav"/><Relationship Id="rId17" Type="http://schemas.openxmlformats.org/officeDocument/2006/relationships/audio" Target="../media/audio20.wav"/><Relationship Id="rId25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6" Type="http://schemas.openxmlformats.org/officeDocument/2006/relationships/audio" Target="../media/audio19.wav"/><Relationship Id="rId20" Type="http://schemas.openxmlformats.org/officeDocument/2006/relationships/image" Target="../media/image156.gif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2.wav"/><Relationship Id="rId11" Type="http://schemas.openxmlformats.org/officeDocument/2006/relationships/audio" Target="../media/audio14.wav"/><Relationship Id="rId24" Type="http://schemas.openxmlformats.org/officeDocument/2006/relationships/image" Target="../media/image182.png"/><Relationship Id="rId5" Type="http://schemas.openxmlformats.org/officeDocument/2006/relationships/image" Target="../media/image166.png"/><Relationship Id="rId15" Type="http://schemas.openxmlformats.org/officeDocument/2006/relationships/audio" Target="../media/audio18.wav"/><Relationship Id="rId23" Type="http://schemas.openxmlformats.org/officeDocument/2006/relationships/image" Target="../media/image172.png"/><Relationship Id="rId10" Type="http://schemas.openxmlformats.org/officeDocument/2006/relationships/audio" Target="../media/audio13.wav"/><Relationship Id="rId19" Type="http://schemas.openxmlformats.org/officeDocument/2006/relationships/image" Target="../media/image168.png"/><Relationship Id="rId4" Type="http://schemas.microsoft.com/office/2007/relationships/hdphoto" Target="../media/hdphoto1.wdp"/><Relationship Id="rId9" Type="http://schemas.openxmlformats.org/officeDocument/2006/relationships/image" Target="../media/image180.png"/><Relationship Id="rId14" Type="http://schemas.openxmlformats.org/officeDocument/2006/relationships/audio" Target="../media/audio17.wav"/><Relationship Id="rId22" Type="http://schemas.openxmlformats.org/officeDocument/2006/relationships/image" Target="../media/image17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34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33.png"/><Relationship Id="rId10" Type="http://schemas.openxmlformats.org/officeDocument/2006/relationships/image" Target="../media/image174.png"/><Relationship Id="rId4" Type="http://schemas.microsoft.com/office/2007/relationships/hdphoto" Target="../media/hdphoto1.wdp"/><Relationship Id="rId9" Type="http://schemas.openxmlformats.org/officeDocument/2006/relationships/image" Target="../media/image17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85.png"/><Relationship Id="rId18" Type="http://schemas.openxmlformats.org/officeDocument/2006/relationships/image" Target="../media/image190.png"/><Relationship Id="rId3" Type="http://schemas.openxmlformats.org/officeDocument/2006/relationships/image" Target="../media/image34.png"/><Relationship Id="rId7" Type="http://schemas.openxmlformats.org/officeDocument/2006/relationships/image" Target="../media/image94.png"/><Relationship Id="rId12" Type="http://schemas.openxmlformats.org/officeDocument/2006/relationships/image" Target="../media/image184.png"/><Relationship Id="rId17" Type="http://schemas.openxmlformats.org/officeDocument/2006/relationships/image" Target="../media/image189.gif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59.png"/><Relationship Id="rId5" Type="http://schemas.openxmlformats.org/officeDocument/2006/relationships/image" Target="../media/image11.png"/><Relationship Id="rId15" Type="http://schemas.openxmlformats.org/officeDocument/2006/relationships/image" Target="../media/image187.gif"/><Relationship Id="rId10" Type="http://schemas.openxmlformats.org/officeDocument/2006/relationships/image" Target="../media/image58.png"/><Relationship Id="rId19" Type="http://schemas.openxmlformats.org/officeDocument/2006/relationships/image" Target="../media/image191.png"/><Relationship Id="rId4" Type="http://schemas.microsoft.com/office/2007/relationships/hdphoto" Target="../media/hdphoto1.wdp"/><Relationship Id="rId9" Type="http://schemas.openxmlformats.org/officeDocument/2006/relationships/image" Target="../media/image183.png"/><Relationship Id="rId14" Type="http://schemas.openxmlformats.org/officeDocument/2006/relationships/image" Target="../media/image186.pn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png"/><Relationship Id="rId18" Type="http://schemas.openxmlformats.org/officeDocument/2006/relationships/audio" Target="../media/audio22.wav"/><Relationship Id="rId26" Type="http://schemas.openxmlformats.org/officeDocument/2006/relationships/image" Target="../media/image200.gif"/><Relationship Id="rId3" Type="http://schemas.openxmlformats.org/officeDocument/2006/relationships/image" Target="../media/image34.png"/><Relationship Id="rId21" Type="http://schemas.openxmlformats.org/officeDocument/2006/relationships/audio" Target="../media/audio25.wav"/><Relationship Id="rId34" Type="http://schemas.openxmlformats.org/officeDocument/2006/relationships/image" Target="../media/image174.png"/><Relationship Id="rId7" Type="http://schemas.openxmlformats.org/officeDocument/2006/relationships/image" Target="../media/image192.png"/><Relationship Id="rId12" Type="http://schemas.openxmlformats.org/officeDocument/2006/relationships/image" Target="../media/image195.png"/><Relationship Id="rId17" Type="http://schemas.openxmlformats.org/officeDocument/2006/relationships/audio" Target="../media/audio21.wav"/><Relationship Id="rId25" Type="http://schemas.openxmlformats.org/officeDocument/2006/relationships/image" Target="../media/image199.gif"/><Relationship Id="rId33" Type="http://schemas.openxmlformats.org/officeDocument/2006/relationships/image" Target="../media/image173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98.gif"/><Relationship Id="rId20" Type="http://schemas.openxmlformats.org/officeDocument/2006/relationships/audio" Target="../media/audio24.wav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11" Type="http://schemas.openxmlformats.org/officeDocument/2006/relationships/image" Target="../media/image194.png"/><Relationship Id="rId24" Type="http://schemas.openxmlformats.org/officeDocument/2006/relationships/audio" Target="../media/audio28.wav"/><Relationship Id="rId32" Type="http://schemas.openxmlformats.org/officeDocument/2006/relationships/image" Target="../media/image93.png"/><Relationship Id="rId5" Type="http://schemas.openxmlformats.org/officeDocument/2006/relationships/image" Target="../media/image32.png"/><Relationship Id="rId15" Type="http://schemas.openxmlformats.org/officeDocument/2006/relationships/image" Target="../media/image197.png"/><Relationship Id="rId23" Type="http://schemas.openxmlformats.org/officeDocument/2006/relationships/audio" Target="../media/audio27.wav"/><Relationship Id="rId28" Type="http://schemas.openxmlformats.org/officeDocument/2006/relationships/image" Target="../media/image201.png"/><Relationship Id="rId10" Type="http://schemas.openxmlformats.org/officeDocument/2006/relationships/image" Target="../media/image156.gif"/><Relationship Id="rId19" Type="http://schemas.openxmlformats.org/officeDocument/2006/relationships/audio" Target="../media/audio23.wav"/><Relationship Id="rId31" Type="http://schemas.openxmlformats.org/officeDocument/2006/relationships/image" Target="../media/image92.png"/><Relationship Id="rId4" Type="http://schemas.microsoft.com/office/2007/relationships/hdphoto" Target="../media/hdphoto1.wdp"/><Relationship Id="rId9" Type="http://schemas.openxmlformats.org/officeDocument/2006/relationships/image" Target="../media/image193.png"/><Relationship Id="rId14" Type="http://schemas.openxmlformats.org/officeDocument/2006/relationships/image" Target="../media/image196.png"/><Relationship Id="rId22" Type="http://schemas.openxmlformats.org/officeDocument/2006/relationships/audio" Target="../media/audio26.wav"/><Relationship Id="rId27" Type="http://schemas.openxmlformats.org/officeDocument/2006/relationships/image" Target="../media/image191.png"/><Relationship Id="rId30" Type="http://schemas.openxmlformats.org/officeDocument/2006/relationships/image" Target="../media/image91.png"/><Relationship Id="rId8" Type="http://schemas.openxmlformats.org/officeDocument/2006/relationships/image" Target="../media/image155.gif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0.png"/><Relationship Id="rId18" Type="http://schemas.openxmlformats.org/officeDocument/2006/relationships/image" Target="../media/image30.png"/><Relationship Id="rId26" Type="http://schemas.openxmlformats.org/officeDocument/2006/relationships/image" Target="../media/image202.gif"/><Relationship Id="rId3" Type="http://schemas.openxmlformats.org/officeDocument/2006/relationships/image" Target="../media/image34.png"/><Relationship Id="rId21" Type="http://schemas.openxmlformats.org/officeDocument/2006/relationships/image" Target="../media/image174.png"/><Relationship Id="rId7" Type="http://schemas.openxmlformats.org/officeDocument/2006/relationships/image" Target="../media/image171.png"/><Relationship Id="rId12" Type="http://schemas.openxmlformats.org/officeDocument/2006/relationships/image" Target="../media/image145.png"/><Relationship Id="rId17" Type="http://schemas.openxmlformats.org/officeDocument/2006/relationships/image" Target="../media/image194.png"/><Relationship Id="rId25" Type="http://schemas.openxmlformats.org/officeDocument/2006/relationships/image" Target="../media/image33.png"/><Relationship Id="rId33" Type="http://schemas.openxmlformats.org/officeDocument/2006/relationships/image" Target="../media/image208.gif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96.png"/><Relationship Id="rId20" Type="http://schemas.openxmlformats.org/officeDocument/2006/relationships/image" Target="../media/image173.png"/><Relationship Id="rId29" Type="http://schemas.openxmlformats.org/officeDocument/2006/relationships/image" Target="../media/image20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11" Type="http://schemas.openxmlformats.org/officeDocument/2006/relationships/image" Target="../media/image137.gif"/><Relationship Id="rId24" Type="http://schemas.openxmlformats.org/officeDocument/2006/relationships/image" Target="../media/image93.png"/><Relationship Id="rId32" Type="http://schemas.openxmlformats.org/officeDocument/2006/relationships/image" Target="../media/image207.gif"/><Relationship Id="rId5" Type="http://schemas.openxmlformats.org/officeDocument/2006/relationships/image" Target="../media/image32.png"/><Relationship Id="rId15" Type="http://schemas.openxmlformats.org/officeDocument/2006/relationships/image" Target="../media/image57.png"/><Relationship Id="rId23" Type="http://schemas.openxmlformats.org/officeDocument/2006/relationships/image" Target="../media/image92.png"/><Relationship Id="rId28" Type="http://schemas.openxmlformats.org/officeDocument/2006/relationships/image" Target="../media/image204.gif"/><Relationship Id="rId10" Type="http://schemas.openxmlformats.org/officeDocument/2006/relationships/image" Target="../media/image136.gif"/><Relationship Id="rId19" Type="http://schemas.openxmlformats.org/officeDocument/2006/relationships/image" Target="../media/image197.png"/><Relationship Id="rId31" Type="http://schemas.openxmlformats.org/officeDocument/2006/relationships/image" Target="../media/image156.gif"/><Relationship Id="rId4" Type="http://schemas.microsoft.com/office/2007/relationships/hdphoto" Target="../media/hdphoto1.wdp"/><Relationship Id="rId9" Type="http://schemas.openxmlformats.org/officeDocument/2006/relationships/image" Target="../media/image168.png"/><Relationship Id="rId14" Type="http://schemas.openxmlformats.org/officeDocument/2006/relationships/image" Target="../media/image195.png"/><Relationship Id="rId22" Type="http://schemas.openxmlformats.org/officeDocument/2006/relationships/image" Target="../media/image91.png"/><Relationship Id="rId27" Type="http://schemas.openxmlformats.org/officeDocument/2006/relationships/image" Target="../media/image203.gif"/><Relationship Id="rId30" Type="http://schemas.openxmlformats.org/officeDocument/2006/relationships/image" Target="../media/image206.gif"/><Relationship Id="rId8" Type="http://schemas.openxmlformats.org/officeDocument/2006/relationships/image" Target="../media/image17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audio" Target="../media/audio30.wav"/><Relationship Id="rId18" Type="http://schemas.openxmlformats.org/officeDocument/2006/relationships/image" Target="../media/image89.gif"/><Relationship Id="rId3" Type="http://schemas.openxmlformats.org/officeDocument/2006/relationships/image" Target="../media/image34.png"/><Relationship Id="rId7" Type="http://schemas.openxmlformats.org/officeDocument/2006/relationships/image" Target="../media/image31.png"/><Relationship Id="rId12" Type="http://schemas.openxmlformats.org/officeDocument/2006/relationships/audio" Target="../media/audio29.wav"/><Relationship Id="rId17" Type="http://schemas.openxmlformats.org/officeDocument/2006/relationships/image" Target="../media/image211.gif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5" Type="http://schemas.openxmlformats.org/officeDocument/2006/relationships/image" Target="../media/image197.png"/><Relationship Id="rId10" Type="http://schemas.openxmlformats.org/officeDocument/2006/relationships/image" Target="../media/image209.png"/><Relationship Id="rId19" Type="http://schemas.openxmlformats.org/officeDocument/2006/relationships/image" Target="../media/image212.png"/><Relationship Id="rId4" Type="http://schemas.microsoft.com/office/2007/relationships/hdphoto" Target="../media/hdphoto1.wdp"/><Relationship Id="rId9" Type="http://schemas.openxmlformats.org/officeDocument/2006/relationships/image" Target="../media/image33.png"/><Relationship Id="rId14" Type="http://schemas.openxmlformats.org/officeDocument/2006/relationships/image" Target="../media/image208.gif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1.png"/><Relationship Id="rId18" Type="http://schemas.openxmlformats.org/officeDocument/2006/relationships/image" Target="../media/image226.png"/><Relationship Id="rId26" Type="http://schemas.openxmlformats.org/officeDocument/2006/relationships/audio" Target="../media/audio34.wav"/><Relationship Id="rId39" Type="http://schemas.openxmlformats.org/officeDocument/2006/relationships/image" Target="../media/image34.png"/><Relationship Id="rId21" Type="http://schemas.openxmlformats.org/officeDocument/2006/relationships/image" Target="../media/image229.gif"/><Relationship Id="rId34" Type="http://schemas.openxmlformats.org/officeDocument/2006/relationships/image" Target="../media/image82.gif"/><Relationship Id="rId7" Type="http://schemas.openxmlformats.org/officeDocument/2006/relationships/image" Target="../media/image215.gif"/><Relationship Id="rId12" Type="http://schemas.openxmlformats.org/officeDocument/2006/relationships/image" Target="../media/image220.svg"/><Relationship Id="rId17" Type="http://schemas.openxmlformats.org/officeDocument/2006/relationships/image" Target="../media/image225.png"/><Relationship Id="rId25" Type="http://schemas.openxmlformats.org/officeDocument/2006/relationships/audio" Target="../media/audio33.wav"/><Relationship Id="rId33" Type="http://schemas.openxmlformats.org/officeDocument/2006/relationships/image" Target="../media/image232.png"/><Relationship Id="rId38" Type="http://schemas.openxmlformats.org/officeDocument/2006/relationships/image" Target="../media/image233.gif"/><Relationship Id="rId2" Type="http://schemas.openxmlformats.org/officeDocument/2006/relationships/image" Target="../media/image137.gif"/><Relationship Id="rId16" Type="http://schemas.openxmlformats.org/officeDocument/2006/relationships/image" Target="../media/image224.png"/><Relationship Id="rId20" Type="http://schemas.openxmlformats.org/officeDocument/2006/relationships/image" Target="../media/image228.png"/><Relationship Id="rId29" Type="http://schemas.openxmlformats.org/officeDocument/2006/relationships/audio" Target="../media/audio37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1.wav"/><Relationship Id="rId11" Type="http://schemas.openxmlformats.org/officeDocument/2006/relationships/image" Target="../media/image219.png"/><Relationship Id="rId24" Type="http://schemas.openxmlformats.org/officeDocument/2006/relationships/audio" Target="../media/audio32.wav"/><Relationship Id="rId32" Type="http://schemas.openxmlformats.org/officeDocument/2006/relationships/image" Target="../media/image31.png"/><Relationship Id="rId37" Type="http://schemas.openxmlformats.org/officeDocument/2006/relationships/audio" Target="../media/audio41.wav"/><Relationship Id="rId40" Type="http://schemas.microsoft.com/office/2007/relationships/hdphoto" Target="../media/hdphoto1.wdp"/><Relationship Id="rId5" Type="http://schemas.openxmlformats.org/officeDocument/2006/relationships/image" Target="../media/image214.png"/><Relationship Id="rId15" Type="http://schemas.openxmlformats.org/officeDocument/2006/relationships/image" Target="../media/image223.png"/><Relationship Id="rId23" Type="http://schemas.openxmlformats.org/officeDocument/2006/relationships/image" Target="../media/image231.png"/><Relationship Id="rId28" Type="http://schemas.openxmlformats.org/officeDocument/2006/relationships/audio" Target="../media/audio36.wav"/><Relationship Id="rId36" Type="http://schemas.openxmlformats.org/officeDocument/2006/relationships/audio" Target="../media/audio40.wav"/><Relationship Id="rId10" Type="http://schemas.openxmlformats.org/officeDocument/2006/relationships/image" Target="../media/image218.png"/><Relationship Id="rId19" Type="http://schemas.openxmlformats.org/officeDocument/2006/relationships/image" Target="../media/image227.png"/><Relationship Id="rId31" Type="http://schemas.openxmlformats.org/officeDocument/2006/relationships/image" Target="../media/image133.png"/><Relationship Id="rId4" Type="http://schemas.openxmlformats.org/officeDocument/2006/relationships/image" Target="../media/image30.png"/><Relationship Id="rId9" Type="http://schemas.openxmlformats.org/officeDocument/2006/relationships/image" Target="../media/image217.svg"/><Relationship Id="rId14" Type="http://schemas.openxmlformats.org/officeDocument/2006/relationships/image" Target="../media/image222.svg"/><Relationship Id="rId22" Type="http://schemas.openxmlformats.org/officeDocument/2006/relationships/image" Target="../media/image230.png"/><Relationship Id="rId27" Type="http://schemas.openxmlformats.org/officeDocument/2006/relationships/audio" Target="../media/audio35.wav"/><Relationship Id="rId30" Type="http://schemas.openxmlformats.org/officeDocument/2006/relationships/audio" Target="../media/audio38.wav"/><Relationship Id="rId35" Type="http://schemas.openxmlformats.org/officeDocument/2006/relationships/audio" Target="../media/audio39.wav"/><Relationship Id="rId8" Type="http://schemas.openxmlformats.org/officeDocument/2006/relationships/image" Target="../media/image216.png"/><Relationship Id="rId3" Type="http://schemas.openxmlformats.org/officeDocument/2006/relationships/image" Target="../media/image2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gif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jp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232.png"/><Relationship Id="rId18" Type="http://schemas.openxmlformats.org/officeDocument/2006/relationships/audio" Target="../media/audio46.wav"/><Relationship Id="rId3" Type="http://schemas.microsoft.com/office/2007/relationships/hdphoto" Target="../media/hdphoto1.wdp"/><Relationship Id="rId7" Type="http://schemas.openxmlformats.org/officeDocument/2006/relationships/image" Target="../media/image173.png"/><Relationship Id="rId12" Type="http://schemas.openxmlformats.org/officeDocument/2006/relationships/image" Target="../media/image33.png"/><Relationship Id="rId17" Type="http://schemas.openxmlformats.org/officeDocument/2006/relationships/audio" Target="../media/audio45.wav"/><Relationship Id="rId2" Type="http://schemas.openxmlformats.org/officeDocument/2006/relationships/image" Target="../media/image34.png"/><Relationship Id="rId16" Type="http://schemas.openxmlformats.org/officeDocument/2006/relationships/audio" Target="../media/audio44.wav"/><Relationship Id="rId20" Type="http://schemas.openxmlformats.org/officeDocument/2006/relationships/image" Target="../media/image8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4.png"/><Relationship Id="rId11" Type="http://schemas.openxmlformats.org/officeDocument/2006/relationships/image" Target="../media/image93.png"/><Relationship Id="rId5" Type="http://schemas.openxmlformats.org/officeDocument/2006/relationships/image" Target="../media/image30.png"/><Relationship Id="rId15" Type="http://schemas.openxmlformats.org/officeDocument/2006/relationships/audio" Target="../media/audio43.wav"/><Relationship Id="rId10" Type="http://schemas.openxmlformats.org/officeDocument/2006/relationships/image" Target="../media/image92.png"/><Relationship Id="rId19" Type="http://schemas.openxmlformats.org/officeDocument/2006/relationships/audio" Target="../media/audio47.wav"/><Relationship Id="rId4" Type="http://schemas.openxmlformats.org/officeDocument/2006/relationships/image" Target="../media/image31.png"/><Relationship Id="rId9" Type="http://schemas.openxmlformats.org/officeDocument/2006/relationships/image" Target="../media/image91.png"/><Relationship Id="rId14" Type="http://schemas.openxmlformats.org/officeDocument/2006/relationships/audio" Target="../media/audio42.wav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png"/><Relationship Id="rId5" Type="http://schemas.openxmlformats.org/officeDocument/2006/relationships/image" Target="../media/image30.png"/><Relationship Id="rId4" Type="http://schemas.openxmlformats.org/officeDocument/2006/relationships/image" Target="../media/image23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4.png"/><Relationship Id="rId18" Type="http://schemas.openxmlformats.org/officeDocument/2006/relationships/image" Target="../media/image38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33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32.png"/><Relationship Id="rId5" Type="http://schemas.openxmlformats.org/officeDocument/2006/relationships/image" Target="../media/image15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19" Type="http://schemas.openxmlformats.org/officeDocument/2006/relationships/image" Target="../media/image39.png"/><Relationship Id="rId4" Type="http://schemas.openxmlformats.org/officeDocument/2006/relationships/image" Target="../media/image12.png"/><Relationship Id="rId9" Type="http://schemas.openxmlformats.org/officeDocument/2006/relationships/image" Target="../media/image30.pn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jpg"/><Relationship Id="rId3" Type="http://schemas.openxmlformats.org/officeDocument/2006/relationships/image" Target="../media/image30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1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57.png"/><Relationship Id="rId5" Type="http://schemas.openxmlformats.org/officeDocument/2006/relationships/image" Target="../media/image17.png"/><Relationship Id="rId15" Type="http://schemas.openxmlformats.org/officeDocument/2006/relationships/image" Target="../media/image34.png"/><Relationship Id="rId10" Type="http://schemas.openxmlformats.org/officeDocument/2006/relationships/image" Target="../media/image56.png"/><Relationship Id="rId4" Type="http://schemas.openxmlformats.org/officeDocument/2006/relationships/image" Target="../media/image31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6.png"/><Relationship Id="rId3" Type="http://schemas.openxmlformats.org/officeDocument/2006/relationships/image" Target="../media/image30.png"/><Relationship Id="rId7" Type="http://schemas.openxmlformats.org/officeDocument/2006/relationships/image" Target="../media/image62.png"/><Relationship Id="rId12" Type="http://schemas.openxmlformats.org/officeDocument/2006/relationships/image" Target="../media/image65.png"/><Relationship Id="rId17" Type="http://schemas.microsoft.com/office/2007/relationships/hdphoto" Target="../media/hdphoto1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openxmlformats.org/officeDocument/2006/relationships/image" Target="../media/image31.png"/><Relationship Id="rId15" Type="http://schemas.openxmlformats.org/officeDocument/2006/relationships/image" Target="../media/image68.png"/><Relationship Id="rId10" Type="http://schemas.openxmlformats.org/officeDocument/2006/relationships/image" Target="../media/image17.png"/><Relationship Id="rId4" Type="http://schemas.openxmlformats.org/officeDocument/2006/relationships/image" Target="../media/image56.png"/><Relationship Id="rId9" Type="http://schemas.openxmlformats.org/officeDocument/2006/relationships/image" Target="../media/image40.png"/><Relationship Id="rId1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944B5-1B85-42BB-8B89-9596CC5BC3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9056914"/>
            <a:ext cx="10363200" cy="3072092"/>
          </a:xfrm>
          <a:solidFill>
            <a:srgbClr val="FADD2E"/>
          </a:solidFill>
        </p:spPr>
        <p:txBody>
          <a:bodyPr>
            <a:normAutofit/>
          </a:bodyPr>
          <a:lstStyle/>
          <a:p>
            <a:r>
              <a:rPr lang="en-GB" sz="16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</a:rPr>
              <a:t>Français</a:t>
            </a:r>
            <a:endParaRPr lang="en-GB" sz="16600" b="1" dirty="0">
              <a:solidFill>
                <a:schemeClr val="tx1">
                  <a:lumMod val="65000"/>
                  <a:lumOff val="3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7AD5C1-991B-43BF-8932-DD1E73B617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4450" y="12825692"/>
            <a:ext cx="9144000" cy="2663236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Nom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: ……………………………………………….</a:t>
            </a:r>
          </a:p>
          <a:p>
            <a:pPr algn="l">
              <a:lnSpc>
                <a:spcPct val="150000"/>
              </a:lnSpc>
            </a:pP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Professeur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(e)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: ……………………………………..</a:t>
            </a:r>
          </a:p>
          <a:p>
            <a:pPr algn="l">
              <a:lnSpc>
                <a:spcPct val="150000"/>
              </a:lnSpc>
            </a:pP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Classe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: ……………………………………………..</a:t>
            </a:r>
          </a:p>
        </p:txBody>
      </p:sp>
      <p:pic>
        <p:nvPicPr>
          <p:cNvPr id="16" name="Picture 15" descr="A picture containing text, map, screenshot&#10;&#10;Description automatically generated">
            <a:extLst>
              <a:ext uri="{FF2B5EF4-FFF2-40B4-BE49-F238E27FC236}">
                <a16:creationId xmlns:a16="http://schemas.microsoft.com/office/drawing/2014/main" id="{643B773B-FE7E-41C0-87FB-EDA40277A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45" y="767072"/>
            <a:ext cx="10450009" cy="89589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1442029-6280-4910-8B6E-57FA5B823DC3}"/>
              </a:ext>
            </a:extLst>
          </p:cNvPr>
          <p:cNvSpPr txBox="1"/>
          <p:nvPr/>
        </p:nvSpPr>
        <p:spPr>
          <a:xfrm>
            <a:off x="21279" y="-24262"/>
            <a:ext cx="38975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Jaune Term 1 </a:t>
            </a:r>
          </a:p>
        </p:txBody>
      </p:sp>
    </p:spTree>
    <p:extLst>
      <p:ext uri="{BB962C8B-B14F-4D97-AF65-F5344CB8AC3E}">
        <p14:creationId xmlns:p14="http://schemas.microsoft.com/office/powerpoint/2010/main" val="1423029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Jaune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B51F947A-5B1E-439B-A4D4-D1C29F173C7C}"/>
              </a:ext>
            </a:extLst>
          </p:cNvPr>
          <p:cNvGrpSpPr/>
          <p:nvPr/>
        </p:nvGrpSpPr>
        <p:grpSpPr>
          <a:xfrm>
            <a:off x="149401" y="951556"/>
            <a:ext cx="2268556" cy="862054"/>
            <a:chOff x="314909" y="12083263"/>
            <a:chExt cx="2268556" cy="862054"/>
          </a:xfrm>
        </p:grpSpPr>
        <p:sp>
          <p:nvSpPr>
            <p:cNvPr id="160" name="Title 1">
              <a:extLst>
                <a:ext uri="{FF2B5EF4-FFF2-40B4-BE49-F238E27FC236}">
                  <a16:creationId xmlns:a16="http://schemas.microsoft.com/office/drawing/2014/main" id="{A46CDFFE-FCE0-432D-A800-D61E9D918423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61" name="Picture 160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9D2B3E51-35A2-4A36-8803-5302FCA31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114" name="Table 5">
            <a:extLst>
              <a:ext uri="{FF2B5EF4-FFF2-40B4-BE49-F238E27FC236}">
                <a16:creationId xmlns:a16="http://schemas.microsoft.com/office/drawing/2014/main" id="{268CA82B-98DF-49FE-B2EE-76DFF6ED6B56}"/>
              </a:ext>
            </a:extLst>
          </p:cNvPr>
          <p:cNvGraphicFramePr/>
          <p:nvPr/>
        </p:nvGraphicFramePr>
        <p:xfrm>
          <a:off x="1086608" y="1819999"/>
          <a:ext cx="8525225" cy="3510913"/>
        </p:xfrm>
        <a:graphic>
          <a:graphicData uri="http://schemas.openxmlformats.org/drawingml/2006/table">
            <a:tbl>
              <a:tblPr/>
              <a:tblGrid>
                <a:gridCol w="827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6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715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FF3888"/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2000" b="0" strike="noStrike" spc="-1" dirty="0">
                        <a:solidFill>
                          <a:srgbClr val="FF3888"/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Coralie ?</a:t>
                      </a:r>
                      <a:endParaRPr lang="en-GB" sz="2400" b="0" strike="noStrike" spc="-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Elle est absente.</a:t>
                      </a:r>
                      <a:endParaRPr lang="en-GB" sz="2400" b="0" strike="noStrike" spc="-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FF3888"/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2000" b="0" strike="noStrike" spc="-1" dirty="0">
                        <a:solidFill>
                          <a:srgbClr val="FF3888"/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Lara ?</a:t>
                      </a:r>
                      <a:endParaRPr lang="en-GB" sz="2400" b="0" strike="noStrike" spc="-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Elle </a:t>
                      </a:r>
                      <a:r>
                        <a:rPr lang="en-GB" sz="2400" b="0" strike="noStrike" spc="-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est</a:t>
                      </a:r>
                      <a:r>
                        <a:rPr lang="en-GB" sz="2400" b="0" strike="noStrike" spc="-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ici</a:t>
                      </a:r>
                      <a:r>
                        <a:rPr lang="en-GB" sz="2400" b="0" strike="noStrike" spc="-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.</a:t>
                      </a:r>
                      <a:endParaRPr lang="en-GB" sz="2400" b="0" strike="noStrike" spc="-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FF3888"/>
                          </a:solidFill>
                          <a:latin typeface="Century gothic"/>
                          <a:ea typeface="Century Gothic"/>
                        </a:rPr>
                        <a:t>3</a:t>
                      </a:r>
                      <a:endParaRPr lang="en-GB" sz="2000" b="0" strike="noStrike" spc="-1" dirty="0">
                        <a:solidFill>
                          <a:srgbClr val="FF3888"/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Laure ?</a:t>
                      </a:r>
                      <a:endParaRPr lang="en-GB" sz="2400" b="0" strike="noStrike" spc="-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Je </a:t>
                      </a:r>
                      <a:r>
                        <a:rPr lang="en-GB" sz="2400" b="0" strike="noStrike" spc="-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suis</a:t>
                      </a:r>
                      <a:r>
                        <a:rPr lang="en-GB" sz="2400" b="0" strike="noStrike" spc="-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ici</a:t>
                      </a:r>
                      <a:r>
                        <a:rPr lang="en-GB" sz="2400" b="0" strike="noStrike" spc="-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.</a:t>
                      </a:r>
                      <a:endParaRPr lang="en-GB" sz="2400" b="0" strike="noStrike" spc="-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FF3888"/>
                          </a:solidFill>
                          <a:latin typeface="Century gothic"/>
                          <a:ea typeface="Century Gothic"/>
                        </a:rPr>
                        <a:t>4</a:t>
                      </a:r>
                      <a:endParaRPr lang="en-GB" sz="2000" b="0" strike="noStrike" spc="-1" dirty="0">
                        <a:solidFill>
                          <a:srgbClr val="FF3888"/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Thérèse ?</a:t>
                      </a:r>
                      <a:endParaRPr lang="en-GB" sz="2400" b="0" strike="noStrike" spc="-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Elle </a:t>
                      </a:r>
                      <a:r>
                        <a:rPr lang="en-GB" sz="2400" b="0" strike="noStrike" spc="-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est</a:t>
                      </a:r>
                      <a:r>
                        <a:rPr lang="en-GB" sz="2400" b="0" strike="noStrike" spc="-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ici</a:t>
                      </a:r>
                      <a:r>
                        <a:rPr lang="en-GB" sz="2400" b="0" strike="noStrike" spc="-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.</a:t>
                      </a:r>
                      <a:endParaRPr lang="en-GB" sz="2400" b="0" strike="noStrike" spc="-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FF3888"/>
                          </a:solidFill>
                          <a:latin typeface="Century gothic"/>
                          <a:ea typeface="Century Gothic"/>
                        </a:rPr>
                        <a:t>5</a:t>
                      </a:r>
                      <a:endParaRPr lang="en-GB" sz="2000" b="0" strike="noStrike" spc="-1" dirty="0">
                        <a:solidFill>
                          <a:srgbClr val="FF3888"/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Charles ?</a:t>
                      </a:r>
                      <a:endParaRPr lang="en-GB" sz="2400" b="0" strike="noStrike" spc="-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Il </a:t>
                      </a:r>
                      <a:r>
                        <a:rPr lang="en-GB" sz="2400" b="0" strike="noStrike" spc="-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est</a:t>
                      </a:r>
                      <a:r>
                        <a:rPr lang="en-GB" sz="2400" b="0" strike="noStrike" spc="-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là</a:t>
                      </a:r>
                      <a:r>
                        <a:rPr lang="en-GB" sz="2400" b="0" strike="noStrike" spc="-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.</a:t>
                      </a:r>
                      <a:endParaRPr lang="en-GB" sz="2400" b="0" strike="noStrike" spc="-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FF3888"/>
                          </a:solidFill>
                          <a:latin typeface="Century gothic"/>
                          <a:ea typeface="Century Gothic"/>
                        </a:rPr>
                        <a:t>6</a:t>
                      </a:r>
                      <a:endParaRPr lang="en-GB" sz="2000" b="0" strike="noStrike" spc="-1" dirty="0">
                        <a:solidFill>
                          <a:srgbClr val="FF3888"/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Pauline ?</a:t>
                      </a:r>
                      <a:endParaRPr lang="en-GB" sz="2400" b="0" strike="noStrike" spc="-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Je </a:t>
                      </a:r>
                      <a:r>
                        <a:rPr lang="en-GB" sz="2400" b="0" strike="noStrike" spc="-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suis</a:t>
                      </a:r>
                      <a:r>
                        <a:rPr lang="en-GB" sz="2400" b="0" strike="noStrike" spc="-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ici</a:t>
                      </a:r>
                      <a:r>
                        <a:rPr lang="en-GB" sz="2400" b="0" strike="noStrike" spc="-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.</a:t>
                      </a:r>
                      <a:endParaRPr lang="en-GB" sz="2400" b="0" strike="noStrike" spc="-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FF3888"/>
                          </a:solidFill>
                          <a:latin typeface="Century gothic"/>
                          <a:ea typeface="Century Gothic"/>
                        </a:rPr>
                        <a:t>7</a:t>
                      </a:r>
                      <a:endParaRPr lang="en-GB" sz="2000" b="0" strike="noStrike" spc="-1" dirty="0">
                        <a:solidFill>
                          <a:srgbClr val="FF3888"/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Garice</a:t>
                      </a:r>
                      <a:r>
                        <a:rPr lang="en-GB" sz="2400" b="0" strike="noStrike" spc="-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 ?</a:t>
                      </a:r>
                      <a:endParaRPr lang="en-GB" sz="2400" b="0" strike="noStrike" spc="-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Il </a:t>
                      </a:r>
                      <a:r>
                        <a:rPr lang="en-GB" sz="2400" b="0" strike="noStrike" spc="-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est</a:t>
                      </a:r>
                      <a:r>
                        <a:rPr lang="en-GB" sz="2400" b="0" strike="noStrike" spc="-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là</a:t>
                      </a:r>
                      <a:r>
                        <a:rPr lang="en-GB" sz="2400" b="0" strike="noStrike" spc="-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.</a:t>
                      </a:r>
                      <a:endParaRPr lang="en-GB" sz="2400" b="0" strike="noStrike" spc="-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86" name="Google Shape;194;p9">
            <a:extLst>
              <a:ext uri="{FF2B5EF4-FFF2-40B4-BE49-F238E27FC236}">
                <a16:creationId xmlns:a16="http://schemas.microsoft.com/office/drawing/2014/main" id="{6A492431-4AA6-4AAD-92AA-F103276DC8AD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160848" y="1787086"/>
            <a:ext cx="961323" cy="907560"/>
          </a:xfrm>
          <a:prstGeom prst="rect">
            <a:avLst/>
          </a:prstGeom>
          <a:ln>
            <a:noFill/>
          </a:ln>
        </p:spPr>
      </p:pic>
      <p:sp>
        <p:nvSpPr>
          <p:cNvPr id="223" name="TextBox 222">
            <a:extLst>
              <a:ext uri="{FF2B5EF4-FFF2-40B4-BE49-F238E27FC236}">
                <a16:creationId xmlns:a16="http://schemas.microsoft.com/office/drawing/2014/main" id="{978E69CD-8653-4215-947B-B98638822A57}"/>
              </a:ext>
            </a:extLst>
          </p:cNvPr>
          <p:cNvSpPr txBox="1"/>
          <p:nvPr/>
        </p:nvSpPr>
        <p:spPr>
          <a:xfrm>
            <a:off x="2487296" y="1032508"/>
            <a:ext cx="81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Monsieur Lemaire takes the register again after lunch.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D613B2-E7CC-49D2-AE05-2AB7F3E87398}"/>
              </a:ext>
            </a:extLst>
          </p:cNvPr>
          <p:cNvGrpSpPr/>
          <p:nvPr/>
        </p:nvGrpSpPr>
        <p:grpSpPr>
          <a:xfrm>
            <a:off x="371678" y="7178894"/>
            <a:ext cx="2046279" cy="849944"/>
            <a:chOff x="291715" y="11147271"/>
            <a:chExt cx="2046279" cy="849944"/>
          </a:xfrm>
        </p:grpSpPr>
        <p:sp>
          <p:nvSpPr>
            <p:cNvPr id="226" name="Title 2">
              <a:extLst>
                <a:ext uri="{FF2B5EF4-FFF2-40B4-BE49-F238E27FC236}">
                  <a16:creationId xmlns:a16="http://schemas.microsoft.com/office/drawing/2014/main" id="{4A946F3C-BDAA-4203-8C1E-529A2EF67006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227" name="Picture 226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C9F7AE90-DCB9-4220-B33A-E53922C42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graphicFrame>
        <p:nvGraphicFramePr>
          <p:cNvPr id="229" name="Google Shape;401;p9">
            <a:extLst>
              <a:ext uri="{FF2B5EF4-FFF2-40B4-BE49-F238E27FC236}">
                <a16:creationId xmlns:a16="http://schemas.microsoft.com/office/drawing/2014/main" id="{F93870A8-4638-4F66-9EE5-8BBA3AF81634}"/>
              </a:ext>
            </a:extLst>
          </p:cNvPr>
          <p:cNvGraphicFramePr/>
          <p:nvPr/>
        </p:nvGraphicFramePr>
        <p:xfrm>
          <a:off x="437576" y="14812231"/>
          <a:ext cx="9174258" cy="11726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96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79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50284">
                  <a:extLst>
                    <a:ext uri="{9D8B030D-6E8A-4147-A177-3AD203B41FA5}">
                      <a16:colId xmlns:a16="http://schemas.microsoft.com/office/drawing/2014/main" val="3180553732"/>
                    </a:ext>
                  </a:extLst>
                </a:gridCol>
              </a:tblGrid>
              <a:tr h="586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Hello! I am here.</a:t>
                      </a:r>
                      <a:endParaRPr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endParaRPr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GB" sz="24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2400" b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[Name] is absent.</a:t>
                      </a:r>
                      <a:endParaRPr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endParaRPr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30" name="Group 229">
            <a:extLst>
              <a:ext uri="{FF2B5EF4-FFF2-40B4-BE49-F238E27FC236}">
                <a16:creationId xmlns:a16="http://schemas.microsoft.com/office/drawing/2014/main" id="{E7E0A37F-8077-4936-98A0-8D5FADDD1635}"/>
              </a:ext>
            </a:extLst>
          </p:cNvPr>
          <p:cNvGrpSpPr/>
          <p:nvPr/>
        </p:nvGrpSpPr>
        <p:grpSpPr>
          <a:xfrm>
            <a:off x="10063863" y="13983623"/>
            <a:ext cx="2276811" cy="1540506"/>
            <a:chOff x="8287387" y="5400773"/>
            <a:chExt cx="1270952" cy="1019428"/>
          </a:xfrm>
        </p:grpSpPr>
        <p:sp>
          <p:nvSpPr>
            <p:cNvPr id="231" name="Rectangle: Folded Corner 230">
              <a:extLst>
                <a:ext uri="{FF2B5EF4-FFF2-40B4-BE49-F238E27FC236}">
                  <a16:creationId xmlns:a16="http://schemas.microsoft.com/office/drawing/2014/main" id="{EB69D410-EBCA-4978-BC02-B1996B3DF64B}"/>
                </a:ext>
              </a:extLst>
            </p:cNvPr>
            <p:cNvSpPr/>
            <p:nvPr/>
          </p:nvSpPr>
          <p:spPr>
            <a:xfrm>
              <a:off x="8302625" y="5400773"/>
              <a:ext cx="1025979" cy="1019428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23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2" name="Picture 6" descr="Free Icon Light illustration and picture">
              <a:extLst>
                <a:ext uri="{FF2B5EF4-FFF2-40B4-BE49-F238E27FC236}">
                  <a16:creationId xmlns:a16="http://schemas.microsoft.com/office/drawing/2014/main" id="{3810F944-D434-4865-BC4D-449425169A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5363" y="5455886"/>
              <a:ext cx="275151" cy="275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774D9007-6D8A-4068-AE96-17906F29012F}"/>
                </a:ext>
              </a:extLst>
            </p:cNvPr>
            <p:cNvSpPr txBox="1"/>
            <p:nvPr/>
          </p:nvSpPr>
          <p:spPr>
            <a:xfrm>
              <a:off x="8322023" y="5471126"/>
              <a:ext cx="1236316" cy="194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77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You can</a:t>
              </a:r>
            </a:p>
          </p:txBody>
        </p: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F082F188-7166-434F-89C3-11DEFC8E40EA}"/>
                </a:ext>
              </a:extLst>
            </p:cNvPr>
            <p:cNvSpPr txBox="1"/>
            <p:nvPr/>
          </p:nvSpPr>
          <p:spPr>
            <a:xfrm>
              <a:off x="8287387" y="5599488"/>
              <a:ext cx="1041218" cy="7488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77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   prepare your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77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answer first, and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77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practise saying it aloud a few times.</a:t>
              </a: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01A12C30-A6C7-49A2-8995-179DE96C3F03}"/>
              </a:ext>
            </a:extLst>
          </p:cNvPr>
          <p:cNvSpPr txBox="1"/>
          <p:nvPr/>
        </p:nvSpPr>
        <p:spPr>
          <a:xfrm>
            <a:off x="2637270" y="14127325"/>
            <a:ext cx="8620777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Be ready to respond to the register in French!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6EB113-98F8-4862-9764-5AC59B8680F0}"/>
              </a:ext>
            </a:extLst>
          </p:cNvPr>
          <p:cNvGrpSpPr/>
          <p:nvPr/>
        </p:nvGrpSpPr>
        <p:grpSpPr>
          <a:xfrm>
            <a:off x="371678" y="13960142"/>
            <a:ext cx="2161593" cy="852090"/>
            <a:chOff x="-3202503" y="7519765"/>
            <a:chExt cx="2161593" cy="852090"/>
          </a:xfrm>
        </p:grpSpPr>
        <p:sp>
          <p:nvSpPr>
            <p:cNvPr id="239" name="Title 1">
              <a:extLst>
                <a:ext uri="{FF2B5EF4-FFF2-40B4-BE49-F238E27FC236}">
                  <a16:creationId xmlns:a16="http://schemas.microsoft.com/office/drawing/2014/main" id="{45EBFB9D-7F02-42DF-AC55-5D00E7400E20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5" name="Picture 14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A3543E1C-4764-4E76-BA0F-6E4809E45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8F40D94-E0E5-4D8C-9761-6D4349563D3C}"/>
              </a:ext>
            </a:extLst>
          </p:cNvPr>
          <p:cNvGrpSpPr/>
          <p:nvPr/>
        </p:nvGrpSpPr>
        <p:grpSpPr>
          <a:xfrm>
            <a:off x="7166097" y="282179"/>
            <a:ext cx="1055766" cy="748824"/>
            <a:chOff x="3814354" y="2201705"/>
            <a:chExt cx="643357" cy="456315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9C5131B7-88F6-44C4-B4E7-2A3D502FAB35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ADD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3CDE230-F270-48F9-A2EB-635F55D46814}"/>
                </a:ext>
              </a:extLst>
            </p:cNvPr>
            <p:cNvSpPr txBox="1"/>
            <p:nvPr/>
          </p:nvSpPr>
          <p:spPr>
            <a:xfrm rot="20463376">
              <a:off x="3912016" y="2214712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FADD2E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1" name="Picture 4" descr="Free Watercolor Brushstroke illustration and picture">
            <a:extLst>
              <a:ext uri="{FF2B5EF4-FFF2-40B4-BE49-F238E27FC236}">
                <a16:creationId xmlns:a16="http://schemas.microsoft.com/office/drawing/2014/main" id="{91191D07-C37B-49B8-B62D-C49ED3E9E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069" y="15577891"/>
            <a:ext cx="818940" cy="58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C22B878A-EAB4-4CBC-8151-183F02791079}"/>
              </a:ext>
            </a:extLst>
          </p:cNvPr>
          <p:cNvSpPr txBox="1"/>
          <p:nvPr/>
        </p:nvSpPr>
        <p:spPr>
          <a:xfrm>
            <a:off x="11544782" y="15665798"/>
            <a:ext cx="340158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8</a:t>
            </a:r>
          </a:p>
        </p:txBody>
      </p:sp>
      <p:pic>
        <p:nvPicPr>
          <p:cNvPr id="73" name="Google Shape;213;p9" descr="Icon&#10;&#10;Description automatically generated">
            <a:extLst>
              <a:ext uri="{FF2B5EF4-FFF2-40B4-BE49-F238E27FC236}">
                <a16:creationId xmlns:a16="http://schemas.microsoft.com/office/drawing/2014/main" id="{B32D9F01-0778-4C7F-BE44-5DDB528DBD6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603461" y="892876"/>
            <a:ext cx="1197616" cy="12060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6BEE3AE2-1569-4871-901F-36724A6090EA}"/>
              </a:ext>
            </a:extLst>
          </p:cNvPr>
          <p:cNvGrpSpPr/>
          <p:nvPr/>
        </p:nvGrpSpPr>
        <p:grpSpPr>
          <a:xfrm>
            <a:off x="10363803" y="2341867"/>
            <a:ext cx="1619646" cy="1143278"/>
            <a:chOff x="8512627" y="4194628"/>
            <a:chExt cx="986972" cy="696685"/>
          </a:xfrm>
        </p:grpSpPr>
        <p:sp>
          <p:nvSpPr>
            <p:cNvPr id="75" name="Rectangle: Folded Corner 74">
              <a:extLst>
                <a:ext uri="{FF2B5EF4-FFF2-40B4-BE49-F238E27FC236}">
                  <a16:creationId xmlns:a16="http://schemas.microsoft.com/office/drawing/2014/main" id="{865D3B4C-2F39-4CC7-BB17-6C12BCB4D446}"/>
                </a:ext>
              </a:extLst>
            </p:cNvPr>
            <p:cNvSpPr/>
            <p:nvPr/>
          </p:nvSpPr>
          <p:spPr>
            <a:xfrm>
              <a:off x="8635999" y="4194628"/>
              <a:ext cx="740229" cy="696685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23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1AD172C4-7706-45FE-A5E6-9F049E7B62E6}"/>
                </a:ext>
              </a:extLst>
            </p:cNvPr>
            <p:cNvSpPr txBox="1"/>
            <p:nvPr/>
          </p:nvSpPr>
          <p:spPr>
            <a:xfrm>
              <a:off x="8512627" y="4265971"/>
              <a:ext cx="986972" cy="517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41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Monsieur </a:t>
              </a:r>
              <a:r>
                <a:rPr kumimoji="0" lang="en-GB" sz="1641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Lemaire =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41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Mr Lemaire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420C26AD-F809-4B0A-9FD6-9C12E4A6F9DB}"/>
              </a:ext>
            </a:extLst>
          </p:cNvPr>
          <p:cNvSpPr txBox="1"/>
          <p:nvPr/>
        </p:nvSpPr>
        <p:spPr>
          <a:xfrm>
            <a:off x="577925" y="5407867"/>
            <a:ext cx="1143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To whom does each English statement refer? Write the name or names.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" name="CustomShape 3">
            <a:extLst>
              <a:ext uri="{FF2B5EF4-FFF2-40B4-BE49-F238E27FC236}">
                <a16:creationId xmlns:a16="http://schemas.microsoft.com/office/drawing/2014/main" id="{B5C53C03-2002-4510-B83A-D3934599BFFE}"/>
              </a:ext>
            </a:extLst>
          </p:cNvPr>
          <p:cNvSpPr/>
          <p:nvPr/>
        </p:nvSpPr>
        <p:spPr>
          <a:xfrm>
            <a:off x="682488" y="6023237"/>
            <a:ext cx="5413512" cy="94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1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I’m here. _______________________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2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He is there. _____________________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6" name="CustomShape 5">
            <a:extLst>
              <a:ext uri="{FF2B5EF4-FFF2-40B4-BE49-F238E27FC236}">
                <a16:creationId xmlns:a16="http://schemas.microsoft.com/office/drawing/2014/main" id="{5C75D6F8-3F7E-480D-84E6-9A3A62F21D05}"/>
              </a:ext>
            </a:extLst>
          </p:cNvPr>
          <p:cNvSpPr/>
          <p:nvPr/>
        </p:nvSpPr>
        <p:spPr>
          <a:xfrm>
            <a:off x="6224110" y="6081352"/>
            <a:ext cx="5660830" cy="94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3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She is here. ______________________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4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She is absent. ____________________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83E763C0-8300-4E00-9D13-2F4A0458C41D}"/>
              </a:ext>
            </a:extLst>
          </p:cNvPr>
          <p:cNvSpPr/>
          <p:nvPr/>
        </p:nvSpPr>
        <p:spPr>
          <a:xfrm>
            <a:off x="313372" y="8147975"/>
            <a:ext cx="9932249" cy="546386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	</a:t>
            </a:r>
            <a:r>
              <a:rPr kumimoji="0" lang="fr-FR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Bonjour, Anne !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	………… , Madame.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	Luc ?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	Non,  …….….  absent, Madame.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	Bonjour, Milo !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	Bonjour, ………………. .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	Odile ?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	…………………………. , Madame.  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……………… .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CD9EBB38-F737-4136-AEE1-48683C3454C0}"/>
              </a:ext>
            </a:extLst>
          </p:cNvPr>
          <p:cNvSpPr/>
          <p:nvPr/>
        </p:nvSpPr>
        <p:spPr>
          <a:xfrm>
            <a:off x="4082373" y="8936070"/>
            <a:ext cx="1401660" cy="40178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[Hello]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D9ECF2CE-D848-4070-A19F-8B837392A322}"/>
              </a:ext>
            </a:extLst>
          </p:cNvPr>
          <p:cNvSpPr/>
          <p:nvPr/>
        </p:nvSpPr>
        <p:spPr>
          <a:xfrm>
            <a:off x="6111484" y="10101736"/>
            <a:ext cx="1277329" cy="40178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[he is]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3AFCEF55-C1AE-4A89-AE0C-135505B12ED5}"/>
              </a:ext>
            </a:extLst>
          </p:cNvPr>
          <p:cNvSpPr/>
          <p:nvPr/>
        </p:nvSpPr>
        <p:spPr>
          <a:xfrm>
            <a:off x="4626864" y="11281590"/>
            <a:ext cx="2095702" cy="37189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[I am here.]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65978FA4-B489-4FE6-94B3-BA174873CDD4}"/>
              </a:ext>
            </a:extLst>
          </p:cNvPr>
          <p:cNvSpPr/>
          <p:nvPr/>
        </p:nvSpPr>
        <p:spPr>
          <a:xfrm>
            <a:off x="6096000" y="12479321"/>
            <a:ext cx="2884097" cy="40178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[She is present]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CDBE6909-F463-4D9B-9088-4FDBA4036E1B}"/>
              </a:ext>
            </a:extLst>
          </p:cNvPr>
          <p:cNvSpPr/>
          <p:nvPr/>
        </p:nvSpPr>
        <p:spPr>
          <a:xfrm>
            <a:off x="3090569" y="13029836"/>
            <a:ext cx="2559235" cy="4616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[She is there.]</a:t>
            </a:r>
          </a:p>
        </p:txBody>
      </p:sp>
      <p:pic>
        <p:nvPicPr>
          <p:cNvPr id="93" name="Google Shape;232;p10">
            <a:extLst>
              <a:ext uri="{FF2B5EF4-FFF2-40B4-BE49-F238E27FC236}">
                <a16:creationId xmlns:a16="http://schemas.microsoft.com/office/drawing/2014/main" id="{21C0D5A7-F31F-4147-91E2-28B98A2CDC3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363803" y="7216870"/>
            <a:ext cx="1365883" cy="13658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" name="Group 93">
            <a:extLst>
              <a:ext uri="{FF2B5EF4-FFF2-40B4-BE49-F238E27FC236}">
                <a16:creationId xmlns:a16="http://schemas.microsoft.com/office/drawing/2014/main" id="{B5E6CF8A-17DC-4C3C-BEA6-366976100424}"/>
              </a:ext>
            </a:extLst>
          </p:cNvPr>
          <p:cNvGrpSpPr/>
          <p:nvPr/>
        </p:nvGrpSpPr>
        <p:grpSpPr>
          <a:xfrm>
            <a:off x="10228222" y="8397296"/>
            <a:ext cx="1619646" cy="1143278"/>
            <a:chOff x="8512627" y="4194628"/>
            <a:chExt cx="986972" cy="696685"/>
          </a:xfrm>
        </p:grpSpPr>
        <p:sp>
          <p:nvSpPr>
            <p:cNvPr id="95" name="Rectangle: Folded Corner 94">
              <a:extLst>
                <a:ext uri="{FF2B5EF4-FFF2-40B4-BE49-F238E27FC236}">
                  <a16:creationId xmlns:a16="http://schemas.microsoft.com/office/drawing/2014/main" id="{2E371692-833E-4A2C-8CD2-51FB8A3DB89A}"/>
                </a:ext>
              </a:extLst>
            </p:cNvPr>
            <p:cNvSpPr/>
            <p:nvPr/>
          </p:nvSpPr>
          <p:spPr>
            <a:xfrm>
              <a:off x="8635999" y="4194628"/>
              <a:ext cx="740229" cy="696685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23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71AD527-E590-4BCC-BD62-A6B4B0C24D9C}"/>
                </a:ext>
              </a:extLst>
            </p:cNvPr>
            <p:cNvSpPr txBox="1"/>
            <p:nvPr/>
          </p:nvSpPr>
          <p:spPr>
            <a:xfrm>
              <a:off x="8512627" y="4265971"/>
              <a:ext cx="986972" cy="517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41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Madame </a:t>
              </a:r>
              <a:r>
                <a:rPr kumimoji="0" lang="en-GB" sz="1641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Vidal =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41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Mrs Vidal</a:t>
              </a:r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1A3EFE48-0092-4A3C-802B-5EB0E2E94C29}"/>
              </a:ext>
            </a:extLst>
          </p:cNvPr>
          <p:cNvSpPr txBox="1"/>
          <p:nvPr/>
        </p:nvSpPr>
        <p:spPr>
          <a:xfrm>
            <a:off x="2487296" y="7261264"/>
            <a:ext cx="7431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the French to complete the conversation.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Practise with a partner.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97414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361940" y="1173246"/>
            <a:ext cx="3023322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17360" y="171998"/>
            <a:ext cx="7113935" cy="748825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3A2915D3-0743-8061-A1D7-540FA8AFF5F2}"/>
              </a:ext>
            </a:extLst>
          </p:cNvPr>
          <p:cNvGrpSpPr/>
          <p:nvPr/>
        </p:nvGrpSpPr>
        <p:grpSpPr>
          <a:xfrm>
            <a:off x="477509" y="1320377"/>
            <a:ext cx="2957045" cy="672351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E0C42B09-9143-2EE7-A1FE-7563C069C3C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6D8B32-2025-426C-F628-804A6EC72D4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F06CB-647B-A29F-93E9-671AE5F6600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Jaune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26B086-48E6-4047-A592-E3BDF795EB6A}"/>
              </a:ext>
            </a:extLst>
          </p:cNvPr>
          <p:cNvGrpSpPr/>
          <p:nvPr/>
        </p:nvGrpSpPr>
        <p:grpSpPr>
          <a:xfrm>
            <a:off x="197344" y="4511270"/>
            <a:ext cx="2268556" cy="862054"/>
            <a:chOff x="314909" y="12083263"/>
            <a:chExt cx="2268556" cy="862054"/>
          </a:xfrm>
        </p:grpSpPr>
        <p:sp>
          <p:nvSpPr>
            <p:cNvPr id="97" name="Title 1">
              <a:extLst>
                <a:ext uri="{FF2B5EF4-FFF2-40B4-BE49-F238E27FC236}">
                  <a16:creationId xmlns:a16="http://schemas.microsoft.com/office/drawing/2014/main" id="{04C46840-11A1-4494-9F0F-151ADA4D3416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7" name="Picture 1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4B5A3394-A3A1-421E-8604-8E95C66A0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DB737BA-8785-4488-AA05-C6061D367782}"/>
              </a:ext>
            </a:extLst>
          </p:cNvPr>
          <p:cNvGrpSpPr/>
          <p:nvPr/>
        </p:nvGrpSpPr>
        <p:grpSpPr>
          <a:xfrm>
            <a:off x="8949890" y="810429"/>
            <a:ext cx="2991081" cy="2176922"/>
            <a:chOff x="4876029" y="582476"/>
            <a:chExt cx="1822690" cy="1326562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9D702960-8002-45FB-A942-DE043CEA9EB3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326562"/>
              <a:chOff x="4310576" y="875609"/>
              <a:chExt cx="2558030" cy="1795390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A245BA20-BFAC-41A5-AB12-14BD23BA99F5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7175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FF3301C0-31D7-4329-A19A-2F84FA41DA69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2A942C5E-71F0-4975-B055-F14A8CA5674E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53133389-EFB1-4B56-8B6A-A3FD01737222}"/>
                </a:ext>
              </a:extLst>
            </p:cNvPr>
            <p:cNvSpPr txBox="1"/>
            <p:nvPr/>
          </p:nvSpPr>
          <p:spPr>
            <a:xfrm>
              <a:off x="5115488" y="1002801"/>
              <a:ext cx="1575350" cy="240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Introducing yourself</a:t>
              </a:r>
              <a:endParaRPr kumimoji="0" lang="en-GB" sz="196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8DAD604-69C7-4355-A0BB-94BF9D3F7EC9}"/>
                </a:ext>
              </a:extLst>
            </p:cNvPr>
            <p:cNvSpPr/>
            <p:nvPr/>
          </p:nvSpPr>
          <p:spPr>
            <a:xfrm>
              <a:off x="4961913" y="1286417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4FACE246-8957-40B2-B8E3-62AFCBF4D3CF}"/>
                </a:ext>
              </a:extLst>
            </p:cNvPr>
            <p:cNvSpPr txBox="1"/>
            <p:nvPr/>
          </p:nvSpPr>
          <p:spPr>
            <a:xfrm>
              <a:off x="5115488" y="1250308"/>
              <a:ext cx="1575350" cy="240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Saying goodbye</a:t>
              </a:r>
            </a:p>
          </p:txBody>
        </p:sp>
      </p:grpSp>
      <p:graphicFrame>
        <p:nvGraphicFramePr>
          <p:cNvPr id="115" name="Table 107">
            <a:extLst>
              <a:ext uri="{FF2B5EF4-FFF2-40B4-BE49-F238E27FC236}">
                <a16:creationId xmlns:a16="http://schemas.microsoft.com/office/drawing/2014/main" id="{4FCC9B82-2394-48DA-9032-1825FD443BA2}"/>
              </a:ext>
            </a:extLst>
          </p:cNvPr>
          <p:cNvGraphicFramePr>
            <a:graphicFrameLocks noGrp="1"/>
          </p:cNvGraphicFramePr>
          <p:nvPr/>
        </p:nvGraphicFramePr>
        <p:xfrm>
          <a:off x="887120" y="2271170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SFC -s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16" name="TextBox 115">
            <a:extLst>
              <a:ext uri="{FF2B5EF4-FFF2-40B4-BE49-F238E27FC236}">
                <a16:creationId xmlns:a16="http://schemas.microsoft.com/office/drawing/2014/main" id="{F89FF3E5-52FA-427F-8040-367D4734E205}"/>
              </a:ext>
            </a:extLst>
          </p:cNvPr>
          <p:cNvSpPr txBox="1"/>
          <p:nvPr/>
        </p:nvSpPr>
        <p:spPr>
          <a:xfrm>
            <a:off x="902815" y="3610173"/>
            <a:ext cx="1698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0" name="Picture 119" descr="Shape, circle&#10;&#10;Description automatically generated">
            <a:extLst>
              <a:ext uri="{FF2B5EF4-FFF2-40B4-BE49-F238E27FC236}">
                <a16:creationId xmlns:a16="http://schemas.microsoft.com/office/drawing/2014/main" id="{85656939-DA40-4962-900D-6EEB4CC6D5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05" y="2307961"/>
            <a:ext cx="518288" cy="622336"/>
          </a:xfrm>
          <a:prstGeom prst="rect">
            <a:avLst/>
          </a:prstGeom>
        </p:spPr>
      </p:pic>
      <p:graphicFrame>
        <p:nvGraphicFramePr>
          <p:cNvPr id="133" name="Table 51">
            <a:extLst>
              <a:ext uri="{FF2B5EF4-FFF2-40B4-BE49-F238E27FC236}">
                <a16:creationId xmlns:a16="http://schemas.microsoft.com/office/drawing/2014/main" id="{FD0BC409-6F74-41BC-A2DD-856FBB7DE6E2}"/>
              </a:ext>
            </a:extLst>
          </p:cNvPr>
          <p:cNvGraphicFramePr>
            <a:graphicFrameLocks noGrp="1"/>
          </p:cNvGraphicFramePr>
          <p:nvPr/>
        </p:nvGraphicFramePr>
        <p:xfrm>
          <a:off x="384780" y="5464411"/>
          <a:ext cx="11543258" cy="2433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8805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3852825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2020436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3751192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pPr algn="r"/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Ça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va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oui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marL="0" marR="0" lvl="0" indent="0" algn="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Ça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va.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non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pPr algn="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bien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Salut !</a:t>
                      </a:r>
                      <a:endParaRPr lang="en-GB" sz="2600" dirty="0"/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pPr algn="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mal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Au revoir !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</a:tbl>
          </a:graphicData>
        </a:graphic>
      </p:graphicFrame>
      <p:sp>
        <p:nvSpPr>
          <p:cNvPr id="134" name="TextBox 133">
            <a:extLst>
              <a:ext uri="{FF2B5EF4-FFF2-40B4-BE49-F238E27FC236}">
                <a16:creationId xmlns:a16="http://schemas.microsoft.com/office/drawing/2014/main" id="{C713FC1C-C186-4A04-A66E-7A411B179B19}"/>
              </a:ext>
            </a:extLst>
          </p:cNvPr>
          <p:cNvSpPr txBox="1"/>
          <p:nvPr/>
        </p:nvSpPr>
        <p:spPr>
          <a:xfrm>
            <a:off x="2474621" y="4668671"/>
            <a:ext cx="7306808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5" name="Oval Callout 13">
            <a:extLst>
              <a:ext uri="{FF2B5EF4-FFF2-40B4-BE49-F238E27FC236}">
                <a16:creationId xmlns:a16="http://schemas.microsoft.com/office/drawing/2014/main" id="{0D1E50E7-E173-4764-BF53-FB9A666C5131}"/>
              </a:ext>
            </a:extLst>
          </p:cNvPr>
          <p:cNvSpPr/>
          <p:nvPr/>
        </p:nvSpPr>
        <p:spPr>
          <a:xfrm>
            <a:off x="6679326" y="2621236"/>
            <a:ext cx="1501917" cy="769384"/>
          </a:xfrm>
          <a:prstGeom prst="wedgeEllipseCallout">
            <a:avLst>
              <a:gd name="adj1" fmla="val 25117"/>
              <a:gd name="adj2" fmla="val -66828"/>
            </a:avLst>
          </a:prstGeom>
          <a:solidFill>
            <a:schemeClr val="bg2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Salut !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36" name="Picture 9" descr="See the source image">
            <a:extLst>
              <a:ext uri="{FF2B5EF4-FFF2-40B4-BE49-F238E27FC236}">
                <a16:creationId xmlns:a16="http://schemas.microsoft.com/office/drawing/2014/main" id="{28EAC0FE-7CC4-49C8-9E57-3A4CD810E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579" y="1039981"/>
            <a:ext cx="1175738" cy="106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9" descr="See the source image">
            <a:extLst>
              <a:ext uri="{FF2B5EF4-FFF2-40B4-BE49-F238E27FC236}">
                <a16:creationId xmlns:a16="http://schemas.microsoft.com/office/drawing/2014/main" id="{A0F92BE2-D997-47A3-9AA1-25FB92E22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1989" y="1829442"/>
            <a:ext cx="1175738" cy="111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CC3D6991-F834-434F-8325-ADEA3CEBAF98}"/>
              </a:ext>
            </a:extLst>
          </p:cNvPr>
          <p:cNvSpPr/>
          <p:nvPr/>
        </p:nvSpPr>
        <p:spPr>
          <a:xfrm>
            <a:off x="356493" y="8042608"/>
            <a:ext cx="11584478" cy="365350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Title 1">
            <a:extLst>
              <a:ext uri="{FF2B5EF4-FFF2-40B4-BE49-F238E27FC236}">
                <a16:creationId xmlns:a16="http://schemas.microsoft.com/office/drawing/2014/main" id="{9522AC04-9C22-4E16-BEA4-8289B2E499F7}"/>
              </a:ext>
            </a:extLst>
          </p:cNvPr>
          <p:cNvSpPr txBox="1">
            <a:spLocks/>
          </p:cNvSpPr>
          <p:nvPr/>
        </p:nvSpPr>
        <p:spPr>
          <a:xfrm>
            <a:off x="9754782" y="8198631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9" name="Google Shape;170;p8" descr="Jigsaw, Puzzle, Piece, Game, Concept, Solution">
            <a:extLst>
              <a:ext uri="{FF2B5EF4-FFF2-40B4-BE49-F238E27FC236}">
                <a16:creationId xmlns:a16="http://schemas.microsoft.com/office/drawing/2014/main" id="{3C034C8E-447E-48B3-9ACA-71FB6148FB8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72445" y="8114359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CustomShape 3">
            <a:extLst>
              <a:ext uri="{FF2B5EF4-FFF2-40B4-BE49-F238E27FC236}">
                <a16:creationId xmlns:a16="http://schemas.microsoft.com/office/drawing/2014/main" id="{16EB09EC-8632-4ED7-98BB-19FB47FED3A9}"/>
              </a:ext>
            </a:extLst>
          </p:cNvPr>
          <p:cNvSpPr/>
          <p:nvPr/>
        </p:nvSpPr>
        <p:spPr>
          <a:xfrm>
            <a:off x="440990" y="8616369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To say I am, use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suis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3" name="Title 1">
            <a:extLst>
              <a:ext uri="{FF2B5EF4-FFF2-40B4-BE49-F238E27FC236}">
                <a16:creationId xmlns:a16="http://schemas.microsoft.com/office/drawing/2014/main" id="{83CBD1A0-D558-4813-AD50-56E9CF490644}"/>
              </a:ext>
            </a:extLst>
          </p:cNvPr>
          <p:cNvSpPr txBox="1">
            <a:spLocks/>
          </p:cNvSpPr>
          <p:nvPr/>
        </p:nvSpPr>
        <p:spPr>
          <a:xfrm>
            <a:off x="435646" y="8090348"/>
            <a:ext cx="427891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j-cs"/>
              </a:rPr>
              <a:t>Asking questions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45" name="CustomShape 4">
            <a:extLst>
              <a:ext uri="{FF2B5EF4-FFF2-40B4-BE49-F238E27FC236}">
                <a16:creationId xmlns:a16="http://schemas.microsoft.com/office/drawing/2014/main" id="{2B8EF784-AD6F-4A6D-B441-E72158553FB8}"/>
              </a:ext>
            </a:extLst>
          </p:cNvPr>
          <p:cNvSpPr/>
          <p:nvPr/>
        </p:nvSpPr>
        <p:spPr>
          <a:xfrm>
            <a:off x="438700" y="9028173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suis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ici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6" name="CustomShape 5">
            <a:extLst>
              <a:ext uri="{FF2B5EF4-FFF2-40B4-BE49-F238E27FC236}">
                <a16:creationId xmlns:a16="http://schemas.microsoft.com/office/drawing/2014/main" id="{D7B2C103-0D87-4F8E-B227-AB119DBEE2C6}"/>
              </a:ext>
            </a:extLst>
          </p:cNvPr>
          <p:cNvSpPr/>
          <p:nvPr/>
        </p:nvSpPr>
        <p:spPr>
          <a:xfrm>
            <a:off x="487627" y="9427480"/>
            <a:ext cx="189750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am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here.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4" name="Google Shape;433;p6">
            <a:extLst>
              <a:ext uri="{FF2B5EF4-FFF2-40B4-BE49-F238E27FC236}">
                <a16:creationId xmlns:a16="http://schemas.microsoft.com/office/drawing/2014/main" id="{65D766B9-D0CD-4319-95F9-6CF9EB61F28D}"/>
              </a:ext>
            </a:extLst>
          </p:cNvPr>
          <p:cNvSpPr txBox="1"/>
          <p:nvPr/>
        </p:nvSpPr>
        <p:spPr>
          <a:xfrm>
            <a:off x="2690195" y="9046309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1" name="Google Shape;375;p6" descr="face icon to show 'but'">
            <a:extLst>
              <a:ext uri="{FF2B5EF4-FFF2-40B4-BE49-F238E27FC236}">
                <a16:creationId xmlns:a16="http://schemas.microsoft.com/office/drawing/2014/main" id="{2A58CF7F-6B39-4084-B4F4-7E50A03CEDCF}"/>
              </a:ext>
            </a:extLst>
          </p:cNvPr>
          <p:cNvPicPr preferRelativeResize="0"/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271020" y="2615738"/>
            <a:ext cx="1035409" cy="933567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27146989-1FF7-433C-B648-97EACB269149}"/>
              </a:ext>
            </a:extLst>
          </p:cNvPr>
          <p:cNvSpPr txBox="1"/>
          <p:nvPr/>
        </p:nvSpPr>
        <p:spPr>
          <a:xfrm>
            <a:off x="1400713" y="3320193"/>
            <a:ext cx="9214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[but]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00BD44E-6A35-4D67-B57A-F7CB2956A3B1}"/>
              </a:ext>
            </a:extLst>
          </p:cNvPr>
          <p:cNvSpPr/>
          <p:nvPr/>
        </p:nvSpPr>
        <p:spPr>
          <a:xfrm>
            <a:off x="9090296" y="2419346"/>
            <a:ext cx="252552" cy="2590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1F099C8-6C90-47C3-B250-1A3C336B48BA}"/>
              </a:ext>
            </a:extLst>
          </p:cNvPr>
          <p:cNvSpPr txBox="1"/>
          <p:nvPr/>
        </p:nvSpPr>
        <p:spPr>
          <a:xfrm>
            <a:off x="9362837" y="2333162"/>
            <a:ext cx="2585190" cy="395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6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Asking questions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42150E-9493-4A9E-B3C9-59FE62CA3F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4696" y="3126553"/>
            <a:ext cx="667388" cy="202465"/>
          </a:xfrm>
          <a:prstGeom prst="rect">
            <a:avLst/>
          </a:prstGeom>
        </p:spPr>
      </p:pic>
      <p:sp>
        <p:nvSpPr>
          <p:cNvPr id="76" name="Call-out: Up Arrow 75">
            <a:extLst>
              <a:ext uri="{FF2B5EF4-FFF2-40B4-BE49-F238E27FC236}">
                <a16:creationId xmlns:a16="http://schemas.microsoft.com/office/drawing/2014/main" id="{38D00743-36E7-454B-8B57-9C7206806BEA}"/>
              </a:ext>
            </a:extLst>
          </p:cNvPr>
          <p:cNvSpPr/>
          <p:nvPr/>
        </p:nvSpPr>
        <p:spPr>
          <a:xfrm>
            <a:off x="6252272" y="3280336"/>
            <a:ext cx="2693309" cy="943191"/>
          </a:xfrm>
          <a:prstGeom prst="upArrowCallout">
            <a:avLst>
              <a:gd name="adj1" fmla="val 13461"/>
              <a:gd name="adj2" fmla="val 15769"/>
              <a:gd name="adj3" fmla="val 25000"/>
              <a:gd name="adj4" fmla="val 64977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FF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Intonation goes down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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to mean ‘Bye!’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7" name="Oval Callout 13">
            <a:extLst>
              <a:ext uri="{FF2B5EF4-FFF2-40B4-BE49-F238E27FC236}">
                <a16:creationId xmlns:a16="http://schemas.microsoft.com/office/drawing/2014/main" id="{ED065AD6-8071-4A4D-9202-C6C2E7B2FE19}"/>
              </a:ext>
            </a:extLst>
          </p:cNvPr>
          <p:cNvSpPr/>
          <p:nvPr/>
        </p:nvSpPr>
        <p:spPr>
          <a:xfrm>
            <a:off x="4333801" y="1782751"/>
            <a:ext cx="1501917" cy="769384"/>
          </a:xfrm>
          <a:prstGeom prst="wedgeEllipseCallout">
            <a:avLst>
              <a:gd name="adj1" fmla="val 25117"/>
              <a:gd name="adj2" fmla="val -66828"/>
            </a:avLst>
          </a:prstGeom>
          <a:solidFill>
            <a:schemeClr val="bg2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Salut !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0" name="Call-out: Up Arrow 79">
            <a:extLst>
              <a:ext uri="{FF2B5EF4-FFF2-40B4-BE49-F238E27FC236}">
                <a16:creationId xmlns:a16="http://schemas.microsoft.com/office/drawing/2014/main" id="{19579DE4-4979-418F-A709-9F6A30C612C6}"/>
              </a:ext>
            </a:extLst>
          </p:cNvPr>
          <p:cNvSpPr/>
          <p:nvPr/>
        </p:nvSpPr>
        <p:spPr>
          <a:xfrm>
            <a:off x="4189236" y="2440742"/>
            <a:ext cx="2293331" cy="862054"/>
          </a:xfrm>
          <a:prstGeom prst="upArrowCallout">
            <a:avLst>
              <a:gd name="adj1" fmla="val 13461"/>
              <a:gd name="adj2" fmla="val 15769"/>
              <a:gd name="adj3" fmla="val 25000"/>
              <a:gd name="adj4" fmla="val 64977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FF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Intonation goes </a:t>
            </a:r>
            <a:b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up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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to mean ‘Hi!’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7693C3-7FCB-4A8B-874B-E1FF19E0F5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5494" y="2193674"/>
            <a:ext cx="656433" cy="142359"/>
          </a:xfrm>
          <a:prstGeom prst="rect">
            <a:avLst/>
          </a:prstGeom>
        </p:spPr>
      </p:pic>
      <p:sp>
        <p:nvSpPr>
          <p:cNvPr id="82" name="CustomShape 4">
            <a:extLst>
              <a:ext uri="{FF2B5EF4-FFF2-40B4-BE49-F238E27FC236}">
                <a16:creationId xmlns:a16="http://schemas.microsoft.com/office/drawing/2014/main" id="{4ABB0E43-2193-4BB8-B6BC-BDEE6A8BF916}"/>
              </a:ext>
            </a:extLst>
          </p:cNvPr>
          <p:cNvSpPr/>
          <p:nvPr/>
        </p:nvSpPr>
        <p:spPr>
          <a:xfrm>
            <a:off x="3889284" y="8993247"/>
            <a:ext cx="24670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suis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ici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3" name="CustomShape 5">
            <a:extLst>
              <a:ext uri="{FF2B5EF4-FFF2-40B4-BE49-F238E27FC236}">
                <a16:creationId xmlns:a16="http://schemas.microsoft.com/office/drawing/2014/main" id="{61F3FB78-FA91-4193-87F3-2D7909296AA3}"/>
              </a:ext>
            </a:extLst>
          </p:cNvPr>
          <p:cNvSpPr/>
          <p:nvPr/>
        </p:nvSpPr>
        <p:spPr>
          <a:xfrm>
            <a:off x="3938211" y="9392554"/>
            <a:ext cx="189750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Am I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here?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9" name="CustomShape 4">
            <a:extLst>
              <a:ext uri="{FF2B5EF4-FFF2-40B4-BE49-F238E27FC236}">
                <a16:creationId xmlns:a16="http://schemas.microsoft.com/office/drawing/2014/main" id="{3904B46D-6232-4BDA-9FC4-D15900BA5964}"/>
              </a:ext>
            </a:extLst>
          </p:cNvPr>
          <p:cNvSpPr/>
          <p:nvPr/>
        </p:nvSpPr>
        <p:spPr>
          <a:xfrm>
            <a:off x="438700" y="9884587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Il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là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0" name="CustomShape 5">
            <a:extLst>
              <a:ext uri="{FF2B5EF4-FFF2-40B4-BE49-F238E27FC236}">
                <a16:creationId xmlns:a16="http://schemas.microsoft.com/office/drawing/2014/main" id="{68949AD0-8910-4AC9-8A83-621EAFF2E44C}"/>
              </a:ext>
            </a:extLst>
          </p:cNvPr>
          <p:cNvSpPr/>
          <p:nvPr/>
        </p:nvSpPr>
        <p:spPr>
          <a:xfrm>
            <a:off x="447066" y="10264642"/>
            <a:ext cx="189750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He is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here.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1" name="CustomShape 4">
            <a:extLst>
              <a:ext uri="{FF2B5EF4-FFF2-40B4-BE49-F238E27FC236}">
                <a16:creationId xmlns:a16="http://schemas.microsoft.com/office/drawing/2014/main" id="{F98DC004-C969-4B01-8431-65CEACF3E2AE}"/>
              </a:ext>
            </a:extLst>
          </p:cNvPr>
          <p:cNvSpPr/>
          <p:nvPr/>
        </p:nvSpPr>
        <p:spPr>
          <a:xfrm>
            <a:off x="3889284" y="9849661"/>
            <a:ext cx="24670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Il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là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CustomShape 5">
            <a:extLst>
              <a:ext uri="{FF2B5EF4-FFF2-40B4-BE49-F238E27FC236}">
                <a16:creationId xmlns:a16="http://schemas.microsoft.com/office/drawing/2014/main" id="{B4F2EE5B-1386-4FF5-B160-F65528A41510}"/>
              </a:ext>
            </a:extLst>
          </p:cNvPr>
          <p:cNvSpPr/>
          <p:nvPr/>
        </p:nvSpPr>
        <p:spPr>
          <a:xfrm>
            <a:off x="3900111" y="10248968"/>
            <a:ext cx="189750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 he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here?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3" name="CustomShape 4">
            <a:extLst>
              <a:ext uri="{FF2B5EF4-FFF2-40B4-BE49-F238E27FC236}">
                <a16:creationId xmlns:a16="http://schemas.microsoft.com/office/drawing/2014/main" id="{07689C52-AD3D-41EA-A933-FF6006337AFC}"/>
              </a:ext>
            </a:extLst>
          </p:cNvPr>
          <p:cNvSpPr/>
          <p:nvPr/>
        </p:nvSpPr>
        <p:spPr>
          <a:xfrm>
            <a:off x="438700" y="10856642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Elle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là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4" name="CustomShape 5">
            <a:extLst>
              <a:ext uri="{FF2B5EF4-FFF2-40B4-BE49-F238E27FC236}">
                <a16:creationId xmlns:a16="http://schemas.microsoft.com/office/drawing/2014/main" id="{8663BC3D-71FF-4A2F-9A52-E70E754A158B}"/>
              </a:ext>
            </a:extLst>
          </p:cNvPr>
          <p:cNvSpPr/>
          <p:nvPr/>
        </p:nvSpPr>
        <p:spPr>
          <a:xfrm>
            <a:off x="447066" y="11236697"/>
            <a:ext cx="189750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She is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here.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5" name="CustomShape 4">
            <a:extLst>
              <a:ext uri="{FF2B5EF4-FFF2-40B4-BE49-F238E27FC236}">
                <a16:creationId xmlns:a16="http://schemas.microsoft.com/office/drawing/2014/main" id="{A5470966-6A04-472F-9C05-923F3D3E4F13}"/>
              </a:ext>
            </a:extLst>
          </p:cNvPr>
          <p:cNvSpPr/>
          <p:nvPr/>
        </p:nvSpPr>
        <p:spPr>
          <a:xfrm>
            <a:off x="3889284" y="10821716"/>
            <a:ext cx="24670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Elle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là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6" name="CustomShape 5">
            <a:extLst>
              <a:ext uri="{FF2B5EF4-FFF2-40B4-BE49-F238E27FC236}">
                <a16:creationId xmlns:a16="http://schemas.microsoft.com/office/drawing/2014/main" id="{2F28020D-BD87-476C-8813-C054C5B6CF16}"/>
              </a:ext>
            </a:extLst>
          </p:cNvPr>
          <p:cNvSpPr/>
          <p:nvPr/>
        </p:nvSpPr>
        <p:spPr>
          <a:xfrm>
            <a:off x="3900111" y="11221023"/>
            <a:ext cx="197725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 she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here?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8" name="Speech Bubble: Rectangle with Corners Rounded 97">
            <a:extLst>
              <a:ext uri="{FF2B5EF4-FFF2-40B4-BE49-F238E27FC236}">
                <a16:creationId xmlns:a16="http://schemas.microsoft.com/office/drawing/2014/main" id="{F8841B8A-86A7-4E39-996D-35A2E847D70B}"/>
              </a:ext>
            </a:extLst>
          </p:cNvPr>
          <p:cNvSpPr/>
          <p:nvPr/>
        </p:nvSpPr>
        <p:spPr>
          <a:xfrm>
            <a:off x="6482567" y="8842710"/>
            <a:ext cx="3992880" cy="1113629"/>
          </a:xfrm>
          <a:prstGeom prst="wedgeRoundRectCallout">
            <a:avLst>
              <a:gd name="adj1" fmla="val -64982"/>
              <a:gd name="adj2" fmla="val 12137"/>
              <a:gd name="adj3" fmla="val 16667"/>
            </a:avLst>
          </a:prstGeom>
          <a:solidFill>
            <a:schemeClr val="accent3">
              <a:lumMod val="75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In French, change a statement into a question by raising your voice at the end.</a:t>
            </a:r>
          </a:p>
        </p:txBody>
      </p:sp>
      <p:sp>
        <p:nvSpPr>
          <p:cNvPr id="103" name="Speech Bubble: Rectangle with Corners Rounded 102">
            <a:extLst>
              <a:ext uri="{FF2B5EF4-FFF2-40B4-BE49-F238E27FC236}">
                <a16:creationId xmlns:a16="http://schemas.microsoft.com/office/drawing/2014/main" id="{D57C2EDD-C796-4B04-98E6-2DC61630CBB1}"/>
              </a:ext>
            </a:extLst>
          </p:cNvPr>
          <p:cNvSpPr/>
          <p:nvPr/>
        </p:nvSpPr>
        <p:spPr>
          <a:xfrm>
            <a:off x="6482567" y="10077666"/>
            <a:ext cx="3992880" cy="1048282"/>
          </a:xfrm>
          <a:prstGeom prst="wedgeRoundRectCallout">
            <a:avLst>
              <a:gd name="adj1" fmla="val -69195"/>
              <a:gd name="adj2" fmla="val 38690"/>
              <a:gd name="adj3" fmla="val 16667"/>
            </a:avLst>
          </a:prstGeom>
          <a:solidFill>
            <a:schemeClr val="accent3">
              <a:lumMod val="75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Notice that there is a space before a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?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in French and also before a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!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e.g.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Salut !</a:t>
            </a:r>
          </a:p>
        </p:txBody>
      </p:sp>
      <p:sp>
        <p:nvSpPr>
          <p:cNvPr id="104" name="Google Shape;433;p6">
            <a:extLst>
              <a:ext uri="{FF2B5EF4-FFF2-40B4-BE49-F238E27FC236}">
                <a16:creationId xmlns:a16="http://schemas.microsoft.com/office/drawing/2014/main" id="{F4C109B3-0795-4971-8CD1-78DA9A67BA91}"/>
              </a:ext>
            </a:extLst>
          </p:cNvPr>
          <p:cNvSpPr txBox="1"/>
          <p:nvPr/>
        </p:nvSpPr>
        <p:spPr>
          <a:xfrm>
            <a:off x="2696436" y="9862765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5" name="Google Shape;433;p6">
            <a:extLst>
              <a:ext uri="{FF2B5EF4-FFF2-40B4-BE49-F238E27FC236}">
                <a16:creationId xmlns:a16="http://schemas.microsoft.com/office/drawing/2014/main" id="{E0C9C242-8506-4C20-B067-C4806ABC53DE}"/>
              </a:ext>
            </a:extLst>
          </p:cNvPr>
          <p:cNvSpPr txBox="1"/>
          <p:nvPr/>
        </p:nvSpPr>
        <p:spPr>
          <a:xfrm>
            <a:off x="2696436" y="10832045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D917C142-8152-4BEE-9696-E66CDBBDC8AF}"/>
              </a:ext>
            </a:extLst>
          </p:cNvPr>
          <p:cNvGrpSpPr/>
          <p:nvPr/>
        </p:nvGrpSpPr>
        <p:grpSpPr>
          <a:xfrm>
            <a:off x="197344" y="11848320"/>
            <a:ext cx="2331393" cy="849944"/>
            <a:chOff x="265969" y="4581662"/>
            <a:chExt cx="2331393" cy="849944"/>
          </a:xfrm>
        </p:grpSpPr>
        <p:sp>
          <p:nvSpPr>
            <p:cNvPr id="107" name="Title 1">
              <a:extLst>
                <a:ext uri="{FF2B5EF4-FFF2-40B4-BE49-F238E27FC236}">
                  <a16:creationId xmlns:a16="http://schemas.microsoft.com/office/drawing/2014/main" id="{EEBF649A-9A52-4222-9040-A3AB1EC3886A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11" name="Picture 110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6B9A0C21-1E45-4268-9AE7-A89ACB876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FD2C8435-5919-4413-9BF9-59D3E1736CF3}"/>
              </a:ext>
            </a:extLst>
          </p:cNvPr>
          <p:cNvSpPr txBox="1"/>
          <p:nvPr/>
        </p:nvSpPr>
        <p:spPr>
          <a:xfrm>
            <a:off x="2555848" y="11927936"/>
            <a:ext cx="8223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Madame Vidal.  Question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?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or statement 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3" name="Google Shape;232;p10">
            <a:extLst>
              <a:ext uri="{FF2B5EF4-FFF2-40B4-BE49-F238E27FC236}">
                <a16:creationId xmlns:a16="http://schemas.microsoft.com/office/drawing/2014/main" id="{B7B4D427-D05E-4888-BB5D-8166D2484768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080353" y="12949941"/>
            <a:ext cx="1365883" cy="13658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" name="Group 113">
            <a:extLst>
              <a:ext uri="{FF2B5EF4-FFF2-40B4-BE49-F238E27FC236}">
                <a16:creationId xmlns:a16="http://schemas.microsoft.com/office/drawing/2014/main" id="{CE10F5B4-7D8E-4447-BB9A-63B79B82C9D7}"/>
              </a:ext>
            </a:extLst>
          </p:cNvPr>
          <p:cNvGrpSpPr/>
          <p:nvPr/>
        </p:nvGrpSpPr>
        <p:grpSpPr>
          <a:xfrm>
            <a:off x="6944011" y="14245031"/>
            <a:ext cx="1619646" cy="1143278"/>
            <a:chOff x="8512627" y="4194628"/>
            <a:chExt cx="986972" cy="696685"/>
          </a:xfrm>
        </p:grpSpPr>
        <p:sp>
          <p:nvSpPr>
            <p:cNvPr id="117" name="Rectangle: Folded Corner 116">
              <a:extLst>
                <a:ext uri="{FF2B5EF4-FFF2-40B4-BE49-F238E27FC236}">
                  <a16:creationId xmlns:a16="http://schemas.microsoft.com/office/drawing/2014/main" id="{5ED97DEA-47F6-4D88-AAE4-3F7BD5C2AAE2}"/>
                </a:ext>
              </a:extLst>
            </p:cNvPr>
            <p:cNvSpPr/>
            <p:nvPr/>
          </p:nvSpPr>
          <p:spPr>
            <a:xfrm>
              <a:off x="8635999" y="4194628"/>
              <a:ext cx="740229" cy="696685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23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86D29E8B-5679-4723-ACFA-7603613A9050}"/>
                </a:ext>
              </a:extLst>
            </p:cNvPr>
            <p:cNvSpPr txBox="1"/>
            <p:nvPr/>
          </p:nvSpPr>
          <p:spPr>
            <a:xfrm>
              <a:off x="8512627" y="4265971"/>
              <a:ext cx="986972" cy="517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41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Madame </a:t>
              </a:r>
              <a:r>
                <a:rPr kumimoji="0" lang="en-GB" sz="1641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Vidal =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41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Mrs Vidal</a:t>
              </a:r>
            </a:p>
          </p:txBody>
        </p:sp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9996785-D82B-4338-8E85-24BC06CE78FD}"/>
              </a:ext>
            </a:extLst>
          </p:cNvPr>
          <p:cNvGraphicFramePr>
            <a:graphicFrameLocks noGrp="1"/>
          </p:cNvGraphicFramePr>
          <p:nvPr/>
        </p:nvGraphicFramePr>
        <p:xfrm>
          <a:off x="487628" y="12647649"/>
          <a:ext cx="6191698" cy="3367090"/>
        </p:xfrm>
        <a:graphic>
          <a:graphicData uri="http://schemas.openxmlformats.org/drawingml/2006/table">
            <a:tbl>
              <a:tblPr/>
              <a:tblGrid>
                <a:gridCol w="530998">
                  <a:extLst>
                    <a:ext uri="{9D8B030D-6E8A-4147-A177-3AD203B41FA5}">
                      <a16:colId xmlns:a16="http://schemas.microsoft.com/office/drawing/2014/main" val="2110389078"/>
                    </a:ext>
                  </a:extLst>
                </a:gridCol>
                <a:gridCol w="5660700">
                  <a:extLst>
                    <a:ext uri="{9D8B030D-6E8A-4147-A177-3AD203B41FA5}">
                      <a16:colId xmlns:a16="http://schemas.microsoft.com/office/drawing/2014/main" val="2648071892"/>
                    </a:ext>
                  </a:extLst>
                </a:gridCol>
              </a:tblGrid>
              <a:tr h="501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Ex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Coralie </a:t>
                      </a:r>
                      <a:r>
                        <a:rPr lang="en-GB" sz="2400" u="none" strike="noStrike" cap="none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présente</a:t>
                      </a: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160454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Lara </a:t>
                      </a:r>
                      <a:r>
                        <a:rPr lang="en-GB" sz="2400" u="none" strike="noStrike" cap="none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absente</a:t>
                      </a: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874030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Omar </a:t>
                      </a:r>
                      <a:r>
                        <a:rPr lang="en-GB" sz="2400" u="none" strike="noStrike" cap="none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absent</a:t>
                      </a: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20985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Charles </a:t>
                      </a:r>
                      <a:r>
                        <a:rPr lang="en-GB" sz="2400" u="none" strike="noStrike" cap="none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présent</a:t>
                      </a: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38606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Garice</a:t>
                      </a:r>
                      <a:r>
                        <a:rPr lang="en-GB" sz="240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absent</a:t>
                      </a: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703845"/>
                  </a:ext>
                </a:extLst>
              </a:tr>
              <a:tr h="47520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Marie-Laure </a:t>
                      </a:r>
                      <a:r>
                        <a:rPr lang="en-GB" sz="2400" u="none" strike="noStrike" cap="none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absente</a:t>
                      </a: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2699872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Océane</a:t>
                      </a:r>
                      <a:r>
                        <a:rPr lang="en-GB" sz="240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présente</a:t>
                      </a: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1120782"/>
                  </a:ext>
                </a:extLst>
              </a:tr>
            </a:tbl>
          </a:graphicData>
        </a:graphic>
      </p:graphicFrame>
      <p:sp>
        <p:nvSpPr>
          <p:cNvPr id="125" name="Google Shape;433;p6">
            <a:extLst>
              <a:ext uri="{FF2B5EF4-FFF2-40B4-BE49-F238E27FC236}">
                <a16:creationId xmlns:a16="http://schemas.microsoft.com/office/drawing/2014/main" id="{4ABA1144-2E41-4A63-8CED-AFB066343E51}"/>
              </a:ext>
            </a:extLst>
          </p:cNvPr>
          <p:cNvSpPr txBox="1"/>
          <p:nvPr/>
        </p:nvSpPr>
        <p:spPr>
          <a:xfrm rot="20825417">
            <a:off x="10338909" y="11828030"/>
            <a:ext cx="61223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FF388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2D983AD-1EA6-42CF-9FC5-C8936E64D92B}"/>
              </a:ext>
            </a:extLst>
          </p:cNvPr>
          <p:cNvGrpSpPr/>
          <p:nvPr/>
        </p:nvGrpSpPr>
        <p:grpSpPr>
          <a:xfrm>
            <a:off x="7166097" y="282179"/>
            <a:ext cx="1055766" cy="748824"/>
            <a:chOff x="3814354" y="2201705"/>
            <a:chExt cx="643357" cy="456315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B21CC46B-C9E3-4B69-84B7-DCF03F32E2BC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ADD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CBB51A7-53A8-43A7-AF3A-AD48771F3340}"/>
                </a:ext>
              </a:extLst>
            </p:cNvPr>
            <p:cNvSpPr txBox="1"/>
            <p:nvPr/>
          </p:nvSpPr>
          <p:spPr>
            <a:xfrm rot="20463376">
              <a:off x="3912016" y="2214712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FADD2E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3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1" name="Picture 4" descr="Free Watercolor Brushstroke illustration and picture">
            <a:extLst>
              <a:ext uri="{FF2B5EF4-FFF2-40B4-BE49-F238E27FC236}">
                <a16:creationId xmlns:a16="http://schemas.microsoft.com/office/drawing/2014/main" id="{1EE6864D-4081-4D0C-8A95-9668323F7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069" y="15577891"/>
            <a:ext cx="818940" cy="58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2E001478-FBD9-44FB-A7BD-0AF23058FA43}"/>
              </a:ext>
            </a:extLst>
          </p:cNvPr>
          <p:cNvSpPr txBox="1"/>
          <p:nvPr/>
        </p:nvSpPr>
        <p:spPr>
          <a:xfrm>
            <a:off x="11544782" y="15665798"/>
            <a:ext cx="385042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46629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08076" y="109343"/>
            <a:ext cx="7113935" cy="748825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Jaune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B51F947A-5B1E-439B-A4D4-D1C29F173C7C}"/>
              </a:ext>
            </a:extLst>
          </p:cNvPr>
          <p:cNvGrpSpPr/>
          <p:nvPr/>
        </p:nvGrpSpPr>
        <p:grpSpPr>
          <a:xfrm>
            <a:off x="149605" y="4899165"/>
            <a:ext cx="1839264" cy="862054"/>
            <a:chOff x="314909" y="12083263"/>
            <a:chExt cx="1839264" cy="862054"/>
          </a:xfrm>
        </p:grpSpPr>
        <p:sp>
          <p:nvSpPr>
            <p:cNvPr id="160" name="Title 1">
              <a:extLst>
                <a:ext uri="{FF2B5EF4-FFF2-40B4-BE49-F238E27FC236}">
                  <a16:creationId xmlns:a16="http://schemas.microsoft.com/office/drawing/2014/main" id="{A46CDFFE-FCE0-432D-A800-D61E9D918423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232400" cy="450247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61" name="Picture 160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9D2B3E51-35A2-4A36-8803-5302FCA31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144B0A9D-F30C-4A9C-ACBF-99FE9BBA227F}"/>
              </a:ext>
            </a:extLst>
          </p:cNvPr>
          <p:cNvGrpSpPr/>
          <p:nvPr/>
        </p:nvGrpSpPr>
        <p:grpSpPr>
          <a:xfrm>
            <a:off x="206972" y="11073877"/>
            <a:ext cx="2331393" cy="849944"/>
            <a:chOff x="265969" y="4581662"/>
            <a:chExt cx="2331393" cy="849944"/>
          </a:xfrm>
        </p:grpSpPr>
        <p:sp>
          <p:nvSpPr>
            <p:cNvPr id="191" name="Title 1">
              <a:extLst>
                <a:ext uri="{FF2B5EF4-FFF2-40B4-BE49-F238E27FC236}">
                  <a16:creationId xmlns:a16="http://schemas.microsoft.com/office/drawing/2014/main" id="{4D240566-74E9-44E0-ABEE-250AF26519BB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92" name="Picture 191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A52BF446-294B-4A72-8563-9093E6CA2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193" name="TextBox 192">
            <a:extLst>
              <a:ext uri="{FF2B5EF4-FFF2-40B4-BE49-F238E27FC236}">
                <a16:creationId xmlns:a16="http://schemas.microsoft.com/office/drawing/2014/main" id="{F00BA0CB-B23E-4722-813C-50DA74E0F55F}"/>
              </a:ext>
            </a:extLst>
          </p:cNvPr>
          <p:cNvSpPr txBox="1"/>
          <p:nvPr/>
        </p:nvSpPr>
        <p:spPr>
          <a:xfrm>
            <a:off x="1988869" y="5044638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Adèle gets lots of messages. </a:t>
            </a: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What do they mean?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9781233F-25D5-425E-BA89-BD5DC5928152}"/>
              </a:ext>
            </a:extLst>
          </p:cNvPr>
          <p:cNvSpPr/>
          <p:nvPr/>
        </p:nvSpPr>
        <p:spPr>
          <a:xfrm>
            <a:off x="272073" y="1113325"/>
            <a:ext cx="11584478" cy="365350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BF210FCD-F55C-467D-A64D-8FF64CD94A48}"/>
              </a:ext>
            </a:extLst>
          </p:cNvPr>
          <p:cNvSpPr txBox="1">
            <a:spLocks/>
          </p:cNvSpPr>
          <p:nvPr/>
        </p:nvSpPr>
        <p:spPr>
          <a:xfrm>
            <a:off x="9670362" y="1269348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70" name="Google Shape;170;p8" descr="Jigsaw, Puzzle, Piece, Game, Concept, Solution">
            <a:extLst>
              <a:ext uri="{FF2B5EF4-FFF2-40B4-BE49-F238E27FC236}">
                <a16:creationId xmlns:a16="http://schemas.microsoft.com/office/drawing/2014/main" id="{58FBEE40-B24D-4344-8FF6-444826378CD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88025" y="1185076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CustomShape 3">
            <a:extLst>
              <a:ext uri="{FF2B5EF4-FFF2-40B4-BE49-F238E27FC236}">
                <a16:creationId xmlns:a16="http://schemas.microsoft.com/office/drawing/2014/main" id="{B3446957-40DC-4E08-BE36-AF3DCF8C339E}"/>
              </a:ext>
            </a:extLst>
          </p:cNvPr>
          <p:cNvSpPr/>
          <p:nvPr/>
        </p:nvSpPr>
        <p:spPr>
          <a:xfrm>
            <a:off x="356570" y="1687086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To say who you are use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suis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and your name.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447116C0-853A-4107-93A7-9ABAE70E5530}"/>
              </a:ext>
            </a:extLst>
          </p:cNvPr>
          <p:cNvSpPr txBox="1">
            <a:spLocks/>
          </p:cNvSpPr>
          <p:nvPr/>
        </p:nvSpPr>
        <p:spPr>
          <a:xfrm>
            <a:off x="351226" y="1161065"/>
            <a:ext cx="427891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j-cs"/>
              </a:rPr>
              <a:t>Introducing yourself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73" name="CustomShape 4">
            <a:extLst>
              <a:ext uri="{FF2B5EF4-FFF2-40B4-BE49-F238E27FC236}">
                <a16:creationId xmlns:a16="http://schemas.microsoft.com/office/drawing/2014/main" id="{5D1773AB-50A5-411B-86AB-945CCFD42F56}"/>
              </a:ext>
            </a:extLst>
          </p:cNvPr>
          <p:cNvSpPr/>
          <p:nvPr/>
        </p:nvSpPr>
        <p:spPr>
          <a:xfrm>
            <a:off x="354279" y="2098890"/>
            <a:ext cx="2251495" cy="4253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suis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Adèle.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4" name="CustomShape 5">
            <a:extLst>
              <a:ext uri="{FF2B5EF4-FFF2-40B4-BE49-F238E27FC236}">
                <a16:creationId xmlns:a16="http://schemas.microsoft.com/office/drawing/2014/main" id="{B16BDDF9-B608-4DCC-A3F5-5A95B9A750F2}"/>
              </a:ext>
            </a:extLst>
          </p:cNvPr>
          <p:cNvSpPr/>
          <p:nvPr/>
        </p:nvSpPr>
        <p:spPr>
          <a:xfrm>
            <a:off x="403207" y="2498197"/>
            <a:ext cx="2467000" cy="4962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am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Adèle.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5" name="Google Shape;433;p6">
            <a:extLst>
              <a:ext uri="{FF2B5EF4-FFF2-40B4-BE49-F238E27FC236}">
                <a16:creationId xmlns:a16="http://schemas.microsoft.com/office/drawing/2014/main" id="{DD1508A5-2899-4F28-8C06-1E50E8F263CF}"/>
              </a:ext>
            </a:extLst>
          </p:cNvPr>
          <p:cNvSpPr txBox="1"/>
          <p:nvPr/>
        </p:nvSpPr>
        <p:spPr>
          <a:xfrm>
            <a:off x="2605775" y="2117026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" name="CustomShape 4">
            <a:extLst>
              <a:ext uri="{FF2B5EF4-FFF2-40B4-BE49-F238E27FC236}">
                <a16:creationId xmlns:a16="http://schemas.microsoft.com/office/drawing/2014/main" id="{5C11EFC2-BFBB-4E2D-ABA8-CA9039C2B0ED}"/>
              </a:ext>
            </a:extLst>
          </p:cNvPr>
          <p:cNvSpPr/>
          <p:nvPr/>
        </p:nvSpPr>
        <p:spPr>
          <a:xfrm>
            <a:off x="3804864" y="2063964"/>
            <a:ext cx="24670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suis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Adèle 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2" name="CustomShape 5">
            <a:extLst>
              <a:ext uri="{FF2B5EF4-FFF2-40B4-BE49-F238E27FC236}">
                <a16:creationId xmlns:a16="http://schemas.microsoft.com/office/drawing/2014/main" id="{0A9DC821-56C2-4376-B637-C4086AB12A50}"/>
              </a:ext>
            </a:extLst>
          </p:cNvPr>
          <p:cNvSpPr/>
          <p:nvPr/>
        </p:nvSpPr>
        <p:spPr>
          <a:xfrm>
            <a:off x="3853791" y="2463271"/>
            <a:ext cx="2200277" cy="4560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Am I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Adèle?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4" name="CustomShape 4">
            <a:extLst>
              <a:ext uri="{FF2B5EF4-FFF2-40B4-BE49-F238E27FC236}">
                <a16:creationId xmlns:a16="http://schemas.microsoft.com/office/drawing/2014/main" id="{1255B10D-B6D3-4CD1-93B7-E66CCA7F6C35}"/>
              </a:ext>
            </a:extLst>
          </p:cNvPr>
          <p:cNvSpPr/>
          <p:nvPr/>
        </p:nvSpPr>
        <p:spPr>
          <a:xfrm>
            <a:off x="354279" y="2955304"/>
            <a:ext cx="2045392" cy="4192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Il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Pierre.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5" name="CustomShape 5">
            <a:extLst>
              <a:ext uri="{FF2B5EF4-FFF2-40B4-BE49-F238E27FC236}">
                <a16:creationId xmlns:a16="http://schemas.microsoft.com/office/drawing/2014/main" id="{9921E522-3078-4E83-827E-8379065A010D}"/>
              </a:ext>
            </a:extLst>
          </p:cNvPr>
          <p:cNvSpPr/>
          <p:nvPr/>
        </p:nvSpPr>
        <p:spPr>
          <a:xfrm>
            <a:off x="362646" y="3335359"/>
            <a:ext cx="189750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He is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Pierre.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6" name="CustomShape 4">
            <a:extLst>
              <a:ext uri="{FF2B5EF4-FFF2-40B4-BE49-F238E27FC236}">
                <a16:creationId xmlns:a16="http://schemas.microsoft.com/office/drawing/2014/main" id="{E998E3F5-ABF5-4720-B7F2-DBD2215B125C}"/>
              </a:ext>
            </a:extLst>
          </p:cNvPr>
          <p:cNvSpPr/>
          <p:nvPr/>
        </p:nvSpPr>
        <p:spPr>
          <a:xfrm>
            <a:off x="3804864" y="2920378"/>
            <a:ext cx="24670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Il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Pierre 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7" name="CustomShape 5">
            <a:extLst>
              <a:ext uri="{FF2B5EF4-FFF2-40B4-BE49-F238E27FC236}">
                <a16:creationId xmlns:a16="http://schemas.microsoft.com/office/drawing/2014/main" id="{E2A02AE9-A8F8-420A-954D-852294777E68}"/>
              </a:ext>
            </a:extLst>
          </p:cNvPr>
          <p:cNvSpPr/>
          <p:nvPr/>
        </p:nvSpPr>
        <p:spPr>
          <a:xfrm>
            <a:off x="3815691" y="3319685"/>
            <a:ext cx="1977253" cy="457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 he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Pierre?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8" name="CustomShape 4">
            <a:extLst>
              <a:ext uri="{FF2B5EF4-FFF2-40B4-BE49-F238E27FC236}">
                <a16:creationId xmlns:a16="http://schemas.microsoft.com/office/drawing/2014/main" id="{733CAF8D-CEBF-4575-85A0-A3BF8B16AC89}"/>
              </a:ext>
            </a:extLst>
          </p:cNvPr>
          <p:cNvSpPr/>
          <p:nvPr/>
        </p:nvSpPr>
        <p:spPr>
          <a:xfrm>
            <a:off x="354280" y="3927359"/>
            <a:ext cx="2056218" cy="4497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Elle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Léa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9" name="CustomShape 5">
            <a:extLst>
              <a:ext uri="{FF2B5EF4-FFF2-40B4-BE49-F238E27FC236}">
                <a16:creationId xmlns:a16="http://schemas.microsoft.com/office/drawing/2014/main" id="{4C589D85-EB88-4A72-93B2-B8CC988706BB}"/>
              </a:ext>
            </a:extLst>
          </p:cNvPr>
          <p:cNvSpPr/>
          <p:nvPr/>
        </p:nvSpPr>
        <p:spPr>
          <a:xfrm>
            <a:off x="362646" y="4307414"/>
            <a:ext cx="189750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She is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Léa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0" name="CustomShape 4">
            <a:extLst>
              <a:ext uri="{FF2B5EF4-FFF2-40B4-BE49-F238E27FC236}">
                <a16:creationId xmlns:a16="http://schemas.microsoft.com/office/drawing/2014/main" id="{1EC8DFA3-1B89-40B5-A1DA-7E988656B949}"/>
              </a:ext>
            </a:extLst>
          </p:cNvPr>
          <p:cNvSpPr/>
          <p:nvPr/>
        </p:nvSpPr>
        <p:spPr>
          <a:xfrm>
            <a:off x="3804864" y="3892433"/>
            <a:ext cx="24670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Elle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Léa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1" name="CustomShape 5">
            <a:extLst>
              <a:ext uri="{FF2B5EF4-FFF2-40B4-BE49-F238E27FC236}">
                <a16:creationId xmlns:a16="http://schemas.microsoft.com/office/drawing/2014/main" id="{CD9D7DAC-F2D6-4D6D-8FF0-067A9AEE12AC}"/>
              </a:ext>
            </a:extLst>
          </p:cNvPr>
          <p:cNvSpPr/>
          <p:nvPr/>
        </p:nvSpPr>
        <p:spPr>
          <a:xfrm>
            <a:off x="3815691" y="4291740"/>
            <a:ext cx="197725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 she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Léa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Speech Bubble: Rectangle with Corners Rounded 91">
            <a:extLst>
              <a:ext uri="{FF2B5EF4-FFF2-40B4-BE49-F238E27FC236}">
                <a16:creationId xmlns:a16="http://schemas.microsoft.com/office/drawing/2014/main" id="{F8F5E8C7-631F-4AD0-A150-4636707E8B20}"/>
              </a:ext>
            </a:extLst>
          </p:cNvPr>
          <p:cNvSpPr/>
          <p:nvPr/>
        </p:nvSpPr>
        <p:spPr>
          <a:xfrm>
            <a:off x="6852478" y="2126693"/>
            <a:ext cx="3992880" cy="1113629"/>
          </a:xfrm>
          <a:prstGeom prst="wedgeRoundRectCallout">
            <a:avLst>
              <a:gd name="adj1" fmla="val -64982"/>
              <a:gd name="adj2" fmla="val -35076"/>
              <a:gd name="adj3" fmla="val 16667"/>
            </a:avLst>
          </a:prstGeom>
          <a:solidFill>
            <a:schemeClr val="accent3">
              <a:lumMod val="75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Remember: you can turn statements into questions by raising your voice at the end.</a:t>
            </a:r>
          </a:p>
        </p:txBody>
      </p:sp>
      <p:sp>
        <p:nvSpPr>
          <p:cNvPr id="94" name="Google Shape;433;p6">
            <a:extLst>
              <a:ext uri="{FF2B5EF4-FFF2-40B4-BE49-F238E27FC236}">
                <a16:creationId xmlns:a16="http://schemas.microsoft.com/office/drawing/2014/main" id="{7EF0F672-E91F-4015-A93F-6A30508B91BB}"/>
              </a:ext>
            </a:extLst>
          </p:cNvPr>
          <p:cNvSpPr txBox="1"/>
          <p:nvPr/>
        </p:nvSpPr>
        <p:spPr>
          <a:xfrm>
            <a:off x="2612016" y="2933482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" name="Google Shape;433;p6">
            <a:extLst>
              <a:ext uri="{FF2B5EF4-FFF2-40B4-BE49-F238E27FC236}">
                <a16:creationId xmlns:a16="http://schemas.microsoft.com/office/drawing/2014/main" id="{7BDDBC20-B8E6-4768-AC27-2B81AA6E07F7}"/>
              </a:ext>
            </a:extLst>
          </p:cNvPr>
          <p:cNvSpPr txBox="1"/>
          <p:nvPr/>
        </p:nvSpPr>
        <p:spPr>
          <a:xfrm>
            <a:off x="2612016" y="3902762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2" name="Picture 121" descr="Map&#10;&#10;Description automatically generated">
            <a:extLst>
              <a:ext uri="{FF2B5EF4-FFF2-40B4-BE49-F238E27FC236}">
                <a16:creationId xmlns:a16="http://schemas.microsoft.com/office/drawing/2014/main" id="{8B728197-96A3-4AAA-AAAA-348954CE1A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575" y="5522858"/>
            <a:ext cx="3467509" cy="2335434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D80B0643-A8D8-4C5F-AC5E-C5A4EFABAF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" t="3229" r="-4534" b="68631"/>
          <a:stretch/>
        </p:blipFill>
        <p:spPr>
          <a:xfrm flipH="1">
            <a:off x="-318412" y="5633981"/>
            <a:ext cx="2307281" cy="1703826"/>
          </a:xfrm>
          <a:prstGeom prst="ellipse">
            <a:avLst/>
          </a:prstGeom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AD853A42-039D-499F-9231-B6E88FC13EC1}"/>
              </a:ext>
            </a:extLst>
          </p:cNvPr>
          <p:cNvSpPr txBox="1"/>
          <p:nvPr/>
        </p:nvSpPr>
        <p:spPr>
          <a:xfrm>
            <a:off x="2625897" y="11232145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la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lettre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correspondante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25" name="Table 124">
            <a:extLst>
              <a:ext uri="{FF2B5EF4-FFF2-40B4-BE49-F238E27FC236}">
                <a16:creationId xmlns:a16="http://schemas.microsoft.com/office/drawing/2014/main" id="{7E6F2CE3-4C9E-46A1-8CBB-873DF6C1C89A}"/>
              </a:ext>
            </a:extLst>
          </p:cNvPr>
          <p:cNvGraphicFramePr>
            <a:graphicFrameLocks noGrp="1"/>
          </p:cNvGraphicFramePr>
          <p:nvPr/>
        </p:nvGraphicFramePr>
        <p:xfrm>
          <a:off x="362646" y="11909278"/>
          <a:ext cx="1727466" cy="4114890"/>
        </p:xfrm>
        <a:graphic>
          <a:graphicData uri="http://schemas.openxmlformats.org/drawingml/2006/table">
            <a:tbl>
              <a:tblPr/>
              <a:tblGrid>
                <a:gridCol w="578491">
                  <a:extLst>
                    <a:ext uri="{9D8B030D-6E8A-4147-A177-3AD203B41FA5}">
                      <a16:colId xmlns:a16="http://schemas.microsoft.com/office/drawing/2014/main" val="2110389078"/>
                    </a:ext>
                  </a:extLst>
                </a:gridCol>
                <a:gridCol w="1148975">
                  <a:extLst>
                    <a:ext uri="{9D8B030D-6E8A-4147-A177-3AD203B41FA5}">
                      <a16:colId xmlns:a16="http://schemas.microsoft.com/office/drawing/2014/main" val="2648071892"/>
                    </a:ext>
                  </a:extLst>
                </a:gridCol>
              </a:tblGrid>
              <a:tr h="38026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874030"/>
                  </a:ext>
                </a:extLst>
              </a:tr>
              <a:tr h="359605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20985"/>
                  </a:ext>
                </a:extLst>
              </a:tr>
              <a:tr h="38026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3860604"/>
                  </a:ext>
                </a:extLst>
              </a:tr>
              <a:tr h="397538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703845"/>
                  </a:ext>
                </a:extLst>
              </a:tr>
              <a:tr h="373754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2699872"/>
                  </a:ext>
                </a:extLst>
              </a:tr>
              <a:tr h="362145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1120782"/>
                  </a:ext>
                </a:extLst>
              </a:tr>
              <a:tr h="362145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8848784"/>
                  </a:ext>
                </a:extLst>
              </a:tr>
              <a:tr h="362145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6331765"/>
                  </a:ext>
                </a:extLst>
              </a:tr>
              <a:tr h="362145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2419205"/>
                  </a:ext>
                </a:extLst>
              </a:tr>
            </a:tbl>
          </a:graphicData>
        </a:graphic>
      </p:graphicFrame>
      <p:sp>
        <p:nvSpPr>
          <p:cNvPr id="126" name="TextBox 125">
            <a:extLst>
              <a:ext uri="{FF2B5EF4-FFF2-40B4-BE49-F238E27FC236}">
                <a16:creationId xmlns:a16="http://schemas.microsoft.com/office/drawing/2014/main" id="{CFFF3F20-EB75-4EEE-8CAF-0E34A77983F2}"/>
              </a:ext>
            </a:extLst>
          </p:cNvPr>
          <p:cNvSpPr txBox="1"/>
          <p:nvPr/>
        </p:nvSpPr>
        <p:spPr>
          <a:xfrm>
            <a:off x="5722990" y="6568316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8FA95D08-7CBB-4F92-B952-344A781C4DCF}"/>
              </a:ext>
            </a:extLst>
          </p:cNvPr>
          <p:cNvSpPr/>
          <p:nvPr/>
        </p:nvSpPr>
        <p:spPr>
          <a:xfrm rot="16200000">
            <a:off x="3182019" y="5000260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C16D7290-FCD0-4363-80CD-C5C7674252BE}"/>
              </a:ext>
            </a:extLst>
          </p:cNvPr>
          <p:cNvSpPr/>
          <p:nvPr/>
        </p:nvSpPr>
        <p:spPr>
          <a:xfrm rot="16200000">
            <a:off x="3155378" y="5332218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F9631A6A-78CD-463A-A459-C6E9982A6DC7}"/>
              </a:ext>
            </a:extLst>
          </p:cNvPr>
          <p:cNvSpPr/>
          <p:nvPr/>
        </p:nvSpPr>
        <p:spPr>
          <a:xfrm>
            <a:off x="5239231" y="6478001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1" name="Speech Bubble: Rectangle with Corners Rounded 130">
            <a:extLst>
              <a:ext uri="{FF2B5EF4-FFF2-40B4-BE49-F238E27FC236}">
                <a16:creationId xmlns:a16="http://schemas.microsoft.com/office/drawing/2014/main" id="{E762979D-B313-4E91-8A86-C6D37B349B84}"/>
              </a:ext>
            </a:extLst>
          </p:cNvPr>
          <p:cNvSpPr/>
          <p:nvPr/>
        </p:nvSpPr>
        <p:spPr>
          <a:xfrm>
            <a:off x="2675086" y="6129276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C1374A0-77A1-43EB-A5B1-EB0F24002BB6}"/>
              </a:ext>
            </a:extLst>
          </p:cNvPr>
          <p:cNvSpPr txBox="1"/>
          <p:nvPr/>
        </p:nvSpPr>
        <p:spPr>
          <a:xfrm>
            <a:off x="2724016" y="6291137"/>
            <a:ext cx="2203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50E7F56D-93A9-4442-98DD-5ADCB093F6E4}"/>
              </a:ext>
            </a:extLst>
          </p:cNvPr>
          <p:cNvSpPr txBox="1"/>
          <p:nvPr/>
        </p:nvSpPr>
        <p:spPr>
          <a:xfrm>
            <a:off x="1879494" y="5823899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3B1FBD9-5DB3-474A-9611-9BE40343E8BC}"/>
              </a:ext>
            </a:extLst>
          </p:cNvPr>
          <p:cNvSpPr txBox="1"/>
          <p:nvPr/>
        </p:nvSpPr>
        <p:spPr>
          <a:xfrm>
            <a:off x="5722990" y="5933227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E49A1A13-513E-4359-8056-46202BA87354}"/>
              </a:ext>
            </a:extLst>
          </p:cNvPr>
          <p:cNvSpPr txBox="1"/>
          <p:nvPr/>
        </p:nvSpPr>
        <p:spPr>
          <a:xfrm>
            <a:off x="6407930" y="5960804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is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F47A8B8-9D05-4347-BC98-0FDE1B009B53}"/>
              </a:ext>
            </a:extLst>
          </p:cNvPr>
          <p:cNvSpPr txBox="1"/>
          <p:nvPr/>
        </p:nvSpPr>
        <p:spPr>
          <a:xfrm>
            <a:off x="6407930" y="6595893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she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52E09EAD-49A5-4DA8-8DF0-7BFE655E088E}"/>
              </a:ext>
            </a:extLst>
          </p:cNvPr>
          <p:cNvSpPr txBox="1"/>
          <p:nvPr/>
        </p:nvSpPr>
        <p:spPr>
          <a:xfrm>
            <a:off x="9974370" y="10264048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6DA6858E-B31B-4C10-B8F0-D7790A0B7DB0}"/>
              </a:ext>
            </a:extLst>
          </p:cNvPr>
          <p:cNvSpPr txBox="1"/>
          <p:nvPr/>
        </p:nvSpPr>
        <p:spPr>
          <a:xfrm>
            <a:off x="9971029" y="8563605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32C060EB-E9D3-40C7-BAE8-DEA4E939B610}"/>
              </a:ext>
            </a:extLst>
          </p:cNvPr>
          <p:cNvSpPr txBox="1"/>
          <p:nvPr/>
        </p:nvSpPr>
        <p:spPr>
          <a:xfrm>
            <a:off x="3988091" y="10229262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FBD47188-453C-4A7C-BE01-4502008D82CA}"/>
              </a:ext>
            </a:extLst>
          </p:cNvPr>
          <p:cNvSpPr txBox="1"/>
          <p:nvPr/>
        </p:nvSpPr>
        <p:spPr>
          <a:xfrm>
            <a:off x="3984750" y="8519946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CAFFFC1D-66E5-4673-9C1D-BE94B9CB5E64}"/>
              </a:ext>
            </a:extLst>
          </p:cNvPr>
          <p:cNvSpPr/>
          <p:nvPr/>
        </p:nvSpPr>
        <p:spPr>
          <a:xfrm rot="16200000">
            <a:off x="1443779" y="696076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F6681640-1EDA-4218-B1DD-5092E6044BA4}"/>
              </a:ext>
            </a:extLst>
          </p:cNvPr>
          <p:cNvSpPr/>
          <p:nvPr/>
        </p:nvSpPr>
        <p:spPr>
          <a:xfrm rot="16200000">
            <a:off x="1417138" y="729272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FE01E592-D347-4EAD-9659-049E42F682C4}"/>
              </a:ext>
            </a:extLst>
          </p:cNvPr>
          <p:cNvSpPr/>
          <p:nvPr/>
        </p:nvSpPr>
        <p:spPr>
          <a:xfrm>
            <a:off x="3500991" y="843850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5" name="Speech Bubble: Rectangle with Corners Rounded 144">
            <a:extLst>
              <a:ext uri="{FF2B5EF4-FFF2-40B4-BE49-F238E27FC236}">
                <a16:creationId xmlns:a16="http://schemas.microsoft.com/office/drawing/2014/main" id="{41F0A17F-FC6C-477A-94B3-DD102B93B00F}"/>
              </a:ext>
            </a:extLst>
          </p:cNvPr>
          <p:cNvSpPr/>
          <p:nvPr/>
        </p:nvSpPr>
        <p:spPr>
          <a:xfrm>
            <a:off x="936846" y="8089779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9413BCDA-7347-4D67-A45E-C7E4660F56D5}"/>
              </a:ext>
            </a:extLst>
          </p:cNvPr>
          <p:cNvSpPr txBox="1"/>
          <p:nvPr/>
        </p:nvSpPr>
        <p:spPr>
          <a:xfrm>
            <a:off x="936846" y="8251978"/>
            <a:ext cx="2392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suis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14B4910A-98DF-4681-9C51-1B66C20E28A2}"/>
              </a:ext>
            </a:extLst>
          </p:cNvPr>
          <p:cNvSpPr txBox="1"/>
          <p:nvPr/>
        </p:nvSpPr>
        <p:spPr>
          <a:xfrm>
            <a:off x="141254" y="778440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A107EB1B-6632-4C2F-AFB0-1958C9336664}"/>
              </a:ext>
            </a:extLst>
          </p:cNvPr>
          <p:cNvSpPr txBox="1"/>
          <p:nvPr/>
        </p:nvSpPr>
        <p:spPr>
          <a:xfrm>
            <a:off x="3984750" y="7893730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3BE5E8F3-2ABA-4154-9A62-A22F23114DF1}"/>
              </a:ext>
            </a:extLst>
          </p:cNvPr>
          <p:cNvSpPr txBox="1"/>
          <p:nvPr/>
        </p:nvSpPr>
        <p:spPr>
          <a:xfrm>
            <a:off x="4669690" y="7921307"/>
            <a:ext cx="1428750" cy="446276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 I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AA33883-2D96-4678-92F0-456BB6063876}"/>
              </a:ext>
            </a:extLst>
          </p:cNvPr>
          <p:cNvSpPr txBox="1"/>
          <p:nvPr/>
        </p:nvSpPr>
        <p:spPr>
          <a:xfrm>
            <a:off x="4669690" y="8556396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am</a:t>
            </a:r>
          </a:p>
        </p:txBody>
      </p:sp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id="{3D01E80B-FD77-4041-AB98-C27AED1B69B4}"/>
              </a:ext>
            </a:extLst>
          </p:cNvPr>
          <p:cNvSpPr/>
          <p:nvPr/>
        </p:nvSpPr>
        <p:spPr>
          <a:xfrm rot="16200000">
            <a:off x="7430058" y="6995549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8533CEF4-376B-46B2-ADE1-C2CDA3BC1473}"/>
              </a:ext>
            </a:extLst>
          </p:cNvPr>
          <p:cNvSpPr/>
          <p:nvPr/>
        </p:nvSpPr>
        <p:spPr>
          <a:xfrm rot="16200000">
            <a:off x="7403417" y="7327507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54A6144A-75DB-499B-867A-1D4067DFE89E}"/>
              </a:ext>
            </a:extLst>
          </p:cNvPr>
          <p:cNvSpPr/>
          <p:nvPr/>
        </p:nvSpPr>
        <p:spPr>
          <a:xfrm>
            <a:off x="9487270" y="8473290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" name="Speech Bubble: Rectangle with Corners Rounded 154">
            <a:extLst>
              <a:ext uri="{FF2B5EF4-FFF2-40B4-BE49-F238E27FC236}">
                <a16:creationId xmlns:a16="http://schemas.microsoft.com/office/drawing/2014/main" id="{B557751B-F12C-4EA2-BF47-E8F7B4719AF9}"/>
              </a:ext>
            </a:extLst>
          </p:cNvPr>
          <p:cNvSpPr/>
          <p:nvPr/>
        </p:nvSpPr>
        <p:spPr>
          <a:xfrm>
            <a:off x="6923125" y="8124565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046C663A-DB40-4E71-AB35-6CD78290F62F}"/>
              </a:ext>
            </a:extLst>
          </p:cNvPr>
          <p:cNvSpPr txBox="1"/>
          <p:nvPr/>
        </p:nvSpPr>
        <p:spPr>
          <a:xfrm>
            <a:off x="6923125" y="8286764"/>
            <a:ext cx="2392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Mia.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C42E9485-BDE5-4FB5-943F-3E1C87103BB9}"/>
              </a:ext>
            </a:extLst>
          </p:cNvPr>
          <p:cNvSpPr txBox="1"/>
          <p:nvPr/>
        </p:nvSpPr>
        <p:spPr>
          <a:xfrm>
            <a:off x="6188493" y="7819188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D3D166F8-C067-469C-9DAC-D8A10BCB7A18}"/>
              </a:ext>
            </a:extLst>
          </p:cNvPr>
          <p:cNvSpPr txBox="1"/>
          <p:nvPr/>
        </p:nvSpPr>
        <p:spPr>
          <a:xfrm>
            <a:off x="9971029" y="7928516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9112A610-5677-44F0-833F-35131A4D7B22}"/>
              </a:ext>
            </a:extLst>
          </p:cNvPr>
          <p:cNvSpPr txBox="1"/>
          <p:nvPr/>
        </p:nvSpPr>
        <p:spPr>
          <a:xfrm>
            <a:off x="10655969" y="7956093"/>
            <a:ext cx="1428750" cy="446276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is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E515CE5E-D7B8-4055-B0D6-FDBFBF995317}"/>
              </a:ext>
            </a:extLst>
          </p:cNvPr>
          <p:cNvSpPr txBox="1"/>
          <p:nvPr/>
        </p:nvSpPr>
        <p:spPr>
          <a:xfrm>
            <a:off x="10655969" y="8591182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she</a:t>
            </a:r>
          </a:p>
        </p:txBody>
      </p:sp>
      <p:sp>
        <p:nvSpPr>
          <p:cNvPr id="165" name="Rectangle: Rounded Corners 164">
            <a:extLst>
              <a:ext uri="{FF2B5EF4-FFF2-40B4-BE49-F238E27FC236}">
                <a16:creationId xmlns:a16="http://schemas.microsoft.com/office/drawing/2014/main" id="{65206D9F-6262-417A-9C9C-B5F65BDBC36B}"/>
              </a:ext>
            </a:extLst>
          </p:cNvPr>
          <p:cNvSpPr/>
          <p:nvPr/>
        </p:nvSpPr>
        <p:spPr>
          <a:xfrm rot="16200000">
            <a:off x="1447120" y="8661206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4D193CC9-3E0D-4386-ACB3-C816EB9DBEBD}"/>
              </a:ext>
            </a:extLst>
          </p:cNvPr>
          <p:cNvSpPr/>
          <p:nvPr/>
        </p:nvSpPr>
        <p:spPr>
          <a:xfrm rot="16200000">
            <a:off x="1420479" y="8993164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CC74DB69-28A8-415D-85A9-4E3FE8BB139A}"/>
              </a:ext>
            </a:extLst>
          </p:cNvPr>
          <p:cNvSpPr/>
          <p:nvPr/>
        </p:nvSpPr>
        <p:spPr>
          <a:xfrm>
            <a:off x="3504332" y="10138947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8" name="Speech Bubble: Rectangle with Corners Rounded 167">
            <a:extLst>
              <a:ext uri="{FF2B5EF4-FFF2-40B4-BE49-F238E27FC236}">
                <a16:creationId xmlns:a16="http://schemas.microsoft.com/office/drawing/2014/main" id="{E045769B-09EB-457C-9DDD-B430F025B159}"/>
              </a:ext>
            </a:extLst>
          </p:cNvPr>
          <p:cNvSpPr/>
          <p:nvPr/>
        </p:nvSpPr>
        <p:spPr>
          <a:xfrm>
            <a:off x="940187" y="9790222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1A627147-6935-4C35-9312-51787AAB9118}"/>
              </a:ext>
            </a:extLst>
          </p:cNvPr>
          <p:cNvSpPr txBox="1"/>
          <p:nvPr/>
        </p:nvSpPr>
        <p:spPr>
          <a:xfrm>
            <a:off x="996112" y="9932334"/>
            <a:ext cx="2395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absent ?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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A0EE9348-9E22-4E58-98A4-C64DD7F8C220}"/>
              </a:ext>
            </a:extLst>
          </p:cNvPr>
          <p:cNvSpPr txBox="1"/>
          <p:nvPr/>
        </p:nvSpPr>
        <p:spPr>
          <a:xfrm>
            <a:off x="144595" y="9484845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F755EC2E-5044-4D5F-8190-5ED76670151C}"/>
              </a:ext>
            </a:extLst>
          </p:cNvPr>
          <p:cNvSpPr txBox="1"/>
          <p:nvPr/>
        </p:nvSpPr>
        <p:spPr>
          <a:xfrm>
            <a:off x="3988091" y="9594173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93151A06-688E-48C9-9125-EC9892C5F161}"/>
              </a:ext>
            </a:extLst>
          </p:cNvPr>
          <p:cNvSpPr txBox="1"/>
          <p:nvPr/>
        </p:nvSpPr>
        <p:spPr>
          <a:xfrm>
            <a:off x="4673031" y="9621750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is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2A9FAF34-C7BA-4A42-97EE-B73496EBD286}"/>
              </a:ext>
            </a:extLst>
          </p:cNvPr>
          <p:cNvSpPr txBox="1"/>
          <p:nvPr/>
        </p:nvSpPr>
        <p:spPr>
          <a:xfrm>
            <a:off x="4673031" y="10256839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he</a:t>
            </a:r>
          </a:p>
        </p:txBody>
      </p:sp>
      <p:sp>
        <p:nvSpPr>
          <p:cNvPr id="175" name="Rectangle: Rounded Corners 174">
            <a:extLst>
              <a:ext uri="{FF2B5EF4-FFF2-40B4-BE49-F238E27FC236}">
                <a16:creationId xmlns:a16="http://schemas.microsoft.com/office/drawing/2014/main" id="{886EF93E-8869-44AC-B7AE-5DCE804F5E79}"/>
              </a:ext>
            </a:extLst>
          </p:cNvPr>
          <p:cNvSpPr/>
          <p:nvPr/>
        </p:nvSpPr>
        <p:spPr>
          <a:xfrm rot="16200000">
            <a:off x="7433399" y="8695992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BC682EAA-39E5-4E11-9140-D50C9D56D5D9}"/>
              </a:ext>
            </a:extLst>
          </p:cNvPr>
          <p:cNvSpPr/>
          <p:nvPr/>
        </p:nvSpPr>
        <p:spPr>
          <a:xfrm rot="16200000">
            <a:off x="7406758" y="9027950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D5917A91-1D1A-472C-9083-4FE0732EE5AB}"/>
              </a:ext>
            </a:extLst>
          </p:cNvPr>
          <p:cNvSpPr/>
          <p:nvPr/>
        </p:nvSpPr>
        <p:spPr>
          <a:xfrm>
            <a:off x="9490611" y="10173733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8" name="Speech Bubble: Rectangle with Corners Rounded 177">
            <a:extLst>
              <a:ext uri="{FF2B5EF4-FFF2-40B4-BE49-F238E27FC236}">
                <a16:creationId xmlns:a16="http://schemas.microsoft.com/office/drawing/2014/main" id="{01D8FF72-B410-42BA-B628-ACBEBC0A274D}"/>
              </a:ext>
            </a:extLst>
          </p:cNvPr>
          <p:cNvSpPr/>
          <p:nvPr/>
        </p:nvSpPr>
        <p:spPr>
          <a:xfrm>
            <a:off x="6926466" y="9825008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54F1DA8E-9B33-473E-8501-2A152D516BC3}"/>
              </a:ext>
            </a:extLst>
          </p:cNvPr>
          <p:cNvSpPr txBox="1"/>
          <p:nvPr/>
        </p:nvSpPr>
        <p:spPr>
          <a:xfrm>
            <a:off x="7019699" y="9953462"/>
            <a:ext cx="2395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Marc ?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C1EE599E-E5EE-4300-8C2B-9B655430F5C5}"/>
              </a:ext>
            </a:extLst>
          </p:cNvPr>
          <p:cNvSpPr txBox="1"/>
          <p:nvPr/>
        </p:nvSpPr>
        <p:spPr>
          <a:xfrm>
            <a:off x="6191834" y="9519631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55FB39CB-66A6-49A7-996A-C4372B623E0A}"/>
              </a:ext>
            </a:extLst>
          </p:cNvPr>
          <p:cNvSpPr txBox="1"/>
          <p:nvPr/>
        </p:nvSpPr>
        <p:spPr>
          <a:xfrm>
            <a:off x="9974370" y="9628959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D93C1F71-5F32-4F69-ABFA-D1C4F5778269}"/>
              </a:ext>
            </a:extLst>
          </p:cNvPr>
          <p:cNvSpPr txBox="1"/>
          <p:nvPr/>
        </p:nvSpPr>
        <p:spPr>
          <a:xfrm>
            <a:off x="10659310" y="9656536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he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19C6B577-0F9A-423C-8CC3-C10EA48D3F93}"/>
              </a:ext>
            </a:extLst>
          </p:cNvPr>
          <p:cNvSpPr txBox="1"/>
          <p:nvPr/>
        </p:nvSpPr>
        <p:spPr>
          <a:xfrm>
            <a:off x="10659310" y="10291625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is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726B9FD9-92A6-4E9A-915A-8D59EBD15A04}"/>
              </a:ext>
            </a:extLst>
          </p:cNvPr>
          <p:cNvGrpSpPr/>
          <p:nvPr/>
        </p:nvGrpSpPr>
        <p:grpSpPr>
          <a:xfrm>
            <a:off x="7166097" y="282179"/>
            <a:ext cx="1055766" cy="748824"/>
            <a:chOff x="3814354" y="2201705"/>
            <a:chExt cx="643357" cy="456315"/>
          </a:xfrm>
        </p:grpSpPr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6F678C45-13B7-4698-831F-6AF574B20164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ADD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256B1EF6-6AC5-4713-AD28-2A63BB8B1FC4}"/>
                </a:ext>
              </a:extLst>
            </p:cNvPr>
            <p:cNvSpPr txBox="1"/>
            <p:nvPr/>
          </p:nvSpPr>
          <p:spPr>
            <a:xfrm rot="20463376">
              <a:off x="3912016" y="2214712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FADD2E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3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8" name="Picture 4" descr="Free Watercolor Brushstroke illustration and picture">
            <a:extLst>
              <a:ext uri="{FF2B5EF4-FFF2-40B4-BE49-F238E27FC236}">
                <a16:creationId xmlns:a16="http://schemas.microsoft.com/office/drawing/2014/main" id="{7D004649-15E8-4793-AC8A-27C9B4737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069" y="15577891"/>
            <a:ext cx="818940" cy="58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12D4B090-4F10-4A34-9F6A-C41CEBE51614}"/>
              </a:ext>
            </a:extLst>
          </p:cNvPr>
          <p:cNvSpPr txBox="1"/>
          <p:nvPr/>
        </p:nvSpPr>
        <p:spPr>
          <a:xfrm>
            <a:off x="11544782" y="15665798"/>
            <a:ext cx="562975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8C0B94-C788-4D6E-B1AC-0D14A2C7B4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37235" y="11843338"/>
            <a:ext cx="6196393" cy="406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65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08076" y="109343"/>
            <a:ext cx="7113935" cy="748825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Jaune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0AE0F55-4052-48D8-8D52-F6C9EDEFBC12}"/>
              </a:ext>
            </a:extLst>
          </p:cNvPr>
          <p:cNvGrpSpPr/>
          <p:nvPr/>
        </p:nvGrpSpPr>
        <p:grpSpPr>
          <a:xfrm>
            <a:off x="206972" y="7108903"/>
            <a:ext cx="2331393" cy="849944"/>
            <a:chOff x="265969" y="4581662"/>
            <a:chExt cx="2331393" cy="849944"/>
          </a:xfrm>
        </p:grpSpPr>
        <p:sp>
          <p:nvSpPr>
            <p:cNvPr id="79" name="Title 1">
              <a:extLst>
                <a:ext uri="{FF2B5EF4-FFF2-40B4-BE49-F238E27FC236}">
                  <a16:creationId xmlns:a16="http://schemas.microsoft.com/office/drawing/2014/main" id="{20E92533-A3D7-480A-BDA7-F57115A624A9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4" name="Picture 13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D11AAD35-C4A7-49FC-9A69-A9112DCB3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B51F947A-5B1E-439B-A4D4-D1C29F173C7C}"/>
              </a:ext>
            </a:extLst>
          </p:cNvPr>
          <p:cNvGrpSpPr/>
          <p:nvPr/>
        </p:nvGrpSpPr>
        <p:grpSpPr>
          <a:xfrm>
            <a:off x="149605" y="1081619"/>
            <a:ext cx="1839264" cy="862054"/>
            <a:chOff x="314909" y="12083263"/>
            <a:chExt cx="1839264" cy="862054"/>
          </a:xfrm>
        </p:grpSpPr>
        <p:sp>
          <p:nvSpPr>
            <p:cNvPr id="160" name="Title 1">
              <a:extLst>
                <a:ext uri="{FF2B5EF4-FFF2-40B4-BE49-F238E27FC236}">
                  <a16:creationId xmlns:a16="http://schemas.microsoft.com/office/drawing/2014/main" id="{A46CDFFE-FCE0-432D-A800-D61E9D918423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232400" cy="450247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61" name="Picture 160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9D2B3E51-35A2-4A36-8803-5302FCA31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193" name="TextBox 192">
            <a:extLst>
              <a:ext uri="{FF2B5EF4-FFF2-40B4-BE49-F238E27FC236}">
                <a16:creationId xmlns:a16="http://schemas.microsoft.com/office/drawing/2014/main" id="{F00BA0CB-B23E-4722-813C-50DA74E0F55F}"/>
              </a:ext>
            </a:extLst>
          </p:cNvPr>
          <p:cNvSpPr txBox="1"/>
          <p:nvPr/>
        </p:nvSpPr>
        <p:spPr>
          <a:xfrm>
            <a:off x="1988869" y="1227092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Léa</a:t>
            </a: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is too busy to write much in her diary.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D613B2-E7CC-49D2-AE05-2AB7F3E87398}"/>
              </a:ext>
            </a:extLst>
          </p:cNvPr>
          <p:cNvGrpSpPr/>
          <p:nvPr/>
        </p:nvGrpSpPr>
        <p:grpSpPr>
          <a:xfrm>
            <a:off x="206972" y="11070794"/>
            <a:ext cx="2046279" cy="849944"/>
            <a:chOff x="291715" y="11147271"/>
            <a:chExt cx="2046279" cy="849944"/>
          </a:xfrm>
        </p:grpSpPr>
        <p:sp>
          <p:nvSpPr>
            <p:cNvPr id="226" name="Title 2">
              <a:extLst>
                <a:ext uri="{FF2B5EF4-FFF2-40B4-BE49-F238E27FC236}">
                  <a16:creationId xmlns:a16="http://schemas.microsoft.com/office/drawing/2014/main" id="{4A946F3C-BDAA-4203-8C1E-529A2EF67006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227" name="Picture 226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C9F7AE90-DCB9-4220-B33A-E53922C42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graphicFrame>
        <p:nvGraphicFramePr>
          <p:cNvPr id="125" name="Table 124">
            <a:extLst>
              <a:ext uri="{FF2B5EF4-FFF2-40B4-BE49-F238E27FC236}">
                <a16:creationId xmlns:a16="http://schemas.microsoft.com/office/drawing/2014/main" id="{7E6F2CE3-4C9E-46A1-8CBB-873DF6C1C89A}"/>
              </a:ext>
            </a:extLst>
          </p:cNvPr>
          <p:cNvGraphicFramePr>
            <a:graphicFrameLocks noGrp="1"/>
          </p:cNvGraphicFramePr>
          <p:nvPr/>
        </p:nvGraphicFramePr>
        <p:xfrm>
          <a:off x="261403" y="8007870"/>
          <a:ext cx="1727466" cy="2743260"/>
        </p:xfrm>
        <a:graphic>
          <a:graphicData uri="http://schemas.openxmlformats.org/drawingml/2006/table">
            <a:tbl>
              <a:tblPr/>
              <a:tblGrid>
                <a:gridCol w="578491">
                  <a:extLst>
                    <a:ext uri="{9D8B030D-6E8A-4147-A177-3AD203B41FA5}">
                      <a16:colId xmlns:a16="http://schemas.microsoft.com/office/drawing/2014/main" val="2110389078"/>
                    </a:ext>
                  </a:extLst>
                </a:gridCol>
                <a:gridCol w="1148975">
                  <a:extLst>
                    <a:ext uri="{9D8B030D-6E8A-4147-A177-3AD203B41FA5}">
                      <a16:colId xmlns:a16="http://schemas.microsoft.com/office/drawing/2014/main" val="2648071892"/>
                    </a:ext>
                  </a:extLst>
                </a:gridCol>
              </a:tblGrid>
              <a:tr h="38026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874030"/>
                  </a:ext>
                </a:extLst>
              </a:tr>
              <a:tr h="359605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20985"/>
                  </a:ext>
                </a:extLst>
              </a:tr>
              <a:tr h="38026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3860604"/>
                  </a:ext>
                </a:extLst>
              </a:tr>
              <a:tr h="397538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703845"/>
                  </a:ext>
                </a:extLst>
              </a:tr>
              <a:tr h="373754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2699872"/>
                  </a:ext>
                </a:extLst>
              </a:tr>
              <a:tr h="362145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1120782"/>
                  </a:ext>
                </a:extLst>
              </a:tr>
            </a:tbl>
          </a:graphicData>
        </a:graphic>
      </p:graphicFrame>
      <p:sp>
        <p:nvSpPr>
          <p:cNvPr id="103" name="TextBox 102">
            <a:extLst>
              <a:ext uri="{FF2B5EF4-FFF2-40B4-BE49-F238E27FC236}">
                <a16:creationId xmlns:a16="http://schemas.microsoft.com/office/drawing/2014/main" id="{4FF25FAC-B81B-4BC8-84DA-1FAA25F3BABC}"/>
              </a:ext>
            </a:extLst>
          </p:cNvPr>
          <p:cNvSpPr txBox="1"/>
          <p:nvPr/>
        </p:nvSpPr>
        <p:spPr>
          <a:xfrm>
            <a:off x="591525" y="1814477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Lis les phrases. </a:t>
            </a: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Draw an emoji for each sentence.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5" name="Picture 2" descr="Notebook, Diary, Paper, Blank, Ruled, Marker, Bookmark">
            <a:extLst>
              <a:ext uri="{FF2B5EF4-FFF2-40B4-BE49-F238E27FC236}">
                <a16:creationId xmlns:a16="http://schemas.microsoft.com/office/drawing/2014/main" id="{C3DA812B-F773-433D-A808-ECA16E34AE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0"/>
          <a:stretch/>
        </p:blipFill>
        <p:spPr bwMode="auto">
          <a:xfrm>
            <a:off x="0" y="2204883"/>
            <a:ext cx="5218225" cy="508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450FEF13-0989-4AE6-B79F-73FBB2FE7055}"/>
              </a:ext>
            </a:extLst>
          </p:cNvPr>
          <p:cNvSpPr txBox="1"/>
          <p:nvPr/>
        </p:nvSpPr>
        <p:spPr>
          <a:xfrm>
            <a:off x="1213989" y="2684631"/>
            <a:ext cx="3639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Ça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va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bien.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F4C86D36-69A6-4CBE-B38D-3984FCAEC231}"/>
              </a:ext>
            </a:extLst>
          </p:cNvPr>
          <p:cNvSpPr txBox="1"/>
          <p:nvPr/>
        </p:nvSpPr>
        <p:spPr>
          <a:xfrm>
            <a:off x="1225969" y="3454288"/>
            <a:ext cx="2893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Ça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va.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5D0FA06-FEC3-4C88-BBA2-E8F96915BCFB}"/>
              </a:ext>
            </a:extLst>
          </p:cNvPr>
          <p:cNvSpPr txBox="1"/>
          <p:nvPr/>
        </p:nvSpPr>
        <p:spPr>
          <a:xfrm>
            <a:off x="1266258" y="4258167"/>
            <a:ext cx="2893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Ça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va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bien.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92F4B3C-0F61-4130-A50B-863124E4EB45}"/>
              </a:ext>
            </a:extLst>
          </p:cNvPr>
          <p:cNvSpPr txBox="1"/>
          <p:nvPr/>
        </p:nvSpPr>
        <p:spPr>
          <a:xfrm>
            <a:off x="1213989" y="5022037"/>
            <a:ext cx="4158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Ça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va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mal.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3817892A-3375-4366-9D1E-595334968B79}"/>
              </a:ext>
            </a:extLst>
          </p:cNvPr>
          <p:cNvSpPr txBox="1"/>
          <p:nvPr/>
        </p:nvSpPr>
        <p:spPr>
          <a:xfrm>
            <a:off x="1266258" y="5843844"/>
            <a:ext cx="3797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Ça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va.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C4C22A3-AF2E-4292-A84A-61F202C4B1B3}"/>
              </a:ext>
            </a:extLst>
          </p:cNvPr>
          <p:cNvSpPr txBox="1"/>
          <p:nvPr/>
        </p:nvSpPr>
        <p:spPr>
          <a:xfrm>
            <a:off x="774916" y="2685347"/>
            <a:ext cx="254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C277DA09-CB06-4E1A-849E-6E7D4DB2AD1D}"/>
              </a:ext>
            </a:extLst>
          </p:cNvPr>
          <p:cNvSpPr txBox="1"/>
          <p:nvPr/>
        </p:nvSpPr>
        <p:spPr>
          <a:xfrm>
            <a:off x="831529" y="3430291"/>
            <a:ext cx="254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72FCB84D-ECC8-4157-B108-67D13F0D0CAD}"/>
              </a:ext>
            </a:extLst>
          </p:cNvPr>
          <p:cNvSpPr txBox="1"/>
          <p:nvPr/>
        </p:nvSpPr>
        <p:spPr>
          <a:xfrm>
            <a:off x="830571" y="4239216"/>
            <a:ext cx="254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9787B16A-81E3-41DE-9521-12CDF6C5BB06}"/>
              </a:ext>
            </a:extLst>
          </p:cNvPr>
          <p:cNvSpPr txBox="1"/>
          <p:nvPr/>
        </p:nvSpPr>
        <p:spPr>
          <a:xfrm>
            <a:off x="830570" y="5045821"/>
            <a:ext cx="254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C323503C-5DE9-4E6D-9177-080ED52BA6E8}"/>
              </a:ext>
            </a:extLst>
          </p:cNvPr>
          <p:cNvSpPr txBox="1"/>
          <p:nvPr/>
        </p:nvSpPr>
        <p:spPr>
          <a:xfrm>
            <a:off x="812056" y="5852426"/>
            <a:ext cx="254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35117838-B0A4-4ADB-9202-EF39EB9ACD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906" y="5116129"/>
            <a:ext cx="818168" cy="782714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0EAD48D6-41A3-4D0D-9D0E-C95E1C17AC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906" y="4180025"/>
            <a:ext cx="813723" cy="778461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941390EA-2944-41F9-B3D1-86A8692673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906" y="3103554"/>
            <a:ext cx="809860" cy="815314"/>
          </a:xfrm>
          <a:prstGeom prst="rect">
            <a:avLst/>
          </a:prstGeom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F5A188DE-66FB-4351-BB58-E810EE07FDE3}"/>
              </a:ext>
            </a:extLst>
          </p:cNvPr>
          <p:cNvSpPr txBox="1"/>
          <p:nvPr/>
        </p:nvSpPr>
        <p:spPr>
          <a:xfrm>
            <a:off x="2576261" y="7269165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la bonne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lettre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*.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724B2A-B171-4B48-A592-55BD3D033A21}"/>
              </a:ext>
            </a:extLst>
          </p:cNvPr>
          <p:cNvSpPr txBox="1"/>
          <p:nvPr/>
        </p:nvSpPr>
        <p:spPr>
          <a:xfrm>
            <a:off x="7523878" y="7338901"/>
            <a:ext cx="4461150" cy="400110"/>
          </a:xfrm>
          <a:prstGeom prst="rect">
            <a:avLst/>
          </a:prstGeom>
          <a:solidFill>
            <a:srgbClr val="C5DC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bonne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lettre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the correct letter</a:t>
            </a:r>
          </a:p>
        </p:txBody>
      </p:sp>
      <p:graphicFrame>
        <p:nvGraphicFramePr>
          <p:cNvPr id="163" name="Table 2">
            <a:extLst>
              <a:ext uri="{FF2B5EF4-FFF2-40B4-BE49-F238E27FC236}">
                <a16:creationId xmlns:a16="http://schemas.microsoft.com/office/drawing/2014/main" id="{1FD871A4-0881-4BA5-A9D0-F3CDF2B731BD}"/>
              </a:ext>
            </a:extLst>
          </p:cNvPr>
          <p:cNvGraphicFramePr>
            <a:graphicFrameLocks noGrp="1"/>
          </p:cNvGraphicFramePr>
          <p:nvPr/>
        </p:nvGraphicFramePr>
        <p:xfrm>
          <a:off x="3326567" y="8487097"/>
          <a:ext cx="3268981" cy="202353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754381">
                  <a:extLst>
                    <a:ext uri="{9D8B030D-6E8A-4147-A177-3AD203B41FA5}">
                      <a16:colId xmlns:a16="http://schemas.microsoft.com/office/drawing/2014/main" val="683910652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995781090"/>
                    </a:ext>
                  </a:extLst>
                </a:gridCol>
              </a:tblGrid>
              <a:tr h="674511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Ça</a:t>
                      </a:r>
                      <a:r>
                        <a:rPr lang="en-GB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r>
                        <a:rPr lang="en-GB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449665"/>
                  </a:ext>
                </a:extLst>
              </a:tr>
              <a:tr h="674511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Ça</a:t>
                      </a:r>
                      <a:r>
                        <a:rPr lang="en-GB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r>
                        <a:rPr lang="en-GB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bien 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874679"/>
                  </a:ext>
                </a:extLst>
              </a:tr>
              <a:tr h="674511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Ça</a:t>
                      </a:r>
                      <a:r>
                        <a:rPr lang="en-GB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r>
                        <a:rPr lang="en-GB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mal 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892220"/>
                  </a:ext>
                </a:extLst>
              </a:tr>
            </a:tbl>
          </a:graphicData>
        </a:graphic>
      </p:graphicFrame>
      <p:pic>
        <p:nvPicPr>
          <p:cNvPr id="173" name="Picture 172" descr="Logo&#10;&#10;Description automatically generated">
            <a:extLst>
              <a:ext uri="{FF2B5EF4-FFF2-40B4-BE49-F238E27FC236}">
                <a16:creationId xmlns:a16="http://schemas.microsoft.com/office/drawing/2014/main" id="{22FD6364-CFA9-4777-AD64-CE2A23034A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591" y="8082174"/>
            <a:ext cx="1523034" cy="1522240"/>
          </a:xfrm>
          <a:prstGeom prst="rect">
            <a:avLst/>
          </a:prstGeom>
        </p:spPr>
      </p:pic>
      <p:grpSp>
        <p:nvGrpSpPr>
          <p:cNvPr id="183" name="Group 182">
            <a:extLst>
              <a:ext uri="{FF2B5EF4-FFF2-40B4-BE49-F238E27FC236}">
                <a16:creationId xmlns:a16="http://schemas.microsoft.com/office/drawing/2014/main" id="{EB3FD932-9414-42DA-AD35-2312696E505E}"/>
              </a:ext>
            </a:extLst>
          </p:cNvPr>
          <p:cNvGrpSpPr/>
          <p:nvPr/>
        </p:nvGrpSpPr>
        <p:grpSpPr>
          <a:xfrm>
            <a:off x="9282285" y="9472844"/>
            <a:ext cx="1619646" cy="1143278"/>
            <a:chOff x="8512627" y="4194628"/>
            <a:chExt cx="986972" cy="696685"/>
          </a:xfrm>
        </p:grpSpPr>
        <p:sp>
          <p:nvSpPr>
            <p:cNvPr id="185" name="Rectangle: Folded Corner 184">
              <a:extLst>
                <a:ext uri="{FF2B5EF4-FFF2-40B4-BE49-F238E27FC236}">
                  <a16:creationId xmlns:a16="http://schemas.microsoft.com/office/drawing/2014/main" id="{418E05F9-9EF6-41F4-B2C8-07452ABE84FE}"/>
                </a:ext>
              </a:extLst>
            </p:cNvPr>
            <p:cNvSpPr/>
            <p:nvPr/>
          </p:nvSpPr>
          <p:spPr>
            <a:xfrm>
              <a:off x="8635999" y="4194628"/>
              <a:ext cx="740229" cy="696685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23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AF9F4F7F-3BFF-4816-ADA6-1A08AD6ABA28}"/>
                </a:ext>
              </a:extLst>
            </p:cNvPr>
            <p:cNvSpPr txBox="1"/>
            <p:nvPr/>
          </p:nvSpPr>
          <p:spPr>
            <a:xfrm>
              <a:off x="8512627" y="4265971"/>
              <a:ext cx="986972" cy="517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41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Mme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41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Dior =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41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Mrs Dior</a:t>
              </a:r>
            </a:p>
          </p:txBody>
        </p:sp>
      </p:grpSp>
      <p:graphicFrame>
        <p:nvGraphicFramePr>
          <p:cNvPr id="202" name="Table 10">
            <a:extLst>
              <a:ext uri="{FF2B5EF4-FFF2-40B4-BE49-F238E27FC236}">
                <a16:creationId xmlns:a16="http://schemas.microsoft.com/office/drawing/2014/main" id="{D9230DED-6ECA-4F75-AB91-02FFD7C1370A}"/>
              </a:ext>
            </a:extLst>
          </p:cNvPr>
          <p:cNvGraphicFramePr>
            <a:graphicFrameLocks noGrp="1"/>
          </p:cNvGraphicFramePr>
          <p:nvPr/>
        </p:nvGraphicFramePr>
        <p:xfrm>
          <a:off x="5530786" y="11583433"/>
          <a:ext cx="5103773" cy="4250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03773">
                  <a:extLst>
                    <a:ext uri="{9D8B030D-6E8A-4147-A177-3AD203B41FA5}">
                      <a16:colId xmlns:a16="http://schemas.microsoft.com/office/drawing/2014/main" val="442090010"/>
                    </a:ext>
                  </a:extLst>
                </a:gridCol>
              </a:tblGrid>
              <a:tr h="850008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7551932"/>
                  </a:ext>
                </a:extLst>
              </a:tr>
              <a:tr h="850008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99565359"/>
                  </a:ext>
                </a:extLst>
              </a:tr>
              <a:tr h="850008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957788"/>
                  </a:ext>
                </a:extLst>
              </a:tr>
              <a:tr h="850008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0550443"/>
                  </a:ext>
                </a:extLst>
              </a:tr>
              <a:tr h="850008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2702150"/>
                  </a:ext>
                </a:extLst>
              </a:tr>
            </a:tbl>
          </a:graphicData>
        </a:graphic>
      </p:graphicFrame>
      <p:sp>
        <p:nvSpPr>
          <p:cNvPr id="203" name="TextBox 202">
            <a:extLst>
              <a:ext uri="{FF2B5EF4-FFF2-40B4-BE49-F238E27FC236}">
                <a16:creationId xmlns:a16="http://schemas.microsoft.com/office/drawing/2014/main" id="{F34507B1-26FC-4392-A034-93295A76830D}"/>
              </a:ext>
            </a:extLst>
          </p:cNvPr>
          <p:cNvSpPr txBox="1"/>
          <p:nvPr/>
        </p:nvSpPr>
        <p:spPr>
          <a:xfrm>
            <a:off x="4758426" y="11597096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937A4348-FBFA-422C-96B1-871EB6B645A6}"/>
              </a:ext>
            </a:extLst>
          </p:cNvPr>
          <p:cNvSpPr txBox="1"/>
          <p:nvPr/>
        </p:nvSpPr>
        <p:spPr>
          <a:xfrm>
            <a:off x="4751278" y="12389347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7B6AFAF6-38D0-4313-9419-41DF376B01D6}"/>
              </a:ext>
            </a:extLst>
          </p:cNvPr>
          <p:cNvSpPr txBox="1"/>
          <p:nvPr/>
        </p:nvSpPr>
        <p:spPr>
          <a:xfrm>
            <a:off x="4739267" y="13266691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4888E9A5-181A-4FC9-AD0E-8B4A841996DF}"/>
              </a:ext>
            </a:extLst>
          </p:cNvPr>
          <p:cNvSpPr txBox="1"/>
          <p:nvPr/>
        </p:nvSpPr>
        <p:spPr>
          <a:xfrm>
            <a:off x="4751278" y="14112993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5465E35E-C26D-4544-B8F4-FD814D159231}"/>
              </a:ext>
            </a:extLst>
          </p:cNvPr>
          <p:cNvSpPr txBox="1"/>
          <p:nvPr/>
        </p:nvSpPr>
        <p:spPr>
          <a:xfrm>
            <a:off x="4739266" y="15028908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8" name="Oval Callout 13">
            <a:extLst>
              <a:ext uri="{FF2B5EF4-FFF2-40B4-BE49-F238E27FC236}">
                <a16:creationId xmlns:a16="http://schemas.microsoft.com/office/drawing/2014/main" id="{8314B35A-F7A0-4562-A4BC-5013D486BC84}"/>
              </a:ext>
            </a:extLst>
          </p:cNvPr>
          <p:cNvSpPr/>
          <p:nvPr/>
        </p:nvSpPr>
        <p:spPr>
          <a:xfrm>
            <a:off x="8142995" y="3190958"/>
            <a:ext cx="1501917" cy="769384"/>
          </a:xfrm>
          <a:prstGeom prst="wedgeEllipseCallout">
            <a:avLst>
              <a:gd name="adj1" fmla="val 25117"/>
              <a:gd name="adj2" fmla="val -66828"/>
            </a:avLst>
          </a:prstGeom>
          <a:solidFill>
            <a:schemeClr val="bg2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 revoir !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09" name="Picture 9" descr="See the source image">
            <a:extLst>
              <a:ext uri="{FF2B5EF4-FFF2-40B4-BE49-F238E27FC236}">
                <a16:creationId xmlns:a16="http://schemas.microsoft.com/office/drawing/2014/main" id="{83E50F25-0FCB-468C-8067-A3336235D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05658" y="2399164"/>
            <a:ext cx="1175738" cy="111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1">
            <a:extLst>
              <a:ext uri="{FF2B5EF4-FFF2-40B4-BE49-F238E27FC236}">
                <a16:creationId xmlns:a16="http://schemas.microsoft.com/office/drawing/2014/main" id="{E92F3F09-5F0F-4242-A013-0927D5941634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7439347" y="4448749"/>
            <a:ext cx="723745" cy="597072"/>
          </a:xfrm>
          <a:prstGeom prst="rect">
            <a:avLst/>
          </a:prstGeom>
          <a:ln>
            <a:noFill/>
          </a:ln>
        </p:spPr>
      </p:pic>
      <p:pic>
        <p:nvPicPr>
          <p:cNvPr id="211" name="Picture 3">
            <a:extLst>
              <a:ext uri="{FF2B5EF4-FFF2-40B4-BE49-F238E27FC236}">
                <a16:creationId xmlns:a16="http://schemas.microsoft.com/office/drawing/2014/main" id="{78FA2912-598D-43B7-8E51-3ED2538A4E07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9496736" y="4473094"/>
            <a:ext cx="674658" cy="674658"/>
          </a:xfrm>
          <a:prstGeom prst="rect">
            <a:avLst/>
          </a:prstGeom>
          <a:ln>
            <a:noFill/>
          </a:ln>
        </p:spPr>
      </p:pic>
      <p:sp>
        <p:nvSpPr>
          <p:cNvPr id="212" name="Oval Callout 13">
            <a:extLst>
              <a:ext uri="{FF2B5EF4-FFF2-40B4-BE49-F238E27FC236}">
                <a16:creationId xmlns:a16="http://schemas.microsoft.com/office/drawing/2014/main" id="{8E2EC85E-10D8-4882-940A-6605B4DA6377}"/>
              </a:ext>
            </a:extLst>
          </p:cNvPr>
          <p:cNvSpPr/>
          <p:nvPr/>
        </p:nvSpPr>
        <p:spPr>
          <a:xfrm>
            <a:off x="7439347" y="5312371"/>
            <a:ext cx="1101753" cy="769384"/>
          </a:xfrm>
          <a:prstGeom prst="wedgeEllipseCallout">
            <a:avLst>
              <a:gd name="adj1" fmla="val -41279"/>
              <a:gd name="adj2" fmla="val -63857"/>
            </a:avLst>
          </a:prstGeom>
          <a:solidFill>
            <a:schemeClr val="bg2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Oui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3" name="Oval Callout 13">
            <a:extLst>
              <a:ext uri="{FF2B5EF4-FFF2-40B4-BE49-F238E27FC236}">
                <a16:creationId xmlns:a16="http://schemas.microsoft.com/office/drawing/2014/main" id="{428A7720-C607-437C-A228-0357845AF328}"/>
              </a:ext>
            </a:extLst>
          </p:cNvPr>
          <p:cNvSpPr/>
          <p:nvPr/>
        </p:nvSpPr>
        <p:spPr>
          <a:xfrm>
            <a:off x="9780728" y="5282050"/>
            <a:ext cx="1101753" cy="769384"/>
          </a:xfrm>
          <a:prstGeom prst="wedgeEllipseCallout">
            <a:avLst>
              <a:gd name="adj1" fmla="val -41279"/>
              <a:gd name="adj2" fmla="val -63857"/>
            </a:avLst>
          </a:prstGeom>
          <a:solidFill>
            <a:schemeClr val="bg2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Non.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507E811-60CA-4E8C-9101-351BA92F44EF}"/>
              </a:ext>
            </a:extLst>
          </p:cNvPr>
          <p:cNvGrpSpPr/>
          <p:nvPr/>
        </p:nvGrpSpPr>
        <p:grpSpPr>
          <a:xfrm>
            <a:off x="7166097" y="282179"/>
            <a:ext cx="1055766" cy="748824"/>
            <a:chOff x="3814354" y="2201705"/>
            <a:chExt cx="643357" cy="456315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9C28F487-8FBC-48B0-A855-D27B57FF2AC4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ADD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A43898C-9F9F-42FA-8A60-7EF6CAF8EFB4}"/>
                </a:ext>
              </a:extLst>
            </p:cNvPr>
            <p:cNvSpPr txBox="1"/>
            <p:nvPr/>
          </p:nvSpPr>
          <p:spPr>
            <a:xfrm rot="20463376">
              <a:off x="3912016" y="2214712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FADD2E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3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1" name="Picture 4" descr="Free Watercolor Brushstroke illustration and picture">
            <a:extLst>
              <a:ext uri="{FF2B5EF4-FFF2-40B4-BE49-F238E27FC236}">
                <a16:creationId xmlns:a16="http://schemas.microsoft.com/office/drawing/2014/main" id="{294AA81C-1566-4799-BAD0-022C85225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069" y="15577891"/>
            <a:ext cx="818940" cy="58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736BFE39-FE9F-4925-821E-F41A78C99183}"/>
              </a:ext>
            </a:extLst>
          </p:cNvPr>
          <p:cNvSpPr txBox="1"/>
          <p:nvPr/>
        </p:nvSpPr>
        <p:spPr>
          <a:xfrm>
            <a:off x="11544782" y="15665798"/>
            <a:ext cx="505267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11</a:t>
            </a:r>
          </a:p>
        </p:txBody>
      </p:sp>
      <p:pic>
        <p:nvPicPr>
          <p:cNvPr id="63" name="Picture 62" descr="Logo&#10;&#10;Description automatically generated">
            <a:extLst>
              <a:ext uri="{FF2B5EF4-FFF2-40B4-BE49-F238E27FC236}">
                <a16:creationId xmlns:a16="http://schemas.microsoft.com/office/drawing/2014/main" id="{E2A059C6-9A4E-4E78-9A34-FE57DD976FF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19"/>
          <a:stretch/>
        </p:blipFill>
        <p:spPr>
          <a:xfrm>
            <a:off x="10082954" y="884735"/>
            <a:ext cx="1778167" cy="1887934"/>
          </a:xfrm>
          <a:prstGeom prst="ellipse">
            <a:avLst/>
          </a:prstGeom>
        </p:spPr>
      </p:pic>
      <p:sp>
        <p:nvSpPr>
          <p:cNvPr id="64" name="Google Shape;152;p2">
            <a:extLst>
              <a:ext uri="{FF2B5EF4-FFF2-40B4-BE49-F238E27FC236}">
                <a16:creationId xmlns:a16="http://schemas.microsoft.com/office/drawing/2014/main" id="{4C49D188-209F-4F67-AFF1-87F95D8353E6}"/>
              </a:ext>
            </a:extLst>
          </p:cNvPr>
          <p:cNvSpPr/>
          <p:nvPr/>
        </p:nvSpPr>
        <p:spPr>
          <a:xfrm>
            <a:off x="7237260" y="8221943"/>
            <a:ext cx="1939183" cy="1522240"/>
          </a:xfrm>
          <a:prstGeom prst="wedgeRoundRectCallout">
            <a:avLst>
              <a:gd name="adj1" fmla="val 73755"/>
              <a:gd name="adj2" fmla="val 43550"/>
              <a:gd name="adj3" fmla="val 16667"/>
            </a:avLst>
          </a:prstGeom>
          <a:solidFill>
            <a:schemeClr val="bg1">
              <a:lumMod val="95000"/>
            </a:schemeClr>
          </a:solidFill>
          <a:ln w="12700" cap="flat" cmpd="sng">
            <a:solidFill>
              <a:srgbClr val="3B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Mme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is a short way to write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Madame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AD853A42-039D-499F-9231-B6E88FC13EC1}"/>
              </a:ext>
            </a:extLst>
          </p:cNvPr>
          <p:cNvSpPr txBox="1"/>
          <p:nvPr/>
        </p:nvSpPr>
        <p:spPr>
          <a:xfrm>
            <a:off x="2297301" y="11072482"/>
            <a:ext cx="9566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Eugénie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Léa’s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little sister, wants to have a diary, too.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What has her week been like? Write a phrase for each emoji.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A674F4-515F-463B-923D-EF330BAAA65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42824" y="11174986"/>
            <a:ext cx="5431869" cy="511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07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>
            <a:extLst>
              <a:ext uri="{FF2B5EF4-FFF2-40B4-BE49-F238E27FC236}">
                <a16:creationId xmlns:a16="http://schemas.microsoft.com/office/drawing/2014/main" id="{10D7AF19-DD28-4713-93C5-23E0691AC7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" t="3229" r="-4534" b="68631"/>
          <a:stretch/>
        </p:blipFill>
        <p:spPr>
          <a:xfrm flipH="1">
            <a:off x="6862524" y="13213649"/>
            <a:ext cx="2041086" cy="1507253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361939" y="1173246"/>
            <a:ext cx="5101015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43143" y="119386"/>
            <a:ext cx="7113935" cy="748825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3A2915D3-0743-8061-A1D7-540FA8AFF5F2}"/>
              </a:ext>
            </a:extLst>
          </p:cNvPr>
          <p:cNvGrpSpPr/>
          <p:nvPr/>
        </p:nvGrpSpPr>
        <p:grpSpPr>
          <a:xfrm>
            <a:off x="477509" y="1320377"/>
            <a:ext cx="2957045" cy="672351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E0C42B09-9143-2EE7-A1FE-7563C069C3C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6D8B32-2025-426C-F628-804A6EC72D4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F06CB-647B-A29F-93E9-671AE5F6600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Jaune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26B086-48E6-4047-A592-E3BDF795EB6A}"/>
              </a:ext>
            </a:extLst>
          </p:cNvPr>
          <p:cNvGrpSpPr/>
          <p:nvPr/>
        </p:nvGrpSpPr>
        <p:grpSpPr>
          <a:xfrm>
            <a:off x="135550" y="4323229"/>
            <a:ext cx="2268556" cy="862054"/>
            <a:chOff x="314909" y="12083263"/>
            <a:chExt cx="2268556" cy="862054"/>
          </a:xfrm>
        </p:grpSpPr>
        <p:sp>
          <p:nvSpPr>
            <p:cNvPr id="97" name="Title 1">
              <a:extLst>
                <a:ext uri="{FF2B5EF4-FFF2-40B4-BE49-F238E27FC236}">
                  <a16:creationId xmlns:a16="http://schemas.microsoft.com/office/drawing/2014/main" id="{04C46840-11A1-4494-9F0F-151ADA4D3416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7" name="Picture 1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4B5A3394-A3A1-421E-8604-8E95C66A0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DB737BA-8785-4488-AA05-C6061D367782}"/>
              </a:ext>
            </a:extLst>
          </p:cNvPr>
          <p:cNvGrpSpPr/>
          <p:nvPr/>
        </p:nvGrpSpPr>
        <p:grpSpPr>
          <a:xfrm>
            <a:off x="8949890" y="810429"/>
            <a:ext cx="2991081" cy="1805310"/>
            <a:chOff x="4876029" y="582476"/>
            <a:chExt cx="1822690" cy="1100111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9D702960-8002-45FB-A942-DE043CEA9EB3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100111"/>
              <a:chOff x="4310576" y="875609"/>
              <a:chExt cx="2558030" cy="1488908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A245BA20-BFAC-41A5-AB12-14BD23BA99F5}"/>
                  </a:ext>
                </a:extLst>
              </p:cNvPr>
              <p:cNvSpPr/>
              <p:nvPr/>
            </p:nvSpPr>
            <p:spPr>
              <a:xfrm>
                <a:off x="4318195" y="953425"/>
                <a:ext cx="2539805" cy="14110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FF3301C0-31D7-4329-A19A-2F84FA41DA69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2A942C5E-71F0-4975-B055-F14A8CA5674E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53133389-EFB1-4B56-8B6A-A3FD01737222}"/>
                </a:ext>
              </a:extLst>
            </p:cNvPr>
            <p:cNvSpPr txBox="1"/>
            <p:nvPr/>
          </p:nvSpPr>
          <p:spPr>
            <a:xfrm>
              <a:off x="5115488" y="1002801"/>
              <a:ext cx="1575350" cy="240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Describing myself</a:t>
              </a:r>
              <a:endParaRPr kumimoji="0" lang="en-GB" sz="196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8DAD604-69C7-4355-A0BB-94BF9D3F7EC9}"/>
                </a:ext>
              </a:extLst>
            </p:cNvPr>
            <p:cNvSpPr/>
            <p:nvPr/>
          </p:nvSpPr>
          <p:spPr>
            <a:xfrm>
              <a:off x="4961913" y="1286417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4FACE246-8957-40B2-B8E3-62AFCBF4D3CF}"/>
                </a:ext>
              </a:extLst>
            </p:cNvPr>
            <p:cNvSpPr txBox="1"/>
            <p:nvPr/>
          </p:nvSpPr>
          <p:spPr>
            <a:xfrm>
              <a:off x="5115488" y="1250308"/>
              <a:ext cx="1575350" cy="4255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Describing someone else</a:t>
              </a:r>
            </a:p>
          </p:txBody>
        </p:sp>
      </p:grpSp>
      <p:graphicFrame>
        <p:nvGraphicFramePr>
          <p:cNvPr id="115" name="Table 107">
            <a:extLst>
              <a:ext uri="{FF2B5EF4-FFF2-40B4-BE49-F238E27FC236}">
                <a16:creationId xmlns:a16="http://schemas.microsoft.com/office/drawing/2014/main" id="{4FCC9B82-2394-48DA-9032-1825FD443BA2}"/>
              </a:ext>
            </a:extLst>
          </p:cNvPr>
          <p:cNvGraphicFramePr>
            <a:graphicFrameLocks noGrp="1"/>
          </p:cNvGraphicFramePr>
          <p:nvPr/>
        </p:nvGraphicFramePr>
        <p:xfrm>
          <a:off x="887120" y="2271170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an/</a:t>
                      </a:r>
                      <a:r>
                        <a:rPr lang="en-GB" sz="23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16" name="TextBox 115">
            <a:extLst>
              <a:ext uri="{FF2B5EF4-FFF2-40B4-BE49-F238E27FC236}">
                <a16:creationId xmlns:a16="http://schemas.microsoft.com/office/drawing/2014/main" id="{F89FF3E5-52FA-427F-8040-367D4734E205}"/>
              </a:ext>
            </a:extLst>
          </p:cNvPr>
          <p:cNvSpPr txBox="1"/>
          <p:nvPr/>
        </p:nvSpPr>
        <p:spPr>
          <a:xfrm>
            <a:off x="944747" y="3625703"/>
            <a:ext cx="1698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33" name="Table 51">
            <a:extLst>
              <a:ext uri="{FF2B5EF4-FFF2-40B4-BE49-F238E27FC236}">
                <a16:creationId xmlns:a16="http://schemas.microsoft.com/office/drawing/2014/main" id="{FD0BC409-6F74-41BC-A2DD-856FBB7DE6E2}"/>
              </a:ext>
            </a:extLst>
          </p:cNvPr>
          <p:cNvGraphicFramePr>
            <a:graphicFrameLocks noGrp="1"/>
          </p:cNvGraphicFramePr>
          <p:nvPr/>
        </p:nvGraphicFramePr>
        <p:xfrm>
          <a:off x="322985" y="5206034"/>
          <a:ext cx="11565252" cy="2433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91313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891313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2891313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891313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pPr algn="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grand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prudent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marL="0" marR="0" lvl="0" indent="0" algn="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petit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différent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pPr algn="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important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seul</a:t>
                      </a:r>
                      <a:endParaRPr lang="en-GB" sz="2600" dirty="0"/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pPr algn="r"/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indépendant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</a:tbl>
          </a:graphicData>
        </a:graphic>
      </p:graphicFrame>
      <p:sp>
        <p:nvSpPr>
          <p:cNvPr id="134" name="TextBox 133">
            <a:extLst>
              <a:ext uri="{FF2B5EF4-FFF2-40B4-BE49-F238E27FC236}">
                <a16:creationId xmlns:a16="http://schemas.microsoft.com/office/drawing/2014/main" id="{C713FC1C-C186-4A04-A66E-7A411B179B19}"/>
              </a:ext>
            </a:extLst>
          </p:cNvPr>
          <p:cNvSpPr txBox="1"/>
          <p:nvPr/>
        </p:nvSpPr>
        <p:spPr>
          <a:xfrm>
            <a:off x="2412827" y="4480630"/>
            <a:ext cx="7306808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7146989-1FF7-433C-B648-97EACB269149}"/>
              </a:ext>
            </a:extLst>
          </p:cNvPr>
          <p:cNvSpPr txBox="1"/>
          <p:nvPr/>
        </p:nvSpPr>
        <p:spPr>
          <a:xfrm>
            <a:off x="1307027" y="3389462"/>
            <a:ext cx="10239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[child]</a:t>
            </a:r>
          </a:p>
        </p:txBody>
      </p:sp>
      <p:graphicFrame>
        <p:nvGraphicFramePr>
          <p:cNvPr id="75" name="Table 107">
            <a:extLst>
              <a:ext uri="{FF2B5EF4-FFF2-40B4-BE49-F238E27FC236}">
                <a16:creationId xmlns:a16="http://schemas.microsoft.com/office/drawing/2014/main" id="{D669A550-2E81-4103-ADEA-3C23373B0B3A}"/>
              </a:ext>
            </a:extLst>
          </p:cNvPr>
          <p:cNvGraphicFramePr>
            <a:graphicFrameLocks noGrp="1"/>
          </p:cNvGraphicFramePr>
          <p:nvPr/>
        </p:nvGraphicFramePr>
        <p:xfrm>
          <a:off x="3319819" y="2283217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SFC -d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78" name="TextBox 77">
            <a:extLst>
              <a:ext uri="{FF2B5EF4-FFF2-40B4-BE49-F238E27FC236}">
                <a16:creationId xmlns:a16="http://schemas.microsoft.com/office/drawing/2014/main" id="{66280EDE-B2EB-4E00-A8AB-DEDB842F472D}"/>
              </a:ext>
            </a:extLst>
          </p:cNvPr>
          <p:cNvSpPr txBox="1"/>
          <p:nvPr/>
        </p:nvSpPr>
        <p:spPr>
          <a:xfrm>
            <a:off x="3271793" y="3640269"/>
            <a:ext cx="1698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pic>
        <p:nvPicPr>
          <p:cNvPr id="79" name="Picture 78" descr="Shape, circle&#10;&#10;Description automatically generated">
            <a:extLst>
              <a:ext uri="{FF2B5EF4-FFF2-40B4-BE49-F238E27FC236}">
                <a16:creationId xmlns:a16="http://schemas.microsoft.com/office/drawing/2014/main" id="{643EC71C-F0D9-426C-AC57-F794F2A2D2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304" y="2320008"/>
            <a:ext cx="518288" cy="622336"/>
          </a:xfrm>
          <a:prstGeom prst="rect">
            <a:avLst/>
          </a:prstGeom>
        </p:spPr>
      </p:pic>
      <p:pic>
        <p:nvPicPr>
          <p:cNvPr id="86" name="Picture 2" descr="Child, Happy, Boy, Hair, Smiling, Smile, Kid, Play">
            <a:extLst>
              <a:ext uri="{FF2B5EF4-FFF2-40B4-BE49-F238E27FC236}">
                <a16:creationId xmlns:a16="http://schemas.microsoft.com/office/drawing/2014/main" id="{019F6B5E-1A75-4D64-A9FA-B875CE04D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371" y="2753306"/>
            <a:ext cx="450794" cy="71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Image3">
            <a:extLst>
              <a:ext uri="{FF2B5EF4-FFF2-40B4-BE49-F238E27FC236}">
                <a16:creationId xmlns:a16="http://schemas.microsoft.com/office/drawing/2014/main" id="{10612D29-F2EF-48E6-8E45-E764F85FBC98}"/>
              </a:ext>
            </a:extLst>
          </p:cNvPr>
          <p:cNvPicPr/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3462967" y="2732576"/>
            <a:ext cx="1286550" cy="969433"/>
          </a:xfrm>
          <a:prstGeom prst="rect">
            <a:avLst/>
          </a:prstGeom>
        </p:spPr>
      </p:pic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5717BD53-A10A-47C5-AB6E-0EDF1BEEF9D1}"/>
              </a:ext>
            </a:extLst>
          </p:cNvPr>
          <p:cNvSpPr/>
          <p:nvPr/>
        </p:nvSpPr>
        <p:spPr>
          <a:xfrm>
            <a:off x="303761" y="7764336"/>
            <a:ext cx="11584478" cy="3379737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Title 1">
            <a:extLst>
              <a:ext uri="{FF2B5EF4-FFF2-40B4-BE49-F238E27FC236}">
                <a16:creationId xmlns:a16="http://schemas.microsoft.com/office/drawing/2014/main" id="{71124431-C769-474C-825C-9D1CA6E8DB45}"/>
              </a:ext>
            </a:extLst>
          </p:cNvPr>
          <p:cNvSpPr txBox="1">
            <a:spLocks/>
          </p:cNvSpPr>
          <p:nvPr/>
        </p:nvSpPr>
        <p:spPr>
          <a:xfrm>
            <a:off x="9685418" y="7917737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21" name="Google Shape;170;p8" descr="Jigsaw, Puzzle, Piece, Game, Concept, Solution">
            <a:extLst>
              <a:ext uri="{FF2B5EF4-FFF2-40B4-BE49-F238E27FC236}">
                <a16:creationId xmlns:a16="http://schemas.microsoft.com/office/drawing/2014/main" id="{8CB99683-5A18-4F6F-8B3B-B670D3C5877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403081" y="7833465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CustomShape 2">
            <a:extLst>
              <a:ext uri="{FF2B5EF4-FFF2-40B4-BE49-F238E27FC236}">
                <a16:creationId xmlns:a16="http://schemas.microsoft.com/office/drawing/2014/main" id="{C4989308-DC93-4636-AC26-48F31C290F11}"/>
              </a:ext>
            </a:extLst>
          </p:cNvPr>
          <p:cNvSpPr/>
          <p:nvPr/>
        </p:nvSpPr>
        <p:spPr>
          <a:xfrm>
            <a:off x="1360505" y="7833465"/>
            <a:ext cx="28246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[to be | being]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3" name="CustomShape 3">
            <a:extLst>
              <a:ext uri="{FF2B5EF4-FFF2-40B4-BE49-F238E27FC236}">
                <a16:creationId xmlns:a16="http://schemas.microsoft.com/office/drawing/2014/main" id="{257CBBF7-77E7-4502-A5FC-EB9708D0262E}"/>
              </a:ext>
            </a:extLst>
          </p:cNvPr>
          <p:cNvSpPr/>
          <p:nvPr/>
        </p:nvSpPr>
        <p:spPr>
          <a:xfrm>
            <a:off x="371626" y="8335475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Remember, the verb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être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means ‘</a:t>
            </a:r>
            <a:r>
              <a:rPr kumimoji="0" lang="en-GB" sz="2800" b="1" i="1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to be’.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4" name="Title 1">
            <a:extLst>
              <a:ext uri="{FF2B5EF4-FFF2-40B4-BE49-F238E27FC236}">
                <a16:creationId xmlns:a16="http://schemas.microsoft.com/office/drawing/2014/main" id="{7CBD6A26-7665-4475-A8FB-51D6D666E52B}"/>
              </a:ext>
            </a:extLst>
          </p:cNvPr>
          <p:cNvSpPr txBox="1">
            <a:spLocks/>
          </p:cNvSpPr>
          <p:nvPr/>
        </p:nvSpPr>
        <p:spPr>
          <a:xfrm>
            <a:off x="366283" y="7809454"/>
            <a:ext cx="2278800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j-cs"/>
              </a:rPr>
              <a:t>être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733654F8-8CB1-498A-B091-98A886624130}"/>
              </a:ext>
            </a:extLst>
          </p:cNvPr>
          <p:cNvSpPr/>
          <p:nvPr/>
        </p:nvSpPr>
        <p:spPr>
          <a:xfrm>
            <a:off x="399526" y="9638682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 are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 also part of the verb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‘to be’: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CustomShape 4">
            <a:extLst>
              <a:ext uri="{FF2B5EF4-FFF2-40B4-BE49-F238E27FC236}">
                <a16:creationId xmlns:a16="http://schemas.microsoft.com/office/drawing/2014/main" id="{1FDABD8C-ABB8-4C4F-86C7-EE9BFEA1B3F2}"/>
              </a:ext>
            </a:extLst>
          </p:cNvPr>
          <p:cNvSpPr/>
          <p:nvPr/>
        </p:nvSpPr>
        <p:spPr>
          <a:xfrm>
            <a:off x="322986" y="8926021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suis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8" name="CustomShape 5">
            <a:extLst>
              <a:ext uri="{FF2B5EF4-FFF2-40B4-BE49-F238E27FC236}">
                <a16:creationId xmlns:a16="http://schemas.microsoft.com/office/drawing/2014/main" id="{84382790-C210-4A3A-A5E5-25C371F5367E}"/>
              </a:ext>
            </a:extLst>
          </p:cNvPr>
          <p:cNvSpPr/>
          <p:nvPr/>
        </p:nvSpPr>
        <p:spPr>
          <a:xfrm>
            <a:off x="1635840" y="8946201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am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9" name="CustomShape 6">
            <a:extLst>
              <a:ext uri="{FF2B5EF4-FFF2-40B4-BE49-F238E27FC236}">
                <a16:creationId xmlns:a16="http://schemas.microsoft.com/office/drawing/2014/main" id="{234C7AC6-5F36-4CB9-BC4B-BE4552945945}"/>
              </a:ext>
            </a:extLst>
          </p:cNvPr>
          <p:cNvSpPr/>
          <p:nvPr/>
        </p:nvSpPr>
        <p:spPr>
          <a:xfrm>
            <a:off x="4056732" y="8959881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il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0" name="CustomShape 7">
            <a:extLst>
              <a:ext uri="{FF2B5EF4-FFF2-40B4-BE49-F238E27FC236}">
                <a16:creationId xmlns:a16="http://schemas.microsoft.com/office/drawing/2014/main" id="{66F021AB-8521-4CE8-8964-9FA180EC2A7F}"/>
              </a:ext>
            </a:extLst>
          </p:cNvPr>
          <p:cNvSpPr/>
          <p:nvPr/>
        </p:nvSpPr>
        <p:spPr>
          <a:xfrm>
            <a:off x="4839834" y="8982016"/>
            <a:ext cx="1267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he is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31" name="Google Shape;180;p8">
            <a:extLst>
              <a:ext uri="{FF2B5EF4-FFF2-40B4-BE49-F238E27FC236}">
                <a16:creationId xmlns:a16="http://schemas.microsoft.com/office/drawing/2014/main" id="{660B5021-09EC-47F4-B71B-950A6051D2EE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2770728" y="8767536"/>
            <a:ext cx="522720" cy="897924"/>
          </a:xfrm>
          <a:prstGeom prst="rect">
            <a:avLst/>
          </a:prstGeom>
          <a:ln>
            <a:noFill/>
          </a:ln>
        </p:spPr>
      </p:pic>
      <p:pic>
        <p:nvPicPr>
          <p:cNvPr id="132" name="Google Shape;181;p8">
            <a:extLst>
              <a:ext uri="{FF2B5EF4-FFF2-40B4-BE49-F238E27FC236}">
                <a16:creationId xmlns:a16="http://schemas.microsoft.com/office/drawing/2014/main" id="{514B0FEC-B9B5-43D8-954C-0AA753D6CCE3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6018884" y="8792074"/>
            <a:ext cx="1221905" cy="897924"/>
          </a:xfrm>
          <a:prstGeom prst="rect">
            <a:avLst/>
          </a:prstGeom>
          <a:ln>
            <a:noFill/>
          </a:ln>
        </p:spPr>
      </p:pic>
      <p:pic>
        <p:nvPicPr>
          <p:cNvPr id="141" name="Google Shape;182;p8">
            <a:extLst>
              <a:ext uri="{FF2B5EF4-FFF2-40B4-BE49-F238E27FC236}">
                <a16:creationId xmlns:a16="http://schemas.microsoft.com/office/drawing/2014/main" id="{B9204DE9-DE98-4EF3-B1AF-93293387B166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0538850" y="8677613"/>
            <a:ext cx="1295028" cy="897924"/>
          </a:xfrm>
          <a:prstGeom prst="rect">
            <a:avLst/>
          </a:prstGeom>
          <a:ln>
            <a:noFill/>
          </a:ln>
        </p:spPr>
      </p:pic>
      <p:sp>
        <p:nvSpPr>
          <p:cNvPr id="144" name="CustomShape 7">
            <a:extLst>
              <a:ext uri="{FF2B5EF4-FFF2-40B4-BE49-F238E27FC236}">
                <a16:creationId xmlns:a16="http://schemas.microsoft.com/office/drawing/2014/main" id="{EADECDF7-03B6-40D6-85C1-FA72155C1F33}"/>
              </a:ext>
            </a:extLst>
          </p:cNvPr>
          <p:cNvSpPr/>
          <p:nvPr/>
        </p:nvSpPr>
        <p:spPr>
          <a:xfrm>
            <a:off x="9293778" y="9012039"/>
            <a:ext cx="1267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she is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7" name="CustomShape 6">
            <a:extLst>
              <a:ext uri="{FF2B5EF4-FFF2-40B4-BE49-F238E27FC236}">
                <a16:creationId xmlns:a16="http://schemas.microsoft.com/office/drawing/2014/main" id="{FD229692-4C3A-4BEB-8695-B6D612A8371F}"/>
              </a:ext>
            </a:extLst>
          </p:cNvPr>
          <p:cNvSpPr/>
          <p:nvPr/>
        </p:nvSpPr>
        <p:spPr>
          <a:xfrm>
            <a:off x="7925119" y="8983061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elle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48" name="Picture 147" descr="C:\Users\wdj\Google Drive\Primary\Y5 SoW\From Tracy\Pronouns\he.png">
            <a:extLst>
              <a:ext uri="{FF2B5EF4-FFF2-40B4-BE49-F238E27FC236}">
                <a16:creationId xmlns:a16="http://schemas.microsoft.com/office/drawing/2014/main" id="{A153EFAD-F005-4568-81FE-A767D111A6D6}"/>
              </a:ext>
            </a:extLst>
          </p:cNvPr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51"/>
          <a:stretch/>
        </p:blipFill>
        <p:spPr bwMode="auto">
          <a:xfrm>
            <a:off x="6435043" y="10110295"/>
            <a:ext cx="711425" cy="919063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CustomShape 4">
            <a:extLst>
              <a:ext uri="{FF2B5EF4-FFF2-40B4-BE49-F238E27FC236}">
                <a16:creationId xmlns:a16="http://schemas.microsoft.com/office/drawing/2014/main" id="{C798717C-C189-4E75-B54B-BD582CE5E131}"/>
              </a:ext>
            </a:extLst>
          </p:cNvPr>
          <p:cNvSpPr/>
          <p:nvPr/>
        </p:nvSpPr>
        <p:spPr>
          <a:xfrm>
            <a:off x="3688162" y="10250325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es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0" name="CustomShape 5">
            <a:extLst>
              <a:ext uri="{FF2B5EF4-FFF2-40B4-BE49-F238E27FC236}">
                <a16:creationId xmlns:a16="http://schemas.microsoft.com/office/drawing/2014/main" id="{83FBE451-FFFC-4034-9E87-AE6B11926A64}"/>
              </a:ext>
            </a:extLst>
          </p:cNvPr>
          <p:cNvSpPr/>
          <p:nvPr/>
        </p:nvSpPr>
        <p:spPr>
          <a:xfrm>
            <a:off x="4777812" y="10225047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 are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CC2E384F-3672-4995-9FD1-80D2E30E44AD}"/>
              </a:ext>
            </a:extLst>
          </p:cNvPr>
          <p:cNvSpPr txBox="1"/>
          <p:nvPr/>
        </p:nvSpPr>
        <p:spPr>
          <a:xfrm>
            <a:off x="2052651" y="11249597"/>
            <a:ext cx="4033476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Translate the example.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2" name="CustomShape 8">
            <a:extLst>
              <a:ext uri="{FF2B5EF4-FFF2-40B4-BE49-F238E27FC236}">
                <a16:creationId xmlns:a16="http://schemas.microsoft.com/office/drawing/2014/main" id="{2C1905F8-6059-4A30-AD3C-10CBB7DDD090}"/>
              </a:ext>
            </a:extLst>
          </p:cNvPr>
          <p:cNvSpPr/>
          <p:nvPr/>
        </p:nvSpPr>
        <p:spPr>
          <a:xfrm>
            <a:off x="1131629" y="12005514"/>
            <a:ext cx="4936428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Je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suis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ici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mais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tu</a:t>
            </a: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es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là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53" name="Google Shape;183;p8">
            <a:extLst>
              <a:ext uri="{FF2B5EF4-FFF2-40B4-BE49-F238E27FC236}">
                <a16:creationId xmlns:a16="http://schemas.microsoft.com/office/drawing/2014/main" id="{55BDB12E-053C-4593-AD72-19E1F2E85A25}"/>
              </a:ext>
            </a:extLst>
          </p:cNvPr>
          <p:cNvPicPr/>
          <p:nvPr/>
        </p:nvPicPr>
        <p:blipFill>
          <a:blip r:embed="rId14"/>
          <a:stretch/>
        </p:blipFill>
        <p:spPr>
          <a:xfrm>
            <a:off x="428833" y="11948539"/>
            <a:ext cx="633960" cy="671040"/>
          </a:xfrm>
          <a:prstGeom prst="rect">
            <a:avLst/>
          </a:prstGeom>
          <a:ln>
            <a:noFill/>
          </a:ln>
        </p:spPr>
      </p:pic>
      <p:grpSp>
        <p:nvGrpSpPr>
          <p:cNvPr id="154" name="Group 153">
            <a:extLst>
              <a:ext uri="{FF2B5EF4-FFF2-40B4-BE49-F238E27FC236}">
                <a16:creationId xmlns:a16="http://schemas.microsoft.com/office/drawing/2014/main" id="{C8379279-47BC-4781-9AF7-807F73854739}"/>
              </a:ext>
            </a:extLst>
          </p:cNvPr>
          <p:cNvGrpSpPr/>
          <p:nvPr/>
        </p:nvGrpSpPr>
        <p:grpSpPr>
          <a:xfrm>
            <a:off x="235919" y="11195324"/>
            <a:ext cx="1751707" cy="862054"/>
            <a:chOff x="314909" y="12083263"/>
            <a:chExt cx="1751707" cy="862054"/>
          </a:xfrm>
        </p:grpSpPr>
        <p:sp>
          <p:nvSpPr>
            <p:cNvPr id="155" name="Title 1">
              <a:extLst>
                <a:ext uri="{FF2B5EF4-FFF2-40B4-BE49-F238E27FC236}">
                  <a16:creationId xmlns:a16="http://schemas.microsoft.com/office/drawing/2014/main" id="{FDFC8E82-DB09-46CF-9518-2F9A7AED636D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195657"/>
              <a:ext cx="1144843" cy="498633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56" name="Picture 155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9966ED66-6B77-4CE5-AE23-EE23A02F5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157" name="Google Shape;433;p6">
            <a:extLst>
              <a:ext uri="{FF2B5EF4-FFF2-40B4-BE49-F238E27FC236}">
                <a16:creationId xmlns:a16="http://schemas.microsoft.com/office/drawing/2014/main" id="{DD7DFD8E-808C-452B-BB04-6F9EC9029D24}"/>
              </a:ext>
            </a:extLst>
          </p:cNvPr>
          <p:cNvSpPr txBox="1"/>
          <p:nvPr/>
        </p:nvSpPr>
        <p:spPr>
          <a:xfrm>
            <a:off x="5459854" y="12069984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715C816E-E4A5-4380-A786-1A82F6975E59}"/>
              </a:ext>
            </a:extLst>
          </p:cNvPr>
          <p:cNvSpPr txBox="1"/>
          <p:nvPr/>
        </p:nvSpPr>
        <p:spPr>
          <a:xfrm>
            <a:off x="6648328" y="12069984"/>
            <a:ext cx="6364547" cy="496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9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_______________________________.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9" name="Google Shape;375;p6" descr="face icon to show 'but'">
            <a:extLst>
              <a:ext uri="{FF2B5EF4-FFF2-40B4-BE49-F238E27FC236}">
                <a16:creationId xmlns:a16="http://schemas.microsoft.com/office/drawing/2014/main" id="{2D524132-65C1-4ECF-BC33-55F5B4B99D11}"/>
              </a:ext>
            </a:extLst>
          </p:cNvPr>
          <p:cNvPicPr preferRelativeResize="0"/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3030248" y="11811837"/>
            <a:ext cx="425751" cy="377988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TextBox 159">
            <a:extLst>
              <a:ext uri="{FF2B5EF4-FFF2-40B4-BE49-F238E27FC236}">
                <a16:creationId xmlns:a16="http://schemas.microsoft.com/office/drawing/2014/main" id="{EDE1C3D0-AF27-4608-8B7F-9FCDF62EAF81}"/>
              </a:ext>
            </a:extLst>
          </p:cNvPr>
          <p:cNvSpPr txBox="1"/>
          <p:nvPr/>
        </p:nvSpPr>
        <p:spPr>
          <a:xfrm>
            <a:off x="2062524" y="12717231"/>
            <a:ext cx="6817892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Complete the speech bubbles in English.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7F970395-E8A7-4431-AD0F-9D09ED522225}"/>
              </a:ext>
            </a:extLst>
          </p:cNvPr>
          <p:cNvGrpSpPr/>
          <p:nvPr/>
        </p:nvGrpSpPr>
        <p:grpSpPr>
          <a:xfrm>
            <a:off x="245792" y="12662958"/>
            <a:ext cx="1756464" cy="862054"/>
            <a:chOff x="314909" y="12083263"/>
            <a:chExt cx="1756464" cy="862054"/>
          </a:xfrm>
        </p:grpSpPr>
        <p:sp>
          <p:nvSpPr>
            <p:cNvPr id="162" name="Title 1">
              <a:extLst>
                <a:ext uri="{FF2B5EF4-FFF2-40B4-BE49-F238E27FC236}">
                  <a16:creationId xmlns:a16="http://schemas.microsoft.com/office/drawing/2014/main" id="{0787017A-21DC-4055-8493-32A6329D21EF}"/>
                </a:ext>
              </a:extLst>
            </p:cNvPr>
            <p:cNvSpPr txBox="1">
              <a:spLocks/>
            </p:cNvSpPr>
            <p:nvPr/>
          </p:nvSpPr>
          <p:spPr>
            <a:xfrm>
              <a:off x="926530" y="12262156"/>
              <a:ext cx="1144843" cy="455113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63" name="Picture 162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B1D84E37-7CDD-4300-BAD3-8507E7E0B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165" name="Table 5">
            <a:extLst>
              <a:ext uri="{FF2B5EF4-FFF2-40B4-BE49-F238E27FC236}">
                <a16:creationId xmlns:a16="http://schemas.microsoft.com/office/drawing/2014/main" id="{9B4E9EA9-0ACB-4E13-8F5D-5479CA9599CD}"/>
              </a:ext>
            </a:extLst>
          </p:cNvPr>
          <p:cNvGraphicFramePr/>
          <p:nvPr/>
        </p:nvGraphicFramePr>
        <p:xfrm>
          <a:off x="277166" y="13669258"/>
          <a:ext cx="6974239" cy="1665378"/>
        </p:xfrm>
        <a:graphic>
          <a:graphicData uri="http://schemas.openxmlformats.org/drawingml/2006/table">
            <a:tbl>
              <a:tblPr/>
              <a:tblGrid>
                <a:gridCol w="3975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83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512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Il     </a:t>
                      </a:r>
                      <a:r>
                        <a:rPr lang="en-GB" sz="28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est</a:t>
                      </a: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grand.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Tu     es petit.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512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Tu     es independent.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Il     </a:t>
                      </a:r>
                      <a:r>
                        <a:rPr lang="en-GB" sz="28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est</a:t>
                      </a: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prudent.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512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Tu     es content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Il    </a:t>
                      </a:r>
                      <a:r>
                        <a:rPr lang="en-GB" sz="28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est</a:t>
                      </a: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8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différent</a:t>
                      </a: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66" name="Group 165">
            <a:extLst>
              <a:ext uri="{FF2B5EF4-FFF2-40B4-BE49-F238E27FC236}">
                <a16:creationId xmlns:a16="http://schemas.microsoft.com/office/drawing/2014/main" id="{B9427972-A54D-4994-A29E-2B1C06C99A43}"/>
              </a:ext>
            </a:extLst>
          </p:cNvPr>
          <p:cNvGrpSpPr/>
          <p:nvPr/>
        </p:nvGrpSpPr>
        <p:grpSpPr>
          <a:xfrm>
            <a:off x="167861" y="13678901"/>
            <a:ext cx="759681" cy="609865"/>
            <a:chOff x="1249156" y="1991200"/>
            <a:chExt cx="705711" cy="527797"/>
          </a:xfrm>
        </p:grpSpPr>
        <p:sp>
          <p:nvSpPr>
            <p:cNvPr id="167" name="Explosion: 8 Points 166">
              <a:extLst>
                <a:ext uri="{FF2B5EF4-FFF2-40B4-BE49-F238E27FC236}">
                  <a16:creationId xmlns:a16="http://schemas.microsoft.com/office/drawing/2014/main" id="{5D383CF5-511F-4F63-82BB-3EF1F291ECFE}"/>
                </a:ext>
              </a:extLst>
            </p:cNvPr>
            <p:cNvSpPr/>
            <p:nvPr/>
          </p:nvSpPr>
          <p:spPr>
            <a:xfrm rot="20890364">
              <a:off x="1249156" y="1991200"/>
              <a:ext cx="705711" cy="527797"/>
            </a:xfrm>
            <a:prstGeom prst="irregularSeal1">
              <a:avLst/>
            </a:prstGeom>
            <a:solidFill>
              <a:srgbClr val="CC66FF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Explosion: 8 Points 167">
              <a:extLst>
                <a:ext uri="{FF2B5EF4-FFF2-40B4-BE49-F238E27FC236}">
                  <a16:creationId xmlns:a16="http://schemas.microsoft.com/office/drawing/2014/main" id="{F36CD4AC-795E-4451-A69B-D1BD22A68914}"/>
                </a:ext>
              </a:extLst>
            </p:cNvPr>
            <p:cNvSpPr/>
            <p:nvPr/>
          </p:nvSpPr>
          <p:spPr>
            <a:xfrm rot="20890364">
              <a:off x="1274198" y="2017415"/>
              <a:ext cx="646150" cy="483251"/>
            </a:xfrm>
            <a:prstGeom prst="irregularSeal1">
              <a:avLst/>
            </a:prstGeom>
            <a:solidFill>
              <a:srgbClr val="CC66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3" name="Speech Bubble: Rectangle with Corners Rounded 172">
            <a:extLst>
              <a:ext uri="{FF2B5EF4-FFF2-40B4-BE49-F238E27FC236}">
                <a16:creationId xmlns:a16="http://schemas.microsoft.com/office/drawing/2014/main" id="{8985F06C-0D03-4F23-A8CE-AEEA702E2B64}"/>
              </a:ext>
            </a:extLst>
          </p:cNvPr>
          <p:cNvSpPr/>
          <p:nvPr/>
        </p:nvSpPr>
        <p:spPr>
          <a:xfrm>
            <a:off x="8500993" y="13120159"/>
            <a:ext cx="2647057" cy="1429063"/>
          </a:xfrm>
          <a:prstGeom prst="wedgeRoundRectCallout">
            <a:avLst>
              <a:gd name="adj1" fmla="val -63990"/>
              <a:gd name="adj2" fmla="val 15522"/>
              <a:gd name="adj3" fmla="val 16667"/>
            </a:avLst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rgbClr val="786EB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Pierre, you are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1.________, </a:t>
            </a:r>
            <a:b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</a:b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2. _________, </a:t>
            </a:r>
            <a:b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</a:b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3. __________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74" name="Speech Bubble: Rectangle with Corners Rounded 173">
            <a:extLst>
              <a:ext uri="{FF2B5EF4-FFF2-40B4-BE49-F238E27FC236}">
                <a16:creationId xmlns:a16="http://schemas.microsoft.com/office/drawing/2014/main" id="{2A8C649D-2D7A-4E2A-9D0D-F2A16B9D2CED}"/>
              </a:ext>
            </a:extLst>
          </p:cNvPr>
          <p:cNvSpPr/>
          <p:nvPr/>
        </p:nvSpPr>
        <p:spPr>
          <a:xfrm>
            <a:off x="7316414" y="14672819"/>
            <a:ext cx="3495539" cy="1429063"/>
          </a:xfrm>
          <a:prstGeom prst="wedgeRoundRectCallout">
            <a:avLst>
              <a:gd name="adj1" fmla="val -22404"/>
              <a:gd name="adj2" fmla="val -68152"/>
              <a:gd name="adj3" fmla="val 16667"/>
            </a:avLst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rgbClr val="786EB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He is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1._______, </a:t>
            </a:r>
            <a:b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</a:b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2. _________, </a:t>
            </a:r>
            <a:b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</a:b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3. __________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800F43C-DF9B-4B91-8F8B-1D6EF555CBDC}"/>
              </a:ext>
            </a:extLst>
          </p:cNvPr>
          <p:cNvGrpSpPr/>
          <p:nvPr/>
        </p:nvGrpSpPr>
        <p:grpSpPr>
          <a:xfrm>
            <a:off x="157567" y="14251914"/>
            <a:ext cx="759681" cy="609865"/>
            <a:chOff x="1249156" y="1991200"/>
            <a:chExt cx="705711" cy="527797"/>
          </a:xfrm>
        </p:grpSpPr>
        <p:sp>
          <p:nvSpPr>
            <p:cNvPr id="176" name="Explosion: 8 Points 175">
              <a:extLst>
                <a:ext uri="{FF2B5EF4-FFF2-40B4-BE49-F238E27FC236}">
                  <a16:creationId xmlns:a16="http://schemas.microsoft.com/office/drawing/2014/main" id="{6965D884-E3C4-4291-8DDB-F2EEFC266554}"/>
                </a:ext>
              </a:extLst>
            </p:cNvPr>
            <p:cNvSpPr/>
            <p:nvPr/>
          </p:nvSpPr>
          <p:spPr>
            <a:xfrm rot="20890364">
              <a:off x="1249156" y="1991200"/>
              <a:ext cx="705711" cy="527797"/>
            </a:xfrm>
            <a:prstGeom prst="irregularSeal1">
              <a:avLst/>
            </a:prstGeom>
            <a:solidFill>
              <a:srgbClr val="CC66FF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Explosion: 8 Points 176">
              <a:extLst>
                <a:ext uri="{FF2B5EF4-FFF2-40B4-BE49-F238E27FC236}">
                  <a16:creationId xmlns:a16="http://schemas.microsoft.com/office/drawing/2014/main" id="{2677E443-D11E-4CBB-AEA5-004168947C62}"/>
                </a:ext>
              </a:extLst>
            </p:cNvPr>
            <p:cNvSpPr/>
            <p:nvPr/>
          </p:nvSpPr>
          <p:spPr>
            <a:xfrm rot="20890364">
              <a:off x="1274198" y="2017415"/>
              <a:ext cx="646150" cy="483251"/>
            </a:xfrm>
            <a:prstGeom prst="irregularSeal1">
              <a:avLst/>
            </a:prstGeom>
            <a:solidFill>
              <a:srgbClr val="CC66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6E165B07-A144-4630-B10D-930389F295F5}"/>
              </a:ext>
            </a:extLst>
          </p:cNvPr>
          <p:cNvGrpSpPr/>
          <p:nvPr/>
        </p:nvGrpSpPr>
        <p:grpSpPr>
          <a:xfrm>
            <a:off x="4063143" y="14754039"/>
            <a:ext cx="759681" cy="609865"/>
            <a:chOff x="1249156" y="1991200"/>
            <a:chExt cx="705711" cy="527797"/>
          </a:xfrm>
        </p:grpSpPr>
        <p:sp>
          <p:nvSpPr>
            <p:cNvPr id="179" name="Explosion: 8 Points 178">
              <a:extLst>
                <a:ext uri="{FF2B5EF4-FFF2-40B4-BE49-F238E27FC236}">
                  <a16:creationId xmlns:a16="http://schemas.microsoft.com/office/drawing/2014/main" id="{384D2491-5EAB-4B10-B200-93199964BCA0}"/>
                </a:ext>
              </a:extLst>
            </p:cNvPr>
            <p:cNvSpPr/>
            <p:nvPr/>
          </p:nvSpPr>
          <p:spPr>
            <a:xfrm rot="20890364">
              <a:off x="1249156" y="1991200"/>
              <a:ext cx="705711" cy="527797"/>
            </a:xfrm>
            <a:prstGeom prst="irregularSeal1">
              <a:avLst/>
            </a:prstGeom>
            <a:solidFill>
              <a:srgbClr val="CC66FF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Explosion: 8 Points 179">
              <a:extLst>
                <a:ext uri="{FF2B5EF4-FFF2-40B4-BE49-F238E27FC236}">
                  <a16:creationId xmlns:a16="http://schemas.microsoft.com/office/drawing/2014/main" id="{5FC2A800-B596-4FC1-A6A6-47C3A72B9B8C}"/>
                </a:ext>
              </a:extLst>
            </p:cNvPr>
            <p:cNvSpPr/>
            <p:nvPr/>
          </p:nvSpPr>
          <p:spPr>
            <a:xfrm rot="20890364">
              <a:off x="1274198" y="2017415"/>
              <a:ext cx="646150" cy="483251"/>
            </a:xfrm>
            <a:prstGeom prst="irregularSeal1">
              <a:avLst/>
            </a:prstGeom>
            <a:solidFill>
              <a:srgbClr val="CC66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471E4A46-E8FD-46B7-A33F-65B262EAAAFD}"/>
              </a:ext>
            </a:extLst>
          </p:cNvPr>
          <p:cNvGrpSpPr/>
          <p:nvPr/>
        </p:nvGrpSpPr>
        <p:grpSpPr>
          <a:xfrm>
            <a:off x="186736" y="14795092"/>
            <a:ext cx="759681" cy="609865"/>
            <a:chOff x="1249156" y="1991200"/>
            <a:chExt cx="705711" cy="527797"/>
          </a:xfrm>
        </p:grpSpPr>
        <p:sp>
          <p:nvSpPr>
            <p:cNvPr id="182" name="Explosion: 8 Points 181">
              <a:extLst>
                <a:ext uri="{FF2B5EF4-FFF2-40B4-BE49-F238E27FC236}">
                  <a16:creationId xmlns:a16="http://schemas.microsoft.com/office/drawing/2014/main" id="{16C05FC0-43B6-475B-B207-49D2EF75D7F0}"/>
                </a:ext>
              </a:extLst>
            </p:cNvPr>
            <p:cNvSpPr/>
            <p:nvPr/>
          </p:nvSpPr>
          <p:spPr>
            <a:xfrm rot="20890364">
              <a:off x="1249156" y="1991200"/>
              <a:ext cx="705711" cy="527797"/>
            </a:xfrm>
            <a:prstGeom prst="irregularSeal1">
              <a:avLst/>
            </a:prstGeom>
            <a:solidFill>
              <a:srgbClr val="CC66FF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Explosion: 8 Points 182">
              <a:extLst>
                <a:ext uri="{FF2B5EF4-FFF2-40B4-BE49-F238E27FC236}">
                  <a16:creationId xmlns:a16="http://schemas.microsoft.com/office/drawing/2014/main" id="{4B616718-4BC4-4B42-8926-DDF81CEB6B5B}"/>
                </a:ext>
              </a:extLst>
            </p:cNvPr>
            <p:cNvSpPr/>
            <p:nvPr/>
          </p:nvSpPr>
          <p:spPr>
            <a:xfrm rot="20890364">
              <a:off x="1274198" y="2017415"/>
              <a:ext cx="646150" cy="483251"/>
            </a:xfrm>
            <a:prstGeom prst="irregularSeal1">
              <a:avLst/>
            </a:prstGeom>
            <a:solidFill>
              <a:srgbClr val="CC66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D7DFC8EA-ED1B-4C98-B647-F06F92DA8B94}"/>
              </a:ext>
            </a:extLst>
          </p:cNvPr>
          <p:cNvGrpSpPr/>
          <p:nvPr/>
        </p:nvGrpSpPr>
        <p:grpSpPr>
          <a:xfrm>
            <a:off x="4206212" y="13644392"/>
            <a:ext cx="759681" cy="609865"/>
            <a:chOff x="1249156" y="1991200"/>
            <a:chExt cx="705711" cy="527797"/>
          </a:xfrm>
        </p:grpSpPr>
        <p:sp>
          <p:nvSpPr>
            <p:cNvPr id="185" name="Explosion: 8 Points 184">
              <a:extLst>
                <a:ext uri="{FF2B5EF4-FFF2-40B4-BE49-F238E27FC236}">
                  <a16:creationId xmlns:a16="http://schemas.microsoft.com/office/drawing/2014/main" id="{2ACC376E-42B9-44D9-B4AF-CF40A194EC93}"/>
                </a:ext>
              </a:extLst>
            </p:cNvPr>
            <p:cNvSpPr/>
            <p:nvPr/>
          </p:nvSpPr>
          <p:spPr>
            <a:xfrm rot="20890364">
              <a:off x="1249156" y="1991200"/>
              <a:ext cx="705711" cy="527797"/>
            </a:xfrm>
            <a:prstGeom prst="irregularSeal1">
              <a:avLst/>
            </a:prstGeom>
            <a:solidFill>
              <a:srgbClr val="CC66FF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Explosion: 8 Points 185">
              <a:extLst>
                <a:ext uri="{FF2B5EF4-FFF2-40B4-BE49-F238E27FC236}">
                  <a16:creationId xmlns:a16="http://schemas.microsoft.com/office/drawing/2014/main" id="{73CBBA69-6D1B-4CD2-88B7-9770EBD65803}"/>
                </a:ext>
              </a:extLst>
            </p:cNvPr>
            <p:cNvSpPr/>
            <p:nvPr/>
          </p:nvSpPr>
          <p:spPr>
            <a:xfrm rot="20890364">
              <a:off x="1274198" y="2017415"/>
              <a:ext cx="646150" cy="483251"/>
            </a:xfrm>
            <a:prstGeom prst="irregularSeal1">
              <a:avLst/>
            </a:prstGeom>
            <a:solidFill>
              <a:srgbClr val="CC66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ED4B61CC-3399-4359-AACB-1202143935AB}"/>
              </a:ext>
            </a:extLst>
          </p:cNvPr>
          <p:cNvGrpSpPr/>
          <p:nvPr/>
        </p:nvGrpSpPr>
        <p:grpSpPr>
          <a:xfrm>
            <a:off x="4099729" y="14156277"/>
            <a:ext cx="759681" cy="609865"/>
            <a:chOff x="1249156" y="1991200"/>
            <a:chExt cx="705711" cy="527797"/>
          </a:xfrm>
        </p:grpSpPr>
        <p:sp>
          <p:nvSpPr>
            <p:cNvPr id="188" name="Explosion: 8 Points 187">
              <a:extLst>
                <a:ext uri="{FF2B5EF4-FFF2-40B4-BE49-F238E27FC236}">
                  <a16:creationId xmlns:a16="http://schemas.microsoft.com/office/drawing/2014/main" id="{96735E4F-BD51-4556-8A8A-0AB6EA6C1101}"/>
                </a:ext>
              </a:extLst>
            </p:cNvPr>
            <p:cNvSpPr/>
            <p:nvPr/>
          </p:nvSpPr>
          <p:spPr>
            <a:xfrm rot="20890364">
              <a:off x="1249156" y="1991200"/>
              <a:ext cx="705711" cy="527797"/>
            </a:xfrm>
            <a:prstGeom prst="irregularSeal1">
              <a:avLst/>
            </a:prstGeom>
            <a:solidFill>
              <a:srgbClr val="CC66FF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Explosion: 8 Points 188">
              <a:extLst>
                <a:ext uri="{FF2B5EF4-FFF2-40B4-BE49-F238E27FC236}">
                  <a16:creationId xmlns:a16="http://schemas.microsoft.com/office/drawing/2014/main" id="{BF5DEC8D-4BC4-4170-ACF2-05D1FF4992BF}"/>
                </a:ext>
              </a:extLst>
            </p:cNvPr>
            <p:cNvSpPr/>
            <p:nvPr/>
          </p:nvSpPr>
          <p:spPr>
            <a:xfrm rot="20890364">
              <a:off x="1274198" y="2017415"/>
              <a:ext cx="646150" cy="483251"/>
            </a:xfrm>
            <a:prstGeom prst="irregularSeal1">
              <a:avLst/>
            </a:prstGeom>
            <a:solidFill>
              <a:srgbClr val="CC66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8216CDC7-D643-4AA9-8187-C35A0DA26C4B}"/>
              </a:ext>
            </a:extLst>
          </p:cNvPr>
          <p:cNvGrpSpPr/>
          <p:nvPr/>
        </p:nvGrpSpPr>
        <p:grpSpPr>
          <a:xfrm>
            <a:off x="7166097" y="282179"/>
            <a:ext cx="1055766" cy="748824"/>
            <a:chOff x="3814354" y="2201705"/>
            <a:chExt cx="643357" cy="456315"/>
          </a:xfrm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EBB81DA6-3D39-45A7-9BD4-E846011EC768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ADD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A518B9E-1960-4B26-BEED-1361913039FC}"/>
                </a:ext>
              </a:extLst>
            </p:cNvPr>
            <p:cNvSpPr txBox="1"/>
            <p:nvPr/>
          </p:nvSpPr>
          <p:spPr>
            <a:xfrm rot="20463376">
              <a:off x="3912016" y="2214712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FADD2E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4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6" name="Picture 4" descr="Free Watercolor Brushstroke illustration and picture">
            <a:extLst>
              <a:ext uri="{FF2B5EF4-FFF2-40B4-BE49-F238E27FC236}">
                <a16:creationId xmlns:a16="http://schemas.microsoft.com/office/drawing/2014/main" id="{A9C2CDE1-EA22-41AB-9DD0-24B01AC10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069" y="15577891"/>
            <a:ext cx="818940" cy="58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4D5ACF26-3485-46A7-BD7E-876B90969D8F}"/>
              </a:ext>
            </a:extLst>
          </p:cNvPr>
          <p:cNvSpPr txBox="1"/>
          <p:nvPr/>
        </p:nvSpPr>
        <p:spPr>
          <a:xfrm>
            <a:off x="11544782" y="15665798"/>
            <a:ext cx="529312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144066-0E11-4EEE-8EF9-FAB62471FAF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707431" y="12501052"/>
            <a:ext cx="1444877" cy="16704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5BBCA4-2D17-41BE-890A-5F3077E96C2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701334" y="14178865"/>
            <a:ext cx="1450974" cy="1639966"/>
          </a:xfrm>
          <a:prstGeom prst="rect">
            <a:avLst/>
          </a:prstGeom>
        </p:spPr>
      </p:pic>
      <p:pic>
        <p:nvPicPr>
          <p:cNvPr id="6" name="Picture 2" descr="Alphabet Word Images, Face, Human">
            <a:extLst>
              <a:ext uri="{FF2B5EF4-FFF2-40B4-BE49-F238E27FC236}">
                <a16:creationId xmlns:a16="http://schemas.microsoft.com/office/drawing/2014/main" id="{35240909-11E5-655F-231C-BDBC2E38D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71" y="2045450"/>
            <a:ext cx="474640" cy="55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555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43143" y="119386"/>
            <a:ext cx="7113935" cy="748825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Jaune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26B086-48E6-4047-A592-E3BDF795EB6A}"/>
              </a:ext>
            </a:extLst>
          </p:cNvPr>
          <p:cNvGrpSpPr/>
          <p:nvPr/>
        </p:nvGrpSpPr>
        <p:grpSpPr>
          <a:xfrm>
            <a:off x="228826" y="5664275"/>
            <a:ext cx="2268556" cy="862054"/>
            <a:chOff x="314909" y="12083263"/>
            <a:chExt cx="2268556" cy="862054"/>
          </a:xfrm>
        </p:grpSpPr>
        <p:sp>
          <p:nvSpPr>
            <p:cNvPr id="97" name="Title 1">
              <a:extLst>
                <a:ext uri="{FF2B5EF4-FFF2-40B4-BE49-F238E27FC236}">
                  <a16:creationId xmlns:a16="http://schemas.microsoft.com/office/drawing/2014/main" id="{04C46840-11A1-4494-9F0F-151ADA4D3416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7" name="Picture 1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4B5A3394-A3A1-421E-8604-8E95C66A0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295BA48-CFD5-4B57-BA4B-240AFCB1FBF3}"/>
              </a:ext>
            </a:extLst>
          </p:cNvPr>
          <p:cNvGrpSpPr/>
          <p:nvPr/>
        </p:nvGrpSpPr>
        <p:grpSpPr>
          <a:xfrm>
            <a:off x="8082884" y="589773"/>
            <a:ext cx="1444635" cy="1543680"/>
            <a:chOff x="7172691" y="13208027"/>
            <a:chExt cx="1444635" cy="1543680"/>
          </a:xfrm>
        </p:grpSpPr>
        <p:pic>
          <p:nvPicPr>
            <p:cNvPr id="169" name="Picture 168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4279E781-E191-464E-BC13-90121F5D61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2794"/>
            <a:stretch/>
          </p:blipFill>
          <p:spPr>
            <a:xfrm>
              <a:off x="7172691" y="13208027"/>
              <a:ext cx="1444635" cy="1507253"/>
            </a:xfrm>
            <a:prstGeom prst="rect">
              <a:avLst/>
            </a:prstGeom>
          </p:spPr>
        </p:pic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B7C7FE1E-C5CE-4A65-8D4A-D58048E43E74}"/>
                </a:ext>
              </a:extLst>
            </p:cNvPr>
            <p:cNvSpPr txBox="1"/>
            <p:nvPr/>
          </p:nvSpPr>
          <p:spPr>
            <a:xfrm>
              <a:off x="7395049" y="14351597"/>
              <a:ext cx="9517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Pierre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FD7B038-E9F3-46B0-B23E-C15C5F22096E}"/>
              </a:ext>
            </a:extLst>
          </p:cNvPr>
          <p:cNvGrpSpPr/>
          <p:nvPr/>
        </p:nvGrpSpPr>
        <p:grpSpPr>
          <a:xfrm>
            <a:off x="170668" y="936641"/>
            <a:ext cx="2331393" cy="849944"/>
            <a:chOff x="265969" y="4581662"/>
            <a:chExt cx="2331393" cy="849944"/>
          </a:xfrm>
        </p:grpSpPr>
        <p:sp>
          <p:nvSpPr>
            <p:cNvPr id="94" name="Title 1">
              <a:extLst>
                <a:ext uri="{FF2B5EF4-FFF2-40B4-BE49-F238E27FC236}">
                  <a16:creationId xmlns:a16="http://schemas.microsoft.com/office/drawing/2014/main" id="{69A571F1-6AA2-44BF-B0C8-85DC5C463E01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95" name="Picture 94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378D851E-6F6B-4336-A0E3-F9AF398A7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2695DB5B-EFBF-488E-94E4-5428C83C1D9C}"/>
              </a:ext>
            </a:extLst>
          </p:cNvPr>
          <p:cNvSpPr txBox="1"/>
          <p:nvPr/>
        </p:nvSpPr>
        <p:spPr>
          <a:xfrm>
            <a:off x="2539957" y="1096903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Pierre parle à Jean-Michel.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98" name="Table 2">
            <a:extLst>
              <a:ext uri="{FF2B5EF4-FFF2-40B4-BE49-F238E27FC236}">
                <a16:creationId xmlns:a16="http://schemas.microsoft.com/office/drawing/2014/main" id="{D3E3C565-10B3-45B8-AB5C-C189820EC54E}"/>
              </a:ext>
            </a:extLst>
          </p:cNvPr>
          <p:cNvGraphicFramePr/>
          <p:nvPr/>
        </p:nvGraphicFramePr>
        <p:xfrm>
          <a:off x="450042" y="1786585"/>
          <a:ext cx="7007036" cy="3889800"/>
        </p:xfrm>
        <a:graphic>
          <a:graphicData uri="http://schemas.openxmlformats.org/drawingml/2006/table">
            <a:tbl>
              <a:tblPr/>
              <a:tblGrid>
                <a:gridCol w="780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5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5665">
                  <a:extLst>
                    <a:ext uri="{9D8B030D-6E8A-4147-A177-3AD203B41FA5}">
                      <a16:colId xmlns:a16="http://schemas.microsoft.com/office/drawing/2014/main" val="4106822894"/>
                    </a:ext>
                  </a:extLst>
                </a:gridCol>
                <a:gridCol w="2075665">
                  <a:extLst>
                    <a:ext uri="{9D8B030D-6E8A-4147-A177-3AD203B41FA5}">
                      <a16:colId xmlns:a16="http://schemas.microsoft.com/office/drawing/2014/main" val="2888884074"/>
                    </a:ext>
                  </a:extLst>
                </a:gridCol>
              </a:tblGrid>
              <a:tr h="9529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You are…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 am…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6969313"/>
                  </a:ext>
                </a:extLst>
              </a:tr>
            </a:tbl>
          </a:graphicData>
        </a:graphic>
      </p:graphicFrame>
      <p:pic>
        <p:nvPicPr>
          <p:cNvPr id="103" name="Picture 102" descr="A picture containing text&#10;&#10;Description automatically generated">
            <a:extLst>
              <a:ext uri="{FF2B5EF4-FFF2-40B4-BE49-F238E27FC236}">
                <a16:creationId xmlns:a16="http://schemas.microsoft.com/office/drawing/2014/main" id="{2162C957-D900-4E81-898C-3CD10654F0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7878" y="1928737"/>
            <a:ext cx="605110" cy="614420"/>
          </a:xfrm>
          <a:prstGeom prst="ellipse">
            <a:avLst/>
          </a:prstGeom>
        </p:spPr>
      </p:pic>
      <p:pic>
        <p:nvPicPr>
          <p:cNvPr id="104" name="Picture 10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9DEB4-113E-41C9-BADC-FD8EDEFA29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794"/>
          <a:stretch/>
        </p:blipFill>
        <p:spPr>
          <a:xfrm>
            <a:off x="4664899" y="1857353"/>
            <a:ext cx="705925" cy="736524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9E41A5-E9B9-4C8F-86BE-864C67352D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8294" y="2116558"/>
            <a:ext cx="4155584" cy="3044130"/>
          </a:xfrm>
          <a:prstGeom prst="rect">
            <a:avLst/>
          </a:prstGeom>
        </p:spPr>
      </p:pic>
      <p:graphicFrame>
        <p:nvGraphicFramePr>
          <p:cNvPr id="105" name="Table 4">
            <a:extLst>
              <a:ext uri="{FF2B5EF4-FFF2-40B4-BE49-F238E27FC236}">
                <a16:creationId xmlns:a16="http://schemas.microsoft.com/office/drawing/2014/main" id="{03A43FAD-3AD2-4D0E-A0E4-F4AC52AB8214}"/>
              </a:ext>
            </a:extLst>
          </p:cNvPr>
          <p:cNvGraphicFramePr>
            <a:graphicFrameLocks noGrp="1"/>
          </p:cNvGraphicFramePr>
          <p:nvPr/>
        </p:nvGraphicFramePr>
        <p:xfrm>
          <a:off x="465475" y="6526329"/>
          <a:ext cx="9810698" cy="56325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4645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banane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moto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écouter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464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univers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cheval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midi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4645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oui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ça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464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Au revoir 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4645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important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seul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prudent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464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différent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indépendant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4645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grand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06" name="Picture 105">
            <a:extLst>
              <a:ext uri="{FF2B5EF4-FFF2-40B4-BE49-F238E27FC236}">
                <a16:creationId xmlns:a16="http://schemas.microsoft.com/office/drawing/2014/main" id="{72FFEF3E-7A43-4C34-B74B-B52608DEF0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568" y="8605523"/>
            <a:ext cx="1186070" cy="1080360"/>
          </a:xfrm>
          <a:prstGeom prst="rect">
            <a:avLst/>
          </a:prstGeom>
        </p:spPr>
      </p:pic>
      <p:pic>
        <p:nvPicPr>
          <p:cNvPr id="107" name="Picture 106" descr="Icon&#10;&#10;Description automatically generated">
            <a:extLst>
              <a:ext uri="{FF2B5EF4-FFF2-40B4-BE49-F238E27FC236}">
                <a16:creationId xmlns:a16="http://schemas.microsoft.com/office/drawing/2014/main" id="{7D65E071-A953-40A8-BC45-1126F03ABA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68" y="6899543"/>
            <a:ext cx="1186070" cy="1186070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FFD15787-6AED-4776-BE8A-BB21685774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853" y="10395528"/>
            <a:ext cx="1162417" cy="1101237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DC821A16-132C-4A2C-9999-AAA58CA10AEB}"/>
              </a:ext>
            </a:extLst>
          </p:cNvPr>
          <p:cNvSpPr txBox="1"/>
          <p:nvPr/>
        </p:nvSpPr>
        <p:spPr>
          <a:xfrm>
            <a:off x="1671215" y="1140967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DB42907-E7C0-4CCE-9A95-1BD5288232F6}"/>
              </a:ext>
            </a:extLst>
          </p:cNvPr>
          <p:cNvSpPr txBox="1"/>
          <p:nvPr/>
        </p:nvSpPr>
        <p:spPr>
          <a:xfrm>
            <a:off x="1645596" y="906855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2217108-AC50-48B5-89BB-E94A4DA32C03}"/>
              </a:ext>
            </a:extLst>
          </p:cNvPr>
          <p:cNvSpPr txBox="1"/>
          <p:nvPr/>
        </p:nvSpPr>
        <p:spPr>
          <a:xfrm>
            <a:off x="1612133" y="759360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0EBF3D8F-B4A1-4D8D-B09A-C0EFB1FA8B8F}"/>
              </a:ext>
            </a:extLst>
          </p:cNvPr>
          <p:cNvSpPr txBox="1"/>
          <p:nvPr/>
        </p:nvSpPr>
        <p:spPr>
          <a:xfrm>
            <a:off x="2497382" y="5778403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2" name="Title 2">
            <a:extLst>
              <a:ext uri="{FF2B5EF4-FFF2-40B4-BE49-F238E27FC236}">
                <a16:creationId xmlns:a16="http://schemas.microsoft.com/office/drawing/2014/main" id="{BD34DEEC-1A53-4FAD-8C68-B22587E9C8CE}"/>
              </a:ext>
            </a:extLst>
          </p:cNvPr>
          <p:cNvSpPr txBox="1">
            <a:spLocks/>
          </p:cNvSpPr>
          <p:nvPr/>
        </p:nvSpPr>
        <p:spPr>
          <a:xfrm>
            <a:off x="10565251" y="6488587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4F127A-3E55-44D4-A8E7-2979DC017A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27935" y="5342440"/>
            <a:ext cx="1255885" cy="114614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50105893-BFA2-4D6B-A98F-6204F23341F7}"/>
              </a:ext>
            </a:extLst>
          </p:cNvPr>
          <p:cNvGrpSpPr/>
          <p:nvPr/>
        </p:nvGrpSpPr>
        <p:grpSpPr>
          <a:xfrm>
            <a:off x="197055" y="12209009"/>
            <a:ext cx="2331393" cy="849944"/>
            <a:chOff x="265969" y="4581662"/>
            <a:chExt cx="2331393" cy="849944"/>
          </a:xfrm>
        </p:grpSpPr>
        <p:sp>
          <p:nvSpPr>
            <p:cNvPr id="36" name="Title 1">
              <a:extLst>
                <a:ext uri="{FF2B5EF4-FFF2-40B4-BE49-F238E27FC236}">
                  <a16:creationId xmlns:a16="http://schemas.microsoft.com/office/drawing/2014/main" id="{51540699-6B37-4C8E-BD64-E35B462ED362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37" name="Picture 36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4B151427-EBED-43E4-9A1D-0E1FBB8E4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E672B1C-9EC0-44BF-8987-65A69801098E}"/>
              </a:ext>
            </a:extLst>
          </p:cNvPr>
          <p:cNvSpPr txBox="1"/>
          <p:nvPr/>
        </p:nvSpPr>
        <p:spPr>
          <a:xfrm>
            <a:off x="2566344" y="12369271"/>
            <a:ext cx="8739066" cy="900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Odd one out. Which name does or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does not have the SSC [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</a:t>
            </a: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/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]?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0B53831-19A9-4F47-A49A-7F0286B89946}"/>
              </a:ext>
            </a:extLst>
          </p:cNvPr>
          <p:cNvGraphicFramePr>
            <a:graphicFrameLocks noGrp="1"/>
          </p:cNvGraphicFramePr>
          <p:nvPr/>
        </p:nvGraphicFramePr>
        <p:xfrm>
          <a:off x="1135876" y="13343421"/>
          <a:ext cx="9592059" cy="2722880"/>
        </p:xfrm>
        <a:graphic>
          <a:graphicData uri="http://schemas.openxmlformats.org/drawingml/2006/table">
            <a:tbl>
              <a:tblPr firstRow="1" bandRow="1"/>
              <a:tblGrid>
                <a:gridCol w="3207115">
                  <a:extLst>
                    <a:ext uri="{9D8B030D-6E8A-4147-A177-3AD203B41FA5}">
                      <a16:colId xmlns:a16="http://schemas.microsoft.com/office/drawing/2014/main" val="1695955407"/>
                    </a:ext>
                  </a:extLst>
                </a:gridCol>
                <a:gridCol w="3192472">
                  <a:extLst>
                    <a:ext uri="{9D8B030D-6E8A-4147-A177-3AD203B41FA5}">
                      <a16:colId xmlns:a16="http://schemas.microsoft.com/office/drawing/2014/main" val="3518726275"/>
                    </a:ext>
                  </a:extLst>
                </a:gridCol>
                <a:gridCol w="3192472">
                  <a:extLst>
                    <a:ext uri="{9D8B030D-6E8A-4147-A177-3AD203B41FA5}">
                      <a16:colId xmlns:a16="http://schemas.microsoft.com/office/drawing/2014/main" val="963992712"/>
                    </a:ext>
                  </a:extLst>
                </a:gridCol>
              </a:tblGrid>
              <a:tr h="54457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Ange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Anne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André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1053328"/>
                  </a:ext>
                </a:extLst>
              </a:tr>
              <a:tr h="54457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Jeanne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André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Marianne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6636423"/>
                  </a:ext>
                </a:extLst>
              </a:tr>
              <a:tr h="54457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Alexandre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Laurence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Denis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5544784"/>
                  </a:ext>
                </a:extLst>
              </a:tr>
              <a:tr h="54457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Stéphane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Antoine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Henri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7943502"/>
                  </a:ext>
                </a:extLst>
              </a:tr>
              <a:tr h="544576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Jean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Hannah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Nathan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364632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41A5CD7-0A14-4550-AD4C-23494D1CE9BB}"/>
              </a:ext>
            </a:extLst>
          </p:cNvPr>
          <p:cNvGraphicFramePr>
            <a:graphicFrameLocks noGrp="1"/>
          </p:cNvGraphicFramePr>
          <p:nvPr/>
        </p:nvGraphicFramePr>
        <p:xfrm>
          <a:off x="266958" y="13322855"/>
          <a:ext cx="780041" cy="2722880"/>
        </p:xfrm>
        <a:graphic>
          <a:graphicData uri="http://schemas.openxmlformats.org/drawingml/2006/table">
            <a:tbl>
              <a:tblPr/>
              <a:tblGrid>
                <a:gridCol w="780041">
                  <a:extLst>
                    <a:ext uri="{9D8B030D-6E8A-4147-A177-3AD203B41FA5}">
                      <a16:colId xmlns:a16="http://schemas.microsoft.com/office/drawing/2014/main" val="794252335"/>
                    </a:ext>
                  </a:extLst>
                </a:gridCol>
              </a:tblGrid>
              <a:tr h="567114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6955147"/>
                  </a:ext>
                </a:extLst>
              </a:tr>
              <a:tr h="54636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1830538"/>
                  </a:ext>
                </a:extLst>
              </a:tr>
              <a:tr h="516668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2773553"/>
                  </a:ext>
                </a:extLst>
              </a:tr>
              <a:tr h="54636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1165554"/>
                  </a:ext>
                </a:extLst>
              </a:tr>
              <a:tr h="54636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5642260"/>
                  </a:ext>
                </a:extLst>
              </a:tr>
            </a:tbl>
          </a:graphicData>
        </a:graphic>
      </p:graphicFrame>
      <p:pic>
        <p:nvPicPr>
          <p:cNvPr id="43" name="Google Shape;164;p2" descr="Speech Icon, Voice, Talking, Audio, Speech">
            <a:extLst>
              <a:ext uri="{FF2B5EF4-FFF2-40B4-BE49-F238E27FC236}">
                <a16:creationId xmlns:a16="http://schemas.microsoft.com/office/drawing/2014/main" id="{3CFFC1A1-AC5C-4A00-A7B4-4B6F0D590425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727935" y="12363049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2" descr="Child, Happy, Boy, Hair, Smiling, Smile, Kid, Play">
            <a:hlinkClick r:id="" action="ppaction://noaction">
              <a:snd r:embed="rId13" name="enfant.wav"/>
            </a:hlinkClick>
            <a:extLst>
              <a:ext uri="{FF2B5EF4-FFF2-40B4-BE49-F238E27FC236}">
                <a16:creationId xmlns:a16="http://schemas.microsoft.com/office/drawing/2014/main" id="{10ABD198-0D58-4DC9-9667-BC621D64D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905" y="12369271"/>
            <a:ext cx="469674" cy="74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3C5CD13D-49C1-4E86-9CCB-3318FD6C4250}"/>
              </a:ext>
            </a:extLst>
          </p:cNvPr>
          <p:cNvGrpSpPr/>
          <p:nvPr/>
        </p:nvGrpSpPr>
        <p:grpSpPr>
          <a:xfrm>
            <a:off x="7166097" y="282179"/>
            <a:ext cx="1055766" cy="748824"/>
            <a:chOff x="3814354" y="2201705"/>
            <a:chExt cx="643357" cy="456315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C07BA644-3B30-4DD7-B67D-4F3E56D343CE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ADD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2323E94-9887-4E06-850F-F0001DD13C23}"/>
                </a:ext>
              </a:extLst>
            </p:cNvPr>
            <p:cNvSpPr txBox="1"/>
            <p:nvPr/>
          </p:nvSpPr>
          <p:spPr>
            <a:xfrm rot="20463376">
              <a:off x="3912016" y="2214712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FADD2E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4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8" name="Picture 4" descr="Free Watercolor Brushstroke illustration and picture">
            <a:extLst>
              <a:ext uri="{FF2B5EF4-FFF2-40B4-BE49-F238E27FC236}">
                <a16:creationId xmlns:a16="http://schemas.microsoft.com/office/drawing/2014/main" id="{24A1DA29-68BA-44DA-ADD5-4E25BDFAB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069" y="15577891"/>
            <a:ext cx="818940" cy="58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AAAC7F1F-104A-44E9-AC3F-7D3C6A3A8153}"/>
              </a:ext>
            </a:extLst>
          </p:cNvPr>
          <p:cNvSpPr txBox="1"/>
          <p:nvPr/>
        </p:nvSpPr>
        <p:spPr>
          <a:xfrm>
            <a:off x="11544782" y="15665798"/>
            <a:ext cx="553357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936594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43143" y="119386"/>
            <a:ext cx="7113935" cy="748825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Jaune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26B086-48E6-4047-A592-E3BDF795EB6A}"/>
              </a:ext>
            </a:extLst>
          </p:cNvPr>
          <p:cNvGrpSpPr/>
          <p:nvPr/>
        </p:nvGrpSpPr>
        <p:grpSpPr>
          <a:xfrm>
            <a:off x="197055" y="928414"/>
            <a:ext cx="2268556" cy="862054"/>
            <a:chOff x="314909" y="12083263"/>
            <a:chExt cx="2268556" cy="862054"/>
          </a:xfrm>
        </p:grpSpPr>
        <p:sp>
          <p:nvSpPr>
            <p:cNvPr id="97" name="Title 1">
              <a:extLst>
                <a:ext uri="{FF2B5EF4-FFF2-40B4-BE49-F238E27FC236}">
                  <a16:creationId xmlns:a16="http://schemas.microsoft.com/office/drawing/2014/main" id="{04C46840-11A1-4494-9F0F-151ADA4D3416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7" name="Picture 1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4B5A3394-A3A1-421E-8604-8E95C66A0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FD7B038-E9F3-46B0-B23E-C15C5F22096E}"/>
              </a:ext>
            </a:extLst>
          </p:cNvPr>
          <p:cNvGrpSpPr/>
          <p:nvPr/>
        </p:nvGrpSpPr>
        <p:grpSpPr>
          <a:xfrm>
            <a:off x="296164" y="6404939"/>
            <a:ext cx="2331393" cy="849944"/>
            <a:chOff x="265969" y="4581662"/>
            <a:chExt cx="2331393" cy="849944"/>
          </a:xfrm>
        </p:grpSpPr>
        <p:sp>
          <p:nvSpPr>
            <p:cNvPr id="94" name="Title 1">
              <a:extLst>
                <a:ext uri="{FF2B5EF4-FFF2-40B4-BE49-F238E27FC236}">
                  <a16:creationId xmlns:a16="http://schemas.microsoft.com/office/drawing/2014/main" id="{69A571F1-6AA2-44BF-B0C8-85DC5C463E01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95" name="Picture 94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378D851E-6F6B-4336-A0E3-F9AF398A7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2695DB5B-EFBF-488E-94E4-5428C83C1D9C}"/>
              </a:ext>
            </a:extLst>
          </p:cNvPr>
          <p:cNvSpPr txBox="1"/>
          <p:nvPr/>
        </p:nvSpPr>
        <p:spPr>
          <a:xfrm>
            <a:off x="2480196" y="1055198"/>
            <a:ext cx="161701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Monsieur Lemaire is asking questions, but to a boy or girl?</a:t>
            </a:r>
            <a:endParaRPr kumimoji="0" lang="en-GB" sz="2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0EBF3D8F-B4A1-4D8D-B09A-C0EFB1FA8B8F}"/>
              </a:ext>
            </a:extLst>
          </p:cNvPr>
          <p:cNvSpPr txBox="1"/>
          <p:nvPr/>
        </p:nvSpPr>
        <p:spPr>
          <a:xfrm>
            <a:off x="2710819" y="6572542"/>
            <a:ext cx="9409729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Who is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Adèle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talking to?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45" name="Table 1">
            <a:extLst>
              <a:ext uri="{FF2B5EF4-FFF2-40B4-BE49-F238E27FC236}">
                <a16:creationId xmlns:a16="http://schemas.microsoft.com/office/drawing/2014/main" id="{DFA56910-66DE-4007-BF8F-048496DC6151}"/>
              </a:ext>
            </a:extLst>
          </p:cNvPr>
          <p:cNvGraphicFramePr/>
          <p:nvPr/>
        </p:nvGraphicFramePr>
        <p:xfrm>
          <a:off x="409236" y="1766729"/>
          <a:ext cx="10030935" cy="4513680"/>
        </p:xfrm>
        <a:graphic>
          <a:graphicData uri="http://schemas.openxmlformats.org/drawingml/2006/table">
            <a:tbl>
              <a:tblPr/>
              <a:tblGrid>
                <a:gridCol w="891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7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9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520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12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Ex.</a:t>
                      </a:r>
                      <a:endParaRPr lang="en-GB" sz="2400" b="0" strike="noStrike" spc="-1" dirty="0">
                        <a:latin typeface="Arial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</a:rPr>
                        <a:t>Adèle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DejaVu Sans"/>
                        </a:rPr>
                        <a:t>Olivier</a:t>
                      </a:r>
                      <a:endParaRPr lang="en-GB" sz="2400" b="0" strike="noStrike" spc="-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2400" b="0" strike="noStrike" kern="1200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+mn-cs"/>
                        </a:rPr>
                        <a:t>tu</a:t>
                      </a:r>
                      <a:r>
                        <a:rPr lang="en-GB" sz="2400" b="0" strike="noStrike" kern="1200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+mn-cs"/>
                        </a:rPr>
                        <a:t> es </a:t>
                      </a:r>
                      <a:r>
                        <a:rPr lang="en-GB" sz="2400" b="0" strike="noStrike" kern="1200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+mn-cs"/>
                        </a:rPr>
                        <a:t>prudente</a:t>
                      </a:r>
                      <a:r>
                        <a:rPr lang="en-GB" sz="2400" b="0" strike="noStrike" kern="1200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+mn-cs"/>
                        </a:rPr>
                        <a:t> ?</a:t>
                      </a:r>
                      <a:endParaRPr lang="en-GB" sz="2400" b="0" strike="noStrike" kern="1200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2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2400" b="0" strike="noStrike" spc="-1" dirty="0">
                        <a:latin typeface="Arial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</a:rPr>
                        <a:t>Anne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DejaVu Sans"/>
                        </a:rPr>
                        <a:t>Milo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2400" b="0" strike="noStrike" kern="1200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+mn-cs"/>
                        </a:rPr>
                        <a:t>tu</a:t>
                      </a:r>
                      <a:r>
                        <a:rPr lang="en-GB" sz="2400" b="0" strike="noStrike" kern="1200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+mn-cs"/>
                        </a:rPr>
                        <a:t> es </a:t>
                      </a:r>
                      <a:r>
                        <a:rPr lang="en-GB" sz="2400" b="0" strike="noStrike" kern="1200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+mn-cs"/>
                        </a:rPr>
                        <a:t>seul</a:t>
                      </a:r>
                      <a:r>
                        <a:rPr lang="en-GB" sz="2400" b="0" strike="noStrike" kern="1200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+mn-cs"/>
                        </a:rPr>
                        <a:t> ?</a:t>
                      </a:r>
                      <a:endParaRPr lang="en-GB" sz="2400" b="0" strike="noStrike" kern="1200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2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2400" b="0" strike="noStrike" spc="-1" dirty="0">
                        <a:latin typeface="Arial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</a:rPr>
                        <a:t>Lucas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DejaVu Sans"/>
                        </a:rPr>
                        <a:t>Callie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2400" b="0" strike="noStrike" kern="1200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+mn-cs"/>
                        </a:rPr>
                        <a:t>tu</a:t>
                      </a:r>
                      <a:r>
                        <a:rPr lang="en-GB" sz="2400" b="0" strike="noStrike" kern="1200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+mn-cs"/>
                        </a:rPr>
                        <a:t> es petit ?</a:t>
                      </a:r>
                      <a:endParaRPr lang="en-GB" sz="2400" b="0" strike="noStrike" kern="1200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2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3</a:t>
                      </a:r>
                      <a:endParaRPr lang="en-GB" sz="2400" b="0" strike="noStrike" spc="-1">
                        <a:latin typeface="Arial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</a:rPr>
                        <a:t>Maxime</a:t>
                      </a:r>
                      <a:endParaRPr lang="en-GB" sz="2400" b="0" strike="noStrike" spc="-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DejaVu Sans"/>
                        </a:rPr>
                        <a:t>Hannah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2400" b="0" strike="noStrike" kern="1200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+mn-cs"/>
                        </a:rPr>
                        <a:t>tu</a:t>
                      </a:r>
                      <a:r>
                        <a:rPr lang="en-GB" sz="2400" b="0" strike="noStrike" kern="1200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+mn-cs"/>
                        </a:rPr>
                        <a:t> es </a:t>
                      </a:r>
                      <a:r>
                        <a:rPr lang="en-GB" sz="2400" b="0" strike="noStrike" kern="1200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+mn-cs"/>
                        </a:rPr>
                        <a:t>seule</a:t>
                      </a:r>
                      <a:r>
                        <a:rPr lang="en-GB" sz="2400" b="0" strike="noStrike" kern="1200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+mn-cs"/>
                        </a:rPr>
                        <a:t> ?</a:t>
                      </a:r>
                      <a:endParaRPr lang="en-GB" sz="2400" b="0" strike="noStrike" kern="1200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2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4</a:t>
                      </a:r>
                      <a:endParaRPr lang="en-GB" sz="2400" b="0" strike="noStrike" spc="-1" dirty="0">
                        <a:latin typeface="Arial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</a:rPr>
                        <a:t>Patrice</a:t>
                      </a:r>
                      <a:endParaRPr lang="en-GB" sz="2400" b="0" strike="noStrike" spc="-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DejaVu Sans"/>
                        </a:rPr>
                        <a:t>Naomie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2400" b="0" strike="noStrike" kern="1200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+mn-cs"/>
                        </a:rPr>
                        <a:t>tu</a:t>
                      </a:r>
                      <a:r>
                        <a:rPr lang="en-GB" sz="2400" b="0" strike="noStrike" kern="1200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+mn-cs"/>
                        </a:rPr>
                        <a:t> es </a:t>
                      </a:r>
                      <a:r>
                        <a:rPr lang="en-GB" sz="2400" b="0" strike="noStrike" kern="1200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+mn-cs"/>
                        </a:rPr>
                        <a:t>grande</a:t>
                      </a:r>
                      <a:r>
                        <a:rPr lang="en-GB" sz="2400" b="0" strike="noStrike" kern="1200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+mn-cs"/>
                        </a:rPr>
                        <a:t> ?</a:t>
                      </a:r>
                      <a:endParaRPr lang="en-GB" sz="2400" b="0" strike="noStrike" kern="1200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2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5</a:t>
                      </a:r>
                      <a:endParaRPr lang="en-GB" sz="2400" b="0" strike="noStrike" spc="-1">
                        <a:latin typeface="Arial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DejaVu Sans"/>
                        </a:rPr>
                        <a:t>Sophie</a:t>
                      </a:r>
                      <a:endParaRPr lang="en-GB" sz="2400" b="0" strike="noStrike" spc="-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DejaVu Sans"/>
                        </a:rPr>
                        <a:t>Oscar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2400" b="0" strike="noStrike" kern="1200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+mn-cs"/>
                        </a:rPr>
                        <a:t>tu</a:t>
                      </a:r>
                      <a:r>
                        <a:rPr lang="en-GB" sz="2400" b="0" strike="noStrike" kern="1200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+mn-cs"/>
                        </a:rPr>
                        <a:t> es </a:t>
                      </a:r>
                      <a:r>
                        <a:rPr lang="en-GB" sz="2400" b="0" strike="noStrike" kern="1200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+mn-cs"/>
                        </a:rPr>
                        <a:t>indépendant</a:t>
                      </a:r>
                      <a:r>
                        <a:rPr lang="en-GB" sz="2400" b="0" strike="noStrike" kern="1200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+mn-cs"/>
                        </a:rPr>
                        <a:t> ?</a:t>
                      </a:r>
                      <a:endParaRPr lang="en-GB" sz="2400" b="0" strike="noStrike" kern="1200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42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6</a:t>
                      </a:r>
                      <a:endParaRPr lang="en-GB" sz="2400" b="0" strike="noStrike" spc="-1" dirty="0">
                        <a:latin typeface="Arial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</a:rPr>
                        <a:t>Pascal</a:t>
                      </a:r>
                      <a:endParaRPr lang="en-GB" sz="2400" b="0" strike="noStrike" spc="-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DejaVu Sans"/>
                        </a:rPr>
                        <a:t>Mia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2400" b="0" strike="noStrike" kern="1200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+mn-cs"/>
                        </a:rPr>
                        <a:t>tu</a:t>
                      </a:r>
                      <a:r>
                        <a:rPr lang="en-GB" sz="2400" b="0" strike="noStrike" kern="1200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+mn-cs"/>
                        </a:rPr>
                        <a:t> es prudent ?</a:t>
                      </a:r>
                      <a:endParaRPr lang="en-GB" sz="2400" b="0" strike="noStrike" kern="1200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2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7</a:t>
                      </a:r>
                      <a:endParaRPr lang="en-GB" sz="2400" b="0" strike="noStrike" spc="-1" dirty="0">
                        <a:latin typeface="Arial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</a:rPr>
                        <a:t>Odile</a:t>
                      </a:r>
                      <a:endParaRPr lang="en-GB" sz="2400" b="0" strike="noStrike" spc="-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DejaVu Sans"/>
                        </a:rPr>
                        <a:t>Ali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2400" b="0" strike="noStrike" kern="1200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+mn-cs"/>
                        </a:rPr>
                        <a:t>tu</a:t>
                      </a:r>
                      <a:r>
                        <a:rPr lang="en-GB" sz="2400" b="0" strike="noStrike" kern="1200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+mn-cs"/>
                        </a:rPr>
                        <a:t> es </a:t>
                      </a:r>
                      <a:r>
                        <a:rPr lang="en-GB" sz="2400" b="0" strike="noStrike" kern="1200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+mn-cs"/>
                        </a:rPr>
                        <a:t>importante</a:t>
                      </a:r>
                      <a:r>
                        <a:rPr lang="en-GB" sz="2400" b="0" strike="noStrike" kern="1200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+mn-cs"/>
                        </a:rPr>
                        <a:t> ?</a:t>
                      </a:r>
                      <a:endParaRPr lang="en-GB" sz="2400" b="0" strike="noStrike" kern="1200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24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8</a:t>
                      </a:r>
                      <a:endParaRPr lang="en-GB" sz="2400" b="0" strike="noStrike" spc="-1" dirty="0">
                        <a:latin typeface="Arial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</a:rPr>
                        <a:t>Charlotte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DejaVu Sans"/>
                        </a:rPr>
                        <a:t>Amir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2400" b="0" strike="noStrike" kern="1200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+mn-cs"/>
                        </a:rPr>
                        <a:t>tu</a:t>
                      </a:r>
                      <a:r>
                        <a:rPr lang="en-GB" sz="2400" b="0" strike="noStrike" kern="1200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+mn-cs"/>
                        </a:rPr>
                        <a:t> es </a:t>
                      </a:r>
                      <a:r>
                        <a:rPr lang="en-GB" sz="2400" b="0" strike="noStrike" kern="1200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+mn-cs"/>
                        </a:rPr>
                        <a:t>indépendante</a:t>
                      </a:r>
                      <a:r>
                        <a:rPr lang="en-GB" sz="2400" b="0" strike="noStrike" kern="1200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+mn-cs"/>
                        </a:rPr>
                        <a:t> ?</a:t>
                      </a:r>
                      <a:endParaRPr lang="en-GB" sz="2400" b="0" strike="noStrike" kern="1200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7" name="CustomShape 7">
            <a:extLst>
              <a:ext uri="{FF2B5EF4-FFF2-40B4-BE49-F238E27FC236}">
                <a16:creationId xmlns:a16="http://schemas.microsoft.com/office/drawing/2014/main" id="{5F64CFFB-56FB-4536-8546-7B769800BFE2}"/>
              </a:ext>
            </a:extLst>
          </p:cNvPr>
          <p:cNvSpPr/>
          <p:nvPr/>
        </p:nvSpPr>
        <p:spPr>
          <a:xfrm>
            <a:off x="1880276" y="1875247"/>
            <a:ext cx="1040513" cy="344272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  <a:effectLst/>
        </p:spPr>
      </p:sp>
      <p:pic>
        <p:nvPicPr>
          <p:cNvPr id="48" name="Picture 29">
            <a:extLst>
              <a:ext uri="{FF2B5EF4-FFF2-40B4-BE49-F238E27FC236}">
                <a16:creationId xmlns:a16="http://schemas.microsoft.com/office/drawing/2014/main" id="{7883C309-CADC-45F9-AA38-A4424D0EAC1C}"/>
              </a:ext>
            </a:extLst>
          </p:cNvPr>
          <p:cNvPicPr/>
          <p:nvPr/>
        </p:nvPicPr>
        <p:blipFill>
          <a:blip r:embed="rId5"/>
          <a:srcRect l="14259" t="14983" r="51480" b="12905"/>
          <a:stretch/>
        </p:blipFill>
        <p:spPr>
          <a:xfrm>
            <a:off x="1226421" y="1868645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49" name="Picture 30">
            <a:extLst>
              <a:ext uri="{FF2B5EF4-FFF2-40B4-BE49-F238E27FC236}">
                <a16:creationId xmlns:a16="http://schemas.microsoft.com/office/drawing/2014/main" id="{2903790B-30A5-4D1D-97B6-FFA79FFD0198}"/>
              </a:ext>
            </a:extLst>
          </p:cNvPr>
          <p:cNvPicPr/>
          <p:nvPr/>
        </p:nvPicPr>
        <p:blipFill>
          <a:blip r:embed="rId6"/>
          <a:srcRect l="49236" t="14905" r="17135" b="11571"/>
          <a:stretch/>
        </p:blipFill>
        <p:spPr>
          <a:xfrm>
            <a:off x="3614311" y="1839125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50" name="Picture 34">
            <a:extLst>
              <a:ext uri="{FF2B5EF4-FFF2-40B4-BE49-F238E27FC236}">
                <a16:creationId xmlns:a16="http://schemas.microsoft.com/office/drawing/2014/main" id="{1CA815DD-A6CC-4AB5-9847-3DF23151AA6C}"/>
              </a:ext>
            </a:extLst>
          </p:cNvPr>
          <p:cNvPicPr/>
          <p:nvPr/>
        </p:nvPicPr>
        <p:blipFill>
          <a:blip r:embed="rId6"/>
          <a:srcRect l="49236" t="14905" r="17135" b="11571"/>
          <a:stretch/>
        </p:blipFill>
        <p:spPr>
          <a:xfrm>
            <a:off x="3618271" y="2305685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51" name="Picture 35">
            <a:extLst>
              <a:ext uri="{FF2B5EF4-FFF2-40B4-BE49-F238E27FC236}">
                <a16:creationId xmlns:a16="http://schemas.microsoft.com/office/drawing/2014/main" id="{450FD497-A852-40BE-9B70-BD36D552F1C0}"/>
              </a:ext>
            </a:extLst>
          </p:cNvPr>
          <p:cNvPicPr/>
          <p:nvPr/>
        </p:nvPicPr>
        <p:blipFill>
          <a:blip r:embed="rId5"/>
          <a:srcRect l="14259" t="14983" r="51480" b="12905"/>
          <a:stretch/>
        </p:blipFill>
        <p:spPr>
          <a:xfrm>
            <a:off x="1226421" y="2375885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52" name="Picture 36">
            <a:extLst>
              <a:ext uri="{FF2B5EF4-FFF2-40B4-BE49-F238E27FC236}">
                <a16:creationId xmlns:a16="http://schemas.microsoft.com/office/drawing/2014/main" id="{0E03920E-E729-49AB-904D-4AD99DBB7AC4}"/>
              </a:ext>
            </a:extLst>
          </p:cNvPr>
          <p:cNvPicPr/>
          <p:nvPr/>
        </p:nvPicPr>
        <p:blipFill>
          <a:blip r:embed="rId5"/>
          <a:srcRect l="14259" t="14983" r="51480" b="12905"/>
          <a:stretch/>
        </p:blipFill>
        <p:spPr>
          <a:xfrm>
            <a:off x="3643111" y="2858645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53" name="Picture 37">
            <a:extLst>
              <a:ext uri="{FF2B5EF4-FFF2-40B4-BE49-F238E27FC236}">
                <a16:creationId xmlns:a16="http://schemas.microsoft.com/office/drawing/2014/main" id="{04E3067D-E2C9-40FB-9A6E-E1A5AE44152B}"/>
              </a:ext>
            </a:extLst>
          </p:cNvPr>
          <p:cNvPicPr/>
          <p:nvPr/>
        </p:nvPicPr>
        <p:blipFill>
          <a:blip r:embed="rId6"/>
          <a:srcRect l="49236" t="14905" r="17135" b="11571"/>
          <a:stretch/>
        </p:blipFill>
        <p:spPr>
          <a:xfrm>
            <a:off x="1188981" y="2832005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54" name="Picture 38">
            <a:extLst>
              <a:ext uri="{FF2B5EF4-FFF2-40B4-BE49-F238E27FC236}">
                <a16:creationId xmlns:a16="http://schemas.microsoft.com/office/drawing/2014/main" id="{07A44C15-262D-415B-9DF2-A2CAF5AA6ABD}"/>
              </a:ext>
            </a:extLst>
          </p:cNvPr>
          <p:cNvPicPr/>
          <p:nvPr/>
        </p:nvPicPr>
        <p:blipFill>
          <a:blip r:embed="rId5"/>
          <a:srcRect l="14259" t="14983" r="51480" b="12905"/>
          <a:stretch/>
        </p:blipFill>
        <p:spPr>
          <a:xfrm>
            <a:off x="3628711" y="3352205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55" name="Picture 39">
            <a:extLst>
              <a:ext uri="{FF2B5EF4-FFF2-40B4-BE49-F238E27FC236}">
                <a16:creationId xmlns:a16="http://schemas.microsoft.com/office/drawing/2014/main" id="{0C3FDE7F-9676-40DD-A2E0-559A81FFD652}"/>
              </a:ext>
            </a:extLst>
          </p:cNvPr>
          <p:cNvPicPr/>
          <p:nvPr/>
        </p:nvPicPr>
        <p:blipFill>
          <a:blip r:embed="rId6"/>
          <a:srcRect l="49236" t="14905" r="17135" b="11571"/>
          <a:stretch/>
        </p:blipFill>
        <p:spPr>
          <a:xfrm>
            <a:off x="1174581" y="3325565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56" name="Picture 40">
            <a:extLst>
              <a:ext uri="{FF2B5EF4-FFF2-40B4-BE49-F238E27FC236}">
                <a16:creationId xmlns:a16="http://schemas.microsoft.com/office/drawing/2014/main" id="{21FD912D-2AC9-43EF-AA10-D46D3F94AB1C}"/>
              </a:ext>
            </a:extLst>
          </p:cNvPr>
          <p:cNvPicPr/>
          <p:nvPr/>
        </p:nvPicPr>
        <p:blipFill>
          <a:blip r:embed="rId5"/>
          <a:srcRect l="14259" t="14983" r="51480" b="12905"/>
          <a:stretch/>
        </p:blipFill>
        <p:spPr>
          <a:xfrm>
            <a:off x="3614311" y="3841805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57" name="Picture 41">
            <a:extLst>
              <a:ext uri="{FF2B5EF4-FFF2-40B4-BE49-F238E27FC236}">
                <a16:creationId xmlns:a16="http://schemas.microsoft.com/office/drawing/2014/main" id="{DC98CA7B-996B-4D08-9D8B-014517399075}"/>
              </a:ext>
            </a:extLst>
          </p:cNvPr>
          <p:cNvPicPr/>
          <p:nvPr/>
        </p:nvPicPr>
        <p:blipFill>
          <a:blip r:embed="rId6"/>
          <a:srcRect l="49236" t="14905" r="17135" b="11571"/>
          <a:stretch/>
        </p:blipFill>
        <p:spPr>
          <a:xfrm>
            <a:off x="1160181" y="3815525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58" name="Picture 42">
            <a:extLst>
              <a:ext uri="{FF2B5EF4-FFF2-40B4-BE49-F238E27FC236}">
                <a16:creationId xmlns:a16="http://schemas.microsoft.com/office/drawing/2014/main" id="{5E64B2A9-8047-4496-BBA9-841D044FE93C}"/>
              </a:ext>
            </a:extLst>
          </p:cNvPr>
          <p:cNvPicPr/>
          <p:nvPr/>
        </p:nvPicPr>
        <p:blipFill>
          <a:blip r:embed="rId6"/>
          <a:srcRect l="49236" t="14905" r="17135" b="11571"/>
          <a:stretch/>
        </p:blipFill>
        <p:spPr>
          <a:xfrm>
            <a:off x="3595231" y="4309085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59" name="Picture 43">
            <a:extLst>
              <a:ext uri="{FF2B5EF4-FFF2-40B4-BE49-F238E27FC236}">
                <a16:creationId xmlns:a16="http://schemas.microsoft.com/office/drawing/2014/main" id="{38858899-3F60-4DFB-8EEA-8859603D9035}"/>
              </a:ext>
            </a:extLst>
          </p:cNvPr>
          <p:cNvPicPr/>
          <p:nvPr/>
        </p:nvPicPr>
        <p:blipFill>
          <a:blip r:embed="rId5"/>
          <a:srcRect l="14259" t="14983" r="51480" b="12905"/>
          <a:stretch/>
        </p:blipFill>
        <p:spPr>
          <a:xfrm>
            <a:off x="1201941" y="4341485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60" name="Picture 44">
            <a:extLst>
              <a:ext uri="{FF2B5EF4-FFF2-40B4-BE49-F238E27FC236}">
                <a16:creationId xmlns:a16="http://schemas.microsoft.com/office/drawing/2014/main" id="{9D2C0376-F733-4DD2-A4DD-01E37AE6A201}"/>
              </a:ext>
            </a:extLst>
          </p:cNvPr>
          <p:cNvPicPr/>
          <p:nvPr/>
        </p:nvPicPr>
        <p:blipFill>
          <a:blip r:embed="rId5"/>
          <a:srcRect l="14259" t="14983" r="51480" b="12905"/>
          <a:stretch/>
        </p:blipFill>
        <p:spPr>
          <a:xfrm>
            <a:off x="3617191" y="4816685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61" name="Picture 45">
            <a:extLst>
              <a:ext uri="{FF2B5EF4-FFF2-40B4-BE49-F238E27FC236}">
                <a16:creationId xmlns:a16="http://schemas.microsoft.com/office/drawing/2014/main" id="{0DED36D3-4D08-41D5-8B7C-9FD8683EEBC6}"/>
              </a:ext>
            </a:extLst>
          </p:cNvPr>
          <p:cNvPicPr/>
          <p:nvPr/>
        </p:nvPicPr>
        <p:blipFill>
          <a:blip r:embed="rId6"/>
          <a:srcRect l="49236" t="14905" r="17135" b="11571"/>
          <a:stretch/>
        </p:blipFill>
        <p:spPr>
          <a:xfrm>
            <a:off x="1181421" y="4829645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62" name="Picture 46">
            <a:extLst>
              <a:ext uri="{FF2B5EF4-FFF2-40B4-BE49-F238E27FC236}">
                <a16:creationId xmlns:a16="http://schemas.microsoft.com/office/drawing/2014/main" id="{6FBC8D26-9572-472D-90F4-0A1108D22FBA}"/>
              </a:ext>
            </a:extLst>
          </p:cNvPr>
          <p:cNvPicPr/>
          <p:nvPr/>
        </p:nvPicPr>
        <p:blipFill>
          <a:blip r:embed="rId6"/>
          <a:srcRect l="49236" t="14905" r="17135" b="11571"/>
          <a:stretch/>
        </p:blipFill>
        <p:spPr>
          <a:xfrm>
            <a:off x="3568231" y="5273885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63" name="Picture 47">
            <a:extLst>
              <a:ext uri="{FF2B5EF4-FFF2-40B4-BE49-F238E27FC236}">
                <a16:creationId xmlns:a16="http://schemas.microsoft.com/office/drawing/2014/main" id="{1E945DFE-7D16-4C2D-80AB-3B9B93E2A930}"/>
              </a:ext>
            </a:extLst>
          </p:cNvPr>
          <p:cNvPicPr/>
          <p:nvPr/>
        </p:nvPicPr>
        <p:blipFill>
          <a:blip r:embed="rId5"/>
          <a:srcRect l="14259" t="14983" r="51480" b="12905"/>
          <a:stretch/>
        </p:blipFill>
        <p:spPr>
          <a:xfrm>
            <a:off x="1201941" y="5346245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64" name="Picture 48">
            <a:extLst>
              <a:ext uri="{FF2B5EF4-FFF2-40B4-BE49-F238E27FC236}">
                <a16:creationId xmlns:a16="http://schemas.microsoft.com/office/drawing/2014/main" id="{58C75E01-A30F-45BA-A320-AB7908FCA7DD}"/>
              </a:ext>
            </a:extLst>
          </p:cNvPr>
          <p:cNvPicPr/>
          <p:nvPr/>
        </p:nvPicPr>
        <p:blipFill>
          <a:blip r:embed="rId6"/>
          <a:srcRect l="49236" t="14905" r="17135" b="11571"/>
          <a:stretch/>
        </p:blipFill>
        <p:spPr>
          <a:xfrm>
            <a:off x="3553471" y="5800925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65" name="Picture 49">
            <a:extLst>
              <a:ext uri="{FF2B5EF4-FFF2-40B4-BE49-F238E27FC236}">
                <a16:creationId xmlns:a16="http://schemas.microsoft.com/office/drawing/2014/main" id="{754D5D17-4FC2-4705-91EC-2034E01FABF9}"/>
              </a:ext>
            </a:extLst>
          </p:cNvPr>
          <p:cNvPicPr/>
          <p:nvPr/>
        </p:nvPicPr>
        <p:blipFill>
          <a:blip r:embed="rId5"/>
          <a:srcRect l="14259" t="14983" r="51480" b="12905"/>
          <a:stretch/>
        </p:blipFill>
        <p:spPr>
          <a:xfrm>
            <a:off x="1196181" y="5830805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74" name="Google Shape;213;p9" descr="Icon&#10;&#10;Description automatically generated">
            <a:extLst>
              <a:ext uri="{FF2B5EF4-FFF2-40B4-BE49-F238E27FC236}">
                <a16:creationId xmlns:a16="http://schemas.microsoft.com/office/drawing/2014/main" id="{A0B40857-0AF3-48DB-8CA4-DDE0F93462E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85148" y="1739677"/>
            <a:ext cx="1197616" cy="12060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1AC71F8B-F531-47C1-A038-7EECCED7DC8E}"/>
              </a:ext>
            </a:extLst>
          </p:cNvPr>
          <p:cNvGrpSpPr/>
          <p:nvPr/>
        </p:nvGrpSpPr>
        <p:grpSpPr>
          <a:xfrm>
            <a:off x="10364174" y="2785569"/>
            <a:ext cx="1619646" cy="1143278"/>
            <a:chOff x="8512627" y="4194628"/>
            <a:chExt cx="986972" cy="696685"/>
          </a:xfrm>
        </p:grpSpPr>
        <p:sp>
          <p:nvSpPr>
            <p:cNvPr id="76" name="Rectangle: Folded Corner 75">
              <a:extLst>
                <a:ext uri="{FF2B5EF4-FFF2-40B4-BE49-F238E27FC236}">
                  <a16:creationId xmlns:a16="http://schemas.microsoft.com/office/drawing/2014/main" id="{35BBD3FF-A0E6-410D-A44A-B673DFCDCAEA}"/>
                </a:ext>
              </a:extLst>
            </p:cNvPr>
            <p:cNvSpPr/>
            <p:nvPr/>
          </p:nvSpPr>
          <p:spPr>
            <a:xfrm>
              <a:off x="8635999" y="4194628"/>
              <a:ext cx="740229" cy="696685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23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CC80ED8-6D48-4C70-BF25-F88C74F7B4A4}"/>
                </a:ext>
              </a:extLst>
            </p:cNvPr>
            <p:cNvSpPr txBox="1"/>
            <p:nvPr/>
          </p:nvSpPr>
          <p:spPr>
            <a:xfrm>
              <a:off x="8512627" y="4265971"/>
              <a:ext cx="986972" cy="517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41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Monsieur </a:t>
              </a:r>
              <a:r>
                <a:rPr kumimoji="0" lang="en-GB" sz="1641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Lemaire =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41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Mr Lemaire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1D09E43-F87B-46D6-8BCF-7E271846BF32}"/>
              </a:ext>
            </a:extLst>
          </p:cNvPr>
          <p:cNvGrpSpPr/>
          <p:nvPr/>
        </p:nvGrpSpPr>
        <p:grpSpPr>
          <a:xfrm>
            <a:off x="206972" y="11070794"/>
            <a:ext cx="2046279" cy="849944"/>
            <a:chOff x="291715" y="11147271"/>
            <a:chExt cx="2046279" cy="849944"/>
          </a:xfrm>
        </p:grpSpPr>
        <p:sp>
          <p:nvSpPr>
            <p:cNvPr id="79" name="Title 2">
              <a:extLst>
                <a:ext uri="{FF2B5EF4-FFF2-40B4-BE49-F238E27FC236}">
                  <a16:creationId xmlns:a16="http://schemas.microsoft.com/office/drawing/2014/main" id="{92556A15-444B-4FC7-96B7-10BB20E330A1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80" name="Picture 79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E483710B-BA7C-4F65-BFE3-297819009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77C2B141-5DEB-46AA-81FC-8FD829FCC55A}"/>
              </a:ext>
            </a:extLst>
          </p:cNvPr>
          <p:cNvSpPr txBox="1"/>
          <p:nvPr/>
        </p:nvSpPr>
        <p:spPr>
          <a:xfrm>
            <a:off x="2263034" y="11267494"/>
            <a:ext cx="9518331" cy="900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253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Complete each English sentence with an adjective. Then write your sentence in French.</a:t>
            </a:r>
            <a:endParaRPr kumimoji="0" lang="en-GB" sz="253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8BA341F-5186-4D2B-A2A6-45F266DD4176}"/>
              </a:ext>
            </a:extLst>
          </p:cNvPr>
          <p:cNvSpPr txBox="1"/>
          <p:nvPr/>
        </p:nvSpPr>
        <p:spPr>
          <a:xfrm>
            <a:off x="440902" y="12968002"/>
            <a:ext cx="3437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(You are ____________).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B48025E-E374-4BCE-BF01-11089EBBDA2E}"/>
              </a:ext>
            </a:extLst>
          </p:cNvPr>
          <p:cNvSpPr txBox="1"/>
          <p:nvPr/>
        </p:nvSpPr>
        <p:spPr>
          <a:xfrm>
            <a:off x="295022" y="12264526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1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87E1E38-9424-4083-96D0-4370BF450269}"/>
              </a:ext>
            </a:extLst>
          </p:cNvPr>
          <p:cNvSpPr txBox="1"/>
          <p:nvPr/>
        </p:nvSpPr>
        <p:spPr>
          <a:xfrm>
            <a:off x="489023" y="14312606"/>
            <a:ext cx="3437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(I am ____________).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6B2508D-4CD0-42D5-A313-6D45B26DFEA2}"/>
              </a:ext>
            </a:extLst>
          </p:cNvPr>
          <p:cNvSpPr txBox="1"/>
          <p:nvPr/>
        </p:nvSpPr>
        <p:spPr>
          <a:xfrm>
            <a:off x="343143" y="13609130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2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2874C92-07C0-4C27-AAEE-EB5801222E3C}"/>
              </a:ext>
            </a:extLst>
          </p:cNvPr>
          <p:cNvSpPr txBox="1"/>
          <p:nvPr/>
        </p:nvSpPr>
        <p:spPr>
          <a:xfrm>
            <a:off x="484622" y="15677087"/>
            <a:ext cx="3437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(She is____________).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BDEF3AE-1E90-4279-8ECA-32ADC91FC173}"/>
              </a:ext>
            </a:extLst>
          </p:cNvPr>
          <p:cNvSpPr txBox="1"/>
          <p:nvPr/>
        </p:nvSpPr>
        <p:spPr>
          <a:xfrm>
            <a:off x="338742" y="14973611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3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88" name="Google Shape;155;p7">
            <a:extLst>
              <a:ext uri="{FF2B5EF4-FFF2-40B4-BE49-F238E27FC236}">
                <a16:creationId xmlns:a16="http://schemas.microsoft.com/office/drawing/2014/main" id="{0D68DB7E-B7DE-4BE7-AAE8-BC6322AAA675}"/>
              </a:ext>
            </a:extLst>
          </p:cNvPr>
          <p:cNvSpPr/>
          <p:nvPr/>
        </p:nvSpPr>
        <p:spPr>
          <a:xfrm>
            <a:off x="7967697" y="12168804"/>
            <a:ext cx="3929281" cy="1015663"/>
          </a:xfrm>
          <a:prstGeom prst="wedgeRoundRectCallout">
            <a:avLst>
              <a:gd name="adj1" fmla="val -117013"/>
              <a:gd name="adj2" fmla="val 9759"/>
              <a:gd name="adj3" fmla="val 16667"/>
            </a:avLst>
          </a:prstGeom>
          <a:solidFill>
            <a:schemeClr val="bg1">
              <a:lumMod val="95000"/>
            </a:schemeClr>
          </a:solidFill>
          <a:ln w="12700" cap="flat" cmpd="sng">
            <a:solidFill>
              <a:srgbClr val="26859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  <a:tabLst/>
              <a:defRPr/>
            </a:pP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Decide </a:t>
            </a:r>
            <a:r>
              <a:rPr kumimoji="0" lang="es-A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if</a:t>
            </a: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are </a:t>
            </a:r>
            <a:r>
              <a:rPr kumimoji="0" lang="es-A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talking</a:t>
            </a: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kumimoji="0" lang="es-A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boy</a:t>
            </a: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or</a:t>
            </a: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kumimoji="0" lang="es-A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girl</a:t>
            </a: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89" name="Google Shape;155;p7">
            <a:extLst>
              <a:ext uri="{FF2B5EF4-FFF2-40B4-BE49-F238E27FC236}">
                <a16:creationId xmlns:a16="http://schemas.microsoft.com/office/drawing/2014/main" id="{10C43A03-32CC-4943-9360-DFF7A965705D}"/>
              </a:ext>
            </a:extLst>
          </p:cNvPr>
          <p:cNvSpPr/>
          <p:nvPr/>
        </p:nvSpPr>
        <p:spPr>
          <a:xfrm>
            <a:off x="7997550" y="13353355"/>
            <a:ext cx="3929281" cy="1015663"/>
          </a:xfrm>
          <a:prstGeom prst="wedgeRoundRectCallout">
            <a:avLst>
              <a:gd name="adj1" fmla="val -117013"/>
              <a:gd name="adj2" fmla="val 9759"/>
              <a:gd name="adj3" fmla="val 16667"/>
            </a:avLst>
          </a:prstGeom>
          <a:solidFill>
            <a:schemeClr val="bg1">
              <a:lumMod val="95000"/>
            </a:schemeClr>
          </a:solidFill>
          <a:ln w="12700" cap="flat" cmpd="sng">
            <a:solidFill>
              <a:srgbClr val="26859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  <a:tabLst/>
              <a:defRPr/>
            </a:pP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Here talk about you.</a:t>
            </a:r>
          </a:p>
        </p:txBody>
      </p:sp>
      <p:sp>
        <p:nvSpPr>
          <p:cNvPr id="90" name="Google Shape;155;p7">
            <a:extLst>
              <a:ext uri="{FF2B5EF4-FFF2-40B4-BE49-F238E27FC236}">
                <a16:creationId xmlns:a16="http://schemas.microsoft.com/office/drawing/2014/main" id="{D07D1909-86A9-404A-8C0B-D12406C61B8A}"/>
              </a:ext>
            </a:extLst>
          </p:cNvPr>
          <p:cNvSpPr/>
          <p:nvPr/>
        </p:nvSpPr>
        <p:spPr>
          <a:xfrm>
            <a:off x="7457079" y="14520198"/>
            <a:ext cx="4446680" cy="1015663"/>
          </a:xfrm>
          <a:prstGeom prst="wedgeRoundRectCallout">
            <a:avLst>
              <a:gd name="adj1" fmla="val -93580"/>
              <a:gd name="adj2" fmla="val 36977"/>
              <a:gd name="adj3" fmla="val 16667"/>
            </a:avLst>
          </a:prstGeom>
          <a:solidFill>
            <a:schemeClr val="bg1">
              <a:lumMod val="95000"/>
            </a:schemeClr>
          </a:solidFill>
          <a:ln w="12700" cap="flat" cmpd="sng">
            <a:solidFill>
              <a:srgbClr val="26859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  <a:tabLst/>
              <a:defRPr/>
            </a:pP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How do you write the adjective to describe ‘she’?</a:t>
            </a:r>
          </a:p>
        </p:txBody>
      </p:sp>
      <p:pic>
        <p:nvPicPr>
          <p:cNvPr id="91" name="Picture 90" descr="A picture containing vector graphics&#10;&#10;Description automatically generated">
            <a:hlinkClick r:id="" action="ppaction://noaction">
              <a:snd r:embed="rId9" name="Tu es francaise.wav"/>
            </a:hlinkClick>
            <a:extLst>
              <a:ext uri="{FF2B5EF4-FFF2-40B4-BE49-F238E27FC236}">
                <a16:creationId xmlns:a16="http://schemas.microsoft.com/office/drawing/2014/main" id="{FB8B71AD-24F9-4D3A-BF99-9C6EE00D426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62794"/>
          <a:stretch/>
        </p:blipFill>
        <p:spPr>
          <a:xfrm>
            <a:off x="10197504" y="8157219"/>
            <a:ext cx="1347278" cy="1405676"/>
          </a:xfrm>
          <a:prstGeom prst="ellipse">
            <a:avLst/>
          </a:prstGeom>
        </p:spPr>
      </p:pic>
      <p:sp>
        <p:nvSpPr>
          <p:cNvPr id="99" name="Speech Bubble: Rectangle with Corners Rounded 98">
            <a:extLst>
              <a:ext uri="{FF2B5EF4-FFF2-40B4-BE49-F238E27FC236}">
                <a16:creationId xmlns:a16="http://schemas.microsoft.com/office/drawing/2014/main" id="{CD2B2657-04F0-4CF0-AD25-D30D8FB3E3B5}"/>
              </a:ext>
            </a:extLst>
          </p:cNvPr>
          <p:cNvSpPr/>
          <p:nvPr/>
        </p:nvSpPr>
        <p:spPr>
          <a:xfrm>
            <a:off x="9369980" y="6335593"/>
            <a:ext cx="1804017" cy="900503"/>
          </a:xfrm>
          <a:prstGeom prst="wedgeRoundRectCallout">
            <a:avLst>
              <a:gd name="adj1" fmla="val -67149"/>
              <a:gd name="adj2" fmla="val 29892"/>
              <a:gd name="adj3" fmla="val 16667"/>
            </a:avLst>
          </a:prstGeom>
          <a:solidFill>
            <a:srgbClr val="F19D19">
              <a:lumMod val="40000"/>
              <a:lumOff val="60000"/>
            </a:srgbClr>
          </a:solidFill>
          <a:ln w="25400" cap="flat" cmpd="sng" algn="ctr">
            <a:solidFill>
              <a:srgbClr val="FFC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6D0E956-6640-41AC-8FCB-B05A325C1508}"/>
              </a:ext>
            </a:extLst>
          </p:cNvPr>
          <p:cNvGraphicFramePr>
            <a:graphicFrameLocks noGrp="1"/>
          </p:cNvGraphicFramePr>
          <p:nvPr/>
        </p:nvGraphicFramePr>
        <p:xfrm>
          <a:off x="464203" y="7440219"/>
          <a:ext cx="6753095" cy="2807440"/>
        </p:xfrm>
        <a:graphic>
          <a:graphicData uri="http://schemas.openxmlformats.org/drawingml/2006/table">
            <a:tbl>
              <a:tblPr/>
              <a:tblGrid>
                <a:gridCol w="857455">
                  <a:extLst>
                    <a:ext uri="{9D8B030D-6E8A-4147-A177-3AD203B41FA5}">
                      <a16:colId xmlns:a16="http://schemas.microsoft.com/office/drawing/2014/main" val="1103461014"/>
                    </a:ext>
                  </a:extLst>
                </a:gridCol>
                <a:gridCol w="2930439">
                  <a:extLst>
                    <a:ext uri="{9D8B030D-6E8A-4147-A177-3AD203B41FA5}">
                      <a16:colId xmlns:a16="http://schemas.microsoft.com/office/drawing/2014/main" val="831332268"/>
                    </a:ext>
                  </a:extLst>
                </a:gridCol>
                <a:gridCol w="2965201">
                  <a:extLst>
                    <a:ext uri="{9D8B030D-6E8A-4147-A177-3AD203B41FA5}">
                      <a16:colId xmlns:a16="http://schemas.microsoft.com/office/drawing/2014/main" val="12101439"/>
                    </a:ext>
                  </a:extLst>
                </a:gridCol>
              </a:tblGrid>
              <a:tr h="56148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2400" b="0" strike="noStrike" spc="-1" dirty="0"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Léa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4309076"/>
                  </a:ext>
                </a:extLst>
              </a:tr>
              <a:tr h="56148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2400" b="0" strike="noStrike" spc="-1" dirty="0"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Léa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003698"/>
                  </a:ext>
                </a:extLst>
              </a:tr>
              <a:tr h="56148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3</a:t>
                      </a:r>
                      <a:endParaRPr lang="en-GB" sz="2400" b="0" strike="noStrike" spc="-1" dirty="0"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Léa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5426506"/>
                  </a:ext>
                </a:extLst>
              </a:tr>
              <a:tr h="56148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4</a:t>
                      </a:r>
                      <a:endParaRPr lang="en-GB" sz="2400" b="0" strike="noStrike" spc="-1" dirty="0"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Léa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6659004"/>
                  </a:ext>
                </a:extLst>
              </a:tr>
              <a:tr h="56148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5</a:t>
                      </a:r>
                      <a:endParaRPr lang="en-GB" sz="2400" b="0" strike="noStrike" spc="-1" dirty="0"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Léa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6656841"/>
                  </a:ext>
                </a:extLst>
              </a:tr>
            </a:tbl>
          </a:graphicData>
        </a:graphic>
      </p:graphicFrame>
      <p:sp>
        <p:nvSpPr>
          <p:cNvPr id="100" name="TextBox 99">
            <a:extLst>
              <a:ext uri="{FF2B5EF4-FFF2-40B4-BE49-F238E27FC236}">
                <a16:creationId xmlns:a16="http://schemas.microsoft.com/office/drawing/2014/main" id="{FF4E228E-E93F-4FAA-9197-E8B97ABD3A8B}"/>
              </a:ext>
            </a:extLst>
          </p:cNvPr>
          <p:cNvSpPr txBox="1"/>
          <p:nvPr/>
        </p:nvSpPr>
        <p:spPr>
          <a:xfrm>
            <a:off x="7562672" y="9551899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Léa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28F4E96-9304-47E8-8212-5FACC2466BF2}"/>
              </a:ext>
            </a:extLst>
          </p:cNvPr>
          <p:cNvGrpSpPr/>
          <p:nvPr/>
        </p:nvGrpSpPr>
        <p:grpSpPr>
          <a:xfrm>
            <a:off x="7166097" y="282179"/>
            <a:ext cx="1055766" cy="748824"/>
            <a:chOff x="3814354" y="2201705"/>
            <a:chExt cx="643357" cy="456315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E46498E3-1F55-4405-9D37-7C58FF8F9E13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ADD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C7C502A-8809-49CC-A107-4721063DEA1B}"/>
                </a:ext>
              </a:extLst>
            </p:cNvPr>
            <p:cNvSpPr txBox="1"/>
            <p:nvPr/>
          </p:nvSpPr>
          <p:spPr>
            <a:xfrm rot="20463376">
              <a:off x="3912016" y="2214712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FADD2E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4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9" name="Picture 4" descr="Free Watercolor Brushstroke illustration and picture">
            <a:extLst>
              <a:ext uri="{FF2B5EF4-FFF2-40B4-BE49-F238E27FC236}">
                <a16:creationId xmlns:a16="http://schemas.microsoft.com/office/drawing/2014/main" id="{58E13241-6A3A-491A-9882-658241567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069" y="15577891"/>
            <a:ext cx="818940" cy="58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1C947745-3F35-4B3F-A9C7-6A85CBDF3215}"/>
              </a:ext>
            </a:extLst>
          </p:cNvPr>
          <p:cNvSpPr txBox="1"/>
          <p:nvPr/>
        </p:nvSpPr>
        <p:spPr>
          <a:xfrm>
            <a:off x="11544782" y="15665798"/>
            <a:ext cx="583814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14</a:t>
            </a:r>
          </a:p>
        </p:txBody>
      </p:sp>
      <p:pic>
        <p:nvPicPr>
          <p:cNvPr id="71" name="Picture 70">
            <a:hlinkClick r:id="" action="ppaction://noaction">
              <a:snd r:embed="rId13" name="Tu_es_different.wav"/>
            </a:hlinkClick>
            <a:extLst>
              <a:ext uri="{FF2B5EF4-FFF2-40B4-BE49-F238E27FC236}">
                <a16:creationId xmlns:a16="http://schemas.microsoft.com/office/drawing/2014/main" id="{71B6E01C-8862-4BE8-A234-DEA9A585F33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83"/>
          <a:stretch/>
        </p:blipFill>
        <p:spPr>
          <a:xfrm flipH="1">
            <a:off x="7562672" y="6476089"/>
            <a:ext cx="1837923" cy="1405676"/>
          </a:xfrm>
          <a:prstGeom prst="ellipse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E26B993A-A492-45E2-B293-4EB92DA2A6A2}"/>
              </a:ext>
            </a:extLst>
          </p:cNvPr>
          <p:cNvSpPr txBox="1"/>
          <p:nvPr/>
        </p:nvSpPr>
        <p:spPr>
          <a:xfrm>
            <a:off x="9808259" y="9557586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Pierre</a:t>
            </a:r>
          </a:p>
        </p:txBody>
      </p:sp>
      <p:pic>
        <p:nvPicPr>
          <p:cNvPr id="73" name="Picture 72" descr="Logo&#10;&#10;Description automatically generated">
            <a:extLst>
              <a:ext uri="{FF2B5EF4-FFF2-40B4-BE49-F238E27FC236}">
                <a16:creationId xmlns:a16="http://schemas.microsoft.com/office/drawing/2014/main" id="{04328B43-8CF5-4100-A24E-EF86F7362BC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19"/>
          <a:stretch/>
        </p:blipFill>
        <p:spPr>
          <a:xfrm>
            <a:off x="7946221" y="8162140"/>
            <a:ext cx="1255639" cy="13331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14379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0B4CCB47-00F5-434C-82A9-40A80A7EC8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120"/>
          <a:stretch/>
        </p:blipFill>
        <p:spPr>
          <a:xfrm>
            <a:off x="10499319" y="10617454"/>
            <a:ext cx="1872932" cy="1993228"/>
          </a:xfrm>
          <a:prstGeom prst="ellipse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413301-1BB1-408A-8024-56322A70F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1992" y="12508881"/>
            <a:ext cx="3494834" cy="3653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A718A3-2021-4CF0-8D30-C36DA4CCBA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7299" y="986232"/>
            <a:ext cx="2508381" cy="3455254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361939" y="1173246"/>
            <a:ext cx="5101015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30923" y="141816"/>
            <a:ext cx="7113935" cy="748825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3A2915D3-0743-8061-A1D7-540FA8AFF5F2}"/>
              </a:ext>
            </a:extLst>
          </p:cNvPr>
          <p:cNvGrpSpPr/>
          <p:nvPr/>
        </p:nvGrpSpPr>
        <p:grpSpPr>
          <a:xfrm>
            <a:off x="477509" y="1320377"/>
            <a:ext cx="2957045" cy="672351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E0C42B09-9143-2EE7-A1FE-7563C069C3C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6D8B32-2025-426C-F628-804A6EC72D48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F06CB-647B-A29F-93E9-671AE5F6600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Jaune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26B086-48E6-4047-A592-E3BDF795EB6A}"/>
              </a:ext>
            </a:extLst>
          </p:cNvPr>
          <p:cNvGrpSpPr/>
          <p:nvPr/>
        </p:nvGrpSpPr>
        <p:grpSpPr>
          <a:xfrm>
            <a:off x="135550" y="4323229"/>
            <a:ext cx="2268556" cy="862054"/>
            <a:chOff x="314909" y="12083263"/>
            <a:chExt cx="2268556" cy="862054"/>
          </a:xfrm>
        </p:grpSpPr>
        <p:sp>
          <p:nvSpPr>
            <p:cNvPr id="97" name="Title 1">
              <a:extLst>
                <a:ext uri="{FF2B5EF4-FFF2-40B4-BE49-F238E27FC236}">
                  <a16:creationId xmlns:a16="http://schemas.microsoft.com/office/drawing/2014/main" id="{04C46840-11A1-4494-9F0F-151ADA4D3416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7" name="Picture 1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4B5A3394-A3A1-421E-8604-8E95C66A0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DB737BA-8785-4488-AA05-C6061D367782}"/>
              </a:ext>
            </a:extLst>
          </p:cNvPr>
          <p:cNvGrpSpPr/>
          <p:nvPr/>
        </p:nvGrpSpPr>
        <p:grpSpPr>
          <a:xfrm>
            <a:off x="8949890" y="810429"/>
            <a:ext cx="2865702" cy="1805309"/>
            <a:chOff x="4876029" y="582476"/>
            <a:chExt cx="1822690" cy="1100111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9D702960-8002-45FB-A942-DE043CEA9EB3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100111"/>
              <a:chOff x="4310576" y="875609"/>
              <a:chExt cx="2558030" cy="1488908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A245BA20-BFAC-41A5-AB12-14BD23BA99F5}"/>
                  </a:ext>
                </a:extLst>
              </p:cNvPr>
              <p:cNvSpPr/>
              <p:nvPr/>
            </p:nvSpPr>
            <p:spPr>
              <a:xfrm>
                <a:off x="4318195" y="953425"/>
                <a:ext cx="2539805" cy="14110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FF3301C0-31D7-4329-A19A-2F84FA41DA69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2A942C5E-71F0-4975-B055-F14A8CA5674E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53133389-EFB1-4B56-8B6A-A3FD01737222}"/>
                </a:ext>
              </a:extLst>
            </p:cNvPr>
            <p:cNvSpPr txBox="1"/>
            <p:nvPr/>
          </p:nvSpPr>
          <p:spPr>
            <a:xfrm>
              <a:off x="5115488" y="1002801"/>
              <a:ext cx="1575350" cy="4255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Describing someone else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8DAD604-69C7-4355-A0BB-94BF9D3F7EC9}"/>
                </a:ext>
              </a:extLst>
            </p:cNvPr>
            <p:cNvSpPr/>
            <p:nvPr/>
          </p:nvSpPr>
          <p:spPr>
            <a:xfrm>
              <a:off x="4950195" y="1444495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4FACE246-8957-40B2-B8E3-62AFCBF4D3CF}"/>
                </a:ext>
              </a:extLst>
            </p:cNvPr>
            <p:cNvSpPr txBox="1"/>
            <p:nvPr/>
          </p:nvSpPr>
          <p:spPr>
            <a:xfrm>
              <a:off x="5104623" y="1390009"/>
              <a:ext cx="1575350" cy="240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Asking questions</a:t>
              </a:r>
            </a:p>
          </p:txBody>
        </p:sp>
      </p:grpSp>
      <p:graphicFrame>
        <p:nvGraphicFramePr>
          <p:cNvPr id="115" name="Table 107">
            <a:extLst>
              <a:ext uri="{FF2B5EF4-FFF2-40B4-BE49-F238E27FC236}">
                <a16:creationId xmlns:a16="http://schemas.microsoft.com/office/drawing/2014/main" id="{4FCC9B82-2394-48DA-9032-1825FD443BA2}"/>
              </a:ext>
            </a:extLst>
          </p:cNvPr>
          <p:cNvGraphicFramePr>
            <a:graphicFrameLocks noGrp="1"/>
          </p:cNvGraphicFramePr>
          <p:nvPr/>
        </p:nvGraphicFramePr>
        <p:xfrm>
          <a:off x="887120" y="2271170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an/</a:t>
                      </a:r>
                      <a:r>
                        <a:rPr lang="en-GB" sz="23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16" name="TextBox 115">
            <a:extLst>
              <a:ext uri="{FF2B5EF4-FFF2-40B4-BE49-F238E27FC236}">
                <a16:creationId xmlns:a16="http://schemas.microsoft.com/office/drawing/2014/main" id="{F89FF3E5-52FA-427F-8040-367D4734E205}"/>
              </a:ext>
            </a:extLst>
          </p:cNvPr>
          <p:cNvSpPr txBox="1"/>
          <p:nvPr/>
        </p:nvSpPr>
        <p:spPr>
          <a:xfrm>
            <a:off x="944747" y="3625703"/>
            <a:ext cx="1698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33" name="Table 51">
            <a:extLst>
              <a:ext uri="{FF2B5EF4-FFF2-40B4-BE49-F238E27FC236}">
                <a16:creationId xmlns:a16="http://schemas.microsoft.com/office/drawing/2014/main" id="{FD0BC409-6F74-41BC-A2DD-856FBB7DE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24677"/>
              </p:ext>
            </p:extLst>
          </p:nvPr>
        </p:nvGraphicFramePr>
        <p:xfrm>
          <a:off x="322986" y="5170725"/>
          <a:ext cx="7814315" cy="18379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53579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953579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937412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969745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pPr algn="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prudent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jeune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marL="0" marR="0" lvl="0" indent="0" algn="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seul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difficile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pPr algn="r"/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joli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</a:tbl>
          </a:graphicData>
        </a:graphic>
      </p:graphicFrame>
      <p:sp>
        <p:nvSpPr>
          <p:cNvPr id="134" name="TextBox 133">
            <a:extLst>
              <a:ext uri="{FF2B5EF4-FFF2-40B4-BE49-F238E27FC236}">
                <a16:creationId xmlns:a16="http://schemas.microsoft.com/office/drawing/2014/main" id="{C713FC1C-C186-4A04-A66E-7A411B179B19}"/>
              </a:ext>
            </a:extLst>
          </p:cNvPr>
          <p:cNvSpPr txBox="1"/>
          <p:nvPr/>
        </p:nvSpPr>
        <p:spPr>
          <a:xfrm>
            <a:off x="2412827" y="4480630"/>
            <a:ext cx="7306808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7146989-1FF7-433C-B648-97EACB269149}"/>
              </a:ext>
            </a:extLst>
          </p:cNvPr>
          <p:cNvSpPr txBox="1"/>
          <p:nvPr/>
        </p:nvSpPr>
        <p:spPr>
          <a:xfrm>
            <a:off x="1307027" y="3389462"/>
            <a:ext cx="10239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[child]</a:t>
            </a:r>
          </a:p>
        </p:txBody>
      </p:sp>
      <p:pic>
        <p:nvPicPr>
          <p:cNvPr id="86" name="Picture 2" descr="Child, Happy, Boy, Hair, Smiling, Smile, Kid, Play">
            <a:extLst>
              <a:ext uri="{FF2B5EF4-FFF2-40B4-BE49-F238E27FC236}">
                <a16:creationId xmlns:a16="http://schemas.microsoft.com/office/drawing/2014/main" id="{019F6B5E-1A75-4D64-A9FA-B875CE04D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371" y="2753306"/>
            <a:ext cx="450794" cy="71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3" name="Table 107">
            <a:extLst>
              <a:ext uri="{FF2B5EF4-FFF2-40B4-BE49-F238E27FC236}">
                <a16:creationId xmlns:a16="http://schemas.microsoft.com/office/drawing/2014/main" id="{46545693-F645-4D0D-B715-07067DBF43D9}"/>
              </a:ext>
            </a:extLst>
          </p:cNvPr>
          <p:cNvGraphicFramePr>
            <a:graphicFrameLocks noGrp="1"/>
          </p:cNvGraphicFramePr>
          <p:nvPr/>
        </p:nvGraphicFramePr>
        <p:xfrm>
          <a:off x="3033635" y="2268722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94" name="TextBox 93">
            <a:extLst>
              <a:ext uri="{FF2B5EF4-FFF2-40B4-BE49-F238E27FC236}">
                <a16:creationId xmlns:a16="http://schemas.microsoft.com/office/drawing/2014/main" id="{4765E675-5068-43AC-B15C-07CEFD0DB471}"/>
              </a:ext>
            </a:extLst>
          </p:cNvPr>
          <p:cNvSpPr txBox="1"/>
          <p:nvPr/>
        </p:nvSpPr>
        <p:spPr>
          <a:xfrm>
            <a:off x="3049330" y="3607725"/>
            <a:ext cx="1698517" cy="445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2297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2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2297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2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</a:t>
            </a:r>
            <a:endParaRPr kumimoji="0" lang="en-GB" sz="229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8AB9E00C-F86F-4A46-807E-82207B24E6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676" y="2903023"/>
            <a:ext cx="1049515" cy="620963"/>
          </a:xfrm>
          <a:prstGeom prst="rect">
            <a:avLst/>
          </a:prstGeom>
        </p:spPr>
      </p:pic>
      <p:sp>
        <p:nvSpPr>
          <p:cNvPr id="104" name="CustomShape 14">
            <a:extLst>
              <a:ext uri="{FF2B5EF4-FFF2-40B4-BE49-F238E27FC236}">
                <a16:creationId xmlns:a16="http://schemas.microsoft.com/office/drawing/2014/main" id="{439BA9F9-0B8C-479D-BD4E-BB4DD4C69B50}"/>
              </a:ext>
            </a:extLst>
          </p:cNvPr>
          <p:cNvSpPr/>
          <p:nvPr/>
        </p:nvSpPr>
        <p:spPr>
          <a:xfrm>
            <a:off x="5679995" y="3193721"/>
            <a:ext cx="2984046" cy="1176991"/>
          </a:xfrm>
          <a:prstGeom prst="wedgeEllipseCallout">
            <a:avLst>
              <a:gd name="adj1" fmla="val 48758"/>
              <a:gd name="adj2" fmla="val 51974"/>
            </a:avLst>
          </a:prstGeom>
          <a:solidFill>
            <a:schemeClr val="bg1">
              <a:lumMod val="95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DejaVu Sans"/>
                <a:cs typeface="+mn-cs"/>
              </a:rPr>
              <a:t>Voici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DejaVu Sans"/>
                <a:cs typeface="+mn-cs"/>
              </a:rPr>
              <a:t> Claudine, 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DejaVu Sans"/>
                <a:cs typeface="+mn-cs"/>
              </a:rPr>
              <a:t>la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DejaVu Sans"/>
                <a:cs typeface="+mn-cs"/>
              </a:rPr>
              <a:t>maman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DejaVu Sans"/>
                <a:cs typeface="+mn-cs"/>
              </a:rPr>
              <a:t>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DejaVu Sans"/>
                <a:cs typeface="+mn-cs"/>
              </a:rPr>
              <a:t>de Pierre et Adèle.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Call-out: Left Arrow 4">
            <a:extLst>
              <a:ext uri="{FF2B5EF4-FFF2-40B4-BE49-F238E27FC236}">
                <a16:creationId xmlns:a16="http://schemas.microsoft.com/office/drawing/2014/main" id="{E8F287DE-C045-4198-8E5C-041AB3DEA71E}"/>
              </a:ext>
            </a:extLst>
          </p:cNvPr>
          <p:cNvSpPr/>
          <p:nvPr/>
        </p:nvSpPr>
        <p:spPr>
          <a:xfrm>
            <a:off x="9070602" y="2903023"/>
            <a:ext cx="2857435" cy="1710958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6140"/>
            </a:avLst>
          </a:prstGeom>
          <a:solidFill>
            <a:schemeClr val="bg2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0CD346-C3DB-45FD-B452-81E51A364E5F}"/>
              </a:ext>
            </a:extLst>
          </p:cNvPr>
          <p:cNvSpPr txBox="1"/>
          <p:nvPr/>
        </p:nvSpPr>
        <p:spPr>
          <a:xfrm>
            <a:off x="10169015" y="2903023"/>
            <a:ext cx="1424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D688A5C-6CE0-48A3-A5BD-C0612E9AB23D}"/>
              </a:ext>
            </a:extLst>
          </p:cNvPr>
          <p:cNvSpPr txBox="1"/>
          <p:nvPr/>
        </p:nvSpPr>
        <p:spPr>
          <a:xfrm>
            <a:off x="9796275" y="3263107"/>
            <a:ext cx="22283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 word has the oral vowel [a] and nasal vowel in [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2" name="Picture 2" descr="Alphabet Word Images, Face, Human">
            <a:extLst>
              <a:ext uri="{FF2B5EF4-FFF2-40B4-BE49-F238E27FC236}">
                <a16:creationId xmlns:a16="http://schemas.microsoft.com/office/drawing/2014/main" id="{537CC467-A4D6-4BD3-A3C7-B7B34E4AD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71" y="2045450"/>
            <a:ext cx="474640" cy="55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 descr="Lips, Sexy, Mouth, Kiss, Passion, Teeth, Gloss">
            <a:extLst>
              <a:ext uri="{FF2B5EF4-FFF2-40B4-BE49-F238E27FC236}">
                <a16:creationId xmlns:a16="http://schemas.microsoft.com/office/drawing/2014/main" id="{C61F7CB4-ABEA-4AE6-9B48-F229F7695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214" y="2037106"/>
            <a:ext cx="663922" cy="48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27693362-2FC6-4E06-93D5-26C1C152DA2F}"/>
              </a:ext>
            </a:extLst>
          </p:cNvPr>
          <p:cNvSpPr/>
          <p:nvPr/>
        </p:nvSpPr>
        <p:spPr>
          <a:xfrm>
            <a:off x="209804" y="7130607"/>
            <a:ext cx="11584478" cy="3752128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Title 1">
            <a:extLst>
              <a:ext uri="{FF2B5EF4-FFF2-40B4-BE49-F238E27FC236}">
                <a16:creationId xmlns:a16="http://schemas.microsoft.com/office/drawing/2014/main" id="{4BD6EDD1-2509-4F12-9B88-A6C32F6BFCFA}"/>
              </a:ext>
            </a:extLst>
          </p:cNvPr>
          <p:cNvSpPr txBox="1">
            <a:spLocks/>
          </p:cNvSpPr>
          <p:nvPr/>
        </p:nvSpPr>
        <p:spPr>
          <a:xfrm>
            <a:off x="9675334" y="7305764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18" name="Google Shape;170;p8" descr="Jigsaw, Puzzle, Piece, Game, Concept, Solution">
            <a:extLst>
              <a:ext uri="{FF2B5EF4-FFF2-40B4-BE49-F238E27FC236}">
                <a16:creationId xmlns:a16="http://schemas.microsoft.com/office/drawing/2014/main" id="{18CD1B92-1B40-4BDB-9711-FCB5AC234FFC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392997" y="7221492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CustomShape 3">
            <a:extLst>
              <a:ext uri="{FF2B5EF4-FFF2-40B4-BE49-F238E27FC236}">
                <a16:creationId xmlns:a16="http://schemas.microsoft.com/office/drawing/2014/main" id="{DC769775-258B-4FDD-B5DC-4743718AE4E4}"/>
              </a:ext>
            </a:extLst>
          </p:cNvPr>
          <p:cNvSpPr/>
          <p:nvPr/>
        </p:nvSpPr>
        <p:spPr>
          <a:xfrm>
            <a:off x="361542" y="7723502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The spelling and sound of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adjectives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ending in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do not change.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5" name="Title 1">
            <a:extLst>
              <a:ext uri="{FF2B5EF4-FFF2-40B4-BE49-F238E27FC236}">
                <a16:creationId xmlns:a16="http://schemas.microsoft.com/office/drawing/2014/main" id="{78C6CD4F-96D1-4C59-B58F-32F738CB4323}"/>
              </a:ext>
            </a:extLst>
          </p:cNvPr>
          <p:cNvSpPr txBox="1">
            <a:spLocks/>
          </p:cNvSpPr>
          <p:nvPr/>
        </p:nvSpPr>
        <p:spPr>
          <a:xfrm>
            <a:off x="356198" y="7197481"/>
            <a:ext cx="3660938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j-cs"/>
              </a:rPr>
              <a:t>Using adjectives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EB0B4DB9-27D0-483B-90A6-9973CC001997}"/>
              </a:ext>
            </a:extLst>
          </p:cNvPr>
          <p:cNvSpPr/>
          <p:nvPr/>
        </p:nvSpPr>
        <p:spPr>
          <a:xfrm>
            <a:off x="521648" y="8327872"/>
            <a:ext cx="2003568" cy="4616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Masculine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E7921AFD-C5CA-4AF8-908A-946CFF7A206F}"/>
              </a:ext>
            </a:extLst>
          </p:cNvPr>
          <p:cNvSpPr/>
          <p:nvPr/>
        </p:nvSpPr>
        <p:spPr>
          <a:xfrm>
            <a:off x="547907" y="9870579"/>
            <a:ext cx="2003568" cy="461665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Feminine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CustomShape 6">
            <a:extLst>
              <a:ext uri="{FF2B5EF4-FFF2-40B4-BE49-F238E27FC236}">
                <a16:creationId xmlns:a16="http://schemas.microsoft.com/office/drawing/2014/main" id="{FB1B86EF-15AE-426F-8DB9-BF70EC541D42}"/>
              </a:ext>
            </a:extLst>
          </p:cNvPr>
          <p:cNvSpPr/>
          <p:nvPr/>
        </p:nvSpPr>
        <p:spPr>
          <a:xfrm>
            <a:off x="2899480" y="8273926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Je </a:t>
            </a:r>
            <a:r>
              <a:rPr kumimoji="0" lang="en-GB" sz="2400" b="0" i="0" u="none" strike="noStrike" kern="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suis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triste.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9" name="CustomShape 6">
            <a:extLst>
              <a:ext uri="{FF2B5EF4-FFF2-40B4-BE49-F238E27FC236}">
                <a16:creationId xmlns:a16="http://schemas.microsoft.com/office/drawing/2014/main" id="{7CD85A00-4118-4BDE-9F04-F5FFDEDC4137}"/>
              </a:ext>
            </a:extLst>
          </p:cNvPr>
          <p:cNvSpPr/>
          <p:nvPr/>
        </p:nvSpPr>
        <p:spPr>
          <a:xfrm>
            <a:off x="6157778" y="8303421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</a:t>
            </a:r>
            <a:r>
              <a:rPr kumimoji="0" lang="en-GB" sz="2400" b="0" i="1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(a boy) 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am sad.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0" name="CustomShape 6">
            <a:extLst>
              <a:ext uri="{FF2B5EF4-FFF2-40B4-BE49-F238E27FC236}">
                <a16:creationId xmlns:a16="http://schemas.microsoft.com/office/drawing/2014/main" id="{BD0959AF-01A3-45C1-9812-21A3125F444C}"/>
              </a:ext>
            </a:extLst>
          </p:cNvPr>
          <p:cNvSpPr/>
          <p:nvPr/>
        </p:nvSpPr>
        <p:spPr>
          <a:xfrm>
            <a:off x="2933941" y="8658933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Tu es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triste.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2" name="CustomShape 6">
            <a:extLst>
              <a:ext uri="{FF2B5EF4-FFF2-40B4-BE49-F238E27FC236}">
                <a16:creationId xmlns:a16="http://schemas.microsoft.com/office/drawing/2014/main" id="{334E5DFA-6409-47F5-BF9E-4E6FA15FE05E}"/>
              </a:ext>
            </a:extLst>
          </p:cNvPr>
          <p:cNvSpPr/>
          <p:nvPr/>
        </p:nvSpPr>
        <p:spPr>
          <a:xfrm>
            <a:off x="6113123" y="8703646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 (a boy) are sad.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3" name="CustomShape 6">
            <a:extLst>
              <a:ext uri="{FF2B5EF4-FFF2-40B4-BE49-F238E27FC236}">
                <a16:creationId xmlns:a16="http://schemas.microsoft.com/office/drawing/2014/main" id="{E30ED88A-6F55-47ED-8435-8B240EB2A73E}"/>
              </a:ext>
            </a:extLst>
          </p:cNvPr>
          <p:cNvSpPr/>
          <p:nvPr/>
        </p:nvSpPr>
        <p:spPr>
          <a:xfrm>
            <a:off x="2889578" y="9544042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Je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suis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triste.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5" name="CustomShape 6">
            <a:extLst>
              <a:ext uri="{FF2B5EF4-FFF2-40B4-BE49-F238E27FC236}">
                <a16:creationId xmlns:a16="http://schemas.microsoft.com/office/drawing/2014/main" id="{27136A49-A6DC-4C98-9981-98773AD7F6DD}"/>
              </a:ext>
            </a:extLst>
          </p:cNvPr>
          <p:cNvSpPr/>
          <p:nvPr/>
        </p:nvSpPr>
        <p:spPr>
          <a:xfrm>
            <a:off x="2954489" y="9973762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Tu es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triste.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6" name="CustomShape 6">
            <a:extLst>
              <a:ext uri="{FF2B5EF4-FFF2-40B4-BE49-F238E27FC236}">
                <a16:creationId xmlns:a16="http://schemas.microsoft.com/office/drawing/2014/main" id="{901C848D-7B14-48DB-98BA-3A6225B2163E}"/>
              </a:ext>
            </a:extLst>
          </p:cNvPr>
          <p:cNvSpPr/>
          <p:nvPr/>
        </p:nvSpPr>
        <p:spPr>
          <a:xfrm>
            <a:off x="6157778" y="9539886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</a:t>
            </a:r>
            <a: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(a girl)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am sad.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4" name="CustomShape 6">
            <a:extLst>
              <a:ext uri="{FF2B5EF4-FFF2-40B4-BE49-F238E27FC236}">
                <a16:creationId xmlns:a16="http://schemas.microsoft.com/office/drawing/2014/main" id="{D9ED3E4A-ABD0-4432-BF59-063A46BAF2B5}"/>
              </a:ext>
            </a:extLst>
          </p:cNvPr>
          <p:cNvSpPr/>
          <p:nvPr/>
        </p:nvSpPr>
        <p:spPr>
          <a:xfrm>
            <a:off x="6093282" y="10040117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 </a:t>
            </a:r>
            <a: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(a girl)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are sad.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2" name="CustomShape 6">
            <a:extLst>
              <a:ext uri="{FF2B5EF4-FFF2-40B4-BE49-F238E27FC236}">
                <a16:creationId xmlns:a16="http://schemas.microsoft.com/office/drawing/2014/main" id="{88D52200-DAE0-4B42-914E-6485E95977EA}"/>
              </a:ext>
            </a:extLst>
          </p:cNvPr>
          <p:cNvSpPr/>
          <p:nvPr/>
        </p:nvSpPr>
        <p:spPr>
          <a:xfrm>
            <a:off x="2968402" y="9025523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Il </a:t>
            </a:r>
            <a:r>
              <a:rPr kumimoji="0" lang="en-GB" sz="2400" b="0" i="0" u="none" strike="noStrike" kern="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est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triste.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3" name="CustomShape 6">
            <a:extLst>
              <a:ext uri="{FF2B5EF4-FFF2-40B4-BE49-F238E27FC236}">
                <a16:creationId xmlns:a16="http://schemas.microsoft.com/office/drawing/2014/main" id="{5B9F2FF8-84F6-4857-8C83-B78BA85E7A77}"/>
              </a:ext>
            </a:extLst>
          </p:cNvPr>
          <p:cNvSpPr/>
          <p:nvPr/>
        </p:nvSpPr>
        <p:spPr>
          <a:xfrm>
            <a:off x="2920028" y="10381516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Elle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est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triste.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4" name="CustomShape 6">
            <a:extLst>
              <a:ext uri="{FF2B5EF4-FFF2-40B4-BE49-F238E27FC236}">
                <a16:creationId xmlns:a16="http://schemas.microsoft.com/office/drawing/2014/main" id="{04731B3D-7383-4F38-9FCD-6F4BAF891073}"/>
              </a:ext>
            </a:extLst>
          </p:cNvPr>
          <p:cNvSpPr/>
          <p:nvPr/>
        </p:nvSpPr>
        <p:spPr>
          <a:xfrm>
            <a:off x="6113123" y="10491802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She is sad.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5" name="CustomShape 6">
            <a:extLst>
              <a:ext uri="{FF2B5EF4-FFF2-40B4-BE49-F238E27FC236}">
                <a16:creationId xmlns:a16="http://schemas.microsoft.com/office/drawing/2014/main" id="{55722945-59BB-4E05-9394-2BB81C6A0330}"/>
              </a:ext>
            </a:extLst>
          </p:cNvPr>
          <p:cNvSpPr/>
          <p:nvPr/>
        </p:nvSpPr>
        <p:spPr>
          <a:xfrm>
            <a:off x="6113123" y="9025523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He is sad.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96" name="Picture 195" descr="Shape, circle&#10;&#10;Description automatically generated">
            <a:extLst>
              <a:ext uri="{FF2B5EF4-FFF2-40B4-BE49-F238E27FC236}">
                <a16:creationId xmlns:a16="http://schemas.microsoft.com/office/drawing/2014/main" id="{C2A97F0D-CFE5-43EF-B2EA-47999A8E54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64535" y="8424624"/>
            <a:ext cx="907765" cy="797062"/>
          </a:xfrm>
          <a:prstGeom prst="rect">
            <a:avLst/>
          </a:prstGeom>
        </p:spPr>
      </p:pic>
      <p:pic>
        <p:nvPicPr>
          <p:cNvPr id="197" name="Picture 196" descr="Shape, circle&#10;&#10;Description automatically generated">
            <a:extLst>
              <a:ext uri="{FF2B5EF4-FFF2-40B4-BE49-F238E27FC236}">
                <a16:creationId xmlns:a16="http://schemas.microsoft.com/office/drawing/2014/main" id="{B5E44E96-9502-47E1-98F5-BB9B4E00CBA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95220" y="9895669"/>
            <a:ext cx="907765" cy="797062"/>
          </a:xfrm>
          <a:prstGeom prst="rect">
            <a:avLst/>
          </a:prstGeom>
        </p:spPr>
      </p:pic>
      <p:sp>
        <p:nvSpPr>
          <p:cNvPr id="7" name="Call-out: Down Arrow 6">
            <a:extLst>
              <a:ext uri="{FF2B5EF4-FFF2-40B4-BE49-F238E27FC236}">
                <a16:creationId xmlns:a16="http://schemas.microsoft.com/office/drawing/2014/main" id="{2F61D0B3-1914-41FA-8A01-342A67E61BEF}"/>
              </a:ext>
            </a:extLst>
          </p:cNvPr>
          <p:cNvSpPr/>
          <p:nvPr/>
        </p:nvSpPr>
        <p:spPr>
          <a:xfrm>
            <a:off x="3454964" y="6840316"/>
            <a:ext cx="4483858" cy="916405"/>
          </a:xfrm>
          <a:prstGeom prst="downArrowCallou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FF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Pronounce the ‘t’ at the end of triste because of the ‘e’.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7A05A9E-5CF5-46F4-8C82-68BCFD72423F}"/>
              </a:ext>
            </a:extLst>
          </p:cNvPr>
          <p:cNvGrpSpPr/>
          <p:nvPr/>
        </p:nvGrpSpPr>
        <p:grpSpPr>
          <a:xfrm>
            <a:off x="7166097" y="282179"/>
            <a:ext cx="1055766" cy="748824"/>
            <a:chOff x="3814354" y="2201705"/>
            <a:chExt cx="643357" cy="456315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CB0EAF45-DC6A-4B50-83E1-22DE0D4F458D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ADD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7B5D65E-7FFA-4A19-B818-8BCA429D0F22}"/>
                </a:ext>
              </a:extLst>
            </p:cNvPr>
            <p:cNvSpPr txBox="1"/>
            <p:nvPr/>
          </p:nvSpPr>
          <p:spPr>
            <a:xfrm rot="20463376">
              <a:off x="3912016" y="2214712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FADD2E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5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Picture 4" descr="Free Watercolor Brushstroke illustration and picture">
            <a:extLst>
              <a:ext uri="{FF2B5EF4-FFF2-40B4-BE49-F238E27FC236}">
                <a16:creationId xmlns:a16="http://schemas.microsoft.com/office/drawing/2014/main" id="{1100F0E4-2A23-4DDD-A5EE-8F12815B7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069" y="15577891"/>
            <a:ext cx="818940" cy="58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253212FA-7E9C-40F2-BFA5-F4B9D0EEE06D}"/>
              </a:ext>
            </a:extLst>
          </p:cNvPr>
          <p:cNvSpPr txBox="1"/>
          <p:nvPr/>
        </p:nvSpPr>
        <p:spPr>
          <a:xfrm>
            <a:off x="11544782" y="15665798"/>
            <a:ext cx="538930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15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55FE355-C15E-4BF4-B6D0-E76E4684D44F}"/>
              </a:ext>
            </a:extLst>
          </p:cNvPr>
          <p:cNvGrpSpPr/>
          <p:nvPr/>
        </p:nvGrpSpPr>
        <p:grpSpPr>
          <a:xfrm>
            <a:off x="147658" y="10981647"/>
            <a:ext cx="2268556" cy="862054"/>
            <a:chOff x="314909" y="12083263"/>
            <a:chExt cx="2268556" cy="862054"/>
          </a:xfrm>
        </p:grpSpPr>
        <p:sp>
          <p:nvSpPr>
            <p:cNvPr id="77" name="Title 1">
              <a:extLst>
                <a:ext uri="{FF2B5EF4-FFF2-40B4-BE49-F238E27FC236}">
                  <a16:creationId xmlns:a16="http://schemas.microsoft.com/office/drawing/2014/main" id="{CC1B5366-C1CB-4B51-8486-9CAA69FB4866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78" name="Picture 77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B006DC42-A286-4709-82B0-1AE1149B2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EB3AEFD6-1EE8-482D-B18D-C30128677F88}"/>
              </a:ext>
            </a:extLst>
          </p:cNvPr>
          <p:cNvSpPr txBox="1"/>
          <p:nvPr/>
        </p:nvSpPr>
        <p:spPr>
          <a:xfrm>
            <a:off x="2391326" y="11033410"/>
            <a:ext cx="48507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Adèle’s phone got dropped. 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80" name="Graphic 79" descr="Surprised face with no fill">
            <a:extLst>
              <a:ext uri="{FF2B5EF4-FFF2-40B4-BE49-F238E27FC236}">
                <a16:creationId xmlns:a16="http://schemas.microsoft.com/office/drawing/2014/main" id="{EBD1176A-3F01-4174-9AB1-40869A242A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080355" y="11075253"/>
            <a:ext cx="457200" cy="457200"/>
          </a:xfrm>
          <a:prstGeom prst="rect">
            <a:avLst/>
          </a:prstGeom>
        </p:spPr>
      </p:pic>
      <p:sp>
        <p:nvSpPr>
          <p:cNvPr id="81" name="CustomShape 8">
            <a:extLst>
              <a:ext uri="{FF2B5EF4-FFF2-40B4-BE49-F238E27FC236}">
                <a16:creationId xmlns:a16="http://schemas.microsoft.com/office/drawing/2014/main" id="{5320FA8A-44E7-4721-B904-FBDC06E3F5F4}"/>
              </a:ext>
            </a:extLst>
          </p:cNvPr>
          <p:cNvSpPr/>
          <p:nvPr/>
        </p:nvSpPr>
        <p:spPr>
          <a:xfrm>
            <a:off x="2528201" y="11403879"/>
            <a:ext cx="7509340" cy="420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Help her.  Write 1-6 and the correct friend’s name and message.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3" name="Picture 82" descr="A picture containing text&#10;&#10;Description automatically generated">
            <a:extLst>
              <a:ext uri="{FF2B5EF4-FFF2-40B4-BE49-F238E27FC236}">
                <a16:creationId xmlns:a16="http://schemas.microsoft.com/office/drawing/2014/main" id="{AAFDA8F1-266C-4C88-8437-DB5D9556DE1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310570">
            <a:off x="10309032" y="10904743"/>
            <a:ext cx="618813" cy="11601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ED3F71-4D3F-4DCD-940E-8B10376DF5B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3195" y="12511772"/>
            <a:ext cx="2389425" cy="34089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F7865C-0CF5-4C74-8931-E6961E9624C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89584" y="12461111"/>
            <a:ext cx="3507857" cy="3653073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BA4C3655-8615-42C8-930E-C8A4DD3FC89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559" y="12853804"/>
            <a:ext cx="350382" cy="3649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906510-68A6-42E0-BCBB-A41F719EE241}"/>
              </a:ext>
            </a:extLst>
          </p:cNvPr>
          <p:cNvSpPr txBox="1"/>
          <p:nvPr/>
        </p:nvSpPr>
        <p:spPr>
          <a:xfrm>
            <a:off x="4069899" y="12964380"/>
            <a:ext cx="2248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young and pretty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51544E-9F24-4DF4-A512-EADDF624EA0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80979" y="12529091"/>
            <a:ext cx="2377475" cy="339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68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99313" y="142103"/>
            <a:ext cx="7113935" cy="748825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Jaune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7401AE6-D1B4-47C8-9A7C-1F83F39A5B6B}"/>
              </a:ext>
            </a:extLst>
          </p:cNvPr>
          <p:cNvGrpSpPr/>
          <p:nvPr/>
        </p:nvGrpSpPr>
        <p:grpSpPr>
          <a:xfrm>
            <a:off x="7166097" y="282179"/>
            <a:ext cx="1055766" cy="748824"/>
            <a:chOff x="3814354" y="2201705"/>
            <a:chExt cx="643357" cy="456315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9E03EE40-F3F3-45BF-9ADF-6C7DD2E2DE66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ADD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FCE0B5D-0A3F-4DC3-BBA7-D841743DE5DF}"/>
                </a:ext>
              </a:extLst>
            </p:cNvPr>
            <p:cNvSpPr txBox="1"/>
            <p:nvPr/>
          </p:nvSpPr>
          <p:spPr>
            <a:xfrm rot="20463376">
              <a:off x="3912016" y="2214712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FADD2E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5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9" name="Picture 4" descr="Free Watercolor Brushstroke illustration and picture">
            <a:extLst>
              <a:ext uri="{FF2B5EF4-FFF2-40B4-BE49-F238E27FC236}">
                <a16:creationId xmlns:a16="http://schemas.microsoft.com/office/drawing/2014/main" id="{199D666F-1E13-4B3B-905E-080F3A5DA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069" y="15577891"/>
            <a:ext cx="818940" cy="58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C3378C5A-A9AA-4BA2-A0E7-E60C943964A3}"/>
              </a:ext>
            </a:extLst>
          </p:cNvPr>
          <p:cNvSpPr txBox="1"/>
          <p:nvPr/>
        </p:nvSpPr>
        <p:spPr>
          <a:xfrm>
            <a:off x="11544782" y="15665798"/>
            <a:ext cx="545342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16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480C1F1D-10E9-4539-8EC8-7899D990C6CD}"/>
              </a:ext>
            </a:extLst>
          </p:cNvPr>
          <p:cNvGrpSpPr/>
          <p:nvPr/>
        </p:nvGrpSpPr>
        <p:grpSpPr>
          <a:xfrm>
            <a:off x="69100" y="1005917"/>
            <a:ext cx="2331393" cy="849944"/>
            <a:chOff x="265969" y="4581662"/>
            <a:chExt cx="2331393" cy="849944"/>
          </a:xfrm>
        </p:grpSpPr>
        <p:sp>
          <p:nvSpPr>
            <p:cNvPr id="86" name="Title 1">
              <a:extLst>
                <a:ext uri="{FF2B5EF4-FFF2-40B4-BE49-F238E27FC236}">
                  <a16:creationId xmlns:a16="http://schemas.microsoft.com/office/drawing/2014/main" id="{A4779236-24DC-499B-BC66-DEFA6107274F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89" name="Picture 88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1AD6CB94-DBB3-49DD-AA2C-56595F346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9A5F3984-382B-445E-A8A2-945EE85E9367}"/>
              </a:ext>
            </a:extLst>
          </p:cNvPr>
          <p:cNvSpPr txBox="1"/>
          <p:nvPr/>
        </p:nvSpPr>
        <p:spPr>
          <a:xfrm>
            <a:off x="2438389" y="1166179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   . </a:t>
            </a: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Then write the adjective in English.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91" name="Table 2">
            <a:extLst>
              <a:ext uri="{FF2B5EF4-FFF2-40B4-BE49-F238E27FC236}">
                <a16:creationId xmlns:a16="http://schemas.microsoft.com/office/drawing/2014/main" id="{D98CBDF1-D982-428B-9AAB-767A1A2336F2}"/>
              </a:ext>
            </a:extLst>
          </p:cNvPr>
          <p:cNvGraphicFramePr/>
          <p:nvPr/>
        </p:nvGraphicFramePr>
        <p:xfrm>
          <a:off x="348474" y="1855860"/>
          <a:ext cx="7358612" cy="4884768"/>
        </p:xfrm>
        <a:graphic>
          <a:graphicData uri="http://schemas.openxmlformats.org/drawingml/2006/table">
            <a:tbl>
              <a:tblPr/>
              <a:tblGrid>
                <a:gridCol w="819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98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9811">
                  <a:extLst>
                    <a:ext uri="{9D8B030D-6E8A-4147-A177-3AD203B41FA5}">
                      <a16:colId xmlns:a16="http://schemas.microsoft.com/office/drawing/2014/main" val="4106822894"/>
                    </a:ext>
                  </a:extLst>
                </a:gridCol>
                <a:gridCol w="2179811">
                  <a:extLst>
                    <a:ext uri="{9D8B030D-6E8A-4147-A177-3AD203B41FA5}">
                      <a16:colId xmlns:a16="http://schemas.microsoft.com/office/drawing/2014/main" val="2888884074"/>
                    </a:ext>
                  </a:extLst>
                </a:gridCol>
              </a:tblGrid>
              <a:tr h="54275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(male)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 (female)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752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752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752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752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752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2752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6969313"/>
                  </a:ext>
                </a:extLst>
              </a:tr>
              <a:tr h="542752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2307534"/>
                  </a:ext>
                </a:extLst>
              </a:tr>
              <a:tr h="542752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1380859"/>
                  </a:ext>
                </a:extLst>
              </a:tr>
            </a:tbl>
          </a:graphicData>
        </a:graphic>
      </p:graphicFrame>
      <p:pic>
        <p:nvPicPr>
          <p:cNvPr id="92" name="Google Shape;244;p34">
            <a:extLst>
              <a:ext uri="{FF2B5EF4-FFF2-40B4-BE49-F238E27FC236}">
                <a16:creationId xmlns:a16="http://schemas.microsoft.com/office/drawing/2014/main" id="{97349C93-F994-46BD-BD01-B0F177982D0F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4540928" y="1153977"/>
            <a:ext cx="539280" cy="539280"/>
          </a:xfrm>
          <a:prstGeom prst="rect">
            <a:avLst/>
          </a:prstGeom>
          <a:ln>
            <a:noFill/>
          </a:ln>
        </p:spPr>
      </p:pic>
      <p:graphicFrame>
        <p:nvGraphicFramePr>
          <p:cNvPr id="96" name="Table 4">
            <a:extLst>
              <a:ext uri="{FF2B5EF4-FFF2-40B4-BE49-F238E27FC236}">
                <a16:creationId xmlns:a16="http://schemas.microsoft.com/office/drawing/2014/main" id="{9BBBC1CF-EF95-4E77-9D06-D82BF5BBD0D0}"/>
              </a:ext>
            </a:extLst>
          </p:cNvPr>
          <p:cNvGraphicFramePr>
            <a:graphicFrameLocks noGrp="1"/>
          </p:cNvGraphicFramePr>
          <p:nvPr/>
        </p:nvGraphicFramePr>
        <p:xfrm>
          <a:off x="429379" y="8753148"/>
          <a:ext cx="9810698" cy="67201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60020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banane</a:t>
                      </a:r>
                      <a:endParaRPr lang="en-GB" sz="20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moto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écouter</a:t>
                      </a:r>
                      <a:endParaRPr lang="en-GB" sz="20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96002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univers</a:t>
                      </a:r>
                      <a:endParaRPr lang="en-GB" sz="20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cheval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midi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60020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oui</a:t>
                      </a:r>
                      <a:endParaRPr lang="en-GB" sz="20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ça</a:t>
                      </a:r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96002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Au revoir 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60020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important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seul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prudent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9600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différent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indépendant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960020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grand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98" name="Picture 97">
            <a:extLst>
              <a:ext uri="{FF2B5EF4-FFF2-40B4-BE49-F238E27FC236}">
                <a16:creationId xmlns:a16="http://schemas.microsoft.com/office/drawing/2014/main" id="{45802C9B-D25A-495D-9173-7B881CA382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236" y="11161241"/>
            <a:ext cx="1186070" cy="1080360"/>
          </a:xfrm>
          <a:prstGeom prst="rect">
            <a:avLst/>
          </a:prstGeom>
        </p:spPr>
      </p:pic>
      <p:pic>
        <p:nvPicPr>
          <p:cNvPr id="99" name="Picture 98" descr="Icon&#10;&#10;Description automatically generated">
            <a:extLst>
              <a:ext uri="{FF2B5EF4-FFF2-40B4-BE49-F238E27FC236}">
                <a16:creationId xmlns:a16="http://schemas.microsoft.com/office/drawing/2014/main" id="{5AC73E39-9999-47FF-928F-F7A4D585BE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91" y="9362043"/>
            <a:ext cx="1186070" cy="118607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CE9AC416-1645-436A-B44E-81B1F66CF0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236" y="13344599"/>
            <a:ext cx="1162417" cy="1101237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808A5B32-C987-494C-B946-5DC0C5779022}"/>
              </a:ext>
            </a:extLst>
          </p:cNvPr>
          <p:cNvSpPr txBox="1"/>
          <p:nvPr/>
        </p:nvSpPr>
        <p:spPr>
          <a:xfrm>
            <a:off x="1672817" y="1410775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4261215-4C42-4882-9DA9-0C2913A99599}"/>
              </a:ext>
            </a:extLst>
          </p:cNvPr>
          <p:cNvSpPr txBox="1"/>
          <p:nvPr/>
        </p:nvSpPr>
        <p:spPr>
          <a:xfrm>
            <a:off x="1590400" y="1180892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56C4469C-502A-40B6-8BEC-A5358E6EBC9F}"/>
              </a:ext>
            </a:extLst>
          </p:cNvPr>
          <p:cNvSpPr txBox="1"/>
          <p:nvPr/>
        </p:nvSpPr>
        <p:spPr>
          <a:xfrm>
            <a:off x="1590400" y="100707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98E0023-DCE7-4470-8A76-9E4533FDB394}"/>
              </a:ext>
            </a:extLst>
          </p:cNvPr>
          <p:cNvSpPr txBox="1"/>
          <p:nvPr/>
        </p:nvSpPr>
        <p:spPr>
          <a:xfrm>
            <a:off x="2318959" y="7957752"/>
            <a:ext cx="873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5" name="Title 2">
            <a:extLst>
              <a:ext uri="{FF2B5EF4-FFF2-40B4-BE49-F238E27FC236}">
                <a16:creationId xmlns:a16="http://schemas.microsoft.com/office/drawing/2014/main" id="{F433F490-BCC6-4F50-8C5B-0EB603618603}"/>
              </a:ext>
            </a:extLst>
          </p:cNvPr>
          <p:cNvSpPr txBox="1">
            <a:spLocks/>
          </p:cNvSpPr>
          <p:nvPr/>
        </p:nvSpPr>
        <p:spPr>
          <a:xfrm>
            <a:off x="10386828" y="8667936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35D6229E-4A2D-4F6C-BC87-F07C4D7A57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49512" y="7521789"/>
            <a:ext cx="1255885" cy="1146147"/>
          </a:xfrm>
          <a:prstGeom prst="rect">
            <a:avLst/>
          </a:prstGeom>
        </p:spPr>
      </p:pic>
      <p:grpSp>
        <p:nvGrpSpPr>
          <p:cNvPr id="93" name="Group 92">
            <a:extLst>
              <a:ext uri="{FF2B5EF4-FFF2-40B4-BE49-F238E27FC236}">
                <a16:creationId xmlns:a16="http://schemas.microsoft.com/office/drawing/2014/main" id="{23BC3210-F123-4589-804F-59A8568F37BB}"/>
              </a:ext>
            </a:extLst>
          </p:cNvPr>
          <p:cNvGrpSpPr/>
          <p:nvPr/>
        </p:nvGrpSpPr>
        <p:grpSpPr>
          <a:xfrm>
            <a:off x="50403" y="7843624"/>
            <a:ext cx="2268556" cy="862054"/>
            <a:chOff x="314909" y="12083263"/>
            <a:chExt cx="2268556" cy="862054"/>
          </a:xfrm>
        </p:grpSpPr>
        <p:sp>
          <p:nvSpPr>
            <p:cNvPr id="94" name="Title 1">
              <a:extLst>
                <a:ext uri="{FF2B5EF4-FFF2-40B4-BE49-F238E27FC236}">
                  <a16:creationId xmlns:a16="http://schemas.microsoft.com/office/drawing/2014/main" id="{4CA1476C-6749-4A0A-BF8A-B9B5B7A4FA10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95" name="Picture 94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138D55C2-B340-4F39-ACEC-35436397C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2853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9BF0FBA-F5A2-422F-A59F-1CC755152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5340" y="167153"/>
            <a:ext cx="1415490" cy="668152"/>
          </a:xfrm>
        </p:spPr>
        <p:txBody>
          <a:bodyPr>
            <a:norm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term 1 Week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78791" y="162736"/>
            <a:ext cx="7113935" cy="748825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Jaune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011B371-C03B-4D05-B81A-D2AF777E8809}"/>
              </a:ext>
            </a:extLst>
          </p:cNvPr>
          <p:cNvGrpSpPr/>
          <p:nvPr/>
        </p:nvGrpSpPr>
        <p:grpSpPr>
          <a:xfrm>
            <a:off x="440276" y="10674608"/>
            <a:ext cx="2046279" cy="849944"/>
            <a:chOff x="291715" y="11147271"/>
            <a:chExt cx="2046279" cy="849944"/>
          </a:xfrm>
        </p:grpSpPr>
        <p:sp>
          <p:nvSpPr>
            <p:cNvPr id="95" name="Title 2">
              <a:extLst>
                <a:ext uri="{FF2B5EF4-FFF2-40B4-BE49-F238E27FC236}">
                  <a16:creationId xmlns:a16="http://schemas.microsoft.com/office/drawing/2014/main" id="{577D0083-3A7E-4921-A193-0A5708334BB8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96" name="Picture 95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635A5607-C339-4A69-80C7-0A6028758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91F0920A-3A6C-442E-869F-E582C060A4AC}"/>
              </a:ext>
            </a:extLst>
          </p:cNvPr>
          <p:cNvSpPr txBox="1"/>
          <p:nvPr/>
        </p:nvSpPr>
        <p:spPr>
          <a:xfrm>
            <a:off x="2496338" y="10871308"/>
            <a:ext cx="9518331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endParaRPr kumimoji="0" lang="en-GB" sz="253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CEB1E7F-934B-E816-D3BB-5BD98A7A5D67}"/>
              </a:ext>
            </a:extLst>
          </p:cNvPr>
          <p:cNvGrpSpPr/>
          <p:nvPr/>
        </p:nvGrpSpPr>
        <p:grpSpPr>
          <a:xfrm>
            <a:off x="1609429" y="6546939"/>
            <a:ext cx="8818783" cy="3752128"/>
            <a:chOff x="1842829" y="6697059"/>
            <a:chExt cx="8818783" cy="3752128"/>
          </a:xfrm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DEC42142-76A2-4AE2-AD79-9EAFF04DFEA9}"/>
                </a:ext>
              </a:extLst>
            </p:cNvPr>
            <p:cNvSpPr/>
            <p:nvPr/>
          </p:nvSpPr>
          <p:spPr>
            <a:xfrm>
              <a:off x="1844446" y="6697059"/>
              <a:ext cx="8817166" cy="3752128"/>
            </a:xfrm>
            <a:prstGeom prst="roundRect">
              <a:avLst>
                <a:gd name="adj" fmla="val 9000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Title 2">
              <a:extLst>
                <a:ext uri="{FF2B5EF4-FFF2-40B4-BE49-F238E27FC236}">
                  <a16:creationId xmlns:a16="http://schemas.microsoft.com/office/drawing/2014/main" id="{FFCCF3D5-97EE-47C4-A2CA-2C5E3F577726}"/>
                </a:ext>
              </a:extLst>
            </p:cNvPr>
            <p:cNvSpPr txBox="1">
              <a:spLocks/>
            </p:cNvSpPr>
            <p:nvPr/>
          </p:nvSpPr>
          <p:spPr>
            <a:xfrm>
              <a:off x="8854649" y="8211334"/>
              <a:ext cx="1557451" cy="374973"/>
            </a:xfrm>
            <a:prstGeom prst="rect">
              <a:avLst/>
            </a:prstGeom>
            <a:solidFill>
              <a:srgbClr val="FF0066"/>
            </a:solidFill>
          </p:spPr>
          <p:txBody>
            <a:bodyPr lIns="0" tIns="0" rIns="0" bIns="0"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vocabulaire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endParaRPr>
            </a:p>
          </p:txBody>
        </p:sp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B4E592C1-7A01-4DEE-8445-0C70B2CE0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017333" y="7065187"/>
              <a:ext cx="1255885" cy="1146147"/>
            </a:xfrm>
            <a:prstGeom prst="rect">
              <a:avLst/>
            </a:prstGeom>
          </p:spPr>
        </p:pic>
        <p:pic>
          <p:nvPicPr>
            <p:cNvPr id="15" name="Picture 14" descr="A picture containing logo, sketch, white, black and white&#10;&#10;Description automatically generated">
              <a:extLst>
                <a:ext uri="{FF2B5EF4-FFF2-40B4-BE49-F238E27FC236}">
                  <a16:creationId xmlns:a16="http://schemas.microsoft.com/office/drawing/2014/main" id="{CCCCA8DE-EAB8-481F-80B5-F7575B3E3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2829" y="6996136"/>
              <a:ext cx="4253171" cy="3302871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B5D73F52-CB3D-48D0-90EA-06AE8074C9D4}"/>
                </a:ext>
              </a:extLst>
            </p:cNvPr>
            <p:cNvSpPr txBox="1"/>
            <p:nvPr/>
          </p:nvSpPr>
          <p:spPr>
            <a:xfrm>
              <a:off x="5936673" y="8211334"/>
              <a:ext cx="3317690" cy="1304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Calibri" panose="020F0502020204030204" pitchFamily="34" charset="0"/>
                  <a:sym typeface="Century Gothic"/>
                </a:rPr>
                <a:t>Write your favourite words in French, here.</a:t>
              </a:r>
              <a:endPara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8" name="Picture 17" descr="A red heart in a pink circle&#10;&#10;Description automatically generated with medium confidence">
              <a:extLst>
                <a:ext uri="{FF2B5EF4-FFF2-40B4-BE49-F238E27FC236}">
                  <a16:creationId xmlns:a16="http://schemas.microsoft.com/office/drawing/2014/main" id="{812AD695-9BE6-46BB-85E8-53F8220B7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6136" y="7136800"/>
              <a:ext cx="983214" cy="93387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B750C64-2D70-4195-91B3-354A4A35F328}"/>
              </a:ext>
            </a:extLst>
          </p:cNvPr>
          <p:cNvGrpSpPr/>
          <p:nvPr/>
        </p:nvGrpSpPr>
        <p:grpSpPr>
          <a:xfrm>
            <a:off x="7166097" y="282179"/>
            <a:ext cx="1055766" cy="748824"/>
            <a:chOff x="3814354" y="2201705"/>
            <a:chExt cx="643357" cy="45631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415B0151-6032-4EB0-A3CD-17E2BB446C01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ADD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ABCA38A-0807-41B1-98EC-030D5EAAAEAE}"/>
                </a:ext>
              </a:extLst>
            </p:cNvPr>
            <p:cNvSpPr txBox="1"/>
            <p:nvPr/>
          </p:nvSpPr>
          <p:spPr>
            <a:xfrm rot="20463376">
              <a:off x="3912016" y="2214712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FADD2E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5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6" name="Picture 4" descr="Free Watercolor Brushstroke illustration and picture">
            <a:extLst>
              <a:ext uri="{FF2B5EF4-FFF2-40B4-BE49-F238E27FC236}">
                <a16:creationId xmlns:a16="http://schemas.microsoft.com/office/drawing/2014/main" id="{F238870E-40B2-4F3E-AE24-E72D4C0C1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069" y="15577891"/>
            <a:ext cx="818940" cy="58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9CF90B6B-31A5-4823-A717-A4EDC1E8E284}"/>
              </a:ext>
            </a:extLst>
          </p:cNvPr>
          <p:cNvSpPr txBox="1"/>
          <p:nvPr/>
        </p:nvSpPr>
        <p:spPr>
          <a:xfrm>
            <a:off x="11544782" y="15665798"/>
            <a:ext cx="538930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17</a:t>
            </a:r>
          </a:p>
        </p:txBody>
      </p:sp>
      <p:graphicFrame>
        <p:nvGraphicFramePr>
          <p:cNvPr id="58" name="Table 3">
            <a:extLst>
              <a:ext uri="{FF2B5EF4-FFF2-40B4-BE49-F238E27FC236}">
                <a16:creationId xmlns:a16="http://schemas.microsoft.com/office/drawing/2014/main" id="{81520253-81C3-4FB5-8CC6-6731D235B7BC}"/>
              </a:ext>
            </a:extLst>
          </p:cNvPr>
          <p:cNvGraphicFramePr>
            <a:graphicFrameLocks noGrp="1"/>
          </p:cNvGraphicFramePr>
          <p:nvPr/>
        </p:nvGraphicFramePr>
        <p:xfrm>
          <a:off x="663694" y="11720992"/>
          <a:ext cx="5270273" cy="4027959"/>
        </p:xfrm>
        <a:graphic>
          <a:graphicData uri="http://schemas.openxmlformats.org/drawingml/2006/table">
            <a:tbl>
              <a:tblPr firstRow="1" bandRow="1"/>
              <a:tblGrid>
                <a:gridCol w="853672">
                  <a:extLst>
                    <a:ext uri="{9D8B030D-6E8A-4147-A177-3AD203B41FA5}">
                      <a16:colId xmlns:a16="http://schemas.microsoft.com/office/drawing/2014/main" val="3410826006"/>
                    </a:ext>
                  </a:extLst>
                </a:gridCol>
                <a:gridCol w="4416601">
                  <a:extLst>
                    <a:ext uri="{9D8B030D-6E8A-4147-A177-3AD203B41FA5}">
                      <a16:colId xmlns:a16="http://schemas.microsoft.com/office/drawing/2014/main" val="3649610438"/>
                    </a:ext>
                  </a:extLst>
                </a:gridCol>
              </a:tblGrid>
              <a:tr h="457857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 am important.</a:t>
                      </a: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3804483"/>
                  </a:ext>
                </a:extLst>
              </a:tr>
              <a:tr h="45785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8261731"/>
                  </a:ext>
                </a:extLst>
              </a:tr>
              <a:tr h="457857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You are funny.</a:t>
                      </a: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6551522"/>
                  </a:ext>
                </a:extLst>
              </a:tr>
              <a:tr h="45785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4465141"/>
                  </a:ext>
                </a:extLst>
              </a:tr>
              <a:tr h="457857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She is difficult.</a:t>
                      </a: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1189856"/>
                  </a:ext>
                </a:extLst>
              </a:tr>
              <a:tr h="457857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8122830"/>
                  </a:ext>
                </a:extLst>
              </a:tr>
              <a:tr h="457857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He is young.</a:t>
                      </a: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993936"/>
                  </a:ext>
                </a:extLst>
              </a:tr>
              <a:tr h="72718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endParaRPr lang="en-GB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0444491"/>
                  </a:ext>
                </a:extLst>
              </a:tr>
            </a:tbl>
          </a:graphicData>
        </a:graphic>
      </p:graphicFrame>
      <p:pic>
        <p:nvPicPr>
          <p:cNvPr id="61" name="Picture 60">
            <a:extLst>
              <a:ext uri="{FF2B5EF4-FFF2-40B4-BE49-F238E27FC236}">
                <a16:creationId xmlns:a16="http://schemas.microsoft.com/office/drawing/2014/main" id="{F390821A-AF52-48E1-81D7-8107F116EA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8600" y="10839780"/>
            <a:ext cx="1186070" cy="1080360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AF726820-D437-40B2-97BF-A4961B5DDAA6}"/>
              </a:ext>
            </a:extLst>
          </p:cNvPr>
          <p:cNvSpPr txBox="1"/>
          <p:nvPr/>
        </p:nvSpPr>
        <p:spPr>
          <a:xfrm>
            <a:off x="7641166" y="10940851"/>
            <a:ext cx="4797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make these sentences into a question?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047F7E7-C3AF-4444-A61B-341A8D3FC4A6}"/>
              </a:ext>
            </a:extLst>
          </p:cNvPr>
          <p:cNvCxnSpPr>
            <a:cxnSpLocks/>
          </p:cNvCxnSpPr>
          <p:nvPr/>
        </p:nvCxnSpPr>
        <p:spPr>
          <a:xfrm>
            <a:off x="6262303" y="12613684"/>
            <a:ext cx="5466917" cy="0"/>
          </a:xfrm>
          <a:prstGeom prst="line">
            <a:avLst/>
          </a:prstGeom>
          <a:ln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46DE5BE-6A89-45A1-AD5E-9F7890EC09BC}"/>
              </a:ext>
            </a:extLst>
          </p:cNvPr>
          <p:cNvCxnSpPr>
            <a:cxnSpLocks/>
          </p:cNvCxnSpPr>
          <p:nvPr/>
        </p:nvCxnSpPr>
        <p:spPr>
          <a:xfrm>
            <a:off x="6262303" y="13544296"/>
            <a:ext cx="5466917" cy="0"/>
          </a:xfrm>
          <a:prstGeom prst="line">
            <a:avLst/>
          </a:prstGeom>
          <a:ln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5B01110-A3C9-48F6-9B49-02906172E771}"/>
              </a:ext>
            </a:extLst>
          </p:cNvPr>
          <p:cNvCxnSpPr>
            <a:cxnSpLocks/>
          </p:cNvCxnSpPr>
          <p:nvPr/>
        </p:nvCxnSpPr>
        <p:spPr>
          <a:xfrm>
            <a:off x="6244168" y="14478152"/>
            <a:ext cx="5466917" cy="0"/>
          </a:xfrm>
          <a:prstGeom prst="line">
            <a:avLst/>
          </a:prstGeom>
          <a:ln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0F4CC46-0572-43E9-827D-A8056870BE6B}"/>
              </a:ext>
            </a:extLst>
          </p:cNvPr>
          <p:cNvCxnSpPr>
            <a:cxnSpLocks/>
          </p:cNvCxnSpPr>
          <p:nvPr/>
        </p:nvCxnSpPr>
        <p:spPr>
          <a:xfrm>
            <a:off x="6191487" y="15748951"/>
            <a:ext cx="5466917" cy="0"/>
          </a:xfrm>
          <a:prstGeom prst="line">
            <a:avLst/>
          </a:prstGeom>
          <a:ln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0" name="Table 3">
            <a:extLst>
              <a:ext uri="{FF2B5EF4-FFF2-40B4-BE49-F238E27FC236}">
                <a16:creationId xmlns:a16="http://schemas.microsoft.com/office/drawing/2014/main" id="{6A9716FF-A0B6-4C26-B5AC-8406988CAF81}"/>
              </a:ext>
            </a:extLst>
          </p:cNvPr>
          <p:cNvGraphicFramePr>
            <a:graphicFrameLocks noGrp="1"/>
          </p:cNvGraphicFramePr>
          <p:nvPr/>
        </p:nvGraphicFramePr>
        <p:xfrm>
          <a:off x="718903" y="1891542"/>
          <a:ext cx="8785486" cy="411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2928">
                  <a:extLst>
                    <a:ext uri="{9D8B030D-6E8A-4147-A177-3AD203B41FA5}">
                      <a16:colId xmlns:a16="http://schemas.microsoft.com/office/drawing/2014/main" val="4011297825"/>
                    </a:ext>
                  </a:extLst>
                </a:gridCol>
                <a:gridCol w="3604028">
                  <a:extLst>
                    <a:ext uri="{9D8B030D-6E8A-4147-A177-3AD203B41FA5}">
                      <a16:colId xmlns:a16="http://schemas.microsoft.com/office/drawing/2014/main" val="3543149608"/>
                    </a:ext>
                  </a:extLst>
                </a:gridCol>
                <a:gridCol w="709534">
                  <a:extLst>
                    <a:ext uri="{9D8B030D-6E8A-4147-A177-3AD203B41FA5}">
                      <a16:colId xmlns:a16="http://schemas.microsoft.com/office/drawing/2014/main" val="59531969"/>
                    </a:ext>
                  </a:extLst>
                </a:gridCol>
                <a:gridCol w="684788">
                  <a:extLst>
                    <a:ext uri="{9D8B030D-6E8A-4147-A177-3AD203B41FA5}">
                      <a16:colId xmlns:a16="http://schemas.microsoft.com/office/drawing/2014/main" val="4158137349"/>
                    </a:ext>
                  </a:extLst>
                </a:gridCol>
                <a:gridCol w="3184208">
                  <a:extLst>
                    <a:ext uri="{9D8B030D-6E8A-4147-A177-3AD203B41FA5}">
                      <a16:colId xmlns:a16="http://schemas.microsoft.com/office/drawing/2014/main" val="1496446765"/>
                    </a:ext>
                  </a:extLst>
                </a:gridCol>
              </a:tblGrid>
              <a:tr h="286265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an</a:t>
                      </a:r>
                      <a:r>
                        <a:rPr lang="en-GB" sz="20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glais</a:t>
                      </a:r>
                      <a:endParaRPr lang="en-GB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9894360"/>
                  </a:ext>
                </a:extLst>
              </a:tr>
              <a:tr h="28626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7720081"/>
                  </a:ext>
                </a:extLst>
              </a:tr>
              <a:tr h="28626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911072"/>
                  </a:ext>
                </a:extLst>
              </a:tr>
              <a:tr h="28626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5439463"/>
                  </a:ext>
                </a:extLst>
              </a:tr>
              <a:tr h="28626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6544404"/>
                  </a:ext>
                </a:extLst>
              </a:tr>
              <a:tr h="28626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5726032"/>
                  </a:ext>
                </a:extLst>
              </a:tr>
              <a:tr h="28626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667832"/>
                  </a:ext>
                </a:extLst>
              </a:tr>
              <a:tr h="28626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2554187"/>
                  </a:ext>
                </a:extLst>
              </a:tr>
              <a:tr h="28626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0037503"/>
                  </a:ext>
                </a:extLst>
              </a:tr>
            </a:tbl>
          </a:graphicData>
        </a:graphic>
      </p:graphicFrame>
      <p:sp>
        <p:nvSpPr>
          <p:cNvPr id="71" name="TextBox 70">
            <a:extLst>
              <a:ext uri="{FF2B5EF4-FFF2-40B4-BE49-F238E27FC236}">
                <a16:creationId xmlns:a16="http://schemas.microsoft.com/office/drawing/2014/main" id="{C385EDC8-CD36-4E34-B3E1-8875E6A70151}"/>
              </a:ext>
            </a:extLst>
          </p:cNvPr>
          <p:cNvSpPr txBox="1"/>
          <p:nvPr/>
        </p:nvSpPr>
        <p:spPr>
          <a:xfrm>
            <a:off x="2503878" y="1455421"/>
            <a:ext cx="873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Does the word have 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/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]?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2075643-2CAA-484A-B340-0D6F692B541F}"/>
              </a:ext>
            </a:extLst>
          </p:cNvPr>
          <p:cNvGrpSpPr/>
          <p:nvPr/>
        </p:nvGrpSpPr>
        <p:grpSpPr>
          <a:xfrm>
            <a:off x="158994" y="1292347"/>
            <a:ext cx="2331393" cy="849944"/>
            <a:chOff x="265969" y="4581662"/>
            <a:chExt cx="2331393" cy="849944"/>
          </a:xfrm>
        </p:grpSpPr>
        <p:sp>
          <p:nvSpPr>
            <p:cNvPr id="75" name="Title 1">
              <a:extLst>
                <a:ext uri="{FF2B5EF4-FFF2-40B4-BE49-F238E27FC236}">
                  <a16:creationId xmlns:a16="http://schemas.microsoft.com/office/drawing/2014/main" id="{A7761BC9-3A9C-4214-8C68-B788963A9AD3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76" name="Picture 75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BF7CAD81-4C57-4E4A-8AEE-455C9424C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pic>
        <p:nvPicPr>
          <p:cNvPr id="77" name="Picture 76" descr="green checkmark">
            <a:extLst>
              <a:ext uri="{FF2B5EF4-FFF2-40B4-BE49-F238E27FC236}">
                <a16:creationId xmlns:a16="http://schemas.microsoft.com/office/drawing/2014/main" id="{2250CCDF-48AB-45E5-9430-57681266A8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618" y="1929418"/>
            <a:ext cx="341263" cy="355483"/>
          </a:xfrm>
          <a:prstGeom prst="rect">
            <a:avLst/>
          </a:prstGeom>
        </p:spPr>
      </p:pic>
      <p:pic>
        <p:nvPicPr>
          <p:cNvPr id="78" name="Picture 77" descr="red cross">
            <a:extLst>
              <a:ext uri="{FF2B5EF4-FFF2-40B4-BE49-F238E27FC236}">
                <a16:creationId xmlns:a16="http://schemas.microsoft.com/office/drawing/2014/main" id="{01FCE197-844F-4C61-9435-DEE6DF27D9E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371" y="1922977"/>
            <a:ext cx="311704" cy="355483"/>
          </a:xfrm>
          <a:prstGeom prst="rect">
            <a:avLst/>
          </a:prstGeom>
        </p:spPr>
      </p:pic>
      <p:pic>
        <p:nvPicPr>
          <p:cNvPr id="79" name="Picture 2" descr="Child, Happy, Boy, Hair, Smiling, Smile, Kid, Play">
            <a:extLst>
              <a:ext uri="{FF2B5EF4-FFF2-40B4-BE49-F238E27FC236}">
                <a16:creationId xmlns:a16="http://schemas.microsoft.com/office/drawing/2014/main" id="{CC4CC7D5-864E-4849-B82B-B757E7FEF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868" y="1584567"/>
            <a:ext cx="636270" cy="101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164;p2" descr="Speech Icon, Voice, Talking, Audio, Speech">
            <a:extLst>
              <a:ext uri="{FF2B5EF4-FFF2-40B4-BE49-F238E27FC236}">
                <a16:creationId xmlns:a16="http://schemas.microsoft.com/office/drawing/2014/main" id="{F4CC3B3A-C014-452E-B7E3-13EDB9F1258E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281068" y="1754207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Picture 80" descr="A picture containing logo&#10;&#10;Description automatically generated">
            <a:extLst>
              <a:ext uri="{FF2B5EF4-FFF2-40B4-BE49-F238E27FC236}">
                <a16:creationId xmlns:a16="http://schemas.microsoft.com/office/drawing/2014/main" id="{9A372207-93AF-435E-B3FC-1BA0BD1AFEB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206" y="2406285"/>
            <a:ext cx="552621" cy="38338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B0DA17D-AFFB-4C01-A58C-04EA1393E5A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10" y="2814329"/>
            <a:ext cx="1156448" cy="561568"/>
          </a:xfrm>
          <a:prstGeom prst="rect">
            <a:avLst/>
          </a:prstGeom>
        </p:spPr>
      </p:pic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A5DD35F3-1B0C-4A04-8467-B92509F59677}"/>
              </a:ext>
            </a:extLst>
          </p:cNvPr>
          <p:cNvSpPr/>
          <p:nvPr/>
        </p:nvSpPr>
        <p:spPr>
          <a:xfrm>
            <a:off x="4236243" y="3311329"/>
            <a:ext cx="471038" cy="386694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5" name="Picture 84" descr="Logo, icon&#10;&#10;Description automatically generated">
            <a:extLst>
              <a:ext uri="{FF2B5EF4-FFF2-40B4-BE49-F238E27FC236}">
                <a16:creationId xmlns:a16="http://schemas.microsoft.com/office/drawing/2014/main" id="{EB57EEC4-1E25-4273-952C-2BF094523EF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243" y="3729023"/>
            <a:ext cx="471037" cy="517979"/>
          </a:xfrm>
          <a:prstGeom prst="rect">
            <a:avLst/>
          </a:prstGeom>
        </p:spPr>
      </p:pic>
      <p:pic>
        <p:nvPicPr>
          <p:cNvPr id="87" name="Picture 86" descr="Icon&#10;&#10;Description automatically generated">
            <a:extLst>
              <a:ext uri="{FF2B5EF4-FFF2-40B4-BE49-F238E27FC236}">
                <a16:creationId xmlns:a16="http://schemas.microsoft.com/office/drawing/2014/main" id="{AFEBB294-2034-42EA-91CB-F88025BD274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051" y="4215950"/>
            <a:ext cx="483129" cy="408395"/>
          </a:xfrm>
          <a:prstGeom prst="rect">
            <a:avLst/>
          </a:prstGeom>
        </p:spPr>
      </p:pic>
      <p:pic>
        <p:nvPicPr>
          <p:cNvPr id="88" name="Picture 87" descr="A picture containing text&#10;&#10;Description automatically generated">
            <a:extLst>
              <a:ext uri="{FF2B5EF4-FFF2-40B4-BE49-F238E27FC236}">
                <a16:creationId xmlns:a16="http://schemas.microsoft.com/office/drawing/2014/main" id="{D981F4F9-EC30-4942-ABC1-EC6E71BB039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556" y="4624345"/>
            <a:ext cx="291535" cy="468589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2DA999E3-0B4E-433C-9CF0-060D8271E6C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824" y="5112966"/>
            <a:ext cx="1442770" cy="437458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D855CCD2-6FF1-443B-9B05-C1BDA293843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16" y="5541491"/>
            <a:ext cx="417298" cy="47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51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88485-0245-46BE-A2AA-18513B7E9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12" y="185003"/>
            <a:ext cx="10515600" cy="30409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Contents</a:t>
            </a:r>
          </a:p>
        </p:txBody>
      </p:sp>
      <p:graphicFrame>
        <p:nvGraphicFramePr>
          <p:cNvPr id="4" name="Group 223">
            <a:extLst>
              <a:ext uri="{FF2B5EF4-FFF2-40B4-BE49-F238E27FC236}">
                <a16:creationId xmlns:a16="http://schemas.microsoft.com/office/drawing/2014/main" id="{5272C58D-006A-4177-B8AB-E1DAA709CDE7}"/>
              </a:ext>
            </a:extLst>
          </p:cNvPr>
          <p:cNvGraphicFramePr>
            <a:graphicFrameLocks noGrp="1"/>
          </p:cNvGraphicFramePr>
          <p:nvPr/>
        </p:nvGraphicFramePr>
        <p:xfrm>
          <a:off x="428624" y="185003"/>
          <a:ext cx="11541863" cy="15885993"/>
        </p:xfrm>
        <a:graphic>
          <a:graphicData uri="http://schemas.openxmlformats.org/drawingml/2006/table">
            <a:tbl>
              <a:tblPr/>
              <a:tblGrid>
                <a:gridCol w="9640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Contents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page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Introduction: La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famille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Kergosien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phoniques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term 1 Learning Overview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1. 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voyelles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a – e – i – o - u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4-5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Greeting and responding to the register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6-8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8759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Introducing yourself, saying goodbye, asking questions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9-11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Describing myself, describing someone else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12-14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Describing someone, asking questions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15-17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Saying what day of the week it is today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18-19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Describing someone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20-22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Identifying things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23-25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Saying what I have and someone else has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26-29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Talking about having, asking yes/no questions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30-32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11.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Reading aloud a story in French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33-35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Asking </a:t>
                      </a:r>
                      <a:r>
                        <a:rPr kumimoji="0" lang="en-GB" sz="2800" b="0" i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what?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questions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36-38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931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13.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Christmas in France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39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440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4760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9BF0FBA-F5A2-422F-A59F-1CC755152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5340" y="167153"/>
            <a:ext cx="1415490" cy="668152"/>
          </a:xfrm>
        </p:spPr>
        <p:txBody>
          <a:bodyPr>
            <a:norm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term 1 Week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78791" y="162736"/>
            <a:ext cx="7113935" cy="748825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Jaune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B750C64-2D70-4195-91B3-354A4A35F328}"/>
              </a:ext>
            </a:extLst>
          </p:cNvPr>
          <p:cNvGrpSpPr/>
          <p:nvPr/>
        </p:nvGrpSpPr>
        <p:grpSpPr>
          <a:xfrm>
            <a:off x="7166097" y="282179"/>
            <a:ext cx="1055766" cy="748824"/>
            <a:chOff x="3814354" y="2201705"/>
            <a:chExt cx="643357" cy="45631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415B0151-6032-4EB0-A3CD-17E2BB446C01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ADD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ABCA38A-0807-41B1-98EC-030D5EAAAEAE}"/>
                </a:ext>
              </a:extLst>
            </p:cNvPr>
            <p:cNvSpPr txBox="1"/>
            <p:nvPr/>
          </p:nvSpPr>
          <p:spPr>
            <a:xfrm rot="20463376">
              <a:off x="3912016" y="2214712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FADD2E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6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6" name="Picture 4" descr="Free Watercolor Brushstroke illustration and picture">
            <a:extLst>
              <a:ext uri="{FF2B5EF4-FFF2-40B4-BE49-F238E27FC236}">
                <a16:creationId xmlns:a16="http://schemas.microsoft.com/office/drawing/2014/main" id="{F238870E-40B2-4F3E-AE24-E72D4C0C1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069" y="15577891"/>
            <a:ext cx="818940" cy="58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9CF90B6B-31A5-4823-A717-A4EDC1E8E284}"/>
              </a:ext>
            </a:extLst>
          </p:cNvPr>
          <p:cNvSpPr txBox="1"/>
          <p:nvPr/>
        </p:nvSpPr>
        <p:spPr>
          <a:xfrm>
            <a:off x="11544782" y="15665798"/>
            <a:ext cx="500458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18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849A731-F78B-E742-6C77-ACEF9A3C8482}"/>
              </a:ext>
            </a:extLst>
          </p:cNvPr>
          <p:cNvGrpSpPr/>
          <p:nvPr/>
        </p:nvGrpSpPr>
        <p:grpSpPr>
          <a:xfrm>
            <a:off x="8949890" y="810429"/>
            <a:ext cx="2865702" cy="1701859"/>
            <a:chOff x="4876029" y="582476"/>
            <a:chExt cx="1822690" cy="103707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759E869-2B53-6605-0281-97AE7A1FFEA0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037071"/>
              <a:chOff x="4310576" y="875609"/>
              <a:chExt cx="2558030" cy="1403589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EDC28EA-AC5F-68CE-ED7B-88F063D2097E}"/>
                  </a:ext>
                </a:extLst>
              </p:cNvPr>
              <p:cNvSpPr/>
              <p:nvPr/>
            </p:nvSpPr>
            <p:spPr>
              <a:xfrm>
                <a:off x="4318195" y="953425"/>
                <a:ext cx="2539805" cy="13257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09">
                <a:extLst>
                  <a:ext uri="{FF2B5EF4-FFF2-40B4-BE49-F238E27FC236}">
                    <a16:creationId xmlns:a16="http://schemas.microsoft.com/office/drawing/2014/main" id="{9A7DD6B6-F012-8465-300A-6859BBEEC283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D800FF0-B7DA-4925-29AE-63D2F8550144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3946B39-22B9-3CEA-2488-F6323FC139CD}"/>
                </a:ext>
              </a:extLst>
            </p:cNvPr>
            <p:cNvSpPr txBox="1"/>
            <p:nvPr/>
          </p:nvSpPr>
          <p:spPr>
            <a:xfrm>
              <a:off x="5115488" y="1002801"/>
              <a:ext cx="1575350" cy="6102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Asking and saying what day it is today</a:t>
              </a:r>
            </a:p>
          </p:txBody>
        </p:sp>
      </p:grpSp>
      <p:graphicFrame>
        <p:nvGraphicFramePr>
          <p:cNvPr id="14" name="Table 107">
            <a:extLst>
              <a:ext uri="{FF2B5EF4-FFF2-40B4-BE49-F238E27FC236}">
                <a16:creationId xmlns:a16="http://schemas.microsoft.com/office/drawing/2014/main" id="{6622E8FC-C6C3-0737-1364-726E15BB24AD}"/>
              </a:ext>
            </a:extLst>
          </p:cNvPr>
          <p:cNvGraphicFramePr>
            <a:graphicFrameLocks noGrp="1"/>
          </p:cNvGraphicFramePr>
          <p:nvPr/>
        </p:nvGraphicFramePr>
        <p:xfrm>
          <a:off x="719596" y="2202371"/>
          <a:ext cx="1950991" cy="19427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50991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942714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closed[</a:t>
                      </a:r>
                      <a:r>
                        <a:rPr lang="en-GB" sz="23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A4BE3693-E531-E61D-794D-89CC5CCAFC95}"/>
              </a:ext>
            </a:extLst>
          </p:cNvPr>
          <p:cNvSpPr txBox="1"/>
          <p:nvPr/>
        </p:nvSpPr>
        <p:spPr>
          <a:xfrm>
            <a:off x="748297" y="3655757"/>
            <a:ext cx="1898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7" name="Picture 2" descr="Tic Toe, Cinq Dans Une Rangée, Jeu">
            <a:extLst>
              <a:ext uri="{FF2B5EF4-FFF2-40B4-BE49-F238E27FC236}">
                <a16:creationId xmlns:a16="http://schemas.microsoft.com/office/drawing/2014/main" id="{29BA04A1-C652-37DA-F321-DC6889899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13" y="2750152"/>
            <a:ext cx="1330955" cy="91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Table 107">
            <a:extLst>
              <a:ext uri="{FF2B5EF4-FFF2-40B4-BE49-F238E27FC236}">
                <a16:creationId xmlns:a16="http://schemas.microsoft.com/office/drawing/2014/main" id="{0D4C2B29-FE6D-F25C-42B6-ADBA6B34B858}"/>
              </a:ext>
            </a:extLst>
          </p:cNvPr>
          <p:cNvGraphicFramePr>
            <a:graphicFrameLocks noGrp="1"/>
          </p:cNvGraphicFramePr>
          <p:nvPr/>
        </p:nvGraphicFramePr>
        <p:xfrm>
          <a:off x="3164575" y="2227143"/>
          <a:ext cx="1947600" cy="19091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7600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90917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SFC -x</a:t>
                      </a:r>
                      <a:r>
                        <a:rPr lang="en-GB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D4AD7265-D284-DB57-E353-19075918B9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404" y="1995819"/>
            <a:ext cx="518288" cy="622336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2661CD5C-82BD-5DB7-1CBD-600CE00E34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319" y="2834167"/>
            <a:ext cx="836097" cy="83609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DA6BAF6-31AC-BF96-376B-EC0A2B185CFF}"/>
              </a:ext>
            </a:extLst>
          </p:cNvPr>
          <p:cNvSpPr txBox="1"/>
          <p:nvPr/>
        </p:nvSpPr>
        <p:spPr>
          <a:xfrm>
            <a:off x="3156040" y="3655598"/>
            <a:ext cx="194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</a:t>
            </a:r>
          </a:p>
        </p:txBody>
      </p:sp>
      <p:sp>
        <p:nvSpPr>
          <p:cNvPr id="23" name="Rectangle: Rounded Corners 28">
            <a:extLst>
              <a:ext uri="{FF2B5EF4-FFF2-40B4-BE49-F238E27FC236}">
                <a16:creationId xmlns:a16="http://schemas.microsoft.com/office/drawing/2014/main" id="{13096A32-6644-416C-A67B-9CA556ACBB62}"/>
              </a:ext>
            </a:extLst>
          </p:cNvPr>
          <p:cNvSpPr/>
          <p:nvPr/>
        </p:nvSpPr>
        <p:spPr>
          <a:xfrm>
            <a:off x="361939" y="1173246"/>
            <a:ext cx="5101015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B72BB44-0651-8D00-D029-839E9225F2CF}"/>
              </a:ext>
            </a:extLst>
          </p:cNvPr>
          <p:cNvGrpSpPr/>
          <p:nvPr/>
        </p:nvGrpSpPr>
        <p:grpSpPr>
          <a:xfrm>
            <a:off x="458459" y="1244177"/>
            <a:ext cx="2907753" cy="795803"/>
            <a:chOff x="477509" y="1282277"/>
            <a:chExt cx="2907753" cy="795803"/>
          </a:xfrm>
        </p:grpSpPr>
        <p:sp>
          <p:nvSpPr>
            <p:cNvPr id="25" name="Google Shape;112;p3">
              <a:extLst>
                <a:ext uri="{FF2B5EF4-FFF2-40B4-BE49-F238E27FC236}">
                  <a16:creationId xmlns:a16="http://schemas.microsoft.com/office/drawing/2014/main" id="{3775A1A1-B01A-F194-9E39-CFBF789095FA}"/>
                </a:ext>
              </a:extLst>
            </p:cNvPr>
            <p:cNvSpPr txBox="1"/>
            <p:nvPr/>
          </p:nvSpPr>
          <p:spPr>
            <a:xfrm>
              <a:off x="857413" y="1397394"/>
              <a:ext cx="2527849" cy="555540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6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84380F79-1310-2F53-C2A9-E89C5E568512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77509" y="1282277"/>
              <a:ext cx="854113" cy="7958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9FFAA87-D552-C90D-2FDC-4EE50C2316BA}"/>
                </a:ext>
              </a:extLst>
            </p:cNvPr>
            <p:cNvSpPr txBox="1"/>
            <p:nvPr/>
          </p:nvSpPr>
          <p:spPr>
            <a:xfrm>
              <a:off x="1359769" y="1423573"/>
              <a:ext cx="1929007" cy="4964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8" name="Picture 4" descr="Lips, Sexy, Mouth, Kiss, Passion, Teeth, Gloss">
            <a:extLst>
              <a:ext uri="{FF2B5EF4-FFF2-40B4-BE49-F238E27FC236}">
                <a16:creationId xmlns:a16="http://schemas.microsoft.com/office/drawing/2014/main" id="{B363A0A6-5753-A554-A680-A58AACA7F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18" y="2008934"/>
            <a:ext cx="663922" cy="48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5E379A0-24CA-5407-1FB0-0DA2F048124D}"/>
              </a:ext>
            </a:extLst>
          </p:cNvPr>
          <p:cNvGrpSpPr/>
          <p:nvPr/>
        </p:nvGrpSpPr>
        <p:grpSpPr>
          <a:xfrm>
            <a:off x="135550" y="4439605"/>
            <a:ext cx="2268556" cy="862054"/>
            <a:chOff x="314909" y="12083263"/>
            <a:chExt cx="2268556" cy="862054"/>
          </a:xfrm>
        </p:grpSpPr>
        <p:sp>
          <p:nvSpPr>
            <p:cNvPr id="52" name="Title 1">
              <a:extLst>
                <a:ext uri="{FF2B5EF4-FFF2-40B4-BE49-F238E27FC236}">
                  <a16:creationId xmlns:a16="http://schemas.microsoft.com/office/drawing/2014/main" id="{345BAC94-CD16-A8BB-E2AC-E33E250A88E4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59" name="Picture 58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23B5727B-E174-C666-968E-0D2FB8CED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60" name="Table 51">
            <a:extLst>
              <a:ext uri="{FF2B5EF4-FFF2-40B4-BE49-F238E27FC236}">
                <a16:creationId xmlns:a16="http://schemas.microsoft.com/office/drawing/2014/main" id="{CC5E89AE-3D99-A639-FAFD-FF7977BC9619}"/>
              </a:ext>
            </a:extLst>
          </p:cNvPr>
          <p:cNvGraphicFramePr>
            <a:graphicFrameLocks noGrp="1"/>
          </p:cNvGraphicFramePr>
          <p:nvPr/>
        </p:nvGraphicFramePr>
        <p:xfrm>
          <a:off x="241961" y="5287101"/>
          <a:ext cx="11803278" cy="18379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9938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770507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923326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923326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2042855">
                  <a:extLst>
                    <a:ext uri="{9D8B030D-6E8A-4147-A177-3AD203B41FA5}">
                      <a16:colId xmlns:a16="http://schemas.microsoft.com/office/drawing/2014/main" val="1552381303"/>
                    </a:ext>
                  </a:extLst>
                </a:gridCol>
                <a:gridCol w="1923326">
                  <a:extLst>
                    <a:ext uri="{9D8B030D-6E8A-4147-A177-3AD203B41FA5}">
                      <a16:colId xmlns:a16="http://schemas.microsoft.com/office/drawing/2014/main" val="923341292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pPr algn="r"/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Aujourd’hui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mardi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samedi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marL="0" marR="0" lvl="0" indent="0" algn="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Ce, c’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mercredi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dimanche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pPr algn="r"/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lundi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jeudi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</a:tbl>
          </a:graphicData>
        </a:graphic>
      </p:graphicFrame>
      <p:sp>
        <p:nvSpPr>
          <p:cNvPr id="66" name="TextBox 65">
            <a:extLst>
              <a:ext uri="{FF2B5EF4-FFF2-40B4-BE49-F238E27FC236}">
                <a16:creationId xmlns:a16="http://schemas.microsoft.com/office/drawing/2014/main" id="{EEE8CBAF-990C-FF68-9CAB-DBDCC906512A}"/>
              </a:ext>
            </a:extLst>
          </p:cNvPr>
          <p:cNvSpPr txBox="1"/>
          <p:nvPr/>
        </p:nvSpPr>
        <p:spPr>
          <a:xfrm>
            <a:off x="2412827" y="4597006"/>
            <a:ext cx="7306808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Oval Callout 13">
            <a:extLst>
              <a:ext uri="{FF2B5EF4-FFF2-40B4-BE49-F238E27FC236}">
                <a16:creationId xmlns:a16="http://schemas.microsoft.com/office/drawing/2014/main" id="{C790315C-BAE2-0430-6C98-5F6782DAB6C2}"/>
              </a:ext>
            </a:extLst>
          </p:cNvPr>
          <p:cNvSpPr/>
          <p:nvPr/>
        </p:nvSpPr>
        <p:spPr>
          <a:xfrm>
            <a:off x="5606163" y="2252372"/>
            <a:ext cx="3961170" cy="2186283"/>
          </a:xfrm>
          <a:prstGeom prst="wedgeEllipseCallout">
            <a:avLst>
              <a:gd name="adj1" fmla="val -19894"/>
              <a:gd name="adj2" fmla="val 60901"/>
            </a:avLst>
          </a:prstGeom>
          <a:solidFill>
            <a:schemeClr val="bg2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French the days of the week are only capitalised at the start of a sentence or phrase.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Rectangle: Rounded Corners 87">
            <a:extLst>
              <a:ext uri="{FF2B5EF4-FFF2-40B4-BE49-F238E27FC236}">
                <a16:creationId xmlns:a16="http://schemas.microsoft.com/office/drawing/2014/main" id="{955752EE-966A-52D6-BDB3-4C9BF255D90B}"/>
              </a:ext>
            </a:extLst>
          </p:cNvPr>
          <p:cNvSpPr/>
          <p:nvPr/>
        </p:nvSpPr>
        <p:spPr>
          <a:xfrm>
            <a:off x="325168" y="7454868"/>
            <a:ext cx="11584478" cy="3379737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32790A83-1DBD-879A-6A8A-CE5E5BDCCF96}"/>
              </a:ext>
            </a:extLst>
          </p:cNvPr>
          <p:cNvSpPr txBox="1">
            <a:spLocks/>
          </p:cNvSpPr>
          <p:nvPr/>
        </p:nvSpPr>
        <p:spPr>
          <a:xfrm>
            <a:off x="9706825" y="7658144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72" name="Google Shape;170;p8" descr="Jigsaw, Puzzle, Piece, Game, Concept, Solution">
            <a:extLst>
              <a:ext uri="{FF2B5EF4-FFF2-40B4-BE49-F238E27FC236}">
                <a16:creationId xmlns:a16="http://schemas.microsoft.com/office/drawing/2014/main" id="{68451607-CB31-9D62-E144-F098AAA257D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24488" y="7573872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CustomShape 2">
            <a:extLst>
              <a:ext uri="{FF2B5EF4-FFF2-40B4-BE49-F238E27FC236}">
                <a16:creationId xmlns:a16="http://schemas.microsoft.com/office/drawing/2014/main" id="{60D24A7C-444F-5718-9777-F06FB079D1B3}"/>
              </a:ext>
            </a:extLst>
          </p:cNvPr>
          <p:cNvSpPr/>
          <p:nvPr/>
        </p:nvSpPr>
        <p:spPr>
          <a:xfrm>
            <a:off x="1431787" y="7573872"/>
            <a:ext cx="28246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[to be | being]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4" name="CustomShape 3">
            <a:extLst>
              <a:ext uri="{FF2B5EF4-FFF2-40B4-BE49-F238E27FC236}">
                <a16:creationId xmlns:a16="http://schemas.microsoft.com/office/drawing/2014/main" id="{C878FA12-6F90-7AF7-7818-9D6690F3813B}"/>
              </a:ext>
            </a:extLst>
          </p:cNvPr>
          <p:cNvSpPr/>
          <p:nvPr/>
        </p:nvSpPr>
        <p:spPr>
          <a:xfrm>
            <a:off x="442908" y="8175632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Remember, the verb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être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means ‘</a:t>
            </a:r>
            <a:r>
              <a:rPr kumimoji="0" lang="en-GB" sz="2800" b="1" i="1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to be’.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6" name="Title 1">
            <a:extLst>
              <a:ext uri="{FF2B5EF4-FFF2-40B4-BE49-F238E27FC236}">
                <a16:creationId xmlns:a16="http://schemas.microsoft.com/office/drawing/2014/main" id="{26D30503-EA05-D1FB-F369-E91B0F4EF8BC}"/>
              </a:ext>
            </a:extLst>
          </p:cNvPr>
          <p:cNvSpPr txBox="1">
            <a:spLocks/>
          </p:cNvSpPr>
          <p:nvPr/>
        </p:nvSpPr>
        <p:spPr>
          <a:xfrm>
            <a:off x="437565" y="7549861"/>
            <a:ext cx="2278800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j-cs"/>
              </a:rPr>
              <a:t>être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F00492A-DDE5-A9B6-D2CE-AA3957F06CE4}"/>
              </a:ext>
            </a:extLst>
          </p:cNvPr>
          <p:cNvSpPr/>
          <p:nvPr/>
        </p:nvSpPr>
        <p:spPr>
          <a:xfrm>
            <a:off x="508334" y="10112091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It is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 also part of the verb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‘to be’: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ED5EE427-6F65-E141-1972-5FF02603AE08}"/>
              </a:ext>
            </a:extLst>
          </p:cNvPr>
          <p:cNvGrpSpPr/>
          <p:nvPr/>
        </p:nvGrpSpPr>
        <p:grpSpPr>
          <a:xfrm>
            <a:off x="185425" y="8822218"/>
            <a:ext cx="2160900" cy="944285"/>
            <a:chOff x="458459" y="8488961"/>
            <a:chExt cx="2160900" cy="944285"/>
          </a:xfrm>
        </p:grpSpPr>
        <p:sp>
          <p:nvSpPr>
            <p:cNvPr id="90" name="CustomShape 4">
              <a:extLst>
                <a:ext uri="{FF2B5EF4-FFF2-40B4-BE49-F238E27FC236}">
                  <a16:creationId xmlns:a16="http://schemas.microsoft.com/office/drawing/2014/main" id="{D89B574E-65BF-51D6-7E5A-75714DDB470D}"/>
                </a:ext>
              </a:extLst>
            </p:cNvPr>
            <p:cNvSpPr/>
            <p:nvPr/>
          </p:nvSpPr>
          <p:spPr>
            <a:xfrm>
              <a:off x="524779" y="8488961"/>
              <a:ext cx="1664640" cy="5180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-1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+mn-cs"/>
                </a:rPr>
                <a:t>je suis</a:t>
              </a:r>
              <a:endPara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91" name="CustomShape 5">
              <a:extLst>
                <a:ext uri="{FF2B5EF4-FFF2-40B4-BE49-F238E27FC236}">
                  <a16:creationId xmlns:a16="http://schemas.microsoft.com/office/drawing/2014/main" id="{F7B22741-6AB2-6458-8EEA-6090E487F4BA}"/>
                </a:ext>
              </a:extLst>
            </p:cNvPr>
            <p:cNvSpPr/>
            <p:nvPr/>
          </p:nvSpPr>
          <p:spPr>
            <a:xfrm>
              <a:off x="458459" y="8915206"/>
              <a:ext cx="1730959" cy="5180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-1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+mn-cs"/>
                </a:rPr>
                <a:t>I am</a:t>
              </a:r>
              <a:endPara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99" name="Google Shape;180;p8">
              <a:extLst>
                <a:ext uri="{FF2B5EF4-FFF2-40B4-BE49-F238E27FC236}">
                  <a16:creationId xmlns:a16="http://schemas.microsoft.com/office/drawing/2014/main" id="{6E826AA1-68F6-F0F2-90B3-706AFD6ABB5A}"/>
                </a:ext>
              </a:extLst>
            </p:cNvPr>
            <p:cNvPicPr/>
            <p:nvPr/>
          </p:nvPicPr>
          <p:blipFill>
            <a:blip r:embed="rId12"/>
            <a:stretch/>
          </p:blipFill>
          <p:spPr>
            <a:xfrm>
              <a:off x="2206294" y="8515947"/>
              <a:ext cx="413065" cy="85786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AEA1B7C7-6D82-1DF1-C560-CAF9BB874E68}"/>
              </a:ext>
            </a:extLst>
          </p:cNvPr>
          <p:cNvGrpSpPr/>
          <p:nvPr/>
        </p:nvGrpSpPr>
        <p:grpSpPr>
          <a:xfrm>
            <a:off x="5423695" y="8828488"/>
            <a:ext cx="2833150" cy="950177"/>
            <a:chOff x="5167311" y="8390049"/>
            <a:chExt cx="2833150" cy="950177"/>
          </a:xfrm>
        </p:grpSpPr>
        <p:sp>
          <p:nvSpPr>
            <p:cNvPr id="92" name="CustomShape 6">
              <a:extLst>
                <a:ext uri="{FF2B5EF4-FFF2-40B4-BE49-F238E27FC236}">
                  <a16:creationId xmlns:a16="http://schemas.microsoft.com/office/drawing/2014/main" id="{C640D873-B1EF-3D13-A0C4-D9BA7E15EE2A}"/>
                </a:ext>
              </a:extLst>
            </p:cNvPr>
            <p:cNvSpPr/>
            <p:nvPr/>
          </p:nvSpPr>
          <p:spPr>
            <a:xfrm>
              <a:off x="5167311" y="8390049"/>
              <a:ext cx="1442160" cy="5180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-1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+mn-cs"/>
                </a:rPr>
                <a:t>il </a:t>
              </a:r>
              <a:r>
                <a:rPr kumimoji="0" lang="en-GB" sz="2800" b="1" i="0" u="none" strike="noStrike" kern="1200" cap="none" spc="-1" normalizeH="0" baseline="0" noProof="0" dirty="0" err="1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+mn-cs"/>
                </a:rPr>
                <a:t>est</a:t>
              </a:r>
              <a:endPara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93" name="CustomShape 7">
              <a:extLst>
                <a:ext uri="{FF2B5EF4-FFF2-40B4-BE49-F238E27FC236}">
                  <a16:creationId xmlns:a16="http://schemas.microsoft.com/office/drawing/2014/main" id="{CCE6A4BC-7993-1805-35F9-681078BFF6E5}"/>
                </a:ext>
              </a:extLst>
            </p:cNvPr>
            <p:cNvSpPr/>
            <p:nvPr/>
          </p:nvSpPr>
          <p:spPr>
            <a:xfrm>
              <a:off x="5342838" y="8822186"/>
              <a:ext cx="1267560" cy="5180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-1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+mn-cs"/>
                </a:rPr>
                <a:t>he is</a:t>
              </a:r>
              <a:endPara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00" name="Google Shape;181;p8">
              <a:extLst>
                <a:ext uri="{FF2B5EF4-FFF2-40B4-BE49-F238E27FC236}">
                  <a16:creationId xmlns:a16="http://schemas.microsoft.com/office/drawing/2014/main" id="{87A101F4-E820-5D44-A8D1-59F0C5B486E1}"/>
                </a:ext>
              </a:extLst>
            </p:cNvPr>
            <p:cNvPicPr/>
            <p:nvPr/>
          </p:nvPicPr>
          <p:blipFill>
            <a:blip r:embed="rId13"/>
            <a:stretch/>
          </p:blipFill>
          <p:spPr>
            <a:xfrm>
              <a:off x="6778556" y="8390049"/>
              <a:ext cx="1221905" cy="89792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475A0D81-2775-05AA-8EE9-A6EAD66ABFD0}"/>
              </a:ext>
            </a:extLst>
          </p:cNvPr>
          <p:cNvGrpSpPr/>
          <p:nvPr/>
        </p:nvGrpSpPr>
        <p:grpSpPr>
          <a:xfrm>
            <a:off x="8803803" y="8818048"/>
            <a:ext cx="2887981" cy="947699"/>
            <a:chOff x="8861051" y="8475886"/>
            <a:chExt cx="2887981" cy="947699"/>
          </a:xfrm>
        </p:grpSpPr>
        <p:pic>
          <p:nvPicPr>
            <p:cNvPr id="101" name="Google Shape;182;p8">
              <a:extLst>
                <a:ext uri="{FF2B5EF4-FFF2-40B4-BE49-F238E27FC236}">
                  <a16:creationId xmlns:a16="http://schemas.microsoft.com/office/drawing/2014/main" id="{3642C374-2419-8840-02AA-87E27246559A}"/>
                </a:ext>
              </a:extLst>
            </p:cNvPr>
            <p:cNvPicPr/>
            <p:nvPr/>
          </p:nvPicPr>
          <p:blipFill>
            <a:blip r:embed="rId14"/>
            <a:stretch/>
          </p:blipFill>
          <p:spPr>
            <a:xfrm>
              <a:off x="10454004" y="8475886"/>
              <a:ext cx="1295028" cy="897924"/>
            </a:xfrm>
            <a:prstGeom prst="rect">
              <a:avLst/>
            </a:prstGeom>
            <a:ln>
              <a:noFill/>
            </a:ln>
          </p:spPr>
        </p:pic>
        <p:sp>
          <p:nvSpPr>
            <p:cNvPr id="102" name="CustomShape 7">
              <a:extLst>
                <a:ext uri="{FF2B5EF4-FFF2-40B4-BE49-F238E27FC236}">
                  <a16:creationId xmlns:a16="http://schemas.microsoft.com/office/drawing/2014/main" id="{5E6BCFA2-4D4F-1F1D-9E4B-3CDCFAA52021}"/>
                </a:ext>
              </a:extLst>
            </p:cNvPr>
            <p:cNvSpPr/>
            <p:nvPr/>
          </p:nvSpPr>
          <p:spPr>
            <a:xfrm>
              <a:off x="8956501" y="8905545"/>
              <a:ext cx="1346709" cy="5180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-1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+mn-cs"/>
                </a:rPr>
                <a:t>she is</a:t>
              </a:r>
              <a:endPara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03" name="CustomShape 6">
              <a:extLst>
                <a:ext uri="{FF2B5EF4-FFF2-40B4-BE49-F238E27FC236}">
                  <a16:creationId xmlns:a16="http://schemas.microsoft.com/office/drawing/2014/main" id="{33F95F14-8443-443E-F709-B4784EB6B39C}"/>
                </a:ext>
              </a:extLst>
            </p:cNvPr>
            <p:cNvSpPr/>
            <p:nvPr/>
          </p:nvSpPr>
          <p:spPr>
            <a:xfrm>
              <a:off x="8861051" y="8483896"/>
              <a:ext cx="1442160" cy="5180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-1" normalizeH="0" baseline="0" noProof="0" dirty="0" err="1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+mn-cs"/>
                </a:rPr>
                <a:t>elle</a:t>
              </a:r>
              <a:r>
                <a:rPr kumimoji="0" lang="en-GB" sz="2800" b="1" i="0" u="none" strike="noStrike" kern="1200" cap="none" spc="-1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+mn-cs"/>
                </a:rPr>
                <a:t> </a:t>
              </a:r>
              <a:r>
                <a:rPr kumimoji="0" lang="en-GB" sz="2800" b="1" i="0" u="none" strike="noStrike" kern="1200" cap="none" spc="-1" normalizeH="0" baseline="0" noProof="0" dirty="0" err="1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+mn-cs"/>
                </a:rPr>
                <a:t>est</a:t>
              </a:r>
              <a:endPara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FBE02D32-9B38-FAF0-665B-8B68EFCB2A77}"/>
              </a:ext>
            </a:extLst>
          </p:cNvPr>
          <p:cNvGrpSpPr/>
          <p:nvPr/>
        </p:nvGrpSpPr>
        <p:grpSpPr>
          <a:xfrm>
            <a:off x="2418073" y="8817282"/>
            <a:ext cx="2757131" cy="949295"/>
            <a:chOff x="3072251" y="8475886"/>
            <a:chExt cx="2757131" cy="949295"/>
          </a:xfrm>
        </p:grpSpPr>
        <p:pic>
          <p:nvPicPr>
            <p:cNvPr id="104" name="Picture 103" descr="C:\Users\wdj\Google Drive\Primary\Y5 SoW\From Tracy\Pronouns\he.png">
              <a:extLst>
                <a:ext uri="{FF2B5EF4-FFF2-40B4-BE49-F238E27FC236}">
                  <a16:creationId xmlns:a16="http://schemas.microsoft.com/office/drawing/2014/main" id="{B35DC21E-BCCB-C423-CB66-98CDBADBE0B9}"/>
                </a:ext>
              </a:extLst>
            </p:cNvPr>
            <p:cNvPicPr/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51"/>
            <a:stretch/>
          </p:blipFill>
          <p:spPr bwMode="auto">
            <a:xfrm>
              <a:off x="5117957" y="8486102"/>
              <a:ext cx="711425" cy="919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" name="CustomShape 4">
              <a:extLst>
                <a:ext uri="{FF2B5EF4-FFF2-40B4-BE49-F238E27FC236}">
                  <a16:creationId xmlns:a16="http://schemas.microsoft.com/office/drawing/2014/main" id="{E9588E90-2457-E733-C175-E71DC36D0C71}"/>
                </a:ext>
              </a:extLst>
            </p:cNvPr>
            <p:cNvSpPr/>
            <p:nvPr/>
          </p:nvSpPr>
          <p:spPr>
            <a:xfrm>
              <a:off x="3318495" y="8475886"/>
              <a:ext cx="1664640" cy="5180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-1" normalizeH="0" baseline="0" noProof="0" dirty="0" err="1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+mn-cs"/>
                </a:rPr>
                <a:t>tu</a:t>
              </a:r>
              <a:r>
                <a:rPr kumimoji="0" lang="en-GB" sz="2800" b="1" i="0" u="none" strike="noStrike" kern="1200" cap="none" spc="-1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+mn-cs"/>
                </a:rPr>
                <a:t> es</a:t>
              </a:r>
              <a:endPara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" name="CustomShape 5">
              <a:extLst>
                <a:ext uri="{FF2B5EF4-FFF2-40B4-BE49-F238E27FC236}">
                  <a16:creationId xmlns:a16="http://schemas.microsoft.com/office/drawing/2014/main" id="{9CE2FA35-FFA6-EA5C-8967-4668079F6AFD}"/>
                </a:ext>
              </a:extLst>
            </p:cNvPr>
            <p:cNvSpPr/>
            <p:nvPr/>
          </p:nvSpPr>
          <p:spPr>
            <a:xfrm>
              <a:off x="3072251" y="8907141"/>
              <a:ext cx="1910884" cy="5180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-1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+mn-cs"/>
                </a:rPr>
                <a:t>you are</a:t>
              </a:r>
              <a:endPara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078" name="Group 2077">
            <a:extLst>
              <a:ext uri="{FF2B5EF4-FFF2-40B4-BE49-F238E27FC236}">
                <a16:creationId xmlns:a16="http://schemas.microsoft.com/office/drawing/2014/main" id="{C0F173E8-A567-E7C2-890A-759257E684D2}"/>
              </a:ext>
            </a:extLst>
          </p:cNvPr>
          <p:cNvGrpSpPr/>
          <p:nvPr/>
        </p:nvGrpSpPr>
        <p:grpSpPr>
          <a:xfrm>
            <a:off x="5965968" y="10087120"/>
            <a:ext cx="2465210" cy="518040"/>
            <a:chOff x="5965968" y="10003995"/>
            <a:chExt cx="2465210" cy="518040"/>
          </a:xfrm>
        </p:grpSpPr>
        <p:sp>
          <p:nvSpPr>
            <p:cNvPr id="115" name="CustomShape 4">
              <a:extLst>
                <a:ext uri="{FF2B5EF4-FFF2-40B4-BE49-F238E27FC236}">
                  <a16:creationId xmlns:a16="http://schemas.microsoft.com/office/drawing/2014/main" id="{2285068A-B87C-8037-7A16-9C6592FC6C5D}"/>
                </a:ext>
              </a:extLst>
            </p:cNvPr>
            <p:cNvSpPr/>
            <p:nvPr/>
          </p:nvSpPr>
          <p:spPr>
            <a:xfrm>
              <a:off x="5965968" y="10003995"/>
              <a:ext cx="1664640" cy="5180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-1" normalizeH="0" baseline="0" noProof="0" dirty="0" err="1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+mn-cs"/>
                </a:rPr>
                <a:t>c’est</a:t>
              </a:r>
              <a:endPara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17" name="CustomShape 5">
              <a:extLst>
                <a:ext uri="{FF2B5EF4-FFF2-40B4-BE49-F238E27FC236}">
                  <a16:creationId xmlns:a16="http://schemas.microsoft.com/office/drawing/2014/main" id="{77CDFAD7-1815-AC5D-8C20-4C33329368E2}"/>
                </a:ext>
              </a:extLst>
            </p:cNvPr>
            <p:cNvSpPr/>
            <p:nvPr/>
          </p:nvSpPr>
          <p:spPr>
            <a:xfrm>
              <a:off x="7559517" y="10008817"/>
              <a:ext cx="871661" cy="48684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-1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+mn-cs"/>
                </a:rPr>
                <a:t>it is</a:t>
              </a:r>
              <a:endPara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62" name="TextBox 2061">
            <a:extLst>
              <a:ext uri="{FF2B5EF4-FFF2-40B4-BE49-F238E27FC236}">
                <a16:creationId xmlns:a16="http://schemas.microsoft.com/office/drawing/2014/main" id="{B76B3468-33C7-1420-A6E9-B8CEE00AA11D}"/>
              </a:ext>
            </a:extLst>
          </p:cNvPr>
          <p:cNvSpPr txBox="1"/>
          <p:nvPr/>
        </p:nvSpPr>
        <p:spPr>
          <a:xfrm>
            <a:off x="2616200" y="11225429"/>
            <a:ext cx="3708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Translate the examples.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067" name="Group 2066">
            <a:extLst>
              <a:ext uri="{FF2B5EF4-FFF2-40B4-BE49-F238E27FC236}">
                <a16:creationId xmlns:a16="http://schemas.microsoft.com/office/drawing/2014/main" id="{6D99BB9D-0EB3-0CA7-08BD-23216D84B590}"/>
              </a:ext>
            </a:extLst>
          </p:cNvPr>
          <p:cNvGrpSpPr/>
          <p:nvPr/>
        </p:nvGrpSpPr>
        <p:grpSpPr>
          <a:xfrm>
            <a:off x="237267" y="11089485"/>
            <a:ext cx="2268556" cy="862054"/>
            <a:chOff x="314909" y="12083263"/>
            <a:chExt cx="2268556" cy="862054"/>
          </a:xfrm>
        </p:grpSpPr>
        <p:sp>
          <p:nvSpPr>
            <p:cNvPr id="2068" name="Title 1">
              <a:extLst>
                <a:ext uri="{FF2B5EF4-FFF2-40B4-BE49-F238E27FC236}">
                  <a16:creationId xmlns:a16="http://schemas.microsoft.com/office/drawing/2014/main" id="{1ACD0295-92BA-EBD5-3DDB-86D2A349A279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2069" name="Picture 2068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FEC4CF19-108F-B569-036C-B637FC317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C435CF-B84B-B646-9E9D-E976B91FD75F}"/>
              </a:ext>
            </a:extLst>
          </p:cNvPr>
          <p:cNvGrpSpPr/>
          <p:nvPr/>
        </p:nvGrpSpPr>
        <p:grpSpPr>
          <a:xfrm>
            <a:off x="384780" y="11904540"/>
            <a:ext cx="10086103" cy="671040"/>
            <a:chOff x="384780" y="12101312"/>
            <a:chExt cx="10086103" cy="671040"/>
          </a:xfrm>
        </p:grpSpPr>
        <p:sp>
          <p:nvSpPr>
            <p:cNvPr id="2063" name="CustomShape 8">
              <a:extLst>
                <a:ext uri="{FF2B5EF4-FFF2-40B4-BE49-F238E27FC236}">
                  <a16:creationId xmlns:a16="http://schemas.microsoft.com/office/drawing/2014/main" id="{53BD8080-FCBA-C7B8-8BC0-D808F486D061}"/>
                </a:ext>
              </a:extLst>
            </p:cNvPr>
            <p:cNvSpPr/>
            <p:nvPr/>
          </p:nvSpPr>
          <p:spPr>
            <a:xfrm>
              <a:off x="1087576" y="12158287"/>
              <a:ext cx="3691080" cy="51804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90000" tIns="45000" rIns="90000" bIns="4500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0" cap="none" spc="-1" normalizeH="0" baseline="0" noProof="0" dirty="0" err="1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+mn-cs"/>
                </a:rPr>
                <a:t>C’est</a:t>
              </a:r>
              <a:r>
                <a:rPr kumimoji="0" lang="en-GB" sz="2800" b="1" i="0" u="none" strike="noStrike" kern="0" cap="none" spc="-1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+mn-cs"/>
                </a:rPr>
                <a:t> </a:t>
              </a:r>
              <a:r>
                <a:rPr kumimoji="0" lang="en-GB" sz="2800" b="0" i="0" u="none" strike="noStrike" kern="0" cap="none" spc="-1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+mn-cs"/>
                </a:rPr>
                <a:t>ici</a:t>
              </a:r>
              <a:r>
                <a:rPr kumimoji="0" lang="en-GB" sz="2800" b="0" i="0" u="none" strike="noStrike" kern="0" cap="none" spc="-1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+mn-cs"/>
                </a:rPr>
                <a:t> ?</a:t>
              </a:r>
              <a:endPara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066" name="Google Shape;183;p8">
              <a:extLst>
                <a:ext uri="{FF2B5EF4-FFF2-40B4-BE49-F238E27FC236}">
                  <a16:creationId xmlns:a16="http://schemas.microsoft.com/office/drawing/2014/main" id="{779C668D-254E-7942-3483-4AAEDCF19B67}"/>
                </a:ext>
              </a:extLst>
            </p:cNvPr>
            <p:cNvPicPr/>
            <p:nvPr/>
          </p:nvPicPr>
          <p:blipFill>
            <a:blip r:embed="rId16"/>
            <a:stretch/>
          </p:blipFill>
          <p:spPr>
            <a:xfrm>
              <a:off x="384780" y="12101312"/>
              <a:ext cx="633960" cy="671040"/>
            </a:xfrm>
            <a:prstGeom prst="rect">
              <a:avLst/>
            </a:prstGeom>
            <a:ln>
              <a:noFill/>
            </a:ln>
          </p:spPr>
        </p:pic>
        <p:sp>
          <p:nvSpPr>
            <p:cNvPr id="2072" name="Google Shape;433;p6">
              <a:extLst>
                <a:ext uri="{FF2B5EF4-FFF2-40B4-BE49-F238E27FC236}">
                  <a16:creationId xmlns:a16="http://schemas.microsoft.com/office/drawing/2014/main" id="{215BB7BD-BD0E-57AF-B296-DEF79EBE75F7}"/>
                </a:ext>
              </a:extLst>
            </p:cNvPr>
            <p:cNvSpPr txBox="1"/>
            <p:nvPr/>
          </p:nvSpPr>
          <p:spPr>
            <a:xfrm>
              <a:off x="3494102" y="12153147"/>
              <a:ext cx="612234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25050"/>
                </a:buClr>
                <a:buSzPts val="2400"/>
                <a:buFont typeface="Quattrocento Sans"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25050"/>
                  </a:solidFill>
                  <a:effectLst/>
                  <a:uLnTx/>
                  <a:uFillTx/>
                  <a:latin typeface="Quattrocento Sans"/>
                  <a:ea typeface="Quattrocento Sans"/>
                  <a:cs typeface="Quattrocento Sans"/>
                  <a:sym typeface="Quattrocento Sans"/>
                </a:rPr>
                <a:t>➜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75" name="TextBox 2074">
              <a:extLst>
                <a:ext uri="{FF2B5EF4-FFF2-40B4-BE49-F238E27FC236}">
                  <a16:creationId xmlns:a16="http://schemas.microsoft.com/office/drawing/2014/main" id="{E69DD000-3FF3-3496-42A5-8BCDFC99332C}"/>
                </a:ext>
              </a:extLst>
            </p:cNvPr>
            <p:cNvSpPr txBox="1"/>
            <p:nvPr/>
          </p:nvSpPr>
          <p:spPr>
            <a:xfrm>
              <a:off x="4106336" y="12131081"/>
              <a:ext cx="6364547" cy="4964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59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_______________________________.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D387C86-1F2A-C715-AC88-B76466E2EDFF}"/>
              </a:ext>
            </a:extLst>
          </p:cNvPr>
          <p:cNvGrpSpPr/>
          <p:nvPr/>
        </p:nvGrpSpPr>
        <p:grpSpPr>
          <a:xfrm>
            <a:off x="373125" y="12578370"/>
            <a:ext cx="10061496" cy="671040"/>
            <a:chOff x="373125" y="12926842"/>
            <a:chExt cx="10061496" cy="671040"/>
          </a:xfrm>
        </p:grpSpPr>
        <p:sp>
          <p:nvSpPr>
            <p:cNvPr id="2064" name="CustomShape 10">
              <a:extLst>
                <a:ext uri="{FF2B5EF4-FFF2-40B4-BE49-F238E27FC236}">
                  <a16:creationId xmlns:a16="http://schemas.microsoft.com/office/drawing/2014/main" id="{D617713F-11F1-DDF0-CA0C-3400DF1AD8A0}"/>
                </a:ext>
              </a:extLst>
            </p:cNvPr>
            <p:cNvSpPr/>
            <p:nvPr/>
          </p:nvSpPr>
          <p:spPr>
            <a:xfrm>
              <a:off x="1094592" y="13013342"/>
              <a:ext cx="4219560" cy="51804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90000" tIns="45000" rIns="90000" bIns="4500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-1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Oui</a:t>
              </a:r>
              <a:r>
                <a:rPr kumimoji="0" lang="en-GB" sz="2800" b="0" i="0" u="none" strike="noStrike" kern="0" cap="none" spc="-1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, </a:t>
              </a:r>
              <a:r>
                <a:rPr kumimoji="0" lang="en-GB" sz="2800" b="1" i="0" u="none" strike="noStrike" kern="0" cap="none" spc="-1" normalizeH="0" baseline="0" noProof="0" dirty="0" err="1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+mn-cs"/>
                </a:rPr>
                <a:t>c’est</a:t>
              </a:r>
              <a:r>
                <a:rPr kumimoji="0" lang="en-GB" sz="2800" b="1" i="0" u="none" strike="noStrike" kern="0" cap="none" spc="-1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+mn-cs"/>
                </a:rPr>
                <a:t> </a:t>
              </a:r>
              <a:r>
                <a:rPr kumimoji="0" lang="en-GB" sz="2800" b="0" i="0" u="none" strike="noStrike" kern="0" cap="none" spc="-1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+mn-cs"/>
                </a:rPr>
                <a:t>ici</a:t>
              </a:r>
              <a:r>
                <a:rPr kumimoji="0" lang="en-GB" sz="2800" b="0" i="0" u="none" strike="noStrike" kern="0" cap="none" spc="-1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+mn-cs"/>
                </a:rPr>
                <a:t>.</a:t>
              </a:r>
              <a:endPara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070" name="Google Shape;183;p8">
              <a:extLst>
                <a:ext uri="{FF2B5EF4-FFF2-40B4-BE49-F238E27FC236}">
                  <a16:creationId xmlns:a16="http://schemas.microsoft.com/office/drawing/2014/main" id="{582831F3-AE4D-0E52-29FC-71D9CDBE1DEA}"/>
                </a:ext>
              </a:extLst>
            </p:cNvPr>
            <p:cNvPicPr/>
            <p:nvPr/>
          </p:nvPicPr>
          <p:blipFill>
            <a:blip r:embed="rId16"/>
            <a:stretch/>
          </p:blipFill>
          <p:spPr>
            <a:xfrm>
              <a:off x="373125" y="12926842"/>
              <a:ext cx="633960" cy="671040"/>
            </a:xfrm>
            <a:prstGeom prst="rect">
              <a:avLst/>
            </a:prstGeom>
            <a:ln>
              <a:noFill/>
            </a:ln>
          </p:spPr>
        </p:pic>
        <p:sp>
          <p:nvSpPr>
            <p:cNvPr id="2073" name="Google Shape;433;p6">
              <a:extLst>
                <a:ext uri="{FF2B5EF4-FFF2-40B4-BE49-F238E27FC236}">
                  <a16:creationId xmlns:a16="http://schemas.microsoft.com/office/drawing/2014/main" id="{59EA9343-60B5-EEAD-2BEC-4D4F2CEBE266}"/>
                </a:ext>
              </a:extLst>
            </p:cNvPr>
            <p:cNvSpPr txBox="1"/>
            <p:nvPr/>
          </p:nvSpPr>
          <p:spPr>
            <a:xfrm>
              <a:off x="3406563" y="13041786"/>
              <a:ext cx="612234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25050"/>
                </a:buClr>
                <a:buSzPts val="2400"/>
                <a:buFont typeface="Quattrocento Sans"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25050"/>
                  </a:solidFill>
                  <a:effectLst/>
                  <a:uLnTx/>
                  <a:uFillTx/>
                  <a:latin typeface="Quattrocento Sans"/>
                  <a:ea typeface="Quattrocento Sans"/>
                  <a:cs typeface="Quattrocento Sans"/>
                  <a:sym typeface="Quattrocento Sans"/>
                </a:rPr>
                <a:t>➜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76" name="TextBox 2075">
              <a:extLst>
                <a:ext uri="{FF2B5EF4-FFF2-40B4-BE49-F238E27FC236}">
                  <a16:creationId xmlns:a16="http://schemas.microsoft.com/office/drawing/2014/main" id="{0568B4E8-79F1-3EAB-B2B1-A723EB40501D}"/>
                </a:ext>
              </a:extLst>
            </p:cNvPr>
            <p:cNvSpPr txBox="1"/>
            <p:nvPr/>
          </p:nvSpPr>
          <p:spPr>
            <a:xfrm>
              <a:off x="4070074" y="13029563"/>
              <a:ext cx="6364547" cy="4964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59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_______________________________.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F48350E-F6A8-B165-5B36-3CD54B0FC242}"/>
              </a:ext>
            </a:extLst>
          </p:cNvPr>
          <p:cNvGrpSpPr/>
          <p:nvPr/>
        </p:nvGrpSpPr>
        <p:grpSpPr>
          <a:xfrm>
            <a:off x="362073" y="13252201"/>
            <a:ext cx="10051308" cy="671040"/>
            <a:chOff x="413061" y="14098868"/>
            <a:chExt cx="10051308" cy="671040"/>
          </a:xfrm>
        </p:grpSpPr>
        <p:sp>
          <p:nvSpPr>
            <p:cNvPr id="2065" name="CustomShape 10">
              <a:extLst>
                <a:ext uri="{FF2B5EF4-FFF2-40B4-BE49-F238E27FC236}">
                  <a16:creationId xmlns:a16="http://schemas.microsoft.com/office/drawing/2014/main" id="{FE39DF5A-94D6-1FA2-4228-0AAD60A279F9}"/>
                </a:ext>
              </a:extLst>
            </p:cNvPr>
            <p:cNvSpPr/>
            <p:nvPr/>
          </p:nvSpPr>
          <p:spPr>
            <a:xfrm>
              <a:off x="1158427" y="14152118"/>
              <a:ext cx="4219560" cy="51804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90000" tIns="45000" rIns="90000" bIns="4500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-1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Non, </a:t>
              </a:r>
              <a:r>
                <a:rPr kumimoji="0" lang="en-GB" sz="2800" b="1" i="0" u="none" strike="noStrike" kern="0" cap="none" spc="-1" normalizeH="0" baseline="0" noProof="0" dirty="0" err="1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+mn-cs"/>
                </a:rPr>
                <a:t>c’est</a:t>
              </a:r>
              <a:r>
                <a:rPr kumimoji="0" lang="en-GB" sz="2800" b="0" i="0" u="none" strike="noStrike" kern="0" cap="none" spc="-1" normalizeH="0" baseline="0" noProof="0" dirty="0">
                  <a:ln>
                    <a:noFill/>
                  </a:ln>
                  <a:solidFill>
                    <a:srgbClr val="1F3864"/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+mn-cs"/>
                </a:rPr>
                <a:t> </a:t>
              </a:r>
              <a:r>
                <a:rPr kumimoji="0" lang="en-GB" sz="2800" b="0" i="0" u="none" strike="noStrike" kern="0" cap="none" spc="-1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+mn-cs"/>
                </a:rPr>
                <a:t>là</a:t>
              </a:r>
              <a:r>
                <a:rPr kumimoji="0" lang="en-GB" sz="2800" b="0" i="0" u="none" strike="noStrike" kern="0" cap="none" spc="-1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+mn-cs"/>
                </a:rPr>
                <a:t>.</a:t>
              </a:r>
              <a:endPara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071" name="Google Shape;183;p8">
              <a:extLst>
                <a:ext uri="{FF2B5EF4-FFF2-40B4-BE49-F238E27FC236}">
                  <a16:creationId xmlns:a16="http://schemas.microsoft.com/office/drawing/2014/main" id="{5B99D3A7-A7A6-B5D2-E719-BE735889078B}"/>
                </a:ext>
              </a:extLst>
            </p:cNvPr>
            <p:cNvPicPr/>
            <p:nvPr/>
          </p:nvPicPr>
          <p:blipFill>
            <a:blip r:embed="rId16"/>
            <a:stretch/>
          </p:blipFill>
          <p:spPr>
            <a:xfrm>
              <a:off x="413061" y="14098868"/>
              <a:ext cx="633960" cy="671040"/>
            </a:xfrm>
            <a:prstGeom prst="rect">
              <a:avLst/>
            </a:prstGeom>
            <a:ln>
              <a:noFill/>
            </a:ln>
          </p:spPr>
        </p:pic>
        <p:sp>
          <p:nvSpPr>
            <p:cNvPr id="2074" name="Google Shape;433;p6">
              <a:extLst>
                <a:ext uri="{FF2B5EF4-FFF2-40B4-BE49-F238E27FC236}">
                  <a16:creationId xmlns:a16="http://schemas.microsoft.com/office/drawing/2014/main" id="{26AB00F0-EE33-0F36-037B-88F7F77B4942}"/>
                </a:ext>
              </a:extLst>
            </p:cNvPr>
            <p:cNvSpPr txBox="1"/>
            <p:nvPr/>
          </p:nvSpPr>
          <p:spPr>
            <a:xfrm>
              <a:off x="3494102" y="14205406"/>
              <a:ext cx="612234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25050"/>
                </a:buClr>
                <a:buSzPts val="2400"/>
                <a:buFont typeface="Quattrocento Sans"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25050"/>
                  </a:solidFill>
                  <a:effectLst/>
                  <a:uLnTx/>
                  <a:uFillTx/>
                  <a:latin typeface="Quattrocento Sans"/>
                  <a:ea typeface="Quattrocento Sans"/>
                  <a:cs typeface="Quattrocento Sans"/>
                  <a:sym typeface="Quattrocento Sans"/>
                </a:rPr>
                <a:t>➜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77" name="TextBox 2076">
              <a:extLst>
                <a:ext uri="{FF2B5EF4-FFF2-40B4-BE49-F238E27FC236}">
                  <a16:creationId xmlns:a16="http://schemas.microsoft.com/office/drawing/2014/main" id="{3BCEC423-21DE-0BB7-234D-BAF29ABD0C4B}"/>
                </a:ext>
              </a:extLst>
            </p:cNvPr>
            <p:cNvSpPr txBox="1"/>
            <p:nvPr/>
          </p:nvSpPr>
          <p:spPr>
            <a:xfrm>
              <a:off x="4099822" y="14173740"/>
              <a:ext cx="6364547" cy="4964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59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_______________________________.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Oval Callout 13">
            <a:extLst>
              <a:ext uri="{FF2B5EF4-FFF2-40B4-BE49-F238E27FC236}">
                <a16:creationId xmlns:a16="http://schemas.microsoft.com/office/drawing/2014/main" id="{6B3EA6AF-35DE-BF9B-4945-FF1BD816847C}"/>
              </a:ext>
            </a:extLst>
          </p:cNvPr>
          <p:cNvSpPr/>
          <p:nvPr/>
        </p:nvSpPr>
        <p:spPr>
          <a:xfrm>
            <a:off x="8674239" y="10085246"/>
            <a:ext cx="3023770" cy="1862823"/>
          </a:xfrm>
          <a:prstGeom prst="wedgeEllipseCallout">
            <a:avLst>
              <a:gd name="adj1" fmla="val -87715"/>
              <a:gd name="adj2" fmla="val -24175"/>
            </a:avLst>
          </a:prstGeom>
          <a:solidFill>
            <a:schemeClr val="bg2"/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means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(it is) becomes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make it easier to say.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A1EC1E-807F-000F-ACC8-B7F965E23BCB}"/>
              </a:ext>
            </a:extLst>
          </p:cNvPr>
          <p:cNvSpPr txBox="1"/>
          <p:nvPr/>
        </p:nvSpPr>
        <p:spPr>
          <a:xfrm>
            <a:off x="3098235" y="14249462"/>
            <a:ext cx="8077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Make any gesture. Your partner pronounces the day.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" name="Picture 2" descr="Hand, Counting, Fingers, One, Two, Three, Four, Five">
            <a:extLst>
              <a:ext uri="{FF2B5EF4-FFF2-40B4-BE49-F238E27FC236}">
                <a16:creationId xmlns:a16="http://schemas.microsoft.com/office/drawing/2014/main" id="{43F37545-B438-EB31-94F1-FA7D88B036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42"/>
          <a:stretch/>
        </p:blipFill>
        <p:spPr bwMode="auto">
          <a:xfrm>
            <a:off x="526807" y="14390298"/>
            <a:ext cx="815857" cy="215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and, Counting, Fingers, One, Two, Three, Four, Five">
            <a:extLst>
              <a:ext uri="{FF2B5EF4-FFF2-40B4-BE49-F238E27FC236}">
                <a16:creationId xmlns:a16="http://schemas.microsoft.com/office/drawing/2014/main" id="{F302409B-16B4-BD0D-837D-AEDB90DDD2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7" t="1667" r="62605" b="-1667"/>
          <a:stretch/>
        </p:blipFill>
        <p:spPr bwMode="auto">
          <a:xfrm>
            <a:off x="1700218" y="14538019"/>
            <a:ext cx="762844" cy="201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and, Counting, Fingers, One, Two, Three, Four, Five">
            <a:extLst>
              <a:ext uri="{FF2B5EF4-FFF2-40B4-BE49-F238E27FC236}">
                <a16:creationId xmlns:a16="http://schemas.microsoft.com/office/drawing/2014/main" id="{366B11D6-FE58-7E8F-0267-CFEA511BA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9" t="-2917" r="41323" b="2917"/>
          <a:stretch/>
        </p:blipFill>
        <p:spPr bwMode="auto">
          <a:xfrm>
            <a:off x="3177860" y="14435586"/>
            <a:ext cx="762844" cy="201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and, Counting, Fingers, One, Two, Three, Four, Five">
            <a:extLst>
              <a:ext uri="{FF2B5EF4-FFF2-40B4-BE49-F238E27FC236}">
                <a16:creationId xmlns:a16="http://schemas.microsoft.com/office/drawing/2014/main" id="{5DAA21C4-CEC9-5D9C-072E-6E8521B03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5" t="-2917" r="20907" b="2917"/>
          <a:stretch/>
        </p:blipFill>
        <p:spPr bwMode="auto">
          <a:xfrm>
            <a:off x="4468416" y="14420812"/>
            <a:ext cx="763971" cy="201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and, Counting, Fingers, One, Two, Three, Four, Five">
            <a:extLst>
              <a:ext uri="{FF2B5EF4-FFF2-40B4-BE49-F238E27FC236}">
                <a16:creationId xmlns:a16="http://schemas.microsoft.com/office/drawing/2014/main" id="{E6DD327D-D6BB-8F64-7C6D-0EC32AF8D8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8" t="-5834" r="-2194" b="5834"/>
          <a:stretch/>
        </p:blipFill>
        <p:spPr bwMode="auto">
          <a:xfrm>
            <a:off x="6008527" y="14538019"/>
            <a:ext cx="870888" cy="180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FB7696D-9D6E-59A2-81A5-91CB64AA902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52788" y="14279191"/>
            <a:ext cx="1671195" cy="201460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E1B8693-1A40-E83F-B826-705B16EBE87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615790" y="14144433"/>
            <a:ext cx="1673149" cy="2093071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1EB4AABE-5273-E9DE-D4FF-2B3FD3582E1F}"/>
              </a:ext>
            </a:extLst>
          </p:cNvPr>
          <p:cNvGrpSpPr/>
          <p:nvPr/>
        </p:nvGrpSpPr>
        <p:grpSpPr>
          <a:xfrm>
            <a:off x="178791" y="14155092"/>
            <a:ext cx="2940939" cy="694407"/>
            <a:chOff x="178791" y="14304118"/>
            <a:chExt cx="2940939" cy="694407"/>
          </a:xfrm>
        </p:grpSpPr>
        <p:sp>
          <p:nvSpPr>
            <p:cNvPr id="40" name="Google Shape;112;p3">
              <a:extLst>
                <a:ext uri="{FF2B5EF4-FFF2-40B4-BE49-F238E27FC236}">
                  <a16:creationId xmlns:a16="http://schemas.microsoft.com/office/drawing/2014/main" id="{3B5276DF-82C5-A90A-9F0B-15E3FC593550}"/>
                </a:ext>
              </a:extLst>
            </p:cNvPr>
            <p:cNvSpPr txBox="1"/>
            <p:nvPr/>
          </p:nvSpPr>
          <p:spPr>
            <a:xfrm>
              <a:off x="712135" y="14409116"/>
              <a:ext cx="2407595" cy="468000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1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0CD1A052-38FB-F341-CADF-A75D3EA153FF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78791" y="14304118"/>
              <a:ext cx="745287" cy="6944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9A7E4B6-C050-7746-EA94-CB7EBDFA744C}"/>
                </a:ext>
              </a:extLst>
            </p:cNvPr>
            <p:cNvSpPr txBox="1"/>
            <p:nvPr/>
          </p:nvSpPr>
          <p:spPr>
            <a:xfrm>
              <a:off x="1049476" y="14378743"/>
              <a:ext cx="1929007" cy="4964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7304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9BF0FBA-F5A2-422F-A59F-1CC755152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5340" y="167153"/>
            <a:ext cx="1415490" cy="668152"/>
          </a:xfrm>
        </p:spPr>
        <p:txBody>
          <a:bodyPr>
            <a:norm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term 1 Week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78791" y="162736"/>
            <a:ext cx="7113935" cy="748825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Jaune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B750C64-2D70-4195-91B3-354A4A35F328}"/>
              </a:ext>
            </a:extLst>
          </p:cNvPr>
          <p:cNvGrpSpPr/>
          <p:nvPr/>
        </p:nvGrpSpPr>
        <p:grpSpPr>
          <a:xfrm>
            <a:off x="7166097" y="282179"/>
            <a:ext cx="1055766" cy="748824"/>
            <a:chOff x="3814354" y="2201705"/>
            <a:chExt cx="643357" cy="45631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415B0151-6032-4EB0-A3CD-17E2BB446C01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ADD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ABCA38A-0807-41B1-98EC-030D5EAAAEAE}"/>
                </a:ext>
              </a:extLst>
            </p:cNvPr>
            <p:cNvSpPr txBox="1"/>
            <p:nvPr/>
          </p:nvSpPr>
          <p:spPr>
            <a:xfrm rot="20463376">
              <a:off x="3912016" y="2214712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FADD2E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6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6" name="Picture 4" descr="Free Watercolor Brushstroke illustration and picture">
            <a:extLst>
              <a:ext uri="{FF2B5EF4-FFF2-40B4-BE49-F238E27FC236}">
                <a16:creationId xmlns:a16="http://schemas.microsoft.com/office/drawing/2014/main" id="{F238870E-40B2-4F3E-AE24-E72D4C0C1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069" y="15577891"/>
            <a:ext cx="818940" cy="58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9CF90B6B-31A5-4823-A717-A4EDC1E8E284}"/>
              </a:ext>
            </a:extLst>
          </p:cNvPr>
          <p:cNvSpPr txBox="1"/>
          <p:nvPr/>
        </p:nvSpPr>
        <p:spPr>
          <a:xfrm>
            <a:off x="11544782" y="15665798"/>
            <a:ext cx="545342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19</a:t>
            </a: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56EF6F18-BE35-FDE6-1057-E3E220E4A8E4}"/>
              </a:ext>
            </a:extLst>
          </p:cNvPr>
          <p:cNvGrpSpPr/>
          <p:nvPr/>
        </p:nvGrpSpPr>
        <p:grpSpPr>
          <a:xfrm>
            <a:off x="178790" y="1057896"/>
            <a:ext cx="2331393" cy="849944"/>
            <a:chOff x="265969" y="4581662"/>
            <a:chExt cx="2331393" cy="849944"/>
          </a:xfrm>
        </p:grpSpPr>
        <p:sp>
          <p:nvSpPr>
            <p:cNvPr id="122" name="Title 1">
              <a:extLst>
                <a:ext uri="{FF2B5EF4-FFF2-40B4-BE49-F238E27FC236}">
                  <a16:creationId xmlns:a16="http://schemas.microsoft.com/office/drawing/2014/main" id="{856FD7FD-4899-7D47-F6E2-C217B3C5911B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23" name="Picture 122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40C08237-C06C-6DE8-8258-C3D8D30FE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26A78320-69D1-BC7D-2CDD-5C8BD516F1B7}"/>
              </a:ext>
            </a:extLst>
          </p:cNvPr>
          <p:cNvSpPr txBox="1"/>
          <p:nvPr/>
        </p:nvSpPr>
        <p:spPr>
          <a:xfrm>
            <a:off x="2548079" y="1235091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262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lundi</a:t>
            </a: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?  </a:t>
            </a:r>
            <a:r>
              <a:rPr kumimoji="0" lang="en-GB" sz="262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Ecri</a:t>
            </a: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s </a:t>
            </a:r>
            <a:r>
              <a:rPr kumimoji="0" lang="en-GB" sz="262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25" name="Table 124">
            <a:extLst>
              <a:ext uri="{FF2B5EF4-FFF2-40B4-BE49-F238E27FC236}">
                <a16:creationId xmlns:a16="http://schemas.microsoft.com/office/drawing/2014/main" id="{CE5F13DF-C586-7D1B-55D7-2BBFB9F4EEDA}"/>
              </a:ext>
            </a:extLst>
          </p:cNvPr>
          <p:cNvGraphicFramePr>
            <a:graphicFrameLocks noGrp="1"/>
          </p:cNvGraphicFramePr>
          <p:nvPr/>
        </p:nvGraphicFramePr>
        <p:xfrm>
          <a:off x="362418" y="1908022"/>
          <a:ext cx="11467164" cy="3303924"/>
        </p:xfrm>
        <a:graphic>
          <a:graphicData uri="http://schemas.openxmlformats.org/drawingml/2006/table">
            <a:tbl>
              <a:tblPr firstRow="1" bandRow="1"/>
              <a:tblGrid>
                <a:gridCol w="752943">
                  <a:extLst>
                    <a:ext uri="{9D8B030D-6E8A-4147-A177-3AD203B41FA5}">
                      <a16:colId xmlns:a16="http://schemas.microsoft.com/office/drawing/2014/main" val="3231131301"/>
                    </a:ext>
                  </a:extLst>
                </a:gridCol>
                <a:gridCol w="2786939">
                  <a:extLst>
                    <a:ext uri="{9D8B030D-6E8A-4147-A177-3AD203B41FA5}">
                      <a16:colId xmlns:a16="http://schemas.microsoft.com/office/drawing/2014/main" val="3605374714"/>
                    </a:ext>
                  </a:extLst>
                </a:gridCol>
                <a:gridCol w="2799595">
                  <a:extLst>
                    <a:ext uri="{9D8B030D-6E8A-4147-A177-3AD203B41FA5}">
                      <a16:colId xmlns:a16="http://schemas.microsoft.com/office/drawing/2014/main" val="2931518394"/>
                    </a:ext>
                  </a:extLst>
                </a:gridCol>
                <a:gridCol w="2602299">
                  <a:extLst>
                    <a:ext uri="{9D8B030D-6E8A-4147-A177-3AD203B41FA5}">
                      <a16:colId xmlns:a16="http://schemas.microsoft.com/office/drawing/2014/main" val="3282067303"/>
                    </a:ext>
                  </a:extLst>
                </a:gridCol>
                <a:gridCol w="2525388">
                  <a:extLst>
                    <a:ext uri="{9D8B030D-6E8A-4147-A177-3AD203B41FA5}">
                      <a16:colId xmlns:a16="http://schemas.microsoft.com/office/drawing/2014/main" val="2730707143"/>
                    </a:ext>
                  </a:extLst>
                </a:gridCol>
              </a:tblGrid>
              <a:tr h="550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trike="noStrike" kern="1200" spc="-1" dirty="0">
                          <a:solidFill>
                            <a:srgbClr val="FF0066"/>
                          </a:solidFill>
                          <a:latin typeface="Century gothic"/>
                          <a:ea typeface="+mn-ea"/>
                          <a:cs typeface="+mn-cs"/>
                        </a:rPr>
                        <a:t>Ex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8451114"/>
                  </a:ext>
                </a:extLst>
              </a:tr>
              <a:tr h="550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strike="noStrike" kern="1200" spc="-1" dirty="0">
                          <a:solidFill>
                            <a:srgbClr val="FF0066"/>
                          </a:solidFill>
                          <a:latin typeface="Century gothic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8600971"/>
                  </a:ext>
                </a:extLst>
              </a:tr>
              <a:tr h="550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2400" b="1" strike="noStrike" kern="1200" spc="-1" dirty="0">
                          <a:solidFill>
                            <a:srgbClr val="FF0066"/>
                          </a:solidFill>
                          <a:latin typeface="Century gothic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5310429"/>
                  </a:ext>
                </a:extLst>
              </a:tr>
              <a:tr h="550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2400" b="1" strike="noStrike" kern="1200" spc="-1" dirty="0">
                          <a:solidFill>
                            <a:srgbClr val="FF0066"/>
                          </a:solidFill>
                          <a:latin typeface="Century gothic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6812493"/>
                  </a:ext>
                </a:extLst>
              </a:tr>
              <a:tr h="550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2400" b="1" strike="noStrike" kern="1200" spc="-1" dirty="0">
                          <a:solidFill>
                            <a:srgbClr val="FF0066"/>
                          </a:solidFill>
                          <a:latin typeface="Century gothic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321413"/>
                  </a:ext>
                </a:extLst>
              </a:tr>
              <a:tr h="550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2400" b="1" strike="noStrike" kern="1200" spc="-1" dirty="0">
                          <a:solidFill>
                            <a:srgbClr val="FF0066"/>
                          </a:solidFill>
                          <a:latin typeface="Century gothic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9778998"/>
                  </a:ext>
                </a:extLst>
              </a:tr>
            </a:tbl>
          </a:graphicData>
        </a:graphic>
      </p:graphicFrame>
      <p:sp>
        <p:nvSpPr>
          <p:cNvPr id="126" name="Rectangle: Rounded Corners 33">
            <a:extLst>
              <a:ext uri="{FF2B5EF4-FFF2-40B4-BE49-F238E27FC236}">
                <a16:creationId xmlns:a16="http://schemas.microsoft.com/office/drawing/2014/main" id="{7CBFE6EE-E215-C11A-FE12-62129756835C}"/>
              </a:ext>
            </a:extLst>
          </p:cNvPr>
          <p:cNvSpPr/>
          <p:nvPr/>
        </p:nvSpPr>
        <p:spPr>
          <a:xfrm>
            <a:off x="1252767" y="1969386"/>
            <a:ext cx="2448000" cy="432000"/>
          </a:xfrm>
          <a:prstGeom prst="round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DB9B4A-98DD-902D-3899-70415AD13D34}"/>
              </a:ext>
            </a:extLst>
          </p:cNvPr>
          <p:cNvGrpSpPr/>
          <p:nvPr/>
        </p:nvGrpSpPr>
        <p:grpSpPr>
          <a:xfrm>
            <a:off x="178790" y="5396775"/>
            <a:ext cx="2331393" cy="849944"/>
            <a:chOff x="265969" y="4581662"/>
            <a:chExt cx="2331393" cy="849944"/>
          </a:xfrm>
        </p:grpSpPr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CEC09C34-D23F-95A8-3A9E-61B85CED387F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5" name="Picture 4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4F763D70-976C-D079-3799-54D0F3141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5305BDE-5FC0-AC64-6937-DD9FFA5103DB}"/>
              </a:ext>
            </a:extLst>
          </p:cNvPr>
          <p:cNvSpPr txBox="1"/>
          <p:nvPr/>
        </p:nvSpPr>
        <p:spPr>
          <a:xfrm>
            <a:off x="327429" y="6170801"/>
            <a:ext cx="2703637" cy="1304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How many [</a:t>
            </a:r>
            <a:r>
              <a:rPr kumimoji="0" lang="en-GB" sz="262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eu</a:t>
            </a: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]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do you hear 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CB9DC79C-35FA-6C49-434C-952B863FCE5A}"/>
              </a:ext>
            </a:extLst>
          </p:cNvPr>
          <p:cNvGraphicFramePr>
            <a:graphicFrameLocks noGrp="1"/>
          </p:cNvGraphicFramePr>
          <p:nvPr/>
        </p:nvGraphicFramePr>
        <p:xfrm>
          <a:off x="362417" y="7474355"/>
          <a:ext cx="2387814" cy="34965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3027">
                  <a:extLst>
                    <a:ext uri="{9D8B030D-6E8A-4147-A177-3AD203B41FA5}">
                      <a16:colId xmlns:a16="http://schemas.microsoft.com/office/drawing/2014/main" val="684957869"/>
                    </a:ext>
                  </a:extLst>
                </a:gridCol>
                <a:gridCol w="1414787">
                  <a:extLst>
                    <a:ext uri="{9D8B030D-6E8A-4147-A177-3AD203B41FA5}">
                      <a16:colId xmlns:a16="http://schemas.microsoft.com/office/drawing/2014/main" val="59531969"/>
                    </a:ext>
                  </a:extLst>
                </a:gridCol>
              </a:tblGrid>
              <a:tr h="64617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9894360"/>
                  </a:ext>
                </a:extLst>
              </a:tr>
              <a:tr h="570080">
                <a:tc>
                  <a:txBody>
                    <a:bodyPr/>
                    <a:lstStyle/>
                    <a:p>
                      <a:pPr algn="ctr"/>
                      <a:r>
                        <a:rPr lang="en-GB" sz="2400" b="1" strike="noStrike" kern="1200" spc="-1" dirty="0">
                          <a:solidFill>
                            <a:srgbClr val="FF0066"/>
                          </a:solidFill>
                          <a:latin typeface="Century gothic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7720081"/>
                  </a:ext>
                </a:extLst>
              </a:tr>
              <a:tr h="570080">
                <a:tc>
                  <a:txBody>
                    <a:bodyPr/>
                    <a:lstStyle/>
                    <a:p>
                      <a:pPr algn="ctr"/>
                      <a:r>
                        <a:rPr lang="en-GB" sz="2400" b="1" strike="noStrike" kern="1200" spc="-1" dirty="0">
                          <a:solidFill>
                            <a:srgbClr val="FF0066"/>
                          </a:solidFill>
                          <a:latin typeface="Century gothic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911072"/>
                  </a:ext>
                </a:extLst>
              </a:tr>
              <a:tr h="570080">
                <a:tc>
                  <a:txBody>
                    <a:bodyPr/>
                    <a:lstStyle/>
                    <a:p>
                      <a:pPr algn="ctr"/>
                      <a:r>
                        <a:rPr lang="en-GB" sz="2400" b="1" strike="noStrike" kern="1200" spc="-1" dirty="0">
                          <a:solidFill>
                            <a:srgbClr val="FF0066"/>
                          </a:solidFill>
                          <a:latin typeface="Century gothic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5439463"/>
                  </a:ext>
                </a:extLst>
              </a:tr>
              <a:tr h="570080">
                <a:tc>
                  <a:txBody>
                    <a:bodyPr/>
                    <a:lstStyle/>
                    <a:p>
                      <a:pPr algn="ctr"/>
                      <a:r>
                        <a:rPr lang="en-GB" sz="2400" b="1" strike="noStrike" kern="1200" spc="-1" dirty="0">
                          <a:solidFill>
                            <a:srgbClr val="FF0066"/>
                          </a:solidFill>
                          <a:latin typeface="Century gothic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6544404"/>
                  </a:ext>
                </a:extLst>
              </a:tr>
              <a:tr h="570080">
                <a:tc>
                  <a:txBody>
                    <a:bodyPr/>
                    <a:lstStyle/>
                    <a:p>
                      <a:pPr algn="ctr"/>
                      <a:r>
                        <a:rPr lang="en-GB" sz="2400" b="1" strike="noStrike" kern="1200" spc="-1" dirty="0">
                          <a:solidFill>
                            <a:srgbClr val="FF0066"/>
                          </a:solidFill>
                          <a:latin typeface="Century gothic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5726032"/>
                  </a:ext>
                </a:extLst>
              </a:tr>
            </a:tbl>
          </a:graphicData>
        </a:graphic>
      </p:graphicFrame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D6DD527-E66F-AD48-A210-4898008FEC24}"/>
              </a:ext>
            </a:extLst>
          </p:cNvPr>
          <p:cNvCxnSpPr/>
          <p:nvPr/>
        </p:nvCxnSpPr>
        <p:spPr>
          <a:xfrm flipH="1">
            <a:off x="2548078" y="6269051"/>
            <a:ext cx="202153" cy="369333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AC395ED-E8C0-1240-DD7D-9B2DD4F22E19}"/>
              </a:ext>
            </a:extLst>
          </p:cNvPr>
          <p:cNvGrpSpPr/>
          <p:nvPr/>
        </p:nvGrpSpPr>
        <p:grpSpPr>
          <a:xfrm>
            <a:off x="3419932" y="5396775"/>
            <a:ext cx="2331393" cy="849944"/>
            <a:chOff x="265969" y="4581662"/>
            <a:chExt cx="2331393" cy="849944"/>
          </a:xfrm>
        </p:grpSpPr>
        <p:sp>
          <p:nvSpPr>
            <p:cNvPr id="46" name="Title 1">
              <a:extLst>
                <a:ext uri="{FF2B5EF4-FFF2-40B4-BE49-F238E27FC236}">
                  <a16:creationId xmlns:a16="http://schemas.microsoft.com/office/drawing/2014/main" id="{7183D64F-C553-FBEE-ED99-6D93E26B04E3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47" name="Picture 46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569ED765-3DBC-B6C8-8C73-C9416FAA4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2C23499-FC0E-288F-C7C1-9E135E0A986C}"/>
              </a:ext>
            </a:extLst>
          </p:cNvPr>
          <p:cNvSpPr txBox="1"/>
          <p:nvPr/>
        </p:nvSpPr>
        <p:spPr>
          <a:xfrm>
            <a:off x="3568571" y="6170801"/>
            <a:ext cx="464518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    </a:t>
            </a:r>
          </a:p>
        </p:txBody>
      </p:sp>
      <p:graphicFrame>
        <p:nvGraphicFramePr>
          <p:cNvPr id="49" name="Table 3">
            <a:extLst>
              <a:ext uri="{FF2B5EF4-FFF2-40B4-BE49-F238E27FC236}">
                <a16:creationId xmlns:a16="http://schemas.microsoft.com/office/drawing/2014/main" id="{34877B66-464F-630E-F5ED-DD1F6A77E17E}"/>
              </a:ext>
            </a:extLst>
          </p:cNvPr>
          <p:cNvGraphicFramePr>
            <a:graphicFrameLocks noGrp="1"/>
          </p:cNvGraphicFramePr>
          <p:nvPr/>
        </p:nvGraphicFramePr>
        <p:xfrm>
          <a:off x="3603559" y="6794206"/>
          <a:ext cx="6938782" cy="41595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1503">
                  <a:extLst>
                    <a:ext uri="{9D8B030D-6E8A-4147-A177-3AD203B41FA5}">
                      <a16:colId xmlns:a16="http://schemas.microsoft.com/office/drawing/2014/main" val="684957869"/>
                    </a:ext>
                  </a:extLst>
                </a:gridCol>
                <a:gridCol w="6137279">
                  <a:extLst>
                    <a:ext uri="{9D8B030D-6E8A-4147-A177-3AD203B41FA5}">
                      <a16:colId xmlns:a16="http://schemas.microsoft.com/office/drawing/2014/main" val="59531969"/>
                    </a:ext>
                  </a:extLst>
                </a:gridCol>
              </a:tblGrid>
              <a:tr h="561527"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400" b="1" strike="noStrike" kern="1200" spc="-1" dirty="0">
                          <a:solidFill>
                            <a:srgbClr val="FF0066"/>
                          </a:solidFill>
                          <a:latin typeface="Century gothic"/>
                          <a:ea typeface="+mn-ea"/>
                          <a:cs typeface="+mn-cs"/>
                        </a:rPr>
                        <a:t>Ex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9894360"/>
                  </a:ext>
                </a:extLst>
              </a:tr>
              <a:tr h="607301">
                <a:tc>
                  <a:txBody>
                    <a:bodyPr/>
                    <a:lstStyle/>
                    <a:p>
                      <a:pPr algn="ctr"/>
                      <a:r>
                        <a:rPr lang="en-GB" sz="2400" b="1" strike="noStrike" kern="1200" spc="-1" dirty="0">
                          <a:solidFill>
                            <a:srgbClr val="FF0066"/>
                          </a:solidFill>
                          <a:latin typeface="Century gothic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7720081"/>
                  </a:ext>
                </a:extLst>
              </a:tr>
              <a:tr h="607301">
                <a:tc>
                  <a:txBody>
                    <a:bodyPr/>
                    <a:lstStyle/>
                    <a:p>
                      <a:pPr algn="ctr"/>
                      <a:r>
                        <a:rPr lang="en-GB" sz="2400" b="1" strike="noStrike" kern="1200" spc="-1" dirty="0">
                          <a:solidFill>
                            <a:srgbClr val="FF0066"/>
                          </a:solidFill>
                          <a:latin typeface="Century gothic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911072"/>
                  </a:ext>
                </a:extLst>
              </a:tr>
              <a:tr h="607301">
                <a:tc>
                  <a:txBody>
                    <a:bodyPr/>
                    <a:lstStyle/>
                    <a:p>
                      <a:pPr algn="ctr"/>
                      <a:r>
                        <a:rPr lang="en-GB" sz="2400" b="1" strike="noStrike" kern="1200" spc="-1" dirty="0">
                          <a:solidFill>
                            <a:srgbClr val="FF0066"/>
                          </a:solidFill>
                          <a:latin typeface="Century gothic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5439463"/>
                  </a:ext>
                </a:extLst>
              </a:tr>
              <a:tr h="607301">
                <a:tc>
                  <a:txBody>
                    <a:bodyPr/>
                    <a:lstStyle/>
                    <a:p>
                      <a:pPr algn="ctr"/>
                      <a:r>
                        <a:rPr lang="en-GB" sz="2400" b="1" strike="noStrike" kern="1200" spc="-1" dirty="0">
                          <a:solidFill>
                            <a:srgbClr val="FF0066"/>
                          </a:solidFill>
                          <a:latin typeface="Century gothic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6544404"/>
                  </a:ext>
                </a:extLst>
              </a:tr>
              <a:tr h="607301">
                <a:tc>
                  <a:txBody>
                    <a:bodyPr/>
                    <a:lstStyle/>
                    <a:p>
                      <a:pPr algn="ctr"/>
                      <a:r>
                        <a:rPr lang="en-GB" sz="2400" b="1" strike="noStrike" kern="1200" spc="-1" dirty="0">
                          <a:solidFill>
                            <a:srgbClr val="FF0066"/>
                          </a:solidFill>
                          <a:latin typeface="Century gothic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5726032"/>
                  </a:ext>
                </a:extLst>
              </a:tr>
              <a:tr h="561527">
                <a:tc>
                  <a:txBody>
                    <a:bodyPr/>
                    <a:lstStyle/>
                    <a:p>
                      <a:pPr algn="ctr"/>
                      <a:r>
                        <a:rPr lang="en-GB" sz="2400" b="1" strike="noStrike" kern="1200" spc="-1" dirty="0">
                          <a:solidFill>
                            <a:srgbClr val="FF0066"/>
                          </a:solidFill>
                          <a:latin typeface="Century gothic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9297482"/>
                  </a:ext>
                </a:extLst>
              </a:tr>
            </a:tbl>
          </a:graphicData>
        </a:graphic>
      </p:graphicFrame>
      <p:graphicFrame>
        <p:nvGraphicFramePr>
          <p:cNvPr id="51" name="Table 3">
            <a:extLst>
              <a:ext uri="{FF2B5EF4-FFF2-40B4-BE49-F238E27FC236}">
                <a16:creationId xmlns:a16="http://schemas.microsoft.com/office/drawing/2014/main" id="{CC8691C3-FFCB-13E7-D356-A688657416B3}"/>
              </a:ext>
            </a:extLst>
          </p:cNvPr>
          <p:cNvGraphicFramePr>
            <a:graphicFrameLocks noGrp="1"/>
          </p:cNvGraphicFramePr>
          <p:nvPr/>
        </p:nvGraphicFramePr>
        <p:xfrm>
          <a:off x="362417" y="11926746"/>
          <a:ext cx="10932116" cy="39736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2249">
                  <a:extLst>
                    <a:ext uri="{9D8B030D-6E8A-4147-A177-3AD203B41FA5}">
                      <a16:colId xmlns:a16="http://schemas.microsoft.com/office/drawing/2014/main" val="3071998614"/>
                    </a:ext>
                  </a:extLst>
                </a:gridCol>
                <a:gridCol w="9939867">
                  <a:extLst>
                    <a:ext uri="{9D8B030D-6E8A-4147-A177-3AD203B41FA5}">
                      <a16:colId xmlns:a16="http://schemas.microsoft.com/office/drawing/2014/main" val="295907363"/>
                    </a:ext>
                  </a:extLst>
                </a:gridCol>
              </a:tblGrid>
              <a:tr h="662276">
                <a:tc>
                  <a:txBody>
                    <a:bodyPr/>
                    <a:lstStyle/>
                    <a:p>
                      <a:pPr algn="ctr"/>
                      <a:r>
                        <a:rPr lang="en-GB" sz="2400" b="1" strike="noStrike" kern="1200" spc="-1" dirty="0">
                          <a:solidFill>
                            <a:srgbClr val="FF0066"/>
                          </a:solidFill>
                          <a:latin typeface="Century gothic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Today is _______________. 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534856"/>
                  </a:ext>
                </a:extLst>
              </a:tr>
              <a:tr h="662276">
                <a:tc>
                  <a:txBody>
                    <a:bodyPr/>
                    <a:lstStyle/>
                    <a:p>
                      <a:pPr algn="ctr"/>
                      <a:r>
                        <a:rPr lang="en-GB" sz="2400" b="1" strike="noStrike" kern="1200" spc="-1" dirty="0">
                          <a:solidFill>
                            <a:srgbClr val="FF0066"/>
                          </a:solidFill>
                          <a:latin typeface="Century gothic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 ____  _______________? No, it’s _______________.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463961"/>
                  </a:ext>
                </a:extLst>
              </a:tr>
              <a:tr h="662276">
                <a:tc>
                  <a:txBody>
                    <a:bodyPr/>
                    <a:lstStyle/>
                    <a:p>
                      <a:pPr algn="ctr"/>
                      <a:r>
                        <a:rPr lang="en-GB" sz="2400" b="1" strike="noStrike" kern="1200" spc="-1" dirty="0">
                          <a:solidFill>
                            <a:srgbClr val="FF0066"/>
                          </a:solidFill>
                          <a:latin typeface="Century gothic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 ____  Thursday _______________ ?  Or _______________.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6403252"/>
                  </a:ext>
                </a:extLst>
              </a:tr>
              <a:tr h="662276">
                <a:tc>
                  <a:txBody>
                    <a:bodyPr/>
                    <a:lstStyle/>
                    <a:p>
                      <a:pPr algn="ctr"/>
                      <a:r>
                        <a:rPr lang="en-GB" sz="2400" b="1" strike="noStrike" kern="1200" spc="-1" dirty="0">
                          <a:solidFill>
                            <a:srgbClr val="FF0066"/>
                          </a:solidFill>
                          <a:latin typeface="Century gothic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_______________. and ____  ____  alone.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2435180"/>
                  </a:ext>
                </a:extLst>
              </a:tr>
              <a:tr h="662276">
                <a:tc>
                  <a:txBody>
                    <a:bodyPr/>
                    <a:lstStyle/>
                    <a:p>
                      <a:pPr algn="ctr"/>
                      <a:r>
                        <a:rPr lang="en-GB" sz="2400" b="1" strike="noStrike" kern="1200" spc="-1" dirty="0">
                          <a:solidFill>
                            <a:srgbClr val="FF0066"/>
                          </a:solidFill>
                          <a:latin typeface="Century gothic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  ____  ____ difficult.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7258841"/>
                  </a:ext>
                </a:extLst>
              </a:tr>
              <a:tr h="662276">
                <a:tc>
                  <a:txBody>
                    <a:bodyPr/>
                    <a:lstStyle/>
                    <a:p>
                      <a:pPr algn="ctr"/>
                      <a:r>
                        <a:rPr lang="en-GB" sz="2400" b="1" strike="noStrike" kern="1200" spc="-1" dirty="0">
                          <a:solidFill>
                            <a:srgbClr val="FF0066"/>
                          </a:solidFill>
                          <a:latin typeface="Century gothic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 _______________  today! Is it _______________ 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6900114"/>
                  </a:ext>
                </a:extLst>
              </a:tr>
            </a:tbl>
          </a:graphicData>
        </a:graphic>
      </p:graphicFrame>
      <p:grpSp>
        <p:nvGrpSpPr>
          <p:cNvPr id="78" name="Group 77">
            <a:extLst>
              <a:ext uri="{FF2B5EF4-FFF2-40B4-BE49-F238E27FC236}">
                <a16:creationId xmlns:a16="http://schemas.microsoft.com/office/drawing/2014/main" id="{1F5EE37B-08B7-71C2-2A53-548751C92A2D}"/>
              </a:ext>
            </a:extLst>
          </p:cNvPr>
          <p:cNvGrpSpPr/>
          <p:nvPr/>
        </p:nvGrpSpPr>
        <p:grpSpPr>
          <a:xfrm>
            <a:off x="208457" y="11165291"/>
            <a:ext cx="2331393" cy="849944"/>
            <a:chOff x="265969" y="4581662"/>
            <a:chExt cx="2331393" cy="849944"/>
          </a:xfrm>
        </p:grpSpPr>
        <p:sp>
          <p:nvSpPr>
            <p:cNvPr id="79" name="Title 1">
              <a:extLst>
                <a:ext uri="{FF2B5EF4-FFF2-40B4-BE49-F238E27FC236}">
                  <a16:creationId xmlns:a16="http://schemas.microsoft.com/office/drawing/2014/main" id="{FF65060E-6147-B484-65B0-B62A3EE69A38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80" name="Picture 79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43B96289-110F-85EE-F327-2C275BAE7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A9D438EA-A5BA-82F3-F423-4E406EB566BD}"/>
              </a:ext>
            </a:extLst>
          </p:cNvPr>
          <p:cNvSpPr txBox="1"/>
          <p:nvPr/>
        </p:nvSpPr>
        <p:spPr>
          <a:xfrm>
            <a:off x="2560982" y="11342054"/>
            <a:ext cx="6938782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Fill in the missing English words.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2" name="Picture 81" descr="Text, logo&#10;&#10;Description automatically generated">
            <a:extLst>
              <a:ext uri="{FF2B5EF4-FFF2-40B4-BE49-F238E27FC236}">
                <a16:creationId xmlns:a16="http://schemas.microsoft.com/office/drawing/2014/main" id="{C97A58B7-5EBA-FF68-2593-5385E628977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48856">
            <a:off x="7696940" y="7229016"/>
            <a:ext cx="5425145" cy="272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20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" name="Rectangle 2167">
            <a:extLst>
              <a:ext uri="{FF2B5EF4-FFF2-40B4-BE49-F238E27FC236}">
                <a16:creationId xmlns:a16="http://schemas.microsoft.com/office/drawing/2014/main" id="{95E6FA98-F56E-668A-7C42-A217CAB2FFA4}"/>
              </a:ext>
            </a:extLst>
          </p:cNvPr>
          <p:cNvSpPr/>
          <p:nvPr/>
        </p:nvSpPr>
        <p:spPr>
          <a:xfrm>
            <a:off x="9370108" y="12788171"/>
            <a:ext cx="2605015" cy="3267388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75" name="TextBox 2174">
            <a:extLst>
              <a:ext uri="{FF2B5EF4-FFF2-40B4-BE49-F238E27FC236}">
                <a16:creationId xmlns:a16="http://schemas.microsoft.com/office/drawing/2014/main" id="{1B3E1420-B9C3-4B78-3B6F-8B33F21FBA03}"/>
              </a:ext>
            </a:extLst>
          </p:cNvPr>
          <p:cNvSpPr txBox="1"/>
          <p:nvPr/>
        </p:nvSpPr>
        <p:spPr>
          <a:xfrm>
            <a:off x="9432874" y="14348457"/>
            <a:ext cx="258615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………………..…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………………..…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………………..…</a:t>
            </a:r>
          </a:p>
        </p:txBody>
      </p:sp>
      <p:sp>
        <p:nvSpPr>
          <p:cNvPr id="64" name="Rectangle: Rounded Corners 112">
            <a:extLst>
              <a:ext uri="{FF2B5EF4-FFF2-40B4-BE49-F238E27FC236}">
                <a16:creationId xmlns:a16="http://schemas.microsoft.com/office/drawing/2014/main" id="{913DA78E-46B6-6F6A-FB97-079FCC281D77}"/>
              </a:ext>
            </a:extLst>
          </p:cNvPr>
          <p:cNvSpPr/>
          <p:nvPr/>
        </p:nvSpPr>
        <p:spPr>
          <a:xfrm>
            <a:off x="291427" y="1744040"/>
            <a:ext cx="7458142" cy="176692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15074DDD-9537-9359-DE77-255A8C316265}"/>
              </a:ext>
            </a:extLst>
          </p:cNvPr>
          <p:cNvGrpSpPr/>
          <p:nvPr/>
        </p:nvGrpSpPr>
        <p:grpSpPr>
          <a:xfrm>
            <a:off x="5724696" y="1905638"/>
            <a:ext cx="1682062" cy="1527638"/>
            <a:chOff x="9845345" y="6023902"/>
            <a:chExt cx="1682062" cy="1527638"/>
          </a:xfrm>
        </p:grpSpPr>
        <p:sp>
          <p:nvSpPr>
            <p:cNvPr id="75" name="CustomShape 2">
              <a:extLst>
                <a:ext uri="{FF2B5EF4-FFF2-40B4-BE49-F238E27FC236}">
                  <a16:creationId xmlns:a16="http://schemas.microsoft.com/office/drawing/2014/main" id="{72805F8D-1A78-F566-F3EF-4A59A85D9F13}"/>
                </a:ext>
              </a:extLst>
            </p:cNvPr>
            <p:cNvSpPr/>
            <p:nvPr/>
          </p:nvSpPr>
          <p:spPr>
            <a:xfrm>
              <a:off x="9845345" y="6957367"/>
              <a:ext cx="1682062" cy="59417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-1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+mn-cs"/>
                  <a:sym typeface="Arial"/>
                </a:rPr>
                <a:t>seu</a:t>
              </a:r>
              <a:r>
                <a:rPr kumimoji="0" lang="en-GB" sz="2400" b="0" i="0" u="none" strike="noStrike" kern="1200" cap="none" spc="-1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+mn-cs"/>
                  <a:sym typeface="Arial"/>
                </a:rPr>
                <a:t>l</a:t>
              </a:r>
              <a:endPara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76" name="Picture 75" descr="Logo&#10;&#10;Description automatically generated">
              <a:extLst>
                <a:ext uri="{FF2B5EF4-FFF2-40B4-BE49-F238E27FC236}">
                  <a16:creationId xmlns:a16="http://schemas.microsoft.com/office/drawing/2014/main" id="{33ED1592-BD5A-EAF3-7841-151C7547C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2108" y="6023902"/>
              <a:ext cx="1369767" cy="1034569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919EF70-C643-9509-F5F5-7E9BE63E2073}"/>
              </a:ext>
            </a:extLst>
          </p:cNvPr>
          <p:cNvGrpSpPr/>
          <p:nvPr/>
        </p:nvGrpSpPr>
        <p:grpSpPr>
          <a:xfrm>
            <a:off x="3512633" y="2010811"/>
            <a:ext cx="2014546" cy="1416801"/>
            <a:chOff x="6987375" y="6153790"/>
            <a:chExt cx="2014546" cy="1416801"/>
          </a:xfrm>
        </p:grpSpPr>
        <p:sp>
          <p:nvSpPr>
            <p:cNvPr id="74" name="CustomShape 2">
              <a:extLst>
                <a:ext uri="{FF2B5EF4-FFF2-40B4-BE49-F238E27FC236}">
                  <a16:creationId xmlns:a16="http://schemas.microsoft.com/office/drawing/2014/main" id="{B78F1551-5D46-E59F-41EB-5BDEBC3BBF11}"/>
                </a:ext>
              </a:extLst>
            </p:cNvPr>
            <p:cNvSpPr/>
            <p:nvPr/>
          </p:nvSpPr>
          <p:spPr>
            <a:xfrm>
              <a:off x="6987375" y="6976418"/>
              <a:ext cx="2014546" cy="59417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-1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+mn-cs"/>
                  <a:sym typeface="Arial"/>
                </a:rPr>
                <a:t>neu</a:t>
              </a:r>
              <a:r>
                <a:rPr kumimoji="0" lang="en-GB" sz="2400" b="0" i="0" u="none" strike="noStrike" kern="1200" cap="none" spc="-1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+mn-cs"/>
                  <a:sym typeface="Arial"/>
                </a:rPr>
                <a:t>f</a:t>
              </a:r>
              <a:endPara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77" name="Picture 76" descr="Logo, icon&#10;&#10;Description automatically generated">
              <a:extLst>
                <a:ext uri="{FF2B5EF4-FFF2-40B4-BE49-F238E27FC236}">
                  <a16:creationId xmlns:a16="http://schemas.microsoft.com/office/drawing/2014/main" id="{6F09590E-053F-1F8A-CF28-219814103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822538">
              <a:off x="7667271" y="6153790"/>
              <a:ext cx="654755" cy="1007315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04EE311-51B3-B304-F743-481A48341FE7}"/>
              </a:ext>
            </a:extLst>
          </p:cNvPr>
          <p:cNvGrpSpPr/>
          <p:nvPr/>
        </p:nvGrpSpPr>
        <p:grpSpPr>
          <a:xfrm>
            <a:off x="2022145" y="2023919"/>
            <a:ext cx="1913644" cy="1373842"/>
            <a:chOff x="3822631" y="6138655"/>
            <a:chExt cx="1913644" cy="1373842"/>
          </a:xfrm>
        </p:grpSpPr>
        <p:sp>
          <p:nvSpPr>
            <p:cNvPr id="71" name="CustomShape 2">
              <a:extLst>
                <a:ext uri="{FF2B5EF4-FFF2-40B4-BE49-F238E27FC236}">
                  <a16:creationId xmlns:a16="http://schemas.microsoft.com/office/drawing/2014/main" id="{A9715365-F305-044B-0141-D2A0FD449A93}"/>
                </a:ext>
              </a:extLst>
            </p:cNvPr>
            <p:cNvSpPr/>
            <p:nvPr/>
          </p:nvSpPr>
          <p:spPr>
            <a:xfrm>
              <a:off x="3822631" y="6918324"/>
              <a:ext cx="1913644" cy="59417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-1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+mn-cs"/>
                  <a:sym typeface="Arial"/>
                </a:rPr>
                <a:t>peu</a:t>
              </a:r>
              <a:r>
                <a:rPr kumimoji="0" lang="en-GB" sz="2400" b="0" i="0" u="none" strike="noStrike" kern="1200" cap="none" spc="-1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+mn-cs"/>
                  <a:sym typeface="Arial"/>
                </a:rPr>
                <a:t>r</a:t>
              </a:r>
              <a:endPara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78" name="Picture 77" descr="Icon&#10;&#10;Description automatically generated">
              <a:extLst>
                <a:ext uri="{FF2B5EF4-FFF2-40B4-BE49-F238E27FC236}">
                  <a16:creationId xmlns:a16="http://schemas.microsoft.com/office/drawing/2014/main" id="{B1385390-92C3-C79A-64C8-51672F135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16190" y="6138655"/>
              <a:ext cx="926527" cy="954107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2092AAC-F73F-B36A-DAA5-EC51D847DE59}"/>
              </a:ext>
            </a:extLst>
          </p:cNvPr>
          <p:cNvGrpSpPr/>
          <p:nvPr/>
        </p:nvGrpSpPr>
        <p:grpSpPr>
          <a:xfrm>
            <a:off x="422707" y="2070314"/>
            <a:ext cx="1682062" cy="1306185"/>
            <a:chOff x="847392" y="6199704"/>
            <a:chExt cx="1682062" cy="1306185"/>
          </a:xfrm>
        </p:grpSpPr>
        <p:sp>
          <p:nvSpPr>
            <p:cNvPr id="70" name="CustomShape 2">
              <a:extLst>
                <a:ext uri="{FF2B5EF4-FFF2-40B4-BE49-F238E27FC236}">
                  <a16:creationId xmlns:a16="http://schemas.microsoft.com/office/drawing/2014/main" id="{C1334489-7A8F-A51F-02A5-DDDDBE57EEF5}"/>
                </a:ext>
              </a:extLst>
            </p:cNvPr>
            <p:cNvSpPr/>
            <p:nvPr/>
          </p:nvSpPr>
          <p:spPr>
            <a:xfrm>
              <a:off x="847392" y="6911716"/>
              <a:ext cx="1682062" cy="59417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-1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+mn-cs"/>
                  <a:sym typeface="Arial"/>
                </a:rPr>
                <a:t>par</a:t>
              </a:r>
              <a:r>
                <a:rPr kumimoji="0" lang="en-GB" sz="2400" b="0" i="0" u="none" strike="noStrike" kern="1200" cap="none" spc="-1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+mn-cs"/>
                  <a:sym typeface="Arial"/>
                </a:rPr>
                <a:t>c</a:t>
              </a:r>
              <a:endPara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79" name="Picture 78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01AEAEC5-7720-74F1-15A1-57B30E8EE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94749" y="6199704"/>
              <a:ext cx="1302427" cy="758053"/>
            </a:xfrm>
            <a:prstGeom prst="rect">
              <a:avLst/>
            </a:prstGeom>
          </p:spPr>
        </p:pic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09BF0FBA-F5A2-422F-A59F-1CC755152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5340" y="167153"/>
            <a:ext cx="1415490" cy="668152"/>
          </a:xfrm>
        </p:spPr>
        <p:txBody>
          <a:bodyPr>
            <a:norm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term 1 Week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78791" y="162736"/>
            <a:ext cx="7113935" cy="748825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Jaune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B750C64-2D70-4195-91B3-354A4A35F328}"/>
              </a:ext>
            </a:extLst>
          </p:cNvPr>
          <p:cNvGrpSpPr/>
          <p:nvPr/>
        </p:nvGrpSpPr>
        <p:grpSpPr>
          <a:xfrm>
            <a:off x="7166097" y="282179"/>
            <a:ext cx="1055766" cy="748824"/>
            <a:chOff x="3814354" y="2201705"/>
            <a:chExt cx="643357" cy="45631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415B0151-6032-4EB0-A3CD-17E2BB446C01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ADD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ABCA38A-0807-41B1-98EC-030D5EAAAEAE}"/>
                </a:ext>
              </a:extLst>
            </p:cNvPr>
            <p:cNvSpPr txBox="1"/>
            <p:nvPr/>
          </p:nvSpPr>
          <p:spPr>
            <a:xfrm rot="20463376">
              <a:off x="3912016" y="2214712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FADD2E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7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16" name="Group 2115">
            <a:extLst>
              <a:ext uri="{FF2B5EF4-FFF2-40B4-BE49-F238E27FC236}">
                <a16:creationId xmlns:a16="http://schemas.microsoft.com/office/drawing/2014/main" id="{F5549111-1CDD-D2C3-2BD7-5E90F25138DB}"/>
              </a:ext>
            </a:extLst>
          </p:cNvPr>
          <p:cNvGrpSpPr/>
          <p:nvPr/>
        </p:nvGrpSpPr>
        <p:grpSpPr>
          <a:xfrm>
            <a:off x="11347069" y="15577891"/>
            <a:ext cx="818940" cy="590234"/>
            <a:chOff x="11347069" y="15577891"/>
            <a:chExt cx="818940" cy="590234"/>
          </a:xfrm>
        </p:grpSpPr>
        <p:pic>
          <p:nvPicPr>
            <p:cNvPr id="56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F238870E-40B2-4F3E-AE24-E72D4C0C14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7069" y="15577891"/>
              <a:ext cx="818940" cy="584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CF90B6B-31A5-4823-A717-A4EDC1E8E284}"/>
                </a:ext>
              </a:extLst>
            </p:cNvPr>
            <p:cNvSpPr txBox="1"/>
            <p:nvPr/>
          </p:nvSpPr>
          <p:spPr>
            <a:xfrm>
              <a:off x="11463029" y="15671707"/>
              <a:ext cx="587020" cy="496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20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849A731-F78B-E742-6C77-ACEF9A3C8482}"/>
              </a:ext>
            </a:extLst>
          </p:cNvPr>
          <p:cNvGrpSpPr/>
          <p:nvPr/>
        </p:nvGrpSpPr>
        <p:grpSpPr>
          <a:xfrm>
            <a:off x="8767318" y="856059"/>
            <a:ext cx="2865702" cy="1497694"/>
            <a:chOff x="4876029" y="582476"/>
            <a:chExt cx="1822690" cy="91265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759E869-2B53-6605-0281-97AE7A1FFEA0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912658"/>
              <a:chOff x="4310576" y="875609"/>
              <a:chExt cx="2558030" cy="1235206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EDC28EA-AC5F-68CE-ED7B-88F063D2097E}"/>
                  </a:ext>
                </a:extLst>
              </p:cNvPr>
              <p:cNvSpPr/>
              <p:nvPr/>
            </p:nvSpPr>
            <p:spPr>
              <a:xfrm>
                <a:off x="4318195" y="953426"/>
                <a:ext cx="2539805" cy="115738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09">
                <a:extLst>
                  <a:ext uri="{FF2B5EF4-FFF2-40B4-BE49-F238E27FC236}">
                    <a16:creationId xmlns:a16="http://schemas.microsoft.com/office/drawing/2014/main" id="{9A7DD6B6-F012-8465-300A-6859BBEEC283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D800FF0-B7DA-4925-29AE-63D2F8550144}"/>
                </a:ext>
              </a:extLst>
            </p:cNvPr>
            <p:cNvSpPr/>
            <p:nvPr/>
          </p:nvSpPr>
          <p:spPr>
            <a:xfrm>
              <a:off x="4961589" y="1078595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3946B39-22B9-3CEA-2488-F6323FC139CD}"/>
                </a:ext>
              </a:extLst>
            </p:cNvPr>
            <p:cNvSpPr txBox="1"/>
            <p:nvPr/>
          </p:nvSpPr>
          <p:spPr>
            <a:xfrm>
              <a:off x="5115488" y="1033756"/>
              <a:ext cx="1575350" cy="4255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Describing someone else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5E379A0-24CA-5407-1FB0-0DA2F048124D}"/>
              </a:ext>
            </a:extLst>
          </p:cNvPr>
          <p:cNvGrpSpPr/>
          <p:nvPr/>
        </p:nvGrpSpPr>
        <p:grpSpPr>
          <a:xfrm>
            <a:off x="178791" y="3785072"/>
            <a:ext cx="2268556" cy="862054"/>
            <a:chOff x="314909" y="12083263"/>
            <a:chExt cx="2268556" cy="862054"/>
          </a:xfrm>
        </p:grpSpPr>
        <p:sp>
          <p:nvSpPr>
            <p:cNvPr id="52" name="Title 1">
              <a:extLst>
                <a:ext uri="{FF2B5EF4-FFF2-40B4-BE49-F238E27FC236}">
                  <a16:creationId xmlns:a16="http://schemas.microsoft.com/office/drawing/2014/main" id="{345BAC94-CD16-A8BB-E2AC-E33E250A88E4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59" name="Picture 58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23B5727B-E174-C666-968E-0D2FB8CED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60" name="Table 51">
            <a:extLst>
              <a:ext uri="{FF2B5EF4-FFF2-40B4-BE49-F238E27FC236}">
                <a16:creationId xmlns:a16="http://schemas.microsoft.com/office/drawing/2014/main" id="{CC5E89AE-3D99-A639-FAFD-FF7977BC9619}"/>
              </a:ext>
            </a:extLst>
          </p:cNvPr>
          <p:cNvGraphicFramePr>
            <a:graphicFrameLocks noGrp="1"/>
          </p:cNvGraphicFramePr>
          <p:nvPr/>
        </p:nvGraphicFramePr>
        <p:xfrm>
          <a:off x="366227" y="4632568"/>
          <a:ext cx="9408723" cy="12424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3197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935550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681235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648741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pPr algn="r"/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courageux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heureux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marL="0" marR="0" lvl="0" indent="0" algn="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curieux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sérieux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</a:tbl>
          </a:graphicData>
        </a:graphic>
      </p:graphicFrame>
      <p:sp>
        <p:nvSpPr>
          <p:cNvPr id="66" name="TextBox 65">
            <a:extLst>
              <a:ext uri="{FF2B5EF4-FFF2-40B4-BE49-F238E27FC236}">
                <a16:creationId xmlns:a16="http://schemas.microsoft.com/office/drawing/2014/main" id="{EEE8CBAF-990C-FF68-9CAB-DBDCC906512A}"/>
              </a:ext>
            </a:extLst>
          </p:cNvPr>
          <p:cNvSpPr txBox="1"/>
          <p:nvPr/>
        </p:nvSpPr>
        <p:spPr>
          <a:xfrm>
            <a:off x="2456068" y="3942473"/>
            <a:ext cx="6702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FDBBCA5-A2A0-0EA5-109A-701AE5276D8F}"/>
              </a:ext>
            </a:extLst>
          </p:cNvPr>
          <p:cNvGrpSpPr/>
          <p:nvPr/>
        </p:nvGrpSpPr>
        <p:grpSpPr>
          <a:xfrm>
            <a:off x="224537" y="1118483"/>
            <a:ext cx="2907753" cy="795803"/>
            <a:chOff x="477509" y="1282277"/>
            <a:chExt cx="2907753" cy="795803"/>
          </a:xfrm>
        </p:grpSpPr>
        <p:sp>
          <p:nvSpPr>
            <p:cNvPr id="37" name="Google Shape;112;p3">
              <a:extLst>
                <a:ext uri="{FF2B5EF4-FFF2-40B4-BE49-F238E27FC236}">
                  <a16:creationId xmlns:a16="http://schemas.microsoft.com/office/drawing/2014/main" id="{DECBB355-D650-FC2F-AC87-C364F60E778E}"/>
                </a:ext>
              </a:extLst>
            </p:cNvPr>
            <p:cNvSpPr txBox="1"/>
            <p:nvPr/>
          </p:nvSpPr>
          <p:spPr>
            <a:xfrm>
              <a:off x="857413" y="1397394"/>
              <a:ext cx="2527849" cy="555540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FC2519A-408D-42F5-6D65-DDBEF2A5D62F}"/>
                </a:ext>
              </a:extLst>
            </p:cNvPr>
            <p:cNvSpPr txBox="1"/>
            <p:nvPr/>
          </p:nvSpPr>
          <p:spPr>
            <a:xfrm>
              <a:off x="1359769" y="1423573"/>
              <a:ext cx="1929007" cy="4964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38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4D07846E-6AD1-0139-A49C-7D3A190361D8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77509" y="1282277"/>
              <a:ext cx="854113" cy="79580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4" name="Left Arrow Callout 93">
            <a:extLst>
              <a:ext uri="{FF2B5EF4-FFF2-40B4-BE49-F238E27FC236}">
                <a16:creationId xmlns:a16="http://schemas.microsoft.com/office/drawing/2014/main" id="{F8073707-DCED-7BBD-BA09-95B5E920DD3F}"/>
              </a:ext>
            </a:extLst>
          </p:cNvPr>
          <p:cNvSpPr/>
          <p:nvPr/>
        </p:nvSpPr>
        <p:spPr>
          <a:xfrm>
            <a:off x="7254842" y="2493894"/>
            <a:ext cx="4604007" cy="1299029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7130"/>
            </a:avLst>
          </a:prstGeom>
          <a:solidFill>
            <a:schemeClr val="accent3">
              <a:lumMod val="75000"/>
            </a:schemeClr>
          </a:solidFill>
          <a:ln>
            <a:solidFill>
              <a:srgbClr val="FF388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Be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-a-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-e-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F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-u-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with words ending in -c, -r, -f, -l.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You often pronounce these!</a:t>
            </a:r>
          </a:p>
        </p:txBody>
      </p:sp>
      <p:sp>
        <p:nvSpPr>
          <p:cNvPr id="2089" name="Rectangle: Rounded Corners 113">
            <a:extLst>
              <a:ext uri="{FF2B5EF4-FFF2-40B4-BE49-F238E27FC236}">
                <a16:creationId xmlns:a16="http://schemas.microsoft.com/office/drawing/2014/main" id="{DC117EAC-4895-21A5-8F73-714AC7259884}"/>
              </a:ext>
            </a:extLst>
          </p:cNvPr>
          <p:cNvSpPr/>
          <p:nvPr/>
        </p:nvSpPr>
        <p:spPr>
          <a:xfrm>
            <a:off x="309098" y="6199242"/>
            <a:ext cx="11584478" cy="3996759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90" name="Group 2089">
            <a:extLst>
              <a:ext uri="{FF2B5EF4-FFF2-40B4-BE49-F238E27FC236}">
                <a16:creationId xmlns:a16="http://schemas.microsoft.com/office/drawing/2014/main" id="{08AE53EE-3008-9FE0-5BF1-7C31D7372C80}"/>
              </a:ext>
            </a:extLst>
          </p:cNvPr>
          <p:cNvGrpSpPr/>
          <p:nvPr/>
        </p:nvGrpSpPr>
        <p:grpSpPr>
          <a:xfrm>
            <a:off x="9377991" y="6235144"/>
            <a:ext cx="2401285" cy="593358"/>
            <a:chOff x="9392997" y="7221492"/>
            <a:chExt cx="2401285" cy="593358"/>
          </a:xfrm>
        </p:grpSpPr>
        <p:sp>
          <p:nvSpPr>
            <p:cNvPr id="2114" name="Title 1">
              <a:extLst>
                <a:ext uri="{FF2B5EF4-FFF2-40B4-BE49-F238E27FC236}">
                  <a16:creationId xmlns:a16="http://schemas.microsoft.com/office/drawing/2014/main" id="{7092E2BE-8BC9-73F6-2FD8-E6F945DCADD7}"/>
                </a:ext>
              </a:extLst>
            </p:cNvPr>
            <p:cNvSpPr txBox="1">
              <a:spLocks/>
            </p:cNvSpPr>
            <p:nvPr/>
          </p:nvSpPr>
          <p:spPr>
            <a:xfrm>
              <a:off x="9675334" y="7305764"/>
              <a:ext cx="2118948" cy="424815"/>
            </a:xfrm>
            <a:prstGeom prst="rect">
              <a:avLst/>
            </a:prstGeom>
            <a:solidFill>
              <a:srgbClr val="C5D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</a:t>
              </a:r>
              <a:r>
                <a:rPr kumimoji="0" lang="en-GB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grammaire</a:t>
              </a: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2115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B8E934DB-D7C2-F281-1532-8660CAD9BF3A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392997" y="7221492"/>
              <a:ext cx="564673" cy="5933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91" name="CustomShape 3">
            <a:extLst>
              <a:ext uri="{FF2B5EF4-FFF2-40B4-BE49-F238E27FC236}">
                <a16:creationId xmlns:a16="http://schemas.microsoft.com/office/drawing/2014/main" id="{D5366693-ED09-E162-9D99-14B215345928}"/>
              </a:ext>
            </a:extLst>
          </p:cNvPr>
          <p:cNvSpPr/>
          <p:nvPr/>
        </p:nvSpPr>
        <p:spPr>
          <a:xfrm>
            <a:off x="460836" y="6813354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Adjectives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 ending in -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eu</a:t>
            </a:r>
            <a:r>
              <a:rPr kumimoji="0" lang="en-GB" sz="2400" b="0" i="0" u="none" strike="noStrike" kern="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x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 change to -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eu</a:t>
            </a:r>
            <a:r>
              <a:rPr kumimoji="0" lang="en-GB" sz="24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s</a:t>
            </a:r>
            <a:r>
              <a:rPr kumimoji="0" lang="en-GB" sz="2400" b="0" i="0" u="none" strike="noStrike" kern="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e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 when describing feminine nouns.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92" name="Title 1">
            <a:extLst>
              <a:ext uri="{FF2B5EF4-FFF2-40B4-BE49-F238E27FC236}">
                <a16:creationId xmlns:a16="http://schemas.microsoft.com/office/drawing/2014/main" id="{6B58C21C-287E-A1E7-900C-53A65C71F3B2}"/>
              </a:ext>
            </a:extLst>
          </p:cNvPr>
          <p:cNvSpPr txBox="1">
            <a:spLocks/>
          </p:cNvSpPr>
          <p:nvPr/>
        </p:nvSpPr>
        <p:spPr>
          <a:xfrm>
            <a:off x="455492" y="6287333"/>
            <a:ext cx="3660938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j-cs"/>
              </a:rPr>
              <a:t>Using adjectives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093" name="Rectangle 2092">
            <a:extLst>
              <a:ext uri="{FF2B5EF4-FFF2-40B4-BE49-F238E27FC236}">
                <a16:creationId xmlns:a16="http://schemas.microsoft.com/office/drawing/2014/main" id="{55E7CC1E-E743-930D-231C-D52577112D98}"/>
              </a:ext>
            </a:extLst>
          </p:cNvPr>
          <p:cNvSpPr/>
          <p:nvPr/>
        </p:nvSpPr>
        <p:spPr>
          <a:xfrm>
            <a:off x="2540144" y="7494803"/>
            <a:ext cx="1692000" cy="4616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Masculine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4" name="Rectangle 2093">
            <a:extLst>
              <a:ext uri="{FF2B5EF4-FFF2-40B4-BE49-F238E27FC236}">
                <a16:creationId xmlns:a16="http://schemas.microsoft.com/office/drawing/2014/main" id="{26CDAF9D-2A21-EDCD-3880-CB796B247596}"/>
              </a:ext>
            </a:extLst>
          </p:cNvPr>
          <p:cNvSpPr/>
          <p:nvPr/>
        </p:nvSpPr>
        <p:spPr>
          <a:xfrm>
            <a:off x="2650819" y="8904644"/>
            <a:ext cx="1581325" cy="461665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Feminine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7" name="CustomShape 6">
            <a:extLst>
              <a:ext uri="{FF2B5EF4-FFF2-40B4-BE49-F238E27FC236}">
                <a16:creationId xmlns:a16="http://schemas.microsoft.com/office/drawing/2014/main" id="{BB0468B6-0E94-DF75-BFC8-232D36587BF9}"/>
              </a:ext>
            </a:extLst>
          </p:cNvPr>
          <p:cNvSpPr/>
          <p:nvPr/>
        </p:nvSpPr>
        <p:spPr>
          <a:xfrm>
            <a:off x="4361815" y="7397498"/>
            <a:ext cx="2879973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Je suis 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séri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eu</a:t>
            </a:r>
            <a:r>
              <a:rPr kumimoji="0" lang="en-GB" sz="2400" b="0" i="0" u="none" strike="noStrike" kern="0" cap="none" spc="-1" normalizeH="0" baseline="0" noProof="0" dirty="0" err="1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x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08" name="CustomShape 6">
            <a:extLst>
              <a:ext uri="{FF2B5EF4-FFF2-40B4-BE49-F238E27FC236}">
                <a16:creationId xmlns:a16="http://schemas.microsoft.com/office/drawing/2014/main" id="{2A17929C-6C92-F096-B281-7619A31E7B42}"/>
              </a:ext>
            </a:extLst>
          </p:cNvPr>
          <p:cNvSpPr/>
          <p:nvPr/>
        </p:nvSpPr>
        <p:spPr>
          <a:xfrm>
            <a:off x="7274219" y="7426993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</a:t>
            </a:r>
            <a:r>
              <a:rPr kumimoji="0" lang="en-GB" sz="2400" b="0" i="1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(a boy) 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am serious.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09" name="CustomShape 6">
            <a:extLst>
              <a:ext uri="{FF2B5EF4-FFF2-40B4-BE49-F238E27FC236}">
                <a16:creationId xmlns:a16="http://schemas.microsoft.com/office/drawing/2014/main" id="{56FF94F9-055B-239D-872F-2780E379E706}"/>
              </a:ext>
            </a:extLst>
          </p:cNvPr>
          <p:cNvSpPr/>
          <p:nvPr/>
        </p:nvSpPr>
        <p:spPr>
          <a:xfrm>
            <a:off x="4361815" y="7801872"/>
            <a:ext cx="2879973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Tu es 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séri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eu</a:t>
            </a:r>
            <a:r>
              <a:rPr kumimoji="0" lang="en-GB" sz="2400" b="0" i="0" u="none" strike="noStrike" kern="0" cap="none" spc="-1" normalizeH="0" baseline="0" noProof="0" dirty="0" err="1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x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.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10" name="CustomShape 6">
            <a:extLst>
              <a:ext uri="{FF2B5EF4-FFF2-40B4-BE49-F238E27FC236}">
                <a16:creationId xmlns:a16="http://schemas.microsoft.com/office/drawing/2014/main" id="{717CD046-1F61-F86C-23C4-8D95B5A9A6C9}"/>
              </a:ext>
            </a:extLst>
          </p:cNvPr>
          <p:cNvSpPr/>
          <p:nvPr/>
        </p:nvSpPr>
        <p:spPr>
          <a:xfrm>
            <a:off x="7274219" y="7816619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 (a boy) are serious.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11" name="CustomShape 6">
            <a:extLst>
              <a:ext uri="{FF2B5EF4-FFF2-40B4-BE49-F238E27FC236}">
                <a16:creationId xmlns:a16="http://schemas.microsoft.com/office/drawing/2014/main" id="{A949AB18-F454-B395-A7B8-D03C50FA23CB}"/>
              </a:ext>
            </a:extLst>
          </p:cNvPr>
          <p:cNvSpPr/>
          <p:nvPr/>
        </p:nvSpPr>
        <p:spPr>
          <a:xfrm>
            <a:off x="4361815" y="8206245"/>
            <a:ext cx="2879973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Il </a:t>
            </a:r>
            <a:r>
              <a:rPr kumimoji="0" lang="en-GB" sz="2400" b="0" i="0" u="none" strike="noStrike" kern="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est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séri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eu</a:t>
            </a:r>
            <a:r>
              <a:rPr kumimoji="0" lang="en-GB" sz="2400" b="0" i="0" u="none" strike="noStrike" kern="0" cap="none" spc="-1" normalizeH="0" baseline="0" noProof="0" dirty="0" err="1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x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12" name="CustomShape 6">
            <a:extLst>
              <a:ext uri="{FF2B5EF4-FFF2-40B4-BE49-F238E27FC236}">
                <a16:creationId xmlns:a16="http://schemas.microsoft.com/office/drawing/2014/main" id="{C95CE384-B5EB-886A-F990-A3F342CFD18F}"/>
              </a:ext>
            </a:extLst>
          </p:cNvPr>
          <p:cNvSpPr/>
          <p:nvPr/>
        </p:nvSpPr>
        <p:spPr>
          <a:xfrm>
            <a:off x="7274219" y="8206245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He is serious.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113" name="Picture 2112" descr="Shape, circle&#10;&#10;Description automatically generated">
            <a:extLst>
              <a:ext uri="{FF2B5EF4-FFF2-40B4-BE49-F238E27FC236}">
                <a16:creationId xmlns:a16="http://schemas.microsoft.com/office/drawing/2014/main" id="{982A8CE8-B0F8-9EF8-C8DA-D2D4DEEFDB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71511" y="7645557"/>
            <a:ext cx="907765" cy="797062"/>
          </a:xfrm>
          <a:prstGeom prst="rect">
            <a:avLst/>
          </a:prstGeom>
        </p:spPr>
      </p:pic>
      <p:sp>
        <p:nvSpPr>
          <p:cNvPr id="2100" name="CustomShape 6">
            <a:extLst>
              <a:ext uri="{FF2B5EF4-FFF2-40B4-BE49-F238E27FC236}">
                <a16:creationId xmlns:a16="http://schemas.microsoft.com/office/drawing/2014/main" id="{0C3BCDE6-4058-2FFB-4C36-5D26C6C77AC0}"/>
              </a:ext>
            </a:extLst>
          </p:cNvPr>
          <p:cNvSpPr/>
          <p:nvPr/>
        </p:nvSpPr>
        <p:spPr>
          <a:xfrm>
            <a:off x="4361815" y="8802021"/>
            <a:ext cx="287997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Je suis 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séri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eu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s</a:t>
            </a:r>
            <a:r>
              <a:rPr kumimoji="0" lang="en-GB" sz="2400" b="0" i="0" u="none" strike="noStrike" kern="0" cap="none" spc="-1" normalizeH="0" baseline="0" noProof="0" dirty="0" err="1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01" name="CustomShape 6">
            <a:extLst>
              <a:ext uri="{FF2B5EF4-FFF2-40B4-BE49-F238E27FC236}">
                <a16:creationId xmlns:a16="http://schemas.microsoft.com/office/drawing/2014/main" id="{AFAFAE29-B2A3-FA82-94D8-DFFE29FAF8C5}"/>
              </a:ext>
            </a:extLst>
          </p:cNvPr>
          <p:cNvSpPr/>
          <p:nvPr/>
        </p:nvSpPr>
        <p:spPr>
          <a:xfrm>
            <a:off x="4361815" y="9220758"/>
            <a:ext cx="287955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Tu es 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séri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eu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s</a:t>
            </a:r>
            <a:r>
              <a:rPr kumimoji="0" lang="en-GB" sz="2400" b="0" i="0" u="none" strike="noStrike" kern="0" cap="none" spc="-1" normalizeH="0" baseline="0" noProof="0" dirty="0" err="1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02" name="CustomShape 6">
            <a:extLst>
              <a:ext uri="{FF2B5EF4-FFF2-40B4-BE49-F238E27FC236}">
                <a16:creationId xmlns:a16="http://schemas.microsoft.com/office/drawing/2014/main" id="{3AE6F2C9-34B1-0A87-5E74-7E9CF523AB44}"/>
              </a:ext>
            </a:extLst>
          </p:cNvPr>
          <p:cNvSpPr/>
          <p:nvPr/>
        </p:nvSpPr>
        <p:spPr>
          <a:xfrm>
            <a:off x="7274219" y="8816915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</a:t>
            </a:r>
            <a: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(a girl)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am 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serious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03" name="CustomShape 6">
            <a:extLst>
              <a:ext uri="{FF2B5EF4-FFF2-40B4-BE49-F238E27FC236}">
                <a16:creationId xmlns:a16="http://schemas.microsoft.com/office/drawing/2014/main" id="{273D4687-6FBC-6712-DE8E-6461F8E0F365}"/>
              </a:ext>
            </a:extLst>
          </p:cNvPr>
          <p:cNvSpPr/>
          <p:nvPr/>
        </p:nvSpPr>
        <p:spPr>
          <a:xfrm>
            <a:off x="7274219" y="9235723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 </a:t>
            </a:r>
            <a: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(a girl)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are 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serious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04" name="CustomShape 6">
            <a:extLst>
              <a:ext uri="{FF2B5EF4-FFF2-40B4-BE49-F238E27FC236}">
                <a16:creationId xmlns:a16="http://schemas.microsoft.com/office/drawing/2014/main" id="{2451B550-0383-66B1-55FA-E01B977CDE70}"/>
              </a:ext>
            </a:extLst>
          </p:cNvPr>
          <p:cNvSpPr/>
          <p:nvPr/>
        </p:nvSpPr>
        <p:spPr>
          <a:xfrm>
            <a:off x="4361815" y="9639495"/>
            <a:ext cx="287955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Elle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est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séri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eu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s</a:t>
            </a:r>
            <a:r>
              <a:rPr kumimoji="0" lang="en-GB" sz="2400" b="0" i="0" u="none" strike="noStrike" kern="0" cap="none" spc="-1" normalizeH="0" baseline="0" noProof="0" dirty="0" err="1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05" name="CustomShape 6">
            <a:extLst>
              <a:ext uri="{FF2B5EF4-FFF2-40B4-BE49-F238E27FC236}">
                <a16:creationId xmlns:a16="http://schemas.microsoft.com/office/drawing/2014/main" id="{895999D0-54AD-E4A7-F342-0BB2BC2418A2}"/>
              </a:ext>
            </a:extLst>
          </p:cNvPr>
          <p:cNvSpPr/>
          <p:nvPr/>
        </p:nvSpPr>
        <p:spPr>
          <a:xfrm>
            <a:off x="7274219" y="9654531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She is 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serious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106" name="Picture 2105" descr="Shape, circle&#10;&#10;Description automatically generated">
            <a:extLst>
              <a:ext uri="{FF2B5EF4-FFF2-40B4-BE49-F238E27FC236}">
                <a16:creationId xmlns:a16="http://schemas.microsoft.com/office/drawing/2014/main" id="{114BE27B-22F4-E107-4B0C-6E4C27120E9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67083" y="9057823"/>
            <a:ext cx="907765" cy="797062"/>
          </a:xfrm>
          <a:prstGeom prst="rect">
            <a:avLst/>
          </a:prstGeom>
        </p:spPr>
      </p:pic>
      <p:sp>
        <p:nvSpPr>
          <p:cNvPr id="2121" name="Line Callout 2 2120">
            <a:extLst>
              <a:ext uri="{FF2B5EF4-FFF2-40B4-BE49-F238E27FC236}">
                <a16:creationId xmlns:a16="http://schemas.microsoft.com/office/drawing/2014/main" id="{B7DC2093-64BF-5852-BFF6-930E3A327A9D}"/>
              </a:ext>
            </a:extLst>
          </p:cNvPr>
          <p:cNvSpPr/>
          <p:nvPr/>
        </p:nvSpPr>
        <p:spPr>
          <a:xfrm>
            <a:off x="4454975" y="6060732"/>
            <a:ext cx="3212474" cy="741789"/>
          </a:xfrm>
          <a:prstGeom prst="borderCallout2">
            <a:avLst>
              <a:gd name="adj1" fmla="val 68029"/>
              <a:gd name="adj2" fmla="val -396"/>
              <a:gd name="adj3" fmla="val 67704"/>
              <a:gd name="adj4" fmla="val -15032"/>
              <a:gd name="adj5" fmla="val 112973"/>
              <a:gd name="adj6" fmla="val -14993"/>
            </a:avLst>
          </a:prstGeom>
          <a:solidFill>
            <a:schemeClr val="accent3">
              <a:lumMod val="75000"/>
            </a:schemeClr>
          </a:solidFill>
          <a:ln w="25400">
            <a:solidFill>
              <a:srgbClr val="FF3888"/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Arial"/>
                <a:sym typeface="Arial"/>
              </a:rPr>
              <a:t>-</a:t>
            </a:r>
            <a:r>
              <a:rPr kumimoji="0" lang="en-GB" sz="2000" b="0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Arial"/>
                <a:sym typeface="Arial"/>
              </a:rPr>
              <a:t>eux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Arial"/>
                <a:sym typeface="Arial"/>
              </a:rPr>
              <a:t> ending is often like –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Arial"/>
                <a:sym typeface="Arial"/>
              </a:rPr>
              <a:t>ous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Arial"/>
                <a:sym typeface="Arial"/>
              </a:rPr>
              <a:t> in English.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51" name="TextBox 2150">
            <a:extLst>
              <a:ext uri="{FF2B5EF4-FFF2-40B4-BE49-F238E27FC236}">
                <a16:creationId xmlns:a16="http://schemas.microsoft.com/office/drawing/2014/main" id="{CC5C8AEC-E8F5-7E73-6C33-9D253D28C89D}"/>
              </a:ext>
            </a:extLst>
          </p:cNvPr>
          <p:cNvSpPr txBox="1"/>
          <p:nvPr/>
        </p:nvSpPr>
        <p:spPr>
          <a:xfrm>
            <a:off x="2710822" y="10524334"/>
            <a:ext cx="873906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Jean-Michel parle.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les phrases.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C’est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Clémentine 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(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female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) ou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Médor 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(male)?</a:t>
            </a:r>
          </a:p>
        </p:txBody>
      </p:sp>
      <p:grpSp>
        <p:nvGrpSpPr>
          <p:cNvPr id="2152" name="Group 2151">
            <a:extLst>
              <a:ext uri="{FF2B5EF4-FFF2-40B4-BE49-F238E27FC236}">
                <a16:creationId xmlns:a16="http://schemas.microsoft.com/office/drawing/2014/main" id="{BFBB958E-023B-EB64-3363-E0AD3BA659D1}"/>
              </a:ext>
            </a:extLst>
          </p:cNvPr>
          <p:cNvGrpSpPr/>
          <p:nvPr/>
        </p:nvGrpSpPr>
        <p:grpSpPr>
          <a:xfrm>
            <a:off x="223698" y="10422220"/>
            <a:ext cx="2331393" cy="849944"/>
            <a:chOff x="265969" y="4581662"/>
            <a:chExt cx="2331393" cy="849944"/>
          </a:xfrm>
        </p:grpSpPr>
        <p:sp>
          <p:nvSpPr>
            <p:cNvPr id="2153" name="Title 1">
              <a:extLst>
                <a:ext uri="{FF2B5EF4-FFF2-40B4-BE49-F238E27FC236}">
                  <a16:creationId xmlns:a16="http://schemas.microsoft.com/office/drawing/2014/main" id="{0B1E9324-4340-7FDE-7DDF-EB43B92F82BC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2154" name="Picture 2153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4154AD47-4A7C-F432-476E-CE704004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pic>
        <p:nvPicPr>
          <p:cNvPr id="2155" name="Picture 2154" descr="A picture containing text&#10;&#10;Description automatically generated">
            <a:extLst>
              <a:ext uri="{FF2B5EF4-FFF2-40B4-BE49-F238E27FC236}">
                <a16:creationId xmlns:a16="http://schemas.microsoft.com/office/drawing/2014/main" id="{DDD392B0-6C1E-1AB3-0700-81627A3B68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22712" y="10336006"/>
            <a:ext cx="1150368" cy="1168066"/>
          </a:xfrm>
          <a:prstGeom prst="ellipse">
            <a:avLst/>
          </a:prstGeom>
        </p:spPr>
      </p:pic>
      <p:sp>
        <p:nvSpPr>
          <p:cNvPr id="2156" name="Oval 2155">
            <a:hlinkClick r:id="" action="ppaction://noaction">
              <a:snd r:embed="rId16" name="beep_est_curieux.wav"/>
            </a:hlinkClick>
            <a:extLst>
              <a:ext uri="{FF2B5EF4-FFF2-40B4-BE49-F238E27FC236}">
                <a16:creationId xmlns:a16="http://schemas.microsoft.com/office/drawing/2014/main" id="{C0B31D87-A052-D8B9-3294-88EB45E7F3F1}"/>
              </a:ext>
            </a:extLst>
          </p:cNvPr>
          <p:cNvSpPr/>
          <p:nvPr/>
        </p:nvSpPr>
        <p:spPr>
          <a:xfrm>
            <a:off x="252056" y="11469151"/>
            <a:ext cx="512469" cy="532410"/>
          </a:xfrm>
          <a:prstGeom prst="ellipse">
            <a:avLst/>
          </a:prstGeom>
          <a:solidFill>
            <a:srgbClr val="002060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157" name="Speech Bubble: Rectangle with Corners Rounded 9">
            <a:extLst>
              <a:ext uri="{FF2B5EF4-FFF2-40B4-BE49-F238E27FC236}">
                <a16:creationId xmlns:a16="http://schemas.microsoft.com/office/drawing/2014/main" id="{87789CE5-13CF-3ACB-FA75-745A7CCF22D7}"/>
              </a:ext>
            </a:extLst>
          </p:cNvPr>
          <p:cNvSpPr/>
          <p:nvPr/>
        </p:nvSpPr>
        <p:spPr>
          <a:xfrm>
            <a:off x="1119993" y="11486539"/>
            <a:ext cx="5048698" cy="532411"/>
          </a:xfrm>
          <a:prstGeom prst="wedgeRoundRectCallout">
            <a:avLst>
              <a:gd name="adj1" fmla="val -56543"/>
              <a:gd name="adj2" fmla="val -1755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______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_________________  .</a:t>
            </a:r>
          </a:p>
        </p:txBody>
      </p:sp>
      <p:sp>
        <p:nvSpPr>
          <p:cNvPr id="2158" name="Oval 2157">
            <a:hlinkClick r:id="" action="ppaction://noaction">
              <a:snd r:embed="rId17" name="beep_est_courageuse.wav"/>
            </a:hlinkClick>
            <a:extLst>
              <a:ext uri="{FF2B5EF4-FFF2-40B4-BE49-F238E27FC236}">
                <a16:creationId xmlns:a16="http://schemas.microsoft.com/office/drawing/2014/main" id="{D45CF7FB-7140-39DE-6F2B-0EAF9F934195}"/>
              </a:ext>
            </a:extLst>
          </p:cNvPr>
          <p:cNvSpPr/>
          <p:nvPr/>
        </p:nvSpPr>
        <p:spPr>
          <a:xfrm>
            <a:off x="252056" y="12185150"/>
            <a:ext cx="512469" cy="532410"/>
          </a:xfrm>
          <a:prstGeom prst="ellipse">
            <a:avLst/>
          </a:prstGeom>
          <a:solidFill>
            <a:srgbClr val="002060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159" name="Speech Bubble: Rectangle with Corners Rounded 80">
            <a:extLst>
              <a:ext uri="{FF2B5EF4-FFF2-40B4-BE49-F238E27FC236}">
                <a16:creationId xmlns:a16="http://schemas.microsoft.com/office/drawing/2014/main" id="{70785083-964E-ACAA-2FEF-F119898D3C91}"/>
              </a:ext>
            </a:extLst>
          </p:cNvPr>
          <p:cNvSpPr/>
          <p:nvPr/>
        </p:nvSpPr>
        <p:spPr>
          <a:xfrm>
            <a:off x="1119993" y="12202538"/>
            <a:ext cx="5048698" cy="532411"/>
          </a:xfrm>
          <a:prstGeom prst="wedgeRoundRectCallout">
            <a:avLst>
              <a:gd name="adj1" fmla="val -56543"/>
              <a:gd name="adj2" fmla="val -1755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______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_________________  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60" name="Oval 2159">
            <a:hlinkClick r:id="" action="ppaction://noaction">
              <a:snd r:embed="rId18" name="beep_est_independante.wav"/>
            </a:hlinkClick>
            <a:extLst>
              <a:ext uri="{FF2B5EF4-FFF2-40B4-BE49-F238E27FC236}">
                <a16:creationId xmlns:a16="http://schemas.microsoft.com/office/drawing/2014/main" id="{FA5E576A-C71D-46AA-9091-5B076EAF81FE}"/>
              </a:ext>
            </a:extLst>
          </p:cNvPr>
          <p:cNvSpPr/>
          <p:nvPr/>
        </p:nvSpPr>
        <p:spPr>
          <a:xfrm>
            <a:off x="252056" y="12981537"/>
            <a:ext cx="512469" cy="532410"/>
          </a:xfrm>
          <a:prstGeom prst="ellipse">
            <a:avLst/>
          </a:prstGeom>
          <a:solidFill>
            <a:srgbClr val="002060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161" name="Speech Bubble: Rectangle with Corners Rounded 84">
            <a:extLst>
              <a:ext uri="{FF2B5EF4-FFF2-40B4-BE49-F238E27FC236}">
                <a16:creationId xmlns:a16="http://schemas.microsoft.com/office/drawing/2014/main" id="{7E5816BC-6F5C-8ABD-5640-FFCAF4975A59}"/>
              </a:ext>
            </a:extLst>
          </p:cNvPr>
          <p:cNvSpPr/>
          <p:nvPr/>
        </p:nvSpPr>
        <p:spPr>
          <a:xfrm>
            <a:off x="1119993" y="12998925"/>
            <a:ext cx="5048700" cy="532411"/>
          </a:xfrm>
          <a:prstGeom prst="wedgeRoundRectCallout">
            <a:avLst>
              <a:gd name="adj1" fmla="val -56543"/>
              <a:gd name="adj2" fmla="val -1755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______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_________________  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62" name="Oval 2161">
            <a:hlinkClick r:id="" action="ppaction://noaction">
              <a:snd r:embed="rId19" name="beep_est_serieux.wav"/>
            </a:hlinkClick>
            <a:extLst>
              <a:ext uri="{FF2B5EF4-FFF2-40B4-BE49-F238E27FC236}">
                <a16:creationId xmlns:a16="http://schemas.microsoft.com/office/drawing/2014/main" id="{42A9883A-28B4-6EEF-BDBD-5B287726117C}"/>
              </a:ext>
            </a:extLst>
          </p:cNvPr>
          <p:cNvSpPr/>
          <p:nvPr/>
        </p:nvSpPr>
        <p:spPr>
          <a:xfrm>
            <a:off x="252056" y="13827740"/>
            <a:ext cx="512469" cy="532410"/>
          </a:xfrm>
          <a:prstGeom prst="ellipse">
            <a:avLst/>
          </a:prstGeom>
          <a:solidFill>
            <a:srgbClr val="002060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163" name="Speech Bubble: Rectangle with Corners Rounded 89">
            <a:extLst>
              <a:ext uri="{FF2B5EF4-FFF2-40B4-BE49-F238E27FC236}">
                <a16:creationId xmlns:a16="http://schemas.microsoft.com/office/drawing/2014/main" id="{1164EFF2-0C7C-75B9-19FB-04602AAA927F}"/>
              </a:ext>
            </a:extLst>
          </p:cNvPr>
          <p:cNvSpPr/>
          <p:nvPr/>
        </p:nvSpPr>
        <p:spPr>
          <a:xfrm>
            <a:off x="1119993" y="13845128"/>
            <a:ext cx="5048698" cy="532411"/>
          </a:xfrm>
          <a:prstGeom prst="wedgeRoundRectCallout">
            <a:avLst>
              <a:gd name="adj1" fmla="val -56543"/>
              <a:gd name="adj2" fmla="val -1755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______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_________________  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64" name="Oval 2163">
            <a:hlinkClick r:id="" action="ppaction://noaction">
              <a:snd r:embed="rId20" name="beep_est_heureuse.wav"/>
            </a:hlinkClick>
            <a:extLst>
              <a:ext uri="{FF2B5EF4-FFF2-40B4-BE49-F238E27FC236}">
                <a16:creationId xmlns:a16="http://schemas.microsoft.com/office/drawing/2014/main" id="{07D7D1B3-EC6F-E8E2-4EE8-8B3C23994CF5}"/>
              </a:ext>
            </a:extLst>
          </p:cNvPr>
          <p:cNvSpPr/>
          <p:nvPr/>
        </p:nvSpPr>
        <p:spPr>
          <a:xfrm>
            <a:off x="252056" y="14674314"/>
            <a:ext cx="512469" cy="532410"/>
          </a:xfrm>
          <a:prstGeom prst="ellipse">
            <a:avLst/>
          </a:prstGeom>
          <a:solidFill>
            <a:srgbClr val="002060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165" name="Speech Bubble: Rectangle with Corners Rounded 93">
            <a:extLst>
              <a:ext uri="{FF2B5EF4-FFF2-40B4-BE49-F238E27FC236}">
                <a16:creationId xmlns:a16="http://schemas.microsoft.com/office/drawing/2014/main" id="{57B39C4F-A18D-F943-9E97-4CD740EAADF1}"/>
              </a:ext>
            </a:extLst>
          </p:cNvPr>
          <p:cNvSpPr/>
          <p:nvPr/>
        </p:nvSpPr>
        <p:spPr>
          <a:xfrm>
            <a:off x="1119993" y="14691702"/>
            <a:ext cx="5048698" cy="532411"/>
          </a:xfrm>
          <a:prstGeom prst="wedgeRoundRectCallout">
            <a:avLst>
              <a:gd name="adj1" fmla="val -56543"/>
              <a:gd name="adj2" fmla="val -1755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______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_________________  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66" name="Oval 2165">
            <a:hlinkClick r:id="" action="ppaction://noaction">
              <a:snd r:embed="rId21" name="beep_est_different.wav"/>
            </a:hlinkClick>
            <a:extLst>
              <a:ext uri="{FF2B5EF4-FFF2-40B4-BE49-F238E27FC236}">
                <a16:creationId xmlns:a16="http://schemas.microsoft.com/office/drawing/2014/main" id="{83E8AA11-19B5-F9DA-9269-661F34378A76}"/>
              </a:ext>
            </a:extLst>
          </p:cNvPr>
          <p:cNvSpPr/>
          <p:nvPr/>
        </p:nvSpPr>
        <p:spPr>
          <a:xfrm>
            <a:off x="252056" y="15523149"/>
            <a:ext cx="512469" cy="532410"/>
          </a:xfrm>
          <a:prstGeom prst="ellipse">
            <a:avLst/>
          </a:prstGeom>
          <a:solidFill>
            <a:srgbClr val="002060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167" name="Speech Bubble: Rectangle with Corners Rounded 97">
            <a:extLst>
              <a:ext uri="{FF2B5EF4-FFF2-40B4-BE49-F238E27FC236}">
                <a16:creationId xmlns:a16="http://schemas.microsoft.com/office/drawing/2014/main" id="{51887E72-5894-E85F-5D85-13424D1F2616}"/>
              </a:ext>
            </a:extLst>
          </p:cNvPr>
          <p:cNvSpPr/>
          <p:nvPr/>
        </p:nvSpPr>
        <p:spPr>
          <a:xfrm>
            <a:off x="1119993" y="15540537"/>
            <a:ext cx="5048698" cy="532411"/>
          </a:xfrm>
          <a:prstGeom prst="wedgeRoundRectCallout">
            <a:avLst>
              <a:gd name="adj1" fmla="val -56543"/>
              <a:gd name="adj2" fmla="val -1755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______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_________________  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69" name="Rectangle 2168">
            <a:extLst>
              <a:ext uri="{FF2B5EF4-FFF2-40B4-BE49-F238E27FC236}">
                <a16:creationId xmlns:a16="http://schemas.microsoft.com/office/drawing/2014/main" id="{5D8ECC6C-824F-98B4-E505-030D63CDC1B0}"/>
              </a:ext>
            </a:extLst>
          </p:cNvPr>
          <p:cNvSpPr/>
          <p:nvPr/>
        </p:nvSpPr>
        <p:spPr>
          <a:xfrm>
            <a:off x="6541094" y="12783205"/>
            <a:ext cx="2605015" cy="3272354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70" name="TextBox 2169">
            <a:extLst>
              <a:ext uri="{FF2B5EF4-FFF2-40B4-BE49-F238E27FC236}">
                <a16:creationId xmlns:a16="http://schemas.microsoft.com/office/drawing/2014/main" id="{AEB96895-E470-B6B3-AC32-6E3E268BB638}"/>
              </a:ext>
            </a:extLst>
          </p:cNvPr>
          <p:cNvSpPr txBox="1"/>
          <p:nvPr/>
        </p:nvSpPr>
        <p:spPr>
          <a:xfrm>
            <a:off x="6586270" y="14360150"/>
            <a:ext cx="258615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………………..…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………………..…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………………..…</a:t>
            </a:r>
          </a:p>
        </p:txBody>
      </p:sp>
      <p:grpSp>
        <p:nvGrpSpPr>
          <p:cNvPr id="2171" name="Group 2170">
            <a:extLst>
              <a:ext uri="{FF2B5EF4-FFF2-40B4-BE49-F238E27FC236}">
                <a16:creationId xmlns:a16="http://schemas.microsoft.com/office/drawing/2014/main" id="{7EBE2B61-F579-95C2-5A81-697656B1622E}"/>
              </a:ext>
            </a:extLst>
          </p:cNvPr>
          <p:cNvGrpSpPr/>
          <p:nvPr/>
        </p:nvGrpSpPr>
        <p:grpSpPr>
          <a:xfrm>
            <a:off x="6278647" y="11842600"/>
            <a:ext cx="2268556" cy="862054"/>
            <a:chOff x="314909" y="12083263"/>
            <a:chExt cx="2268556" cy="862054"/>
          </a:xfrm>
        </p:grpSpPr>
        <p:sp>
          <p:nvSpPr>
            <p:cNvPr id="2172" name="Title 1">
              <a:extLst>
                <a:ext uri="{FF2B5EF4-FFF2-40B4-BE49-F238E27FC236}">
                  <a16:creationId xmlns:a16="http://schemas.microsoft.com/office/drawing/2014/main" id="{C40CD0F0-C751-B439-F942-F07D1EE6EE0D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2173" name="Picture 2172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7BF39DA5-DDAF-3A6C-3CE1-3B5115EB0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2174" name="TextBox 2173">
            <a:extLst>
              <a:ext uri="{FF2B5EF4-FFF2-40B4-BE49-F238E27FC236}">
                <a16:creationId xmlns:a16="http://schemas.microsoft.com/office/drawing/2014/main" id="{AD84B75D-9269-DCEF-24BB-CE404D3D2E4D}"/>
              </a:ext>
            </a:extLst>
          </p:cNvPr>
          <p:cNvSpPr txBox="1"/>
          <p:nvPr/>
        </p:nvSpPr>
        <p:spPr>
          <a:xfrm>
            <a:off x="8760423" y="11779160"/>
            <a:ext cx="3536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Now write the descriptors in English.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76" name="TextBox 2175">
            <a:extLst>
              <a:ext uri="{FF2B5EF4-FFF2-40B4-BE49-F238E27FC236}">
                <a16:creationId xmlns:a16="http://schemas.microsoft.com/office/drawing/2014/main" id="{1212A140-AA64-C869-E3E1-152DADB38B9D}"/>
              </a:ext>
            </a:extLst>
          </p:cNvPr>
          <p:cNvSpPr txBox="1"/>
          <p:nvPr/>
        </p:nvSpPr>
        <p:spPr>
          <a:xfrm>
            <a:off x="7283306" y="12958324"/>
            <a:ext cx="1935544" cy="40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Clémentine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177" name="Picture 2176" descr="Logo&#10;&#10;Description automatically generated">
            <a:extLst>
              <a:ext uri="{FF2B5EF4-FFF2-40B4-BE49-F238E27FC236}">
                <a16:creationId xmlns:a16="http://schemas.microsoft.com/office/drawing/2014/main" id="{4309F694-DFF9-FD05-C8ED-717BD565771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42141" y="12639577"/>
            <a:ext cx="788027" cy="1299647"/>
          </a:xfrm>
          <a:prstGeom prst="ellipse">
            <a:avLst/>
          </a:prstGeom>
          <a:noFill/>
        </p:spPr>
      </p:pic>
      <p:sp>
        <p:nvSpPr>
          <p:cNvPr id="2178" name="TextBox 2177">
            <a:extLst>
              <a:ext uri="{FF2B5EF4-FFF2-40B4-BE49-F238E27FC236}">
                <a16:creationId xmlns:a16="http://schemas.microsoft.com/office/drawing/2014/main" id="{BE715331-1656-1D71-C43B-42E1EBC490BC}"/>
              </a:ext>
            </a:extLst>
          </p:cNvPr>
          <p:cNvSpPr txBox="1"/>
          <p:nvPr/>
        </p:nvSpPr>
        <p:spPr>
          <a:xfrm>
            <a:off x="9942614" y="12954011"/>
            <a:ext cx="1736227" cy="394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Médor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179" name="Picture 2178" descr="A picture containing text&#10;&#10;Description automatically generated">
            <a:extLst>
              <a:ext uri="{FF2B5EF4-FFF2-40B4-BE49-F238E27FC236}">
                <a16:creationId xmlns:a16="http://schemas.microsoft.com/office/drawing/2014/main" id="{0DD082D5-76AB-5DF5-1737-F821FD994AF5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66019" y="12618449"/>
            <a:ext cx="953190" cy="1532076"/>
          </a:xfrm>
          <a:prstGeom prst="rect">
            <a:avLst/>
          </a:prstGeom>
          <a:solidFill>
            <a:srgbClr val="EFEFFF">
              <a:alpha val="0"/>
            </a:srgbClr>
          </a:solidFill>
        </p:spPr>
      </p:pic>
      <p:sp>
        <p:nvSpPr>
          <p:cNvPr id="2181" name="Rounded Rectangle 2180">
            <a:extLst>
              <a:ext uri="{FF2B5EF4-FFF2-40B4-BE49-F238E27FC236}">
                <a16:creationId xmlns:a16="http://schemas.microsoft.com/office/drawing/2014/main" id="{EC3906B1-DD2E-B9A5-F55C-67F38BF34D6D}"/>
              </a:ext>
            </a:extLst>
          </p:cNvPr>
          <p:cNvSpPr/>
          <p:nvPr/>
        </p:nvSpPr>
        <p:spPr>
          <a:xfrm>
            <a:off x="396077" y="8675352"/>
            <a:ext cx="2078306" cy="1451316"/>
          </a:xfrm>
          <a:prstGeom prst="roundRect">
            <a:avLst>
              <a:gd name="adj" fmla="val 20867"/>
            </a:avLst>
          </a:prstGeom>
          <a:solidFill>
            <a:schemeClr val="accent3">
              <a:lumMod val="75000"/>
            </a:schemeClr>
          </a:solidFill>
          <a:ln>
            <a:solidFill>
              <a:srgbClr val="FF388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Pronounce the ‘s’ at the end of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sérieuse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because of the ‘e’.</a:t>
            </a:r>
          </a:p>
        </p:txBody>
      </p:sp>
    </p:spTree>
    <p:extLst>
      <p:ext uri="{BB962C8B-B14F-4D97-AF65-F5344CB8AC3E}">
        <p14:creationId xmlns:p14="http://schemas.microsoft.com/office/powerpoint/2010/main" val="201646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9BF0FBA-F5A2-422F-A59F-1CC755152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5340" y="167153"/>
            <a:ext cx="1415490" cy="668152"/>
          </a:xfrm>
        </p:spPr>
        <p:txBody>
          <a:bodyPr>
            <a:norm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term 1 Week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78791" y="162736"/>
            <a:ext cx="7113935" cy="748825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Jaune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B750C64-2D70-4195-91B3-354A4A35F328}"/>
              </a:ext>
            </a:extLst>
          </p:cNvPr>
          <p:cNvGrpSpPr/>
          <p:nvPr/>
        </p:nvGrpSpPr>
        <p:grpSpPr>
          <a:xfrm>
            <a:off x="7166097" y="282179"/>
            <a:ext cx="1055766" cy="748824"/>
            <a:chOff x="3814354" y="2201705"/>
            <a:chExt cx="643357" cy="45631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415B0151-6032-4EB0-A3CD-17E2BB446C01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ADD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ABCA38A-0807-41B1-98EC-030D5EAAAEAE}"/>
                </a:ext>
              </a:extLst>
            </p:cNvPr>
            <p:cNvSpPr txBox="1"/>
            <p:nvPr/>
          </p:nvSpPr>
          <p:spPr>
            <a:xfrm rot="20463376">
              <a:off x="3912016" y="2214712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FADD2E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7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4F594020-CDF7-AD40-E817-130964851F77}"/>
              </a:ext>
            </a:extLst>
          </p:cNvPr>
          <p:cNvGrpSpPr/>
          <p:nvPr/>
        </p:nvGrpSpPr>
        <p:grpSpPr>
          <a:xfrm>
            <a:off x="240651" y="1117921"/>
            <a:ext cx="2046279" cy="849944"/>
            <a:chOff x="291715" y="11147271"/>
            <a:chExt cx="2046279" cy="849944"/>
          </a:xfrm>
        </p:grpSpPr>
        <p:sp>
          <p:nvSpPr>
            <p:cNvPr id="114" name="Title 2">
              <a:extLst>
                <a:ext uri="{FF2B5EF4-FFF2-40B4-BE49-F238E27FC236}">
                  <a16:creationId xmlns:a16="http://schemas.microsoft.com/office/drawing/2014/main" id="{2BB91866-BDCF-2FBF-621A-A13ECC99968C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15" name="Picture 114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85C2F353-7C1A-894D-0DCE-900039939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00CC12D1-3FF4-B4EB-EAA8-FC3FD11F0140}"/>
              </a:ext>
            </a:extLst>
          </p:cNvPr>
          <p:cNvSpPr txBox="1"/>
          <p:nvPr/>
        </p:nvSpPr>
        <p:spPr>
          <a:xfrm>
            <a:off x="2286930" y="1308123"/>
            <a:ext cx="7431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Lis le texte et écris les mots en français.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48" name="Rectangle 2047">
            <a:extLst>
              <a:ext uri="{FF2B5EF4-FFF2-40B4-BE49-F238E27FC236}">
                <a16:creationId xmlns:a16="http://schemas.microsoft.com/office/drawing/2014/main" id="{F8581357-F976-4524-F713-194F0E507BFF}"/>
              </a:ext>
            </a:extLst>
          </p:cNvPr>
          <p:cNvSpPr/>
          <p:nvPr/>
        </p:nvSpPr>
        <p:spPr>
          <a:xfrm>
            <a:off x="152412" y="2058176"/>
            <a:ext cx="11922657" cy="724250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8" name="Rectangle 2067">
            <a:extLst>
              <a:ext uri="{FF2B5EF4-FFF2-40B4-BE49-F238E27FC236}">
                <a16:creationId xmlns:a16="http://schemas.microsoft.com/office/drawing/2014/main" id="{9AB5BFA8-3FC2-2C43-906E-4455667FE6B4}"/>
              </a:ext>
            </a:extLst>
          </p:cNvPr>
          <p:cNvSpPr/>
          <p:nvPr/>
        </p:nvSpPr>
        <p:spPr>
          <a:xfrm>
            <a:off x="6191481" y="2192336"/>
            <a:ext cx="5760000" cy="6950169"/>
          </a:xfrm>
          <a:prstGeom prst="rect">
            <a:avLst/>
          </a:prstGeom>
          <a:solidFill>
            <a:srgbClr val="EBEFF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9" name="Rectangle 2068">
            <a:extLst>
              <a:ext uri="{FF2B5EF4-FFF2-40B4-BE49-F238E27FC236}">
                <a16:creationId xmlns:a16="http://schemas.microsoft.com/office/drawing/2014/main" id="{7E3C33C0-0318-6917-D9E7-8963E6DD0A1E}"/>
              </a:ext>
            </a:extLst>
          </p:cNvPr>
          <p:cNvSpPr/>
          <p:nvPr/>
        </p:nvSpPr>
        <p:spPr>
          <a:xfrm>
            <a:off x="251319" y="2202420"/>
            <a:ext cx="5760000" cy="6937889"/>
          </a:xfrm>
          <a:prstGeom prst="rect">
            <a:avLst/>
          </a:prstGeom>
          <a:solidFill>
            <a:srgbClr val="EBEFF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5" name="TextBox 2054">
            <a:extLst>
              <a:ext uri="{FF2B5EF4-FFF2-40B4-BE49-F238E27FC236}">
                <a16:creationId xmlns:a16="http://schemas.microsoft.com/office/drawing/2014/main" id="{B569CE67-2C8D-FCCC-E37C-B2D8B22EE886}"/>
              </a:ext>
            </a:extLst>
          </p:cNvPr>
          <p:cNvSpPr txBox="1"/>
          <p:nvPr/>
        </p:nvSpPr>
        <p:spPr>
          <a:xfrm>
            <a:off x="391836" y="2327479"/>
            <a:ext cx="5479153" cy="1405513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____________  .  [Monday]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courageux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[I am]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________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anxieux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[you are]</a:t>
            </a:r>
          </a:p>
        </p:txBody>
      </p:sp>
      <p:sp>
        <p:nvSpPr>
          <p:cNvPr id="2070" name="TextBox 2069">
            <a:extLst>
              <a:ext uri="{FF2B5EF4-FFF2-40B4-BE49-F238E27FC236}">
                <a16:creationId xmlns:a16="http://schemas.microsoft.com/office/drawing/2014/main" id="{5A7A779F-822D-E63B-C2FE-2507CF611642}"/>
              </a:ext>
            </a:extLst>
          </p:cNvPr>
          <p:cNvSpPr txBox="1"/>
          <p:nvPr/>
        </p:nvSpPr>
        <p:spPr>
          <a:xfrm>
            <a:off x="6332276" y="2345929"/>
            <a:ext cx="5504374" cy="1405513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____________  .  [Tuesday]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curieux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[I am]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________  prudent.  [you are]</a:t>
            </a:r>
          </a:p>
        </p:txBody>
      </p:sp>
      <p:sp>
        <p:nvSpPr>
          <p:cNvPr id="2071" name="TextBox 2070">
            <a:extLst>
              <a:ext uri="{FF2B5EF4-FFF2-40B4-BE49-F238E27FC236}">
                <a16:creationId xmlns:a16="http://schemas.microsoft.com/office/drawing/2014/main" id="{9F9641D0-62B9-9D5C-786A-062A017AC578}"/>
              </a:ext>
            </a:extLst>
          </p:cNvPr>
          <p:cNvSpPr txBox="1"/>
          <p:nvPr/>
        </p:nvSpPr>
        <p:spPr>
          <a:xfrm>
            <a:off x="377477" y="4069167"/>
            <a:ext cx="5479153" cy="1405513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mercredi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[It’s]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suis  ____________   [serious]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 ____________  .  [funny]</a:t>
            </a:r>
          </a:p>
        </p:txBody>
      </p:sp>
      <p:sp>
        <p:nvSpPr>
          <p:cNvPr id="2072" name="TextBox 2071">
            <a:extLst>
              <a:ext uri="{FF2B5EF4-FFF2-40B4-BE49-F238E27FC236}">
                <a16:creationId xmlns:a16="http://schemas.microsoft.com/office/drawing/2014/main" id="{2577E9B0-B2A5-8838-BB54-82E3085A6706}"/>
              </a:ext>
            </a:extLst>
          </p:cNvPr>
          <p:cNvSpPr txBox="1"/>
          <p:nvPr/>
        </p:nvSpPr>
        <p:spPr>
          <a:xfrm>
            <a:off x="6357497" y="4069167"/>
            <a:ext cx="5479153" cy="1405513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jeudi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[It’s]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suis  ____________  .  [pleased]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 ____________  .  [sad]</a:t>
            </a:r>
          </a:p>
        </p:txBody>
      </p:sp>
      <p:sp>
        <p:nvSpPr>
          <p:cNvPr id="2073" name="TextBox 2072">
            <a:extLst>
              <a:ext uri="{FF2B5EF4-FFF2-40B4-BE49-F238E27FC236}">
                <a16:creationId xmlns:a16="http://schemas.microsoft.com/office/drawing/2014/main" id="{3EF63305-AFAB-EAEA-82A1-FB68BA7B1C35}"/>
              </a:ext>
            </a:extLst>
          </p:cNvPr>
          <p:cNvSpPr txBox="1"/>
          <p:nvPr/>
        </p:nvSpPr>
        <p:spPr>
          <a:xfrm>
            <a:off x="391742" y="5832816"/>
            <a:ext cx="5479153" cy="1405513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____________  .  [Friday]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nerveux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[I am]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________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calme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[you are]</a:t>
            </a:r>
          </a:p>
        </p:txBody>
      </p:sp>
      <p:sp>
        <p:nvSpPr>
          <p:cNvPr id="2074" name="TextBox 2073">
            <a:extLst>
              <a:ext uri="{FF2B5EF4-FFF2-40B4-BE49-F238E27FC236}">
                <a16:creationId xmlns:a16="http://schemas.microsoft.com/office/drawing/2014/main" id="{0BFEDB16-C8DB-62AB-6403-05AC70FECBEC}"/>
              </a:ext>
            </a:extLst>
          </p:cNvPr>
          <p:cNvSpPr txBox="1"/>
          <p:nvPr/>
        </p:nvSpPr>
        <p:spPr>
          <a:xfrm>
            <a:off x="6357496" y="5844162"/>
            <a:ext cx="5479153" cy="1405513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____________  . [Saturday]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  independent  [I am]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________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différent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[you are]</a:t>
            </a:r>
          </a:p>
        </p:txBody>
      </p:sp>
      <p:sp>
        <p:nvSpPr>
          <p:cNvPr id="2075" name="TextBox 2074">
            <a:extLst>
              <a:ext uri="{FF2B5EF4-FFF2-40B4-BE49-F238E27FC236}">
                <a16:creationId xmlns:a16="http://schemas.microsoft.com/office/drawing/2014/main" id="{EDCA4723-26DA-73F1-CF4E-79D604A539FC}"/>
              </a:ext>
            </a:extLst>
          </p:cNvPr>
          <p:cNvSpPr txBox="1"/>
          <p:nvPr/>
        </p:nvSpPr>
        <p:spPr>
          <a:xfrm>
            <a:off x="391741" y="7610361"/>
            <a:ext cx="5464889" cy="1405513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____________  .  [Sunday]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suis ____________  [happy]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____________  . [happy]</a:t>
            </a:r>
          </a:p>
        </p:txBody>
      </p:sp>
      <p:sp>
        <p:nvSpPr>
          <p:cNvPr id="2076" name="TextBox 2075">
            <a:extLst>
              <a:ext uri="{FF2B5EF4-FFF2-40B4-BE49-F238E27FC236}">
                <a16:creationId xmlns:a16="http://schemas.microsoft.com/office/drawing/2014/main" id="{3189D21C-93A7-A721-2A06-CA9AC42082AB}"/>
              </a:ext>
            </a:extLst>
          </p:cNvPr>
          <p:cNvSpPr txBox="1"/>
          <p:nvPr/>
        </p:nvSpPr>
        <p:spPr>
          <a:xfrm>
            <a:off x="6353510" y="7652710"/>
            <a:ext cx="5464889" cy="46166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Hourra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!  </a:t>
            </a:r>
          </a:p>
        </p:txBody>
      </p:sp>
      <p:sp>
        <p:nvSpPr>
          <p:cNvPr id="2085" name="Oval 2084">
            <a:hlinkClick r:id="" action="ppaction://noaction">
              <a:snd r:embed="rId4" name="beep_est_curieux.wav"/>
            </a:hlinkClick>
            <a:extLst>
              <a:ext uri="{FF2B5EF4-FFF2-40B4-BE49-F238E27FC236}">
                <a16:creationId xmlns:a16="http://schemas.microsoft.com/office/drawing/2014/main" id="{4E585380-5F86-8455-12A5-F5BBE7DF1F07}"/>
              </a:ext>
            </a:extLst>
          </p:cNvPr>
          <p:cNvSpPr/>
          <p:nvPr/>
        </p:nvSpPr>
        <p:spPr>
          <a:xfrm>
            <a:off x="132553" y="1950602"/>
            <a:ext cx="512469" cy="532410"/>
          </a:xfrm>
          <a:prstGeom prst="ellipse">
            <a:avLst/>
          </a:prstGeom>
          <a:solidFill>
            <a:srgbClr val="002060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086" name="Oval 2085">
            <a:hlinkClick r:id="" action="ppaction://noaction">
              <a:snd r:embed="rId4" name="beep_est_curieux.wav"/>
            </a:hlinkClick>
            <a:extLst>
              <a:ext uri="{FF2B5EF4-FFF2-40B4-BE49-F238E27FC236}">
                <a16:creationId xmlns:a16="http://schemas.microsoft.com/office/drawing/2014/main" id="{4DC3FD4A-8588-CEE5-5B5D-5FEAD8A11020}"/>
              </a:ext>
            </a:extLst>
          </p:cNvPr>
          <p:cNvSpPr/>
          <p:nvPr/>
        </p:nvSpPr>
        <p:spPr>
          <a:xfrm>
            <a:off x="6095302" y="1940679"/>
            <a:ext cx="512469" cy="532410"/>
          </a:xfrm>
          <a:prstGeom prst="ellipse">
            <a:avLst/>
          </a:prstGeom>
          <a:solidFill>
            <a:srgbClr val="002060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087" name="Oval 2086">
            <a:hlinkClick r:id="" action="ppaction://noaction">
              <a:snd r:embed="rId4" name="beep_est_curieux.wav"/>
            </a:hlinkClick>
            <a:extLst>
              <a:ext uri="{FF2B5EF4-FFF2-40B4-BE49-F238E27FC236}">
                <a16:creationId xmlns:a16="http://schemas.microsoft.com/office/drawing/2014/main" id="{5DE0D9C7-4BC0-CC3F-D7A4-D3253596CA12}"/>
              </a:ext>
            </a:extLst>
          </p:cNvPr>
          <p:cNvSpPr/>
          <p:nvPr/>
        </p:nvSpPr>
        <p:spPr>
          <a:xfrm>
            <a:off x="151441" y="3802962"/>
            <a:ext cx="512469" cy="532410"/>
          </a:xfrm>
          <a:prstGeom prst="ellipse">
            <a:avLst/>
          </a:prstGeom>
          <a:solidFill>
            <a:srgbClr val="002060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089" name="Oval 2088">
            <a:hlinkClick r:id="" action="ppaction://noaction">
              <a:snd r:embed="rId4" name="beep_est_curieux.wav"/>
            </a:hlinkClick>
            <a:extLst>
              <a:ext uri="{FF2B5EF4-FFF2-40B4-BE49-F238E27FC236}">
                <a16:creationId xmlns:a16="http://schemas.microsoft.com/office/drawing/2014/main" id="{3F18C1BE-1DBD-B9BB-FB5F-5B0B296547C1}"/>
              </a:ext>
            </a:extLst>
          </p:cNvPr>
          <p:cNvSpPr/>
          <p:nvPr/>
        </p:nvSpPr>
        <p:spPr>
          <a:xfrm>
            <a:off x="6085903" y="3796753"/>
            <a:ext cx="512469" cy="532410"/>
          </a:xfrm>
          <a:prstGeom prst="ellipse">
            <a:avLst/>
          </a:prstGeom>
          <a:solidFill>
            <a:srgbClr val="002060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090" name="Oval 2089">
            <a:hlinkClick r:id="" action="ppaction://noaction">
              <a:snd r:embed="rId4" name="beep_est_curieux.wav"/>
            </a:hlinkClick>
            <a:extLst>
              <a:ext uri="{FF2B5EF4-FFF2-40B4-BE49-F238E27FC236}">
                <a16:creationId xmlns:a16="http://schemas.microsoft.com/office/drawing/2014/main" id="{BB000120-0D9D-1492-B8F8-D0D195023EDB}"/>
              </a:ext>
            </a:extLst>
          </p:cNvPr>
          <p:cNvSpPr/>
          <p:nvPr/>
        </p:nvSpPr>
        <p:spPr>
          <a:xfrm>
            <a:off x="6048473" y="5575006"/>
            <a:ext cx="512469" cy="532410"/>
          </a:xfrm>
          <a:prstGeom prst="ellipse">
            <a:avLst/>
          </a:prstGeom>
          <a:solidFill>
            <a:srgbClr val="002060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091" name="Oval 2090">
            <a:hlinkClick r:id="" action="ppaction://noaction">
              <a:snd r:embed="rId4" name="beep_est_curieux.wav"/>
            </a:hlinkClick>
            <a:extLst>
              <a:ext uri="{FF2B5EF4-FFF2-40B4-BE49-F238E27FC236}">
                <a16:creationId xmlns:a16="http://schemas.microsoft.com/office/drawing/2014/main" id="{4C09C86B-A5C3-3AA9-094D-8C21C7AA11D0}"/>
              </a:ext>
            </a:extLst>
          </p:cNvPr>
          <p:cNvSpPr/>
          <p:nvPr/>
        </p:nvSpPr>
        <p:spPr>
          <a:xfrm>
            <a:off x="116931" y="5519991"/>
            <a:ext cx="512469" cy="532410"/>
          </a:xfrm>
          <a:prstGeom prst="ellipse">
            <a:avLst/>
          </a:prstGeom>
          <a:solidFill>
            <a:srgbClr val="002060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092" name="Oval 2091">
            <a:hlinkClick r:id="" action="ppaction://noaction">
              <a:snd r:embed="rId4" name="beep_est_curieux.wav"/>
            </a:hlinkClick>
            <a:extLst>
              <a:ext uri="{FF2B5EF4-FFF2-40B4-BE49-F238E27FC236}">
                <a16:creationId xmlns:a16="http://schemas.microsoft.com/office/drawing/2014/main" id="{7D5B2646-EEBC-1417-871E-7E3DBF1ABD30}"/>
              </a:ext>
            </a:extLst>
          </p:cNvPr>
          <p:cNvSpPr/>
          <p:nvPr/>
        </p:nvSpPr>
        <p:spPr>
          <a:xfrm>
            <a:off x="176735" y="7307093"/>
            <a:ext cx="512469" cy="532410"/>
          </a:xfrm>
          <a:prstGeom prst="ellipse">
            <a:avLst/>
          </a:prstGeom>
          <a:solidFill>
            <a:srgbClr val="002060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2108" name="Google Shape;158;p2">
            <a:extLst>
              <a:ext uri="{FF2B5EF4-FFF2-40B4-BE49-F238E27FC236}">
                <a16:creationId xmlns:a16="http://schemas.microsoft.com/office/drawing/2014/main" id="{52E5BA16-3C40-E168-BA13-64AAD7FAEA8A}"/>
              </a:ext>
            </a:extLst>
          </p:cNvPr>
          <p:cNvSpPr txBox="1"/>
          <p:nvPr/>
        </p:nvSpPr>
        <p:spPr>
          <a:xfrm>
            <a:off x="2385505" y="9789344"/>
            <a:ext cx="970350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Ecoute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Is the speaker describing a masculine or feminine noun?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09" name="Group 2108">
            <a:extLst>
              <a:ext uri="{FF2B5EF4-FFF2-40B4-BE49-F238E27FC236}">
                <a16:creationId xmlns:a16="http://schemas.microsoft.com/office/drawing/2014/main" id="{C7662BC4-210D-2AE2-E4D8-802D74483B81}"/>
              </a:ext>
            </a:extLst>
          </p:cNvPr>
          <p:cNvGrpSpPr/>
          <p:nvPr/>
        </p:nvGrpSpPr>
        <p:grpSpPr>
          <a:xfrm>
            <a:off x="32139" y="9608048"/>
            <a:ext cx="2331393" cy="849944"/>
            <a:chOff x="296164" y="6404939"/>
            <a:chExt cx="2331393" cy="849944"/>
          </a:xfrm>
        </p:grpSpPr>
        <p:sp>
          <p:nvSpPr>
            <p:cNvPr id="2110" name="Title 1">
              <a:extLst>
                <a:ext uri="{FF2B5EF4-FFF2-40B4-BE49-F238E27FC236}">
                  <a16:creationId xmlns:a16="http://schemas.microsoft.com/office/drawing/2014/main" id="{D460265F-63E3-3A34-4C6B-C2441FB82F02}"/>
                </a:ext>
              </a:extLst>
            </p:cNvPr>
            <p:cNvSpPr txBox="1">
              <a:spLocks/>
            </p:cNvSpPr>
            <p:nvPr/>
          </p:nvSpPr>
          <p:spPr>
            <a:xfrm>
              <a:off x="965865" y="6610232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2111" name="Picture 2110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D47F7A00-F54A-737F-4D98-E9F308808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64" y="6404939"/>
              <a:ext cx="849944" cy="849944"/>
            </a:xfrm>
            <a:prstGeom prst="rect">
              <a:avLst/>
            </a:prstGeom>
          </p:spPr>
        </p:pic>
      </p:grpSp>
      <p:graphicFrame>
        <p:nvGraphicFramePr>
          <p:cNvPr id="2112" name="Table 2111">
            <a:extLst>
              <a:ext uri="{FF2B5EF4-FFF2-40B4-BE49-F238E27FC236}">
                <a16:creationId xmlns:a16="http://schemas.microsoft.com/office/drawing/2014/main" id="{71CB131D-DB5B-BEAC-596C-74F4D4AE782D}"/>
              </a:ext>
            </a:extLst>
          </p:cNvPr>
          <p:cNvGraphicFramePr>
            <a:graphicFrameLocks noGrp="1"/>
          </p:cNvGraphicFramePr>
          <p:nvPr/>
        </p:nvGraphicFramePr>
        <p:xfrm>
          <a:off x="641887" y="10684087"/>
          <a:ext cx="5029254" cy="3006070"/>
        </p:xfrm>
        <a:graphic>
          <a:graphicData uri="http://schemas.openxmlformats.org/drawingml/2006/table">
            <a:tbl>
              <a:tblPr firstRow="1" bandRow="1"/>
              <a:tblGrid>
                <a:gridCol w="646294">
                  <a:extLst>
                    <a:ext uri="{9D8B030D-6E8A-4147-A177-3AD203B41FA5}">
                      <a16:colId xmlns:a16="http://schemas.microsoft.com/office/drawing/2014/main" val="3069102972"/>
                    </a:ext>
                  </a:extLst>
                </a:gridCol>
                <a:gridCol w="857210">
                  <a:extLst>
                    <a:ext uri="{9D8B030D-6E8A-4147-A177-3AD203B41FA5}">
                      <a16:colId xmlns:a16="http://schemas.microsoft.com/office/drawing/2014/main" val="1720463349"/>
                    </a:ext>
                  </a:extLst>
                </a:gridCol>
                <a:gridCol w="915657">
                  <a:extLst>
                    <a:ext uri="{9D8B030D-6E8A-4147-A177-3AD203B41FA5}">
                      <a16:colId xmlns:a16="http://schemas.microsoft.com/office/drawing/2014/main" val="3591549000"/>
                    </a:ext>
                  </a:extLst>
                </a:gridCol>
                <a:gridCol w="2610093">
                  <a:extLst>
                    <a:ext uri="{9D8B030D-6E8A-4147-A177-3AD203B41FA5}">
                      <a16:colId xmlns:a16="http://schemas.microsoft.com/office/drawing/2014/main" val="468112139"/>
                    </a:ext>
                  </a:extLst>
                </a:gridCol>
              </a:tblGrid>
              <a:tr h="60121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GB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2828257"/>
                  </a:ext>
                </a:extLst>
              </a:tr>
              <a:tr h="60121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2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Ex.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joyful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9534831"/>
                  </a:ext>
                </a:extLst>
              </a:tr>
              <a:tr h="601214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1253064"/>
                  </a:ext>
                </a:extLst>
              </a:tr>
              <a:tr h="601214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0109259"/>
                  </a:ext>
                </a:extLst>
              </a:tr>
              <a:tr h="601214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42180"/>
                  </a:ext>
                </a:extLst>
              </a:tr>
            </a:tbl>
          </a:graphicData>
        </a:graphic>
      </p:graphicFrame>
      <p:pic>
        <p:nvPicPr>
          <p:cNvPr id="2113" name="Picture 2112" descr="green checkmark">
            <a:extLst>
              <a:ext uri="{FF2B5EF4-FFF2-40B4-BE49-F238E27FC236}">
                <a16:creationId xmlns:a16="http://schemas.microsoft.com/office/drawing/2014/main" id="{9B655B97-0715-7621-018E-0A116FF77B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882" y="11400211"/>
            <a:ext cx="341263" cy="355483"/>
          </a:xfrm>
          <a:prstGeom prst="rect">
            <a:avLst/>
          </a:prstGeom>
        </p:spPr>
      </p:pic>
      <p:pic>
        <p:nvPicPr>
          <p:cNvPr id="2114" name="Picture 2113">
            <a:extLst>
              <a:ext uri="{FF2B5EF4-FFF2-40B4-BE49-F238E27FC236}">
                <a16:creationId xmlns:a16="http://schemas.microsoft.com/office/drawing/2014/main" id="{6591895E-E883-A2FF-7184-8E6B9AE002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237" t="14899" r="17129" b="11582"/>
          <a:stretch/>
        </p:blipFill>
        <p:spPr>
          <a:xfrm>
            <a:off x="1474880" y="10580651"/>
            <a:ext cx="425177" cy="620341"/>
          </a:xfrm>
          <a:prstGeom prst="rect">
            <a:avLst/>
          </a:prstGeom>
        </p:spPr>
      </p:pic>
      <p:pic>
        <p:nvPicPr>
          <p:cNvPr id="2115" name="Picture 2114">
            <a:extLst>
              <a:ext uri="{FF2B5EF4-FFF2-40B4-BE49-F238E27FC236}">
                <a16:creationId xmlns:a16="http://schemas.microsoft.com/office/drawing/2014/main" id="{132BE99B-AE9A-9AC2-E488-16CD76E7EE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2358606" y="10631183"/>
            <a:ext cx="392539" cy="550821"/>
          </a:xfrm>
          <a:prstGeom prst="rect">
            <a:avLst/>
          </a:prstGeom>
        </p:spPr>
      </p:pic>
      <p:graphicFrame>
        <p:nvGraphicFramePr>
          <p:cNvPr id="2116" name="Table 2115">
            <a:extLst>
              <a:ext uri="{FF2B5EF4-FFF2-40B4-BE49-F238E27FC236}">
                <a16:creationId xmlns:a16="http://schemas.microsoft.com/office/drawing/2014/main" id="{971F0ED6-223E-7989-EF12-786DC50B993C}"/>
              </a:ext>
            </a:extLst>
          </p:cNvPr>
          <p:cNvGraphicFramePr>
            <a:graphicFrameLocks noGrp="1"/>
          </p:cNvGraphicFramePr>
          <p:nvPr/>
        </p:nvGraphicFramePr>
        <p:xfrm>
          <a:off x="6356780" y="10696669"/>
          <a:ext cx="5029254" cy="2403920"/>
        </p:xfrm>
        <a:graphic>
          <a:graphicData uri="http://schemas.openxmlformats.org/drawingml/2006/table">
            <a:tbl>
              <a:tblPr firstRow="1" bandRow="1"/>
              <a:tblGrid>
                <a:gridCol w="646294">
                  <a:extLst>
                    <a:ext uri="{9D8B030D-6E8A-4147-A177-3AD203B41FA5}">
                      <a16:colId xmlns:a16="http://schemas.microsoft.com/office/drawing/2014/main" val="3069102972"/>
                    </a:ext>
                  </a:extLst>
                </a:gridCol>
                <a:gridCol w="857210">
                  <a:extLst>
                    <a:ext uri="{9D8B030D-6E8A-4147-A177-3AD203B41FA5}">
                      <a16:colId xmlns:a16="http://schemas.microsoft.com/office/drawing/2014/main" val="1720463349"/>
                    </a:ext>
                  </a:extLst>
                </a:gridCol>
                <a:gridCol w="915657">
                  <a:extLst>
                    <a:ext uri="{9D8B030D-6E8A-4147-A177-3AD203B41FA5}">
                      <a16:colId xmlns:a16="http://schemas.microsoft.com/office/drawing/2014/main" val="3591549000"/>
                    </a:ext>
                  </a:extLst>
                </a:gridCol>
                <a:gridCol w="2610093">
                  <a:extLst>
                    <a:ext uri="{9D8B030D-6E8A-4147-A177-3AD203B41FA5}">
                      <a16:colId xmlns:a16="http://schemas.microsoft.com/office/drawing/2014/main" val="468112139"/>
                    </a:ext>
                  </a:extLst>
                </a:gridCol>
              </a:tblGrid>
              <a:tr h="6009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GB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2828257"/>
                  </a:ext>
                </a:extLst>
              </a:tr>
              <a:tr h="6009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2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9534831"/>
                  </a:ext>
                </a:extLst>
              </a:tr>
              <a:tr h="60098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1253064"/>
                  </a:ext>
                </a:extLst>
              </a:tr>
              <a:tr h="60098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0109259"/>
                  </a:ext>
                </a:extLst>
              </a:tr>
            </a:tbl>
          </a:graphicData>
        </a:graphic>
      </p:graphicFrame>
      <p:pic>
        <p:nvPicPr>
          <p:cNvPr id="2117" name="Picture 2116">
            <a:extLst>
              <a:ext uri="{FF2B5EF4-FFF2-40B4-BE49-F238E27FC236}">
                <a16:creationId xmlns:a16="http://schemas.microsoft.com/office/drawing/2014/main" id="{D3FCDC42-7427-335C-353D-791B363F89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237" t="14899" r="17129" b="11582"/>
          <a:stretch/>
        </p:blipFill>
        <p:spPr>
          <a:xfrm>
            <a:off x="7237259" y="10598418"/>
            <a:ext cx="425177" cy="620341"/>
          </a:xfrm>
          <a:prstGeom prst="rect">
            <a:avLst/>
          </a:prstGeom>
        </p:spPr>
      </p:pic>
      <p:pic>
        <p:nvPicPr>
          <p:cNvPr id="2118" name="Picture 2117">
            <a:extLst>
              <a:ext uri="{FF2B5EF4-FFF2-40B4-BE49-F238E27FC236}">
                <a16:creationId xmlns:a16="http://schemas.microsoft.com/office/drawing/2014/main" id="{04356F6E-6508-5E5D-C12D-8337C64B0D5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8130802" y="10667938"/>
            <a:ext cx="392539" cy="550821"/>
          </a:xfrm>
          <a:prstGeom prst="rect">
            <a:avLst/>
          </a:prstGeom>
        </p:spPr>
      </p:pic>
      <p:grpSp>
        <p:nvGrpSpPr>
          <p:cNvPr id="2142" name="Group 2141">
            <a:extLst>
              <a:ext uri="{FF2B5EF4-FFF2-40B4-BE49-F238E27FC236}">
                <a16:creationId xmlns:a16="http://schemas.microsoft.com/office/drawing/2014/main" id="{0595B7DA-6F90-9F79-8282-895F460DD90A}"/>
              </a:ext>
            </a:extLst>
          </p:cNvPr>
          <p:cNvGrpSpPr/>
          <p:nvPr/>
        </p:nvGrpSpPr>
        <p:grpSpPr>
          <a:xfrm>
            <a:off x="11347069" y="15577891"/>
            <a:ext cx="818940" cy="590234"/>
            <a:chOff x="11347069" y="15577891"/>
            <a:chExt cx="818940" cy="590234"/>
          </a:xfrm>
        </p:grpSpPr>
        <p:pic>
          <p:nvPicPr>
            <p:cNvPr id="2143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AA15B1FD-A780-3F5A-6B4F-B71ED12ED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7069" y="15577891"/>
              <a:ext cx="818940" cy="584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44" name="TextBox 2143">
              <a:extLst>
                <a:ext uri="{FF2B5EF4-FFF2-40B4-BE49-F238E27FC236}">
                  <a16:creationId xmlns:a16="http://schemas.microsoft.com/office/drawing/2014/main" id="{3B1B401E-F840-270C-3C85-8AF100A2911C}"/>
                </a:ext>
              </a:extLst>
            </p:cNvPr>
            <p:cNvSpPr txBox="1"/>
            <p:nvPr/>
          </p:nvSpPr>
          <p:spPr>
            <a:xfrm>
              <a:off x="11463029" y="15671707"/>
              <a:ext cx="529312" cy="496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0013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Logo&#10;&#10;Description automatically generated">
            <a:hlinkClick r:id="" action="ppaction://noaction">
              <a:snd r:embed="rId3" name="tu_es_serieuse_aujourdhui.wav"/>
            </a:hlinkClick>
            <a:extLst>
              <a:ext uri="{FF2B5EF4-FFF2-40B4-BE49-F238E27FC236}">
                <a16:creationId xmlns:a16="http://schemas.microsoft.com/office/drawing/2014/main" id="{91C11E01-2DE8-580D-DEDB-DA9783A10F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72"/>
          <a:stretch/>
        </p:blipFill>
        <p:spPr>
          <a:xfrm>
            <a:off x="8419702" y="6517704"/>
            <a:ext cx="996537" cy="1405676"/>
          </a:xfrm>
          <a:prstGeom prst="ellipse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09BF0FBA-F5A2-422F-A59F-1CC755152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5340" y="167153"/>
            <a:ext cx="1415490" cy="668152"/>
          </a:xfrm>
        </p:spPr>
        <p:txBody>
          <a:bodyPr>
            <a:norm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term 1 Week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78791" y="162736"/>
            <a:ext cx="7113935" cy="748825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Jaune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B750C64-2D70-4195-91B3-354A4A35F328}"/>
              </a:ext>
            </a:extLst>
          </p:cNvPr>
          <p:cNvGrpSpPr/>
          <p:nvPr/>
        </p:nvGrpSpPr>
        <p:grpSpPr>
          <a:xfrm>
            <a:off x="7166097" y="282179"/>
            <a:ext cx="1055766" cy="748824"/>
            <a:chOff x="3814354" y="2201705"/>
            <a:chExt cx="643357" cy="45631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415B0151-6032-4EB0-A3CD-17E2BB446C01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ADD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ABCA38A-0807-41B1-98EC-030D5EAAAEAE}"/>
                </a:ext>
              </a:extLst>
            </p:cNvPr>
            <p:cNvSpPr txBox="1"/>
            <p:nvPr/>
          </p:nvSpPr>
          <p:spPr>
            <a:xfrm rot="20463376">
              <a:off x="3912016" y="2214712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FADD2E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7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A6835D3-5F41-1B86-82D3-96B1FE991EB7}"/>
              </a:ext>
            </a:extLst>
          </p:cNvPr>
          <p:cNvGrpSpPr/>
          <p:nvPr/>
        </p:nvGrpSpPr>
        <p:grpSpPr>
          <a:xfrm>
            <a:off x="179818" y="6536072"/>
            <a:ext cx="2331393" cy="849944"/>
            <a:chOff x="296164" y="6404939"/>
            <a:chExt cx="2331393" cy="849944"/>
          </a:xfrm>
        </p:grpSpPr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117A2C18-0F40-65A4-C0A4-8E6202725844}"/>
                </a:ext>
              </a:extLst>
            </p:cNvPr>
            <p:cNvSpPr txBox="1">
              <a:spLocks/>
            </p:cNvSpPr>
            <p:nvPr/>
          </p:nvSpPr>
          <p:spPr>
            <a:xfrm>
              <a:off x="965865" y="6610232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5" name="Picture 4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2928B054-3EDE-BFDA-8ACB-FF2C864FD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64" y="6404939"/>
              <a:ext cx="849944" cy="849944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9DFA4C3-8E61-69C2-4713-6FFA632499BA}"/>
              </a:ext>
            </a:extLst>
          </p:cNvPr>
          <p:cNvSpPr txBox="1"/>
          <p:nvPr/>
        </p:nvSpPr>
        <p:spPr>
          <a:xfrm>
            <a:off x="2511211" y="6705563"/>
            <a:ext cx="9409729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Who is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Clémentine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talking to?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Speech Bubble: Rectangle with Corners Rounded 98">
            <a:extLst>
              <a:ext uri="{FF2B5EF4-FFF2-40B4-BE49-F238E27FC236}">
                <a16:creationId xmlns:a16="http://schemas.microsoft.com/office/drawing/2014/main" id="{45F26987-9F01-ED11-E889-9CDBE67C823A}"/>
              </a:ext>
            </a:extLst>
          </p:cNvPr>
          <p:cNvSpPr/>
          <p:nvPr/>
        </p:nvSpPr>
        <p:spPr>
          <a:xfrm>
            <a:off x="9617651" y="6522043"/>
            <a:ext cx="1280038" cy="900503"/>
          </a:xfrm>
          <a:prstGeom prst="wedgeRoundRectCallout">
            <a:avLst>
              <a:gd name="adj1" fmla="val -73499"/>
              <a:gd name="adj2" fmla="val 27635"/>
              <a:gd name="adj3" fmla="val 16667"/>
            </a:avLst>
          </a:prstGeom>
          <a:solidFill>
            <a:srgbClr val="F19D19">
              <a:lumMod val="40000"/>
              <a:lumOff val="60000"/>
            </a:srgbClr>
          </a:solidFill>
          <a:ln w="25400" cap="flat" cmpd="sng" algn="ctr">
            <a:solidFill>
              <a:srgbClr val="FFC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2A6847B-EEDE-7792-BD02-AB800092D3B6}"/>
              </a:ext>
            </a:extLst>
          </p:cNvPr>
          <p:cNvGraphicFramePr>
            <a:graphicFrameLocks noGrp="1"/>
          </p:cNvGraphicFramePr>
          <p:nvPr/>
        </p:nvGraphicFramePr>
        <p:xfrm>
          <a:off x="347857" y="7528488"/>
          <a:ext cx="7842288" cy="1895956"/>
        </p:xfrm>
        <a:graphic>
          <a:graphicData uri="http://schemas.openxmlformats.org/drawingml/2006/table">
            <a:tbl>
              <a:tblPr/>
              <a:tblGrid>
                <a:gridCol w="438213">
                  <a:extLst>
                    <a:ext uri="{9D8B030D-6E8A-4147-A177-3AD203B41FA5}">
                      <a16:colId xmlns:a16="http://schemas.microsoft.com/office/drawing/2014/main" val="1103461014"/>
                    </a:ext>
                  </a:extLst>
                </a:gridCol>
                <a:gridCol w="1738086">
                  <a:extLst>
                    <a:ext uri="{9D8B030D-6E8A-4147-A177-3AD203B41FA5}">
                      <a16:colId xmlns:a16="http://schemas.microsoft.com/office/drawing/2014/main" val="831332268"/>
                    </a:ext>
                  </a:extLst>
                </a:gridCol>
                <a:gridCol w="1738086">
                  <a:extLst>
                    <a:ext uri="{9D8B030D-6E8A-4147-A177-3AD203B41FA5}">
                      <a16:colId xmlns:a16="http://schemas.microsoft.com/office/drawing/2014/main" val="12101439"/>
                    </a:ext>
                  </a:extLst>
                </a:gridCol>
                <a:gridCol w="471487">
                  <a:extLst>
                    <a:ext uri="{9D8B030D-6E8A-4147-A177-3AD203B41FA5}">
                      <a16:colId xmlns:a16="http://schemas.microsoft.com/office/drawing/2014/main" val="870690696"/>
                    </a:ext>
                  </a:extLst>
                </a:gridCol>
                <a:gridCol w="1728208">
                  <a:extLst>
                    <a:ext uri="{9D8B030D-6E8A-4147-A177-3AD203B41FA5}">
                      <a16:colId xmlns:a16="http://schemas.microsoft.com/office/drawing/2014/main" val="2981508744"/>
                    </a:ext>
                  </a:extLst>
                </a:gridCol>
                <a:gridCol w="1728208">
                  <a:extLst>
                    <a:ext uri="{9D8B030D-6E8A-4147-A177-3AD203B41FA5}">
                      <a16:colId xmlns:a16="http://schemas.microsoft.com/office/drawing/2014/main" val="2933191633"/>
                    </a:ext>
                  </a:extLst>
                </a:gridCol>
              </a:tblGrid>
              <a:tr h="47398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2400" b="0" strike="noStrike" spc="-1" dirty="0"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GB" sz="24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Pierre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FF0066"/>
                          </a:solidFill>
                          <a:latin typeface="Century gothic"/>
                        </a:rPr>
                        <a:t>5</a:t>
                      </a:r>
                      <a:endParaRPr lang="en-GB" sz="2400" b="0" strike="noStrike" spc="-1" dirty="0"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GB" sz="24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Pierre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4309076"/>
                  </a:ext>
                </a:extLst>
              </a:tr>
              <a:tr h="47398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2400" b="0" strike="noStrike" spc="-1" dirty="0"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GB" sz="24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Pierre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FF0066"/>
                          </a:solidFill>
                          <a:latin typeface="Century gothic"/>
                        </a:rPr>
                        <a:t>6</a:t>
                      </a:r>
                      <a:endParaRPr lang="en-GB" sz="2400" b="0" strike="noStrike" spc="-1" dirty="0"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GB" sz="24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Pierre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003698"/>
                  </a:ext>
                </a:extLst>
              </a:tr>
              <a:tr h="47398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3</a:t>
                      </a:r>
                      <a:endParaRPr lang="en-GB" sz="2400" b="0" strike="noStrike" spc="-1" dirty="0"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GB" sz="24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Pierre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FF0066"/>
                          </a:solidFill>
                          <a:latin typeface="Century gothic"/>
                        </a:rPr>
                        <a:t>7</a:t>
                      </a:r>
                      <a:endParaRPr lang="en-GB" sz="2400" b="0" strike="noStrike" spc="-1" dirty="0"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GB" sz="24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Pierre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5426506"/>
                  </a:ext>
                </a:extLst>
              </a:tr>
              <a:tr h="47398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4</a:t>
                      </a:r>
                      <a:endParaRPr lang="en-GB" sz="2400" b="0" strike="noStrike" spc="-1" dirty="0"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GB" sz="24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Pierre</a:t>
                      </a: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6659004"/>
                  </a:ext>
                </a:extLst>
              </a:tr>
            </a:tbl>
          </a:graphicData>
        </a:graphic>
      </p:graphicFrame>
      <p:grpSp>
        <p:nvGrpSpPr>
          <p:cNvPr id="26" name="Group 25">
            <a:extLst>
              <a:ext uri="{FF2B5EF4-FFF2-40B4-BE49-F238E27FC236}">
                <a16:creationId xmlns:a16="http://schemas.microsoft.com/office/drawing/2014/main" id="{8EDF6D56-8708-4F95-0673-BC3412A34A4D}"/>
              </a:ext>
            </a:extLst>
          </p:cNvPr>
          <p:cNvGrpSpPr/>
          <p:nvPr/>
        </p:nvGrpSpPr>
        <p:grpSpPr>
          <a:xfrm>
            <a:off x="10010167" y="7914242"/>
            <a:ext cx="1617085" cy="1502580"/>
            <a:chOff x="9941786" y="7864715"/>
            <a:chExt cx="2095500" cy="194711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88ACEC9-6B13-335A-5C25-498361B09044}"/>
                </a:ext>
              </a:extLst>
            </p:cNvPr>
            <p:cNvSpPr txBox="1"/>
            <p:nvPr/>
          </p:nvSpPr>
          <p:spPr>
            <a:xfrm>
              <a:off x="9941786" y="9288614"/>
              <a:ext cx="2095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Adèle</a:t>
              </a:r>
            </a:p>
          </p:txBody>
        </p:sp>
        <p:pic>
          <p:nvPicPr>
            <p:cNvPr id="11" name="Picture 10">
              <a:hlinkClick r:id="" action="ppaction://noaction">
                <a:snd r:embed="rId6" name="Tu_es_different.wav"/>
              </a:hlinkClick>
              <a:extLst>
                <a:ext uri="{FF2B5EF4-FFF2-40B4-BE49-F238E27FC236}">
                  <a16:creationId xmlns:a16="http://schemas.microsoft.com/office/drawing/2014/main" id="{4D40D763-044F-9681-C460-7EB0E61DEE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383"/>
            <a:stretch/>
          </p:blipFill>
          <p:spPr>
            <a:xfrm flipH="1">
              <a:off x="10070574" y="7864715"/>
              <a:ext cx="1837923" cy="1405676"/>
            </a:xfrm>
            <a:prstGeom prst="ellipse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0EA6082-34E9-6761-E35D-C29370A2B599}"/>
              </a:ext>
            </a:extLst>
          </p:cNvPr>
          <p:cNvGrpSpPr/>
          <p:nvPr/>
        </p:nvGrpSpPr>
        <p:grpSpPr>
          <a:xfrm>
            <a:off x="8661940" y="7811597"/>
            <a:ext cx="1793176" cy="1646066"/>
            <a:chOff x="8306491" y="7916973"/>
            <a:chExt cx="2095500" cy="1923587"/>
          </a:xfrm>
        </p:grpSpPr>
        <p:pic>
          <p:nvPicPr>
            <p:cNvPr id="7" name="Picture 6" descr="A picture containing vector graphics&#10;&#10;Description automatically generated">
              <a:hlinkClick r:id="" action="ppaction://noaction">
                <a:snd r:embed="rId8" name="Tu es francaise.wav"/>
              </a:hlinkClick>
              <a:extLst>
                <a:ext uri="{FF2B5EF4-FFF2-40B4-BE49-F238E27FC236}">
                  <a16:creationId xmlns:a16="http://schemas.microsoft.com/office/drawing/2014/main" id="{370CAE2A-69E0-3DC2-D4DB-3A213A330A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62794"/>
            <a:stretch/>
          </p:blipFill>
          <p:spPr>
            <a:xfrm>
              <a:off x="8695736" y="7916973"/>
              <a:ext cx="1347278" cy="1405676"/>
            </a:xfrm>
            <a:prstGeom prst="ellipse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1CA0D3-40E6-F666-B80E-CC56B72CBF9A}"/>
                </a:ext>
              </a:extLst>
            </p:cNvPr>
            <p:cNvSpPr txBox="1"/>
            <p:nvPr/>
          </p:nvSpPr>
          <p:spPr>
            <a:xfrm>
              <a:off x="8306491" y="9317340"/>
              <a:ext cx="2095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Pierre</a:t>
              </a:r>
            </a:p>
          </p:txBody>
        </p:sp>
      </p:grpSp>
      <p:grpSp>
        <p:nvGrpSpPr>
          <p:cNvPr id="2179" name="Group 2178">
            <a:extLst>
              <a:ext uri="{FF2B5EF4-FFF2-40B4-BE49-F238E27FC236}">
                <a16:creationId xmlns:a16="http://schemas.microsoft.com/office/drawing/2014/main" id="{9F187FFA-475F-2438-F3CC-61E3DE18C6D2}"/>
              </a:ext>
            </a:extLst>
          </p:cNvPr>
          <p:cNvGrpSpPr/>
          <p:nvPr/>
        </p:nvGrpSpPr>
        <p:grpSpPr>
          <a:xfrm>
            <a:off x="11297831" y="3257221"/>
            <a:ext cx="818940" cy="590234"/>
            <a:chOff x="11347069" y="15577891"/>
            <a:chExt cx="818940" cy="590234"/>
          </a:xfrm>
        </p:grpSpPr>
        <p:pic>
          <p:nvPicPr>
            <p:cNvPr id="2180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A1B9BE6F-7413-6A2D-B31B-4EF83840DC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7069" y="15577891"/>
              <a:ext cx="818940" cy="584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81" name="TextBox 2180">
              <a:extLst>
                <a:ext uri="{FF2B5EF4-FFF2-40B4-BE49-F238E27FC236}">
                  <a16:creationId xmlns:a16="http://schemas.microsoft.com/office/drawing/2014/main" id="{041CB49E-0EFA-BF9D-2AD4-0E130D8609D0}"/>
                </a:ext>
              </a:extLst>
            </p:cNvPr>
            <p:cNvSpPr txBox="1"/>
            <p:nvPr/>
          </p:nvSpPr>
          <p:spPr>
            <a:xfrm>
              <a:off x="11463029" y="15671707"/>
              <a:ext cx="529312" cy="496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21</a:t>
              </a:r>
            </a:p>
          </p:txBody>
        </p:sp>
      </p:grpSp>
      <p:sp>
        <p:nvSpPr>
          <p:cNvPr id="2182" name="TextBox 2181">
            <a:extLst>
              <a:ext uri="{FF2B5EF4-FFF2-40B4-BE49-F238E27FC236}">
                <a16:creationId xmlns:a16="http://schemas.microsoft.com/office/drawing/2014/main" id="{B796463F-5E7E-4465-DAAC-8462657879F0}"/>
              </a:ext>
            </a:extLst>
          </p:cNvPr>
          <p:cNvSpPr txBox="1"/>
          <p:nvPr/>
        </p:nvSpPr>
        <p:spPr>
          <a:xfrm>
            <a:off x="1942519" y="1119920"/>
            <a:ext cx="7269939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Lis le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texte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. 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C’est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Léa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ou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Yves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ou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les deux 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83" name="Picture 2182">
            <a:extLst>
              <a:ext uri="{FF2B5EF4-FFF2-40B4-BE49-F238E27FC236}">
                <a16:creationId xmlns:a16="http://schemas.microsoft.com/office/drawing/2014/main" id="{64137365-9729-2488-36BF-1F796939416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72258"/>
          <a:stretch/>
        </p:blipFill>
        <p:spPr>
          <a:xfrm>
            <a:off x="9656187" y="634820"/>
            <a:ext cx="1736452" cy="1218012"/>
          </a:xfrm>
          <a:prstGeom prst="ellipse">
            <a:avLst/>
          </a:prstGeom>
        </p:spPr>
      </p:pic>
      <p:sp>
        <p:nvSpPr>
          <p:cNvPr id="2184" name="Speech Bubble: Rectangle with Corners Rounded 126">
            <a:extLst>
              <a:ext uri="{FF2B5EF4-FFF2-40B4-BE49-F238E27FC236}">
                <a16:creationId xmlns:a16="http://schemas.microsoft.com/office/drawing/2014/main" id="{AA1C3BFE-C988-A9BB-D632-4C688233F42C}"/>
              </a:ext>
            </a:extLst>
          </p:cNvPr>
          <p:cNvSpPr/>
          <p:nvPr/>
        </p:nvSpPr>
        <p:spPr>
          <a:xfrm>
            <a:off x="8051283" y="1679551"/>
            <a:ext cx="2575425" cy="401770"/>
          </a:xfrm>
          <a:prstGeom prst="wedgeRoundRectCallout">
            <a:avLst>
              <a:gd name="adj1" fmla="val 51836"/>
              <a:gd name="adj2" fmla="val -124904"/>
              <a:gd name="adj3" fmla="val 16667"/>
            </a:avLst>
          </a:prstGeom>
          <a:solidFill>
            <a:srgbClr val="C5DC00"/>
          </a:solidFill>
          <a:ln w="25400" cap="flat" cmpd="sng" algn="ctr">
            <a:solidFill>
              <a:srgbClr val="8BC14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les deux – both  </a:t>
            </a:r>
          </a:p>
        </p:txBody>
      </p:sp>
      <p:graphicFrame>
        <p:nvGraphicFramePr>
          <p:cNvPr id="2185" name="Table 2">
            <a:extLst>
              <a:ext uri="{FF2B5EF4-FFF2-40B4-BE49-F238E27FC236}">
                <a16:creationId xmlns:a16="http://schemas.microsoft.com/office/drawing/2014/main" id="{7C825A8A-A2A0-36F6-C19E-9564EBFE5D2D}"/>
              </a:ext>
            </a:extLst>
          </p:cNvPr>
          <p:cNvGraphicFramePr>
            <a:graphicFrameLocks noGrp="1"/>
          </p:cNvGraphicFramePr>
          <p:nvPr/>
        </p:nvGraphicFramePr>
        <p:xfrm>
          <a:off x="4297368" y="2235084"/>
          <a:ext cx="7539845" cy="3852163"/>
        </p:xfrm>
        <a:graphic>
          <a:graphicData uri="http://schemas.openxmlformats.org/drawingml/2006/table">
            <a:tbl>
              <a:tblPr firstRow="1" bandRow="1"/>
              <a:tblGrid>
                <a:gridCol w="2351648">
                  <a:extLst>
                    <a:ext uri="{9D8B030D-6E8A-4147-A177-3AD203B41FA5}">
                      <a16:colId xmlns:a16="http://schemas.microsoft.com/office/drawing/2014/main" val="3410757535"/>
                    </a:ext>
                  </a:extLst>
                </a:gridCol>
                <a:gridCol w="942975">
                  <a:extLst>
                    <a:ext uri="{9D8B030D-6E8A-4147-A177-3AD203B41FA5}">
                      <a16:colId xmlns:a16="http://schemas.microsoft.com/office/drawing/2014/main" val="1432009305"/>
                    </a:ext>
                  </a:extLst>
                </a:gridCol>
                <a:gridCol w="942975">
                  <a:extLst>
                    <a:ext uri="{9D8B030D-6E8A-4147-A177-3AD203B41FA5}">
                      <a16:colId xmlns:a16="http://schemas.microsoft.com/office/drawing/2014/main" val="2923634213"/>
                    </a:ext>
                  </a:extLst>
                </a:gridCol>
                <a:gridCol w="1071562">
                  <a:extLst>
                    <a:ext uri="{9D8B030D-6E8A-4147-A177-3AD203B41FA5}">
                      <a16:colId xmlns:a16="http://schemas.microsoft.com/office/drawing/2014/main" val="2446025577"/>
                    </a:ext>
                  </a:extLst>
                </a:gridCol>
                <a:gridCol w="2230685">
                  <a:extLst>
                    <a:ext uri="{9D8B030D-6E8A-4147-A177-3AD203B41FA5}">
                      <a16:colId xmlns:a16="http://schemas.microsoft.com/office/drawing/2014/main" val="3694677752"/>
                    </a:ext>
                  </a:extLst>
                </a:gridCol>
              </a:tblGrid>
              <a:tr h="55030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adjectif</a:t>
                      </a:r>
                      <a:endParaRPr lang="en-GB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Léa</a:t>
                      </a:r>
                      <a:endParaRPr lang="en-GB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Yves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either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GB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1334062"/>
                  </a:ext>
                </a:extLst>
              </a:tr>
              <a:tr h="55030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983069"/>
                  </a:ext>
                </a:extLst>
              </a:tr>
              <a:tr h="55030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6509419"/>
                  </a:ext>
                </a:extLst>
              </a:tr>
              <a:tr h="55030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979678"/>
                  </a:ext>
                </a:extLst>
              </a:tr>
              <a:tr h="55030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195194"/>
                  </a:ext>
                </a:extLst>
              </a:tr>
              <a:tr h="55030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3195723"/>
                  </a:ext>
                </a:extLst>
              </a:tr>
              <a:tr h="55030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040550"/>
                  </a:ext>
                </a:extLst>
              </a:tr>
            </a:tbl>
          </a:graphicData>
        </a:graphic>
      </p:graphicFrame>
      <p:pic>
        <p:nvPicPr>
          <p:cNvPr id="2186" name="Picture 2" descr="Check Mark, Checkbox, Check, Tick, Yes">
            <a:extLst>
              <a:ext uri="{FF2B5EF4-FFF2-40B4-BE49-F238E27FC236}">
                <a16:creationId xmlns:a16="http://schemas.microsoft.com/office/drawing/2014/main" id="{19F33584-F108-FFB7-1DD8-3F774D85D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943" y="2857471"/>
            <a:ext cx="382388" cy="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7" name="TextBox 2186">
            <a:extLst>
              <a:ext uri="{FF2B5EF4-FFF2-40B4-BE49-F238E27FC236}">
                <a16:creationId xmlns:a16="http://schemas.microsoft.com/office/drawing/2014/main" id="{69B12FF7-6752-E891-2E1B-888C80B6681D}"/>
              </a:ext>
            </a:extLst>
          </p:cNvPr>
          <p:cNvSpPr txBox="1"/>
          <p:nvPr/>
        </p:nvSpPr>
        <p:spPr>
          <a:xfrm>
            <a:off x="4482646" y="2801828"/>
            <a:ext cx="199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curieuse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188" name="TextBox 2187">
            <a:extLst>
              <a:ext uri="{FF2B5EF4-FFF2-40B4-BE49-F238E27FC236}">
                <a16:creationId xmlns:a16="http://schemas.microsoft.com/office/drawing/2014/main" id="{3623F96D-00EB-067C-F9CA-C2E084CD326D}"/>
              </a:ext>
            </a:extLst>
          </p:cNvPr>
          <p:cNvSpPr txBox="1"/>
          <p:nvPr/>
        </p:nvSpPr>
        <p:spPr>
          <a:xfrm>
            <a:off x="10103199" y="2825288"/>
            <a:ext cx="1589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curious</a:t>
            </a:r>
          </a:p>
        </p:txBody>
      </p:sp>
      <p:pic>
        <p:nvPicPr>
          <p:cNvPr id="2189" name="Picture 2188" descr="Diagram, text&#10;&#10;Description automatically generated">
            <a:extLst>
              <a:ext uri="{FF2B5EF4-FFF2-40B4-BE49-F238E27FC236}">
                <a16:creationId xmlns:a16="http://schemas.microsoft.com/office/drawing/2014/main" id="{7B81A1DE-20AA-0C39-23F7-B087AE8BF97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1786"/>
          <a:stretch/>
        </p:blipFill>
        <p:spPr>
          <a:xfrm>
            <a:off x="-31210" y="1748170"/>
            <a:ext cx="4428408" cy="4669789"/>
          </a:xfrm>
          <a:prstGeom prst="rect">
            <a:avLst/>
          </a:prstGeom>
        </p:spPr>
      </p:pic>
      <p:sp>
        <p:nvSpPr>
          <p:cNvPr id="2190" name="TextBox 2189">
            <a:extLst>
              <a:ext uri="{FF2B5EF4-FFF2-40B4-BE49-F238E27FC236}">
                <a16:creationId xmlns:a16="http://schemas.microsoft.com/office/drawing/2014/main" id="{850682CD-4386-CC50-FA0A-4EE23D74B221}"/>
              </a:ext>
            </a:extLst>
          </p:cNvPr>
          <p:cNvSpPr txBox="1"/>
          <p:nvPr/>
        </p:nvSpPr>
        <p:spPr>
          <a:xfrm>
            <a:off x="890581" y="2218739"/>
            <a:ext cx="3639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Arial"/>
                <a:sym typeface="Arial"/>
              </a:rPr>
              <a:t>Léa  </a:t>
            </a:r>
            <a:r>
              <a:rPr kumimoji="0" lang="en-GB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Arial"/>
                <a:sym typeface="Arial"/>
              </a:rPr>
              <a:t>est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Arial"/>
                <a:sym typeface="Arial"/>
              </a:rPr>
              <a:t>  </a:t>
            </a:r>
            <a:b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Arial"/>
                <a:sym typeface="Arial"/>
              </a:rPr>
            </a:br>
            <a:r>
              <a:rPr kumimoji="0" lang="en-GB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Arial"/>
                <a:sym typeface="Arial"/>
              </a:rPr>
              <a:t>curieuse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Arial"/>
                <a:sym typeface="Arial"/>
              </a:rPr>
              <a:t>, </a:t>
            </a:r>
            <a:r>
              <a:rPr kumimoji="0" lang="en-GB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Arial"/>
                <a:sym typeface="Arial"/>
              </a:rPr>
              <a:t>aujourd’hui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91" name="TextBox 2190">
            <a:extLst>
              <a:ext uri="{FF2B5EF4-FFF2-40B4-BE49-F238E27FC236}">
                <a16:creationId xmlns:a16="http://schemas.microsoft.com/office/drawing/2014/main" id="{2CBF3F62-DD56-E70C-9C25-ADFA907F5AA5}"/>
              </a:ext>
            </a:extLst>
          </p:cNvPr>
          <p:cNvSpPr txBox="1"/>
          <p:nvPr/>
        </p:nvSpPr>
        <p:spPr>
          <a:xfrm>
            <a:off x="844633" y="2847220"/>
            <a:ext cx="2893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Arial"/>
                <a:sym typeface="Arial"/>
              </a:rPr>
              <a:t>Léa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Arial"/>
                <a:sym typeface="Arial"/>
              </a:rPr>
              <a:t>est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Arial"/>
                <a:sym typeface="Arial"/>
              </a:rPr>
              <a:t>drôle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92" name="TextBox 2191">
            <a:extLst>
              <a:ext uri="{FF2B5EF4-FFF2-40B4-BE49-F238E27FC236}">
                <a16:creationId xmlns:a16="http://schemas.microsoft.com/office/drawing/2014/main" id="{B2B82F5A-7E9E-CC32-F4F4-54332306A348}"/>
              </a:ext>
            </a:extLst>
          </p:cNvPr>
          <p:cNvSpPr txBox="1"/>
          <p:nvPr/>
        </p:nvSpPr>
        <p:spPr>
          <a:xfrm>
            <a:off x="1051331" y="3399785"/>
            <a:ext cx="2893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Arial"/>
                <a:sym typeface="Arial"/>
              </a:rPr>
              <a:t>Yves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Arial"/>
                <a:sym typeface="Arial"/>
              </a:rPr>
              <a:t>est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Arial"/>
                <a:sym typeface="Arial"/>
              </a:rPr>
              <a:t> triste.</a:t>
            </a:r>
          </a:p>
        </p:txBody>
      </p:sp>
      <p:sp>
        <p:nvSpPr>
          <p:cNvPr id="2193" name="TextBox 2192">
            <a:extLst>
              <a:ext uri="{FF2B5EF4-FFF2-40B4-BE49-F238E27FC236}">
                <a16:creationId xmlns:a16="http://schemas.microsoft.com/office/drawing/2014/main" id="{7E16194F-1FF6-6D0C-0F9A-0B023E785120}"/>
              </a:ext>
            </a:extLst>
          </p:cNvPr>
          <p:cNvSpPr txBox="1"/>
          <p:nvPr/>
        </p:nvSpPr>
        <p:spPr>
          <a:xfrm>
            <a:off x="865427" y="3977225"/>
            <a:ext cx="305837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Arial"/>
                <a:sym typeface="Arial"/>
              </a:rPr>
              <a:t>Yves   </a:t>
            </a:r>
            <a:r>
              <a:rPr kumimoji="0" lang="en-GB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Arial"/>
                <a:sym typeface="Arial"/>
              </a:rPr>
              <a:t>est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Arial"/>
                <a:sym typeface="Arial"/>
              </a:rPr>
              <a:t>différent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Arial"/>
                <a:sym typeface="Arial"/>
              </a:rPr>
              <a:t>aujourd’hui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Arial"/>
                <a:sym typeface="Arial"/>
              </a:rPr>
              <a:t>.</a:t>
            </a:r>
          </a:p>
        </p:txBody>
      </p:sp>
      <p:pic>
        <p:nvPicPr>
          <p:cNvPr id="2194" name="Picture 2193">
            <a:extLst>
              <a:ext uri="{FF2B5EF4-FFF2-40B4-BE49-F238E27FC236}">
                <a16:creationId xmlns:a16="http://schemas.microsoft.com/office/drawing/2014/main" id="{D75FC608-53A7-7482-6E6F-C7E22260860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21610" b="24121"/>
          <a:stretch/>
        </p:blipFill>
        <p:spPr>
          <a:xfrm>
            <a:off x="12726" y="2649496"/>
            <a:ext cx="1574324" cy="796957"/>
          </a:xfrm>
          <a:prstGeom prst="rect">
            <a:avLst/>
          </a:prstGeom>
        </p:spPr>
      </p:pic>
      <p:sp>
        <p:nvSpPr>
          <p:cNvPr id="2195" name="TextBox 2194">
            <a:extLst>
              <a:ext uri="{FF2B5EF4-FFF2-40B4-BE49-F238E27FC236}">
                <a16:creationId xmlns:a16="http://schemas.microsoft.com/office/drawing/2014/main" id="{BF0B51BB-AFFB-2245-003A-E9537352F3B6}"/>
              </a:ext>
            </a:extLst>
          </p:cNvPr>
          <p:cNvSpPr txBox="1"/>
          <p:nvPr/>
        </p:nvSpPr>
        <p:spPr>
          <a:xfrm>
            <a:off x="960481" y="4628476"/>
            <a:ext cx="3102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Arial"/>
                <a:sym typeface="Arial"/>
              </a:rPr>
              <a:t>Yves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Arial"/>
                <a:sym typeface="Arial"/>
              </a:rPr>
              <a:t>est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Arial"/>
                <a:sym typeface="Arial"/>
              </a:rPr>
              <a:t>sérieux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96" name="TextBox 2195">
            <a:extLst>
              <a:ext uri="{FF2B5EF4-FFF2-40B4-BE49-F238E27FC236}">
                <a16:creationId xmlns:a16="http://schemas.microsoft.com/office/drawing/2014/main" id="{2005DC7A-B6BC-C20A-6F6B-E8CA1F1336CE}"/>
              </a:ext>
            </a:extLst>
          </p:cNvPr>
          <p:cNvSpPr txBox="1"/>
          <p:nvPr/>
        </p:nvSpPr>
        <p:spPr>
          <a:xfrm>
            <a:off x="1051331" y="5139365"/>
            <a:ext cx="3234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Arial"/>
                <a:sym typeface="Arial"/>
              </a:rPr>
              <a:t>Léa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Arial"/>
                <a:sym typeface="Arial"/>
              </a:rPr>
              <a:t>est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Arial"/>
                <a:sym typeface="Arial"/>
              </a:rPr>
              <a:t>seule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Arial"/>
                <a:sym typeface="Arial"/>
              </a:rPr>
              <a:t>aujourd’hui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Arial"/>
                <a:sym typeface="Arial"/>
              </a:rPr>
              <a:t>.</a:t>
            </a:r>
          </a:p>
        </p:txBody>
      </p:sp>
      <p:pic>
        <p:nvPicPr>
          <p:cNvPr id="2197" name="Picture 2196">
            <a:extLst>
              <a:ext uri="{FF2B5EF4-FFF2-40B4-BE49-F238E27FC236}">
                <a16:creationId xmlns:a16="http://schemas.microsoft.com/office/drawing/2014/main" id="{EEB1C4B8-1E94-4F5D-7881-A199E228F35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175" y="2083729"/>
            <a:ext cx="1603387" cy="621846"/>
          </a:xfrm>
          <a:prstGeom prst="rect">
            <a:avLst/>
          </a:prstGeom>
        </p:spPr>
      </p:pic>
      <p:pic>
        <p:nvPicPr>
          <p:cNvPr id="2198" name="Picture 2197">
            <a:extLst>
              <a:ext uri="{FF2B5EF4-FFF2-40B4-BE49-F238E27FC236}">
                <a16:creationId xmlns:a16="http://schemas.microsoft.com/office/drawing/2014/main" id="{B0D4F5A6-E52B-644B-ED4F-B0F3FA8A5F7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0717" y="3333834"/>
            <a:ext cx="1603387" cy="621846"/>
          </a:xfrm>
          <a:prstGeom prst="rect">
            <a:avLst/>
          </a:prstGeom>
        </p:spPr>
      </p:pic>
      <p:pic>
        <p:nvPicPr>
          <p:cNvPr id="2199" name="Picture 2198">
            <a:extLst>
              <a:ext uri="{FF2B5EF4-FFF2-40B4-BE49-F238E27FC236}">
                <a16:creationId xmlns:a16="http://schemas.microsoft.com/office/drawing/2014/main" id="{8691C6F2-9261-0444-1ECD-4B6B41BB2E2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21610" b="24121"/>
          <a:stretch/>
        </p:blipFill>
        <p:spPr>
          <a:xfrm>
            <a:off x="237719" y="3805807"/>
            <a:ext cx="1574324" cy="796957"/>
          </a:xfrm>
          <a:prstGeom prst="rect">
            <a:avLst/>
          </a:prstGeom>
        </p:spPr>
      </p:pic>
      <p:pic>
        <p:nvPicPr>
          <p:cNvPr id="2200" name="Picture 2199">
            <a:extLst>
              <a:ext uri="{FF2B5EF4-FFF2-40B4-BE49-F238E27FC236}">
                <a16:creationId xmlns:a16="http://schemas.microsoft.com/office/drawing/2014/main" id="{57448A37-3CF3-1A1D-93E6-D41D26E4BE6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6368" y="4569131"/>
            <a:ext cx="1603387" cy="621846"/>
          </a:xfrm>
          <a:prstGeom prst="rect">
            <a:avLst/>
          </a:prstGeom>
        </p:spPr>
      </p:pic>
      <p:pic>
        <p:nvPicPr>
          <p:cNvPr id="2201" name="Picture 2200">
            <a:extLst>
              <a:ext uri="{FF2B5EF4-FFF2-40B4-BE49-F238E27FC236}">
                <a16:creationId xmlns:a16="http://schemas.microsoft.com/office/drawing/2014/main" id="{DA561039-2F21-8CFB-01EA-B66991A877F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21610" b="24121"/>
          <a:stretch/>
        </p:blipFill>
        <p:spPr>
          <a:xfrm>
            <a:off x="229183" y="4950931"/>
            <a:ext cx="1574324" cy="796957"/>
          </a:xfrm>
          <a:prstGeom prst="rect">
            <a:avLst/>
          </a:prstGeom>
        </p:spPr>
      </p:pic>
      <p:grpSp>
        <p:nvGrpSpPr>
          <p:cNvPr id="2202" name="Group 2201">
            <a:extLst>
              <a:ext uri="{FF2B5EF4-FFF2-40B4-BE49-F238E27FC236}">
                <a16:creationId xmlns:a16="http://schemas.microsoft.com/office/drawing/2014/main" id="{E2C6EE89-86F6-BD77-3936-EB0F0032544E}"/>
              </a:ext>
            </a:extLst>
          </p:cNvPr>
          <p:cNvGrpSpPr/>
          <p:nvPr/>
        </p:nvGrpSpPr>
        <p:grpSpPr>
          <a:xfrm>
            <a:off x="146003" y="1023247"/>
            <a:ext cx="1751707" cy="862054"/>
            <a:chOff x="314909" y="12083263"/>
            <a:chExt cx="1751707" cy="862054"/>
          </a:xfrm>
        </p:grpSpPr>
        <p:sp>
          <p:nvSpPr>
            <p:cNvPr id="2203" name="Title 1">
              <a:extLst>
                <a:ext uri="{FF2B5EF4-FFF2-40B4-BE49-F238E27FC236}">
                  <a16:creationId xmlns:a16="http://schemas.microsoft.com/office/drawing/2014/main" id="{94DF0B81-B84A-1448-6ADB-232A8C82F428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195657"/>
              <a:ext cx="1144843" cy="498633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2204" name="Picture 2203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D829FA37-D106-70B7-E932-C24FACD03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pSp>
        <p:nvGrpSpPr>
          <p:cNvPr id="2205" name="Group 2204">
            <a:extLst>
              <a:ext uri="{FF2B5EF4-FFF2-40B4-BE49-F238E27FC236}">
                <a16:creationId xmlns:a16="http://schemas.microsoft.com/office/drawing/2014/main" id="{E0488014-8662-EA89-5CFA-C23E56515F0A}"/>
              </a:ext>
            </a:extLst>
          </p:cNvPr>
          <p:cNvGrpSpPr/>
          <p:nvPr/>
        </p:nvGrpSpPr>
        <p:grpSpPr>
          <a:xfrm>
            <a:off x="2240085" y="9711255"/>
            <a:ext cx="9703018" cy="6451410"/>
            <a:chOff x="925657" y="2252988"/>
            <a:chExt cx="10009318" cy="8382581"/>
          </a:xfrm>
        </p:grpSpPr>
        <p:pic>
          <p:nvPicPr>
            <p:cNvPr id="2206" name="Picture 2205">
              <a:extLst>
                <a:ext uri="{FF2B5EF4-FFF2-40B4-BE49-F238E27FC236}">
                  <a16:creationId xmlns:a16="http://schemas.microsoft.com/office/drawing/2014/main" id="{03F6721D-71CE-5BC8-8E6A-B34A4B14F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25657" y="2252988"/>
              <a:ext cx="10009318" cy="8382581"/>
            </a:xfrm>
            <a:prstGeom prst="rect">
              <a:avLst/>
            </a:prstGeom>
          </p:spPr>
        </p:pic>
        <p:sp>
          <p:nvSpPr>
            <p:cNvPr id="2207" name="TextBox 2206">
              <a:extLst>
                <a:ext uri="{FF2B5EF4-FFF2-40B4-BE49-F238E27FC236}">
                  <a16:creationId xmlns:a16="http://schemas.microsoft.com/office/drawing/2014/main" id="{3856D220-EE73-D114-8B3A-1306CB7EAC04}"/>
                </a:ext>
              </a:extLst>
            </p:cNvPr>
            <p:cNvSpPr txBox="1"/>
            <p:nvPr/>
          </p:nvSpPr>
          <p:spPr>
            <a:xfrm>
              <a:off x="1770935" y="3474548"/>
              <a:ext cx="3782163" cy="599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Aujourd’hui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,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c’est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lundi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2208" name="TextBox 2207">
              <a:extLst>
                <a:ext uri="{FF2B5EF4-FFF2-40B4-BE49-F238E27FC236}">
                  <a16:creationId xmlns:a16="http://schemas.microsoft.com/office/drawing/2014/main" id="{B8463809-D912-C332-65AD-58FB24545DD7}"/>
                </a:ext>
              </a:extLst>
            </p:cNvPr>
            <p:cNvSpPr txBox="1"/>
            <p:nvPr/>
          </p:nvSpPr>
          <p:spPr>
            <a:xfrm>
              <a:off x="1770936" y="4219631"/>
              <a:ext cx="362973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Je suis _________________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BE2B0CE5-3530-3EEE-A113-1893C20D8274}"/>
              </a:ext>
            </a:extLst>
          </p:cNvPr>
          <p:cNvGrpSpPr/>
          <p:nvPr/>
        </p:nvGrpSpPr>
        <p:grpSpPr>
          <a:xfrm>
            <a:off x="11347069" y="15577891"/>
            <a:ext cx="818940" cy="590234"/>
            <a:chOff x="11347069" y="15577891"/>
            <a:chExt cx="818940" cy="590234"/>
          </a:xfrm>
        </p:grpSpPr>
        <p:pic>
          <p:nvPicPr>
            <p:cNvPr id="111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88883DCD-8CF9-5AB3-5113-4B96EAD88E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7069" y="15577891"/>
              <a:ext cx="818940" cy="584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F323C7F-5E18-AE59-D28D-98F56B416FF6}"/>
                </a:ext>
              </a:extLst>
            </p:cNvPr>
            <p:cNvSpPr txBox="1"/>
            <p:nvPr/>
          </p:nvSpPr>
          <p:spPr>
            <a:xfrm>
              <a:off x="11463029" y="15671707"/>
              <a:ext cx="553357" cy="496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22</a:t>
              </a:r>
            </a:p>
          </p:txBody>
        </p:sp>
      </p:grpSp>
      <p:grpSp>
        <p:nvGrpSpPr>
          <p:cNvPr id="2209" name="Group 2208">
            <a:extLst>
              <a:ext uri="{FF2B5EF4-FFF2-40B4-BE49-F238E27FC236}">
                <a16:creationId xmlns:a16="http://schemas.microsoft.com/office/drawing/2014/main" id="{F4827C46-D813-B372-3BB6-41505ED1894C}"/>
              </a:ext>
            </a:extLst>
          </p:cNvPr>
          <p:cNvGrpSpPr/>
          <p:nvPr/>
        </p:nvGrpSpPr>
        <p:grpSpPr>
          <a:xfrm>
            <a:off x="77846" y="10195799"/>
            <a:ext cx="2046279" cy="849944"/>
            <a:chOff x="291715" y="11147271"/>
            <a:chExt cx="2046279" cy="849944"/>
          </a:xfrm>
        </p:grpSpPr>
        <p:sp>
          <p:nvSpPr>
            <p:cNvPr id="2210" name="Title 2">
              <a:extLst>
                <a:ext uri="{FF2B5EF4-FFF2-40B4-BE49-F238E27FC236}">
                  <a16:creationId xmlns:a16="http://schemas.microsoft.com/office/drawing/2014/main" id="{3F4CE6A8-66A3-457A-5518-744C1E25CD2E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2211" name="Picture 2210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298F774B-1EB6-245D-53EB-8F9F9E37C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sp>
        <p:nvSpPr>
          <p:cNvPr id="2212" name="TextBox 2211">
            <a:extLst>
              <a:ext uri="{FF2B5EF4-FFF2-40B4-BE49-F238E27FC236}">
                <a16:creationId xmlns:a16="http://schemas.microsoft.com/office/drawing/2014/main" id="{C9B67AA1-F0AC-E388-4D40-AD1C9EAB5709}"/>
              </a:ext>
            </a:extLst>
          </p:cNvPr>
          <p:cNvSpPr txBox="1"/>
          <p:nvPr/>
        </p:nvSpPr>
        <p:spPr>
          <a:xfrm>
            <a:off x="212521" y="11143899"/>
            <a:ext cx="17922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a phrase stating the day of the week, and another phrase to describe how you are.</a:t>
            </a:r>
            <a:endParaRPr kumimoji="0" lang="en-GB" sz="253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84305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9BF0FBA-F5A2-422F-A59F-1CC755152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5340" y="167153"/>
            <a:ext cx="1415490" cy="668152"/>
          </a:xfrm>
        </p:spPr>
        <p:txBody>
          <a:bodyPr>
            <a:norm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term 1 Week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78791" y="162736"/>
            <a:ext cx="7668068" cy="748825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have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Jaune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B750C64-2D70-4195-91B3-354A4A35F328}"/>
              </a:ext>
            </a:extLst>
          </p:cNvPr>
          <p:cNvGrpSpPr/>
          <p:nvPr/>
        </p:nvGrpSpPr>
        <p:grpSpPr>
          <a:xfrm>
            <a:off x="7775696" y="282179"/>
            <a:ext cx="1055766" cy="748824"/>
            <a:chOff x="3814354" y="2201705"/>
            <a:chExt cx="643357" cy="45631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415B0151-6032-4EB0-A3CD-17E2BB446C01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ADD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ABCA38A-0807-41B1-98EC-030D5EAAAEAE}"/>
                </a:ext>
              </a:extLst>
            </p:cNvPr>
            <p:cNvSpPr txBox="1"/>
            <p:nvPr/>
          </p:nvSpPr>
          <p:spPr>
            <a:xfrm rot="20463376">
              <a:off x="3912016" y="2214712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FADD2E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8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BE2B0CE5-3530-3EEE-A113-1893C20D8274}"/>
              </a:ext>
            </a:extLst>
          </p:cNvPr>
          <p:cNvGrpSpPr/>
          <p:nvPr/>
        </p:nvGrpSpPr>
        <p:grpSpPr>
          <a:xfrm>
            <a:off x="11347069" y="15577891"/>
            <a:ext cx="818940" cy="590234"/>
            <a:chOff x="11347069" y="15577891"/>
            <a:chExt cx="818940" cy="590234"/>
          </a:xfrm>
        </p:grpSpPr>
        <p:pic>
          <p:nvPicPr>
            <p:cNvPr id="111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88883DCD-8CF9-5AB3-5113-4B96EAD88E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7069" y="15577891"/>
              <a:ext cx="818940" cy="584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F323C7F-5E18-AE59-D28D-98F56B416FF6}"/>
                </a:ext>
              </a:extLst>
            </p:cNvPr>
            <p:cNvSpPr txBox="1"/>
            <p:nvPr/>
          </p:nvSpPr>
          <p:spPr>
            <a:xfrm>
              <a:off x="11463029" y="15671707"/>
              <a:ext cx="577402" cy="496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23</a:t>
              </a:r>
            </a:p>
          </p:txBody>
        </p:sp>
      </p:grpSp>
      <p:sp>
        <p:nvSpPr>
          <p:cNvPr id="2" name="Rectangle: Rounded Corners 28">
            <a:extLst>
              <a:ext uri="{FF2B5EF4-FFF2-40B4-BE49-F238E27FC236}">
                <a16:creationId xmlns:a16="http://schemas.microsoft.com/office/drawing/2014/main" id="{770165E1-EFE6-7C28-A75A-1C6A75DB83A0}"/>
              </a:ext>
            </a:extLst>
          </p:cNvPr>
          <p:cNvSpPr/>
          <p:nvPr/>
        </p:nvSpPr>
        <p:spPr>
          <a:xfrm>
            <a:off x="361939" y="1173246"/>
            <a:ext cx="5101015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FA26EF-7610-5018-823D-7A3838E64E6A}"/>
              </a:ext>
            </a:extLst>
          </p:cNvPr>
          <p:cNvGrpSpPr/>
          <p:nvPr/>
        </p:nvGrpSpPr>
        <p:grpSpPr>
          <a:xfrm>
            <a:off x="477509" y="1320377"/>
            <a:ext cx="2957045" cy="672351"/>
            <a:chOff x="1639842" y="1416995"/>
            <a:chExt cx="1801949" cy="409714"/>
          </a:xfrm>
        </p:grpSpPr>
        <p:sp>
          <p:nvSpPr>
            <p:cNvPr id="5" name="Google Shape;112;p3">
              <a:extLst>
                <a:ext uri="{FF2B5EF4-FFF2-40B4-BE49-F238E27FC236}">
                  <a16:creationId xmlns:a16="http://schemas.microsoft.com/office/drawing/2014/main" id="{A11F3F8A-5580-8710-F4C2-07A12FDB37C8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9BBF932E-0552-83AE-37AA-84EEF5EBBCB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B7228E-F8DE-1A1D-9D30-4B759DB43907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FB7B81-BDB7-B24F-43E2-D3D7C989C2F2}"/>
              </a:ext>
            </a:extLst>
          </p:cNvPr>
          <p:cNvGrpSpPr/>
          <p:nvPr/>
        </p:nvGrpSpPr>
        <p:grpSpPr>
          <a:xfrm>
            <a:off x="135550" y="4323229"/>
            <a:ext cx="2268556" cy="862054"/>
            <a:chOff x="314909" y="12083263"/>
            <a:chExt cx="2268556" cy="862054"/>
          </a:xfrm>
        </p:grpSpPr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615B6D71-5874-D88B-ABC5-AACFB5E907A6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3" name="Picture 12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4F6831A0-A7EE-7FAF-77CF-C2A6C3EED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14" name="Table 51">
            <a:extLst>
              <a:ext uri="{FF2B5EF4-FFF2-40B4-BE49-F238E27FC236}">
                <a16:creationId xmlns:a16="http://schemas.microsoft.com/office/drawing/2014/main" id="{396A123D-D654-13FE-40FE-57211F8C22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92110"/>
              </p:ext>
            </p:extLst>
          </p:nvPr>
        </p:nvGraphicFramePr>
        <p:xfrm>
          <a:off x="322986" y="5170725"/>
          <a:ext cx="11317002" cy="30290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29251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829251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2805837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852663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pPr algn="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chambre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marL="0" marR="0" lvl="0" indent="0" algn="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une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un lit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pPr algn="r"/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affiche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idée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pPr algn="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un bureau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un moto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8896509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pPr algn="r"/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chaise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un cheval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344804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49F4C552-69B6-0FB5-9188-A3854556E41C}"/>
              </a:ext>
            </a:extLst>
          </p:cNvPr>
          <p:cNvSpPr txBox="1"/>
          <p:nvPr/>
        </p:nvSpPr>
        <p:spPr>
          <a:xfrm>
            <a:off x="2412827" y="4480630"/>
            <a:ext cx="7306808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8" name="Table 107">
            <a:extLst>
              <a:ext uri="{FF2B5EF4-FFF2-40B4-BE49-F238E27FC236}">
                <a16:creationId xmlns:a16="http://schemas.microsoft.com/office/drawing/2014/main" id="{C22DE2C9-E7E7-1E0D-C79A-6038A1FC9D9E}"/>
              </a:ext>
            </a:extLst>
          </p:cNvPr>
          <p:cNvGraphicFramePr>
            <a:graphicFrameLocks noGrp="1"/>
          </p:cNvGraphicFramePr>
          <p:nvPr/>
        </p:nvGraphicFramePr>
        <p:xfrm>
          <a:off x="3003265" y="2248960"/>
          <a:ext cx="2172854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72854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Liaison [t]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pSp>
        <p:nvGrpSpPr>
          <p:cNvPr id="26" name="Group 25">
            <a:extLst>
              <a:ext uri="{FF2B5EF4-FFF2-40B4-BE49-F238E27FC236}">
                <a16:creationId xmlns:a16="http://schemas.microsoft.com/office/drawing/2014/main" id="{B93F994F-6609-7898-D8EA-026DC48730BE}"/>
              </a:ext>
            </a:extLst>
          </p:cNvPr>
          <p:cNvGrpSpPr/>
          <p:nvPr/>
        </p:nvGrpSpPr>
        <p:grpSpPr>
          <a:xfrm>
            <a:off x="8949890" y="810429"/>
            <a:ext cx="2865702" cy="1182299"/>
            <a:chOff x="4876029" y="582476"/>
            <a:chExt cx="1822690" cy="72046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76C2FE7-6AF3-6F95-44BF-15F7331F7CE0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720464"/>
              <a:chOff x="4310576" y="875609"/>
              <a:chExt cx="2558030" cy="975089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99A8312-C68C-9A0F-6796-E85BCC4B2A24}"/>
                  </a:ext>
                </a:extLst>
              </p:cNvPr>
              <p:cNvSpPr/>
              <p:nvPr/>
            </p:nvSpPr>
            <p:spPr>
              <a:xfrm>
                <a:off x="4318195" y="953425"/>
                <a:ext cx="2539805" cy="8972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Rectangle: Rounded Corners 82">
                <a:extLst>
                  <a:ext uri="{FF2B5EF4-FFF2-40B4-BE49-F238E27FC236}">
                    <a16:creationId xmlns:a16="http://schemas.microsoft.com/office/drawing/2014/main" id="{3E1B7AC8-BAA2-D284-5653-21A6AEDC640E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149E383-0F64-2E68-192D-26DFF40EC352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1E18216-39C0-5E24-E132-E214B8551D65}"/>
                </a:ext>
              </a:extLst>
            </p:cNvPr>
            <p:cNvSpPr txBox="1"/>
            <p:nvPr/>
          </p:nvSpPr>
          <p:spPr>
            <a:xfrm>
              <a:off x="5115488" y="1002801"/>
              <a:ext cx="1575350" cy="240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Identifying things</a:t>
              </a:r>
            </a:p>
          </p:txBody>
        </p:sp>
      </p:grpSp>
      <p:sp>
        <p:nvSpPr>
          <p:cNvPr id="33" name="Rectangle: Rounded Corners 68">
            <a:extLst>
              <a:ext uri="{FF2B5EF4-FFF2-40B4-BE49-F238E27FC236}">
                <a16:creationId xmlns:a16="http://schemas.microsoft.com/office/drawing/2014/main" id="{353735BF-6F8A-B595-0F9E-AF5A275E3C40}"/>
              </a:ext>
            </a:extLst>
          </p:cNvPr>
          <p:cNvSpPr/>
          <p:nvPr/>
        </p:nvSpPr>
        <p:spPr>
          <a:xfrm>
            <a:off x="215545" y="8387074"/>
            <a:ext cx="11584478" cy="2683644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1F11358A-0731-FE91-35ED-E01F7CBE0892}"/>
              </a:ext>
            </a:extLst>
          </p:cNvPr>
          <p:cNvSpPr txBox="1">
            <a:spLocks/>
          </p:cNvSpPr>
          <p:nvPr/>
        </p:nvSpPr>
        <p:spPr>
          <a:xfrm>
            <a:off x="9681075" y="8562231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5" name="Google Shape;170;p8" descr="Jigsaw, Puzzle, Piece, Game, Concept, Solution">
            <a:extLst>
              <a:ext uri="{FF2B5EF4-FFF2-40B4-BE49-F238E27FC236}">
                <a16:creationId xmlns:a16="http://schemas.microsoft.com/office/drawing/2014/main" id="{E2FEA1BA-FD94-ACFB-A874-3BBF2827E88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98738" y="8477959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CustomShape 3">
            <a:extLst>
              <a:ext uri="{FF2B5EF4-FFF2-40B4-BE49-F238E27FC236}">
                <a16:creationId xmlns:a16="http://schemas.microsoft.com/office/drawing/2014/main" id="{D03FB865-6A49-A443-FE2F-FAF52944FACE}"/>
              </a:ext>
            </a:extLst>
          </p:cNvPr>
          <p:cNvSpPr/>
          <p:nvPr/>
        </p:nvSpPr>
        <p:spPr>
          <a:xfrm>
            <a:off x="367283" y="8979969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Indefinite articles: a/an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952D20F1-EF88-E460-F162-52B87434617D}"/>
              </a:ext>
            </a:extLst>
          </p:cNvPr>
          <p:cNvSpPr txBox="1">
            <a:spLocks/>
          </p:cNvSpPr>
          <p:nvPr/>
        </p:nvSpPr>
        <p:spPr>
          <a:xfrm>
            <a:off x="361939" y="8453948"/>
            <a:ext cx="3660938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j-cs"/>
              </a:rPr>
              <a:t>Gender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8" name="CustomShape 6">
            <a:extLst>
              <a:ext uri="{FF2B5EF4-FFF2-40B4-BE49-F238E27FC236}">
                <a16:creationId xmlns:a16="http://schemas.microsoft.com/office/drawing/2014/main" id="{CEE8964D-599E-D237-FCA7-63B71285BDE8}"/>
              </a:ext>
            </a:extLst>
          </p:cNvPr>
          <p:cNvSpPr/>
          <p:nvPr/>
        </p:nvSpPr>
        <p:spPr>
          <a:xfrm>
            <a:off x="386204" y="9381180"/>
            <a:ext cx="11253784" cy="837195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In French,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things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as well as people and animals, are either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masculine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or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feminine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We say that they have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gender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9" name="Table 107">
            <a:extLst>
              <a:ext uri="{FF2B5EF4-FFF2-40B4-BE49-F238E27FC236}">
                <a16:creationId xmlns:a16="http://schemas.microsoft.com/office/drawing/2014/main" id="{FC269000-3934-C764-84FC-BCD8561B3BEB}"/>
              </a:ext>
            </a:extLst>
          </p:cNvPr>
          <p:cNvGraphicFramePr>
            <a:graphicFrameLocks noGrp="1"/>
          </p:cNvGraphicFramePr>
          <p:nvPr/>
        </p:nvGraphicFramePr>
        <p:xfrm>
          <a:off x="887120" y="2271170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629B681E-9F43-10C6-7BB9-F7648BB1F5AC}"/>
              </a:ext>
            </a:extLst>
          </p:cNvPr>
          <p:cNvSpPr txBox="1"/>
          <p:nvPr/>
        </p:nvSpPr>
        <p:spPr>
          <a:xfrm>
            <a:off x="547907" y="3564538"/>
            <a:ext cx="2460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4966F8EF-9F1A-BDE1-E57E-CD8FA03DFA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3525" y="2608171"/>
            <a:ext cx="409348" cy="81869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C213180-D570-B929-117F-6AC2B7A096D2}"/>
              </a:ext>
            </a:extLst>
          </p:cNvPr>
          <p:cNvSpPr txBox="1"/>
          <p:nvPr/>
        </p:nvSpPr>
        <p:spPr>
          <a:xfrm>
            <a:off x="-216225" y="3307843"/>
            <a:ext cx="4059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[a/an, one]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D5AA740-4DE5-8061-3528-17385A64E5D1}"/>
              </a:ext>
            </a:extLst>
          </p:cNvPr>
          <p:cNvSpPr txBox="1"/>
          <p:nvPr/>
        </p:nvSpPr>
        <p:spPr>
          <a:xfrm>
            <a:off x="3130008" y="2889753"/>
            <a:ext cx="2147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 jeu.</a:t>
            </a:r>
          </a:p>
        </p:txBody>
      </p:sp>
      <p:sp>
        <p:nvSpPr>
          <p:cNvPr id="44" name="CustomShape 6">
            <a:extLst>
              <a:ext uri="{FF2B5EF4-FFF2-40B4-BE49-F238E27FC236}">
                <a16:creationId xmlns:a16="http://schemas.microsoft.com/office/drawing/2014/main" id="{359615E5-A00A-1615-6AF0-7312CFC54DB8}"/>
              </a:ext>
            </a:extLst>
          </p:cNvPr>
          <p:cNvSpPr/>
          <p:nvPr/>
        </p:nvSpPr>
        <p:spPr>
          <a:xfrm>
            <a:off x="386204" y="10174656"/>
            <a:ext cx="11253784" cy="837195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To say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 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(or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) in French use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un 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before a masculine and 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une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before a feminine noun.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8542C87-5288-6594-B6F1-505A586D71C7}"/>
              </a:ext>
            </a:extLst>
          </p:cNvPr>
          <p:cNvGrpSpPr/>
          <p:nvPr/>
        </p:nvGrpSpPr>
        <p:grpSpPr>
          <a:xfrm>
            <a:off x="215545" y="11046841"/>
            <a:ext cx="2331393" cy="849944"/>
            <a:chOff x="265969" y="4581662"/>
            <a:chExt cx="2331393" cy="849944"/>
          </a:xfrm>
        </p:grpSpPr>
        <p:sp>
          <p:nvSpPr>
            <p:cNvPr id="46" name="Title 1">
              <a:extLst>
                <a:ext uri="{FF2B5EF4-FFF2-40B4-BE49-F238E27FC236}">
                  <a16:creationId xmlns:a16="http://schemas.microsoft.com/office/drawing/2014/main" id="{28375D31-B7AC-CBBC-0A8C-51037799FED5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47" name="Picture 46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097BB7EA-7236-5238-EABE-8C36B9619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70E2FAB-C6F8-DE3D-C901-8A2405C764AE}"/>
              </a:ext>
            </a:extLst>
          </p:cNvPr>
          <p:cNvSpPr txBox="1"/>
          <p:nvPr/>
        </p:nvSpPr>
        <p:spPr>
          <a:xfrm>
            <a:off x="2517073" y="11198278"/>
            <a:ext cx="8816068" cy="497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3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Écoute</a:t>
            </a:r>
            <a:r>
              <a:rPr kumimoji="0" lang="en-GB" sz="263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 </a:t>
            </a:r>
            <a:r>
              <a:rPr kumimoji="0" lang="en-GB" sz="263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Écris</a:t>
            </a:r>
            <a:r>
              <a:rPr kumimoji="0" lang="en-GB" sz="263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un </a:t>
            </a:r>
            <a:r>
              <a:rPr kumimoji="0" lang="en-GB" sz="263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ou</a:t>
            </a:r>
            <a:r>
              <a:rPr kumimoji="0" lang="en-GB" sz="263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63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une</a:t>
            </a:r>
            <a:r>
              <a:rPr kumimoji="0" lang="en-GB" sz="263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 </a:t>
            </a:r>
            <a:r>
              <a:rPr kumimoji="0" lang="en-GB" sz="263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Then write the missing letters.</a:t>
            </a:r>
            <a:endParaRPr kumimoji="0" lang="en-GB" sz="263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B552211A-6F96-DB1A-303E-DAA8C9BB346C}"/>
              </a:ext>
            </a:extLst>
          </p:cNvPr>
          <p:cNvGraphicFramePr>
            <a:graphicFrameLocks noGrp="1"/>
          </p:cNvGraphicFramePr>
          <p:nvPr/>
        </p:nvGraphicFramePr>
        <p:xfrm>
          <a:off x="346585" y="11807053"/>
          <a:ext cx="9562768" cy="4269890"/>
        </p:xfrm>
        <a:graphic>
          <a:graphicData uri="http://schemas.openxmlformats.org/drawingml/2006/table">
            <a:tbl>
              <a:tblPr/>
              <a:tblGrid>
                <a:gridCol w="829444">
                  <a:extLst>
                    <a:ext uri="{9D8B030D-6E8A-4147-A177-3AD203B41FA5}">
                      <a16:colId xmlns:a16="http://schemas.microsoft.com/office/drawing/2014/main" val="2816492807"/>
                    </a:ext>
                  </a:extLst>
                </a:gridCol>
                <a:gridCol w="1859098">
                  <a:extLst>
                    <a:ext uri="{9D8B030D-6E8A-4147-A177-3AD203B41FA5}">
                      <a16:colId xmlns:a16="http://schemas.microsoft.com/office/drawing/2014/main" val="2498145018"/>
                    </a:ext>
                  </a:extLst>
                </a:gridCol>
                <a:gridCol w="3381153">
                  <a:extLst>
                    <a:ext uri="{9D8B030D-6E8A-4147-A177-3AD203B41FA5}">
                      <a16:colId xmlns:a16="http://schemas.microsoft.com/office/drawing/2014/main" val="2975785048"/>
                    </a:ext>
                  </a:extLst>
                </a:gridCol>
                <a:gridCol w="3493073">
                  <a:extLst>
                    <a:ext uri="{9D8B030D-6E8A-4147-A177-3AD203B41FA5}">
                      <a16:colId xmlns:a16="http://schemas.microsoft.com/office/drawing/2014/main" val="3503063601"/>
                    </a:ext>
                  </a:extLst>
                </a:gridCol>
              </a:tblGrid>
              <a:tr h="34016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un / </a:t>
                      </a:r>
                      <a:r>
                        <a:rPr lang="en-US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français</a:t>
                      </a:r>
                      <a:endParaRPr lang="en-US"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US"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8315221"/>
                  </a:ext>
                </a:extLst>
              </a:tr>
              <a:tr h="34016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b _ r e a u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desk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6471204"/>
                  </a:ext>
                </a:extLst>
              </a:tr>
              <a:tr h="34016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c h _ v a l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horse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212270"/>
                  </a:ext>
                </a:extLst>
              </a:tr>
              <a:tr h="34016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_ _ a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s 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chair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4219391"/>
                  </a:ext>
                </a:extLst>
              </a:tr>
              <a:tr h="34016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_ _ a m b r 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bedroom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3314733"/>
                  </a:ext>
                </a:extLst>
              </a:tr>
              <a:tr h="34016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_ d é 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idea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7593570"/>
                  </a:ext>
                </a:extLst>
              </a:tr>
              <a:tr h="34016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  _  t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bed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7128173"/>
                  </a:ext>
                </a:extLst>
              </a:tr>
              <a:tr h="34016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m _ t _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motorbike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7321245"/>
                  </a:ext>
                </a:extLst>
              </a:tr>
              <a:tr h="61229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_ f f  _  c h 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poster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5284994"/>
                  </a:ext>
                </a:extLst>
              </a:tr>
            </a:tbl>
          </a:graphicData>
        </a:graphic>
      </p:graphicFrame>
      <p:sp>
        <p:nvSpPr>
          <p:cNvPr id="50" name="Oval Callout 13">
            <a:extLst>
              <a:ext uri="{FF2B5EF4-FFF2-40B4-BE49-F238E27FC236}">
                <a16:creationId xmlns:a16="http://schemas.microsoft.com/office/drawing/2014/main" id="{B51BB5CE-F1CF-A4B9-35A7-97A7F7A041F8}"/>
              </a:ext>
            </a:extLst>
          </p:cNvPr>
          <p:cNvSpPr/>
          <p:nvPr/>
        </p:nvSpPr>
        <p:spPr>
          <a:xfrm>
            <a:off x="5488098" y="1756506"/>
            <a:ext cx="4421256" cy="2527090"/>
          </a:xfrm>
          <a:prstGeom prst="wedgeEllipseCallout">
            <a:avLst>
              <a:gd name="adj1" fmla="val -59438"/>
              <a:gd name="adj2" fmla="val 4793"/>
            </a:avLst>
          </a:prstGeom>
          <a:solidFill>
            <a:schemeClr val="bg2"/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a 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is followed by a </a:t>
            </a: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vowel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often pronounce it.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This is called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liaison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.</a:t>
            </a:r>
          </a:p>
        </p:txBody>
      </p:sp>
      <p:sp>
        <p:nvSpPr>
          <p:cNvPr id="51" name="Arc 50">
            <a:extLst>
              <a:ext uri="{FF2B5EF4-FFF2-40B4-BE49-F238E27FC236}">
                <a16:creationId xmlns:a16="http://schemas.microsoft.com/office/drawing/2014/main" id="{52515AE2-FA7E-1694-603D-B90B230F3A24}"/>
              </a:ext>
            </a:extLst>
          </p:cNvPr>
          <p:cNvSpPr/>
          <p:nvPr/>
        </p:nvSpPr>
        <p:spPr>
          <a:xfrm rot="7925323">
            <a:off x="3856475" y="2972973"/>
            <a:ext cx="335188" cy="351970"/>
          </a:xfrm>
          <a:prstGeom prst="arc">
            <a:avLst>
              <a:gd name="adj1" fmla="val 16485859"/>
              <a:gd name="adj2" fmla="val 0"/>
            </a:avLst>
          </a:prstGeom>
          <a:ln w="28575">
            <a:solidFill>
              <a:srgbClr val="FF38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3555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9BF0FBA-F5A2-422F-A59F-1CC755152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5340" y="167153"/>
            <a:ext cx="1415490" cy="668152"/>
          </a:xfrm>
        </p:spPr>
        <p:txBody>
          <a:bodyPr>
            <a:norm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term 1 Week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78791" y="162736"/>
            <a:ext cx="7668068" cy="748825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have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Jaune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B750C64-2D70-4195-91B3-354A4A35F328}"/>
              </a:ext>
            </a:extLst>
          </p:cNvPr>
          <p:cNvGrpSpPr/>
          <p:nvPr/>
        </p:nvGrpSpPr>
        <p:grpSpPr>
          <a:xfrm>
            <a:off x="7775696" y="282179"/>
            <a:ext cx="1055766" cy="748824"/>
            <a:chOff x="3814354" y="2201705"/>
            <a:chExt cx="643357" cy="45631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415B0151-6032-4EB0-A3CD-17E2BB446C01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ADD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ABCA38A-0807-41B1-98EC-030D5EAAAEAE}"/>
                </a:ext>
              </a:extLst>
            </p:cNvPr>
            <p:cNvSpPr txBox="1"/>
            <p:nvPr/>
          </p:nvSpPr>
          <p:spPr>
            <a:xfrm rot="20463376">
              <a:off x="3912016" y="2214712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FADD2E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8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BE2B0CE5-3530-3EEE-A113-1893C20D8274}"/>
              </a:ext>
            </a:extLst>
          </p:cNvPr>
          <p:cNvGrpSpPr/>
          <p:nvPr/>
        </p:nvGrpSpPr>
        <p:grpSpPr>
          <a:xfrm>
            <a:off x="11347069" y="15577891"/>
            <a:ext cx="818940" cy="590234"/>
            <a:chOff x="11347069" y="15577891"/>
            <a:chExt cx="818940" cy="590234"/>
          </a:xfrm>
        </p:grpSpPr>
        <p:pic>
          <p:nvPicPr>
            <p:cNvPr id="111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88883DCD-8CF9-5AB3-5113-4B96EAD88E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7069" y="15577891"/>
              <a:ext cx="818940" cy="584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F323C7F-5E18-AE59-D28D-98F56B416FF6}"/>
                </a:ext>
              </a:extLst>
            </p:cNvPr>
            <p:cNvSpPr txBox="1"/>
            <p:nvPr/>
          </p:nvSpPr>
          <p:spPr>
            <a:xfrm>
              <a:off x="11463029" y="15671707"/>
              <a:ext cx="607859" cy="496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24</a:t>
              </a:r>
            </a:p>
          </p:txBody>
        </p:sp>
      </p:grp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F84384AB-849A-55DF-FFE4-F5BDED47E75B}"/>
              </a:ext>
            </a:extLst>
          </p:cNvPr>
          <p:cNvSpPr/>
          <p:nvPr/>
        </p:nvSpPr>
        <p:spPr>
          <a:xfrm>
            <a:off x="3625708" y="1769137"/>
            <a:ext cx="7196667" cy="4737762"/>
          </a:xfrm>
          <a:prstGeom prst="wedgeRoundRectCallout">
            <a:avLst>
              <a:gd name="adj1" fmla="val -68362"/>
              <a:gd name="adj2" fmla="val -24902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58BCA92-82D3-60F8-C58F-7D8CFE729F2A}"/>
              </a:ext>
            </a:extLst>
          </p:cNvPr>
          <p:cNvSpPr txBox="1"/>
          <p:nvPr/>
        </p:nvSpPr>
        <p:spPr>
          <a:xfrm>
            <a:off x="4497774" y="1911263"/>
            <a:ext cx="2073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… 	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08FC753-9F6A-62D1-423C-71A9F1A89399}"/>
              </a:ext>
            </a:extLst>
          </p:cNvPr>
          <p:cNvSpPr txBox="1"/>
          <p:nvPr/>
        </p:nvSpPr>
        <p:spPr>
          <a:xfrm>
            <a:off x="4539258" y="2684832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…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5ADDAEA-FE92-2EC1-A802-0E0ABD11B47B}"/>
              </a:ext>
            </a:extLst>
          </p:cNvPr>
          <p:cNvSpPr txBox="1"/>
          <p:nvPr/>
        </p:nvSpPr>
        <p:spPr>
          <a:xfrm>
            <a:off x="4539258" y="3496852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…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7A93D8A-83BC-78F6-098F-CB1E93935712}"/>
              </a:ext>
            </a:extLst>
          </p:cNvPr>
          <p:cNvSpPr txBox="1"/>
          <p:nvPr/>
        </p:nvSpPr>
        <p:spPr>
          <a:xfrm>
            <a:off x="4539258" y="4190884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…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3F52630-919A-A49C-631C-80BA870FBA88}"/>
              </a:ext>
            </a:extLst>
          </p:cNvPr>
          <p:cNvSpPr txBox="1"/>
          <p:nvPr/>
        </p:nvSpPr>
        <p:spPr>
          <a:xfrm>
            <a:off x="4539258" y="4935527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…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AC4B3E3-894D-7DDD-5D48-8054E1BC9BAA}"/>
              </a:ext>
            </a:extLst>
          </p:cNvPr>
          <p:cNvSpPr txBox="1"/>
          <p:nvPr/>
        </p:nvSpPr>
        <p:spPr>
          <a:xfrm>
            <a:off x="4497775" y="573455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…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8B26B33-7225-9010-C75B-5DCC7A7A8A4A}"/>
              </a:ext>
            </a:extLst>
          </p:cNvPr>
          <p:cNvCxnSpPr/>
          <p:nvPr/>
        </p:nvCxnSpPr>
        <p:spPr>
          <a:xfrm>
            <a:off x="7790458" y="1961874"/>
            <a:ext cx="0" cy="55214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97B3182-1C4B-26BE-39EE-D69345F3367D}"/>
              </a:ext>
            </a:extLst>
          </p:cNvPr>
          <p:cNvCxnSpPr/>
          <p:nvPr/>
        </p:nvCxnSpPr>
        <p:spPr>
          <a:xfrm>
            <a:off x="7790458" y="2680744"/>
            <a:ext cx="0" cy="55214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 descr="Logo&#10;&#10;Description automatically generated">
            <a:extLst>
              <a:ext uri="{FF2B5EF4-FFF2-40B4-BE49-F238E27FC236}">
                <a16:creationId xmlns:a16="http://schemas.microsoft.com/office/drawing/2014/main" id="{BC29A493-F563-A816-8AA6-F25FDE15E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044" y="2527032"/>
            <a:ext cx="859549" cy="731471"/>
          </a:xfrm>
          <a:prstGeom prst="rect">
            <a:avLst/>
          </a:prstGeom>
        </p:spPr>
      </p:pic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CFC290D0-B4BF-D033-A0FD-404C04CE4AFF}"/>
              </a:ext>
            </a:extLst>
          </p:cNvPr>
          <p:cNvCxnSpPr/>
          <p:nvPr/>
        </p:nvCxnSpPr>
        <p:spPr>
          <a:xfrm>
            <a:off x="7790458" y="3441004"/>
            <a:ext cx="0" cy="55214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A8774185-3C66-EF81-668B-48B827643755}"/>
              </a:ext>
            </a:extLst>
          </p:cNvPr>
          <p:cNvCxnSpPr/>
          <p:nvPr/>
        </p:nvCxnSpPr>
        <p:spPr>
          <a:xfrm>
            <a:off x="7790458" y="4314659"/>
            <a:ext cx="0" cy="55214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C752FF0D-F02A-DB64-DE5C-0B0E4B01C4CC}"/>
              </a:ext>
            </a:extLst>
          </p:cNvPr>
          <p:cNvCxnSpPr/>
          <p:nvPr/>
        </p:nvCxnSpPr>
        <p:spPr>
          <a:xfrm>
            <a:off x="7790458" y="4998957"/>
            <a:ext cx="0" cy="55214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C9C31EA-EC50-F98C-6FC7-15C82451FE54}"/>
              </a:ext>
            </a:extLst>
          </p:cNvPr>
          <p:cNvCxnSpPr/>
          <p:nvPr/>
        </p:nvCxnSpPr>
        <p:spPr>
          <a:xfrm>
            <a:off x="7790458" y="5720087"/>
            <a:ext cx="0" cy="55214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85734C26-08BF-D5D4-A643-646862763FF7}"/>
              </a:ext>
            </a:extLst>
          </p:cNvPr>
          <p:cNvSpPr txBox="1"/>
          <p:nvPr/>
        </p:nvSpPr>
        <p:spPr>
          <a:xfrm>
            <a:off x="5908221" y="1997503"/>
            <a:ext cx="162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[Tuesday]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660B7C6-7A1F-22F6-254C-A306BD760E4E}"/>
              </a:ext>
            </a:extLst>
          </p:cNvPr>
          <p:cNvSpPr txBox="1"/>
          <p:nvPr/>
        </p:nvSpPr>
        <p:spPr>
          <a:xfrm>
            <a:off x="8883596" y="2654028"/>
            <a:ext cx="162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[funny]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42CEFD7-D767-E3D9-9F1B-2919030563F6}"/>
              </a:ext>
            </a:extLst>
          </p:cNvPr>
          <p:cNvSpPr txBox="1"/>
          <p:nvPr/>
        </p:nvSpPr>
        <p:spPr>
          <a:xfrm>
            <a:off x="8765336" y="3523526"/>
            <a:ext cx="162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[different]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138759F-114B-3790-5BD7-B75A9C6D1564}"/>
              </a:ext>
            </a:extLst>
          </p:cNvPr>
          <p:cNvSpPr txBox="1"/>
          <p:nvPr/>
        </p:nvSpPr>
        <p:spPr>
          <a:xfrm>
            <a:off x="6463342" y="4568114"/>
            <a:ext cx="162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[pretty]</a:t>
            </a:r>
          </a:p>
        </p:txBody>
      </p:sp>
      <p:pic>
        <p:nvPicPr>
          <p:cNvPr id="74" name="Picture 7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A41B0E3-21A5-2B6A-D4ED-4DDF8DE708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649" y="2260823"/>
            <a:ext cx="1500868" cy="4208817"/>
          </a:xfrm>
          <a:prstGeom prst="rect">
            <a:avLst/>
          </a:prstGeom>
        </p:spPr>
      </p:pic>
      <p:pic>
        <p:nvPicPr>
          <p:cNvPr id="75" name="Picture 74" descr="A picture containing text, furniture, seat, stool&#10;&#10;Description automatically generated">
            <a:extLst>
              <a:ext uri="{FF2B5EF4-FFF2-40B4-BE49-F238E27FC236}">
                <a16:creationId xmlns:a16="http://schemas.microsoft.com/office/drawing/2014/main" id="{F74CE305-3743-D836-1B4A-53E36F08CC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7274" y="1813417"/>
            <a:ext cx="491833" cy="676643"/>
          </a:xfrm>
          <a:prstGeom prst="rect">
            <a:avLst/>
          </a:prstGeom>
        </p:spPr>
      </p:pic>
      <p:pic>
        <p:nvPicPr>
          <p:cNvPr id="76" name="Picture 75" descr="A picture containing text&#10;&#10;Description automatically generated">
            <a:extLst>
              <a:ext uri="{FF2B5EF4-FFF2-40B4-BE49-F238E27FC236}">
                <a16:creationId xmlns:a16="http://schemas.microsoft.com/office/drawing/2014/main" id="{3B848CE2-EE51-C0DA-5881-18E6DFCB9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1909" y="2580831"/>
            <a:ext cx="921508" cy="523220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7E402FB9-F934-D876-E5B1-554AEB78D2A8}"/>
              </a:ext>
            </a:extLst>
          </p:cNvPr>
          <p:cNvGrpSpPr/>
          <p:nvPr/>
        </p:nvGrpSpPr>
        <p:grpSpPr>
          <a:xfrm>
            <a:off x="7095090" y="1710830"/>
            <a:ext cx="748970" cy="748970"/>
            <a:chOff x="6856899" y="1640580"/>
            <a:chExt cx="748970" cy="748970"/>
          </a:xfrm>
        </p:grpSpPr>
        <p:pic>
          <p:nvPicPr>
            <p:cNvPr id="78" name="Graphic 77" descr="Flip calendar">
              <a:extLst>
                <a:ext uri="{FF2B5EF4-FFF2-40B4-BE49-F238E27FC236}">
                  <a16:creationId xmlns:a16="http://schemas.microsoft.com/office/drawing/2014/main" id="{B9CF0616-E9AB-CEB0-9747-A6A8F4F63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856899" y="1640580"/>
              <a:ext cx="748970" cy="748970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099DA9D-4979-0941-4220-80B04CDF0021}"/>
                </a:ext>
              </a:extLst>
            </p:cNvPr>
            <p:cNvSpPr txBox="1"/>
            <p:nvPr/>
          </p:nvSpPr>
          <p:spPr>
            <a:xfrm>
              <a:off x="6890601" y="1911299"/>
              <a:ext cx="7025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Tue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54C6915-32D0-0FA8-17CD-6A1074387BBE}"/>
              </a:ext>
            </a:extLst>
          </p:cNvPr>
          <p:cNvGrpSpPr/>
          <p:nvPr/>
        </p:nvGrpSpPr>
        <p:grpSpPr>
          <a:xfrm>
            <a:off x="8039935" y="3327149"/>
            <a:ext cx="747383" cy="744096"/>
            <a:chOff x="4600927" y="4225169"/>
            <a:chExt cx="2068913" cy="2361611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FC59BE05-5D33-EBAE-8EBC-7BFD768D5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00927" y="5009246"/>
              <a:ext cx="2068913" cy="1577534"/>
            </a:xfrm>
            <a:prstGeom prst="rect">
              <a:avLst/>
            </a:prstGeom>
          </p:spPr>
        </p:pic>
        <p:pic>
          <p:nvPicPr>
            <p:cNvPr id="82" name="Picture 81" descr="A picture containing umbrella, accessory&#10;&#10;Description automatically generated">
              <a:extLst>
                <a:ext uri="{FF2B5EF4-FFF2-40B4-BE49-F238E27FC236}">
                  <a16:creationId xmlns:a16="http://schemas.microsoft.com/office/drawing/2014/main" id="{3C420262-84B8-B85D-40E0-C943BE557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833869">
              <a:off x="4973461" y="4225169"/>
              <a:ext cx="1199859" cy="1334335"/>
            </a:xfrm>
            <a:prstGeom prst="rect">
              <a:avLst/>
            </a:prstGeom>
          </p:spPr>
        </p:pic>
      </p:grpSp>
      <p:pic>
        <p:nvPicPr>
          <p:cNvPr id="83" name="Picture 82">
            <a:extLst>
              <a:ext uri="{FF2B5EF4-FFF2-40B4-BE49-F238E27FC236}">
                <a16:creationId xmlns:a16="http://schemas.microsoft.com/office/drawing/2014/main" id="{52B26F2E-891C-05EC-A7BD-67DBC6AE30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18332" y="3246510"/>
            <a:ext cx="1093544" cy="840662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E8AB1722-5301-20FD-0AAC-9FE735A12797}"/>
              </a:ext>
            </a:extLst>
          </p:cNvPr>
          <p:cNvSpPr txBox="1"/>
          <p:nvPr/>
        </p:nvSpPr>
        <p:spPr>
          <a:xfrm>
            <a:off x="7983541" y="4549922"/>
            <a:ext cx="2306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indépendant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</a:t>
            </a:r>
          </a:p>
        </p:txBody>
      </p:sp>
      <p:pic>
        <p:nvPicPr>
          <p:cNvPr id="85" name="Picture 84" descr="A picture containing icon&#10;&#10;Description automatically generated">
            <a:extLst>
              <a:ext uri="{FF2B5EF4-FFF2-40B4-BE49-F238E27FC236}">
                <a16:creationId xmlns:a16="http://schemas.microsoft.com/office/drawing/2014/main" id="{6A0455A7-A967-40B7-BF90-AEC592A258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04181" y="4104269"/>
            <a:ext cx="653677" cy="574067"/>
          </a:xfrm>
          <a:prstGeom prst="rect">
            <a:avLst/>
          </a:prstGeom>
        </p:spPr>
      </p:pic>
      <p:pic>
        <p:nvPicPr>
          <p:cNvPr id="86" name="Picture 85" descr="Shape, circle&#10;&#10;Description automatically generated">
            <a:extLst>
              <a:ext uri="{FF2B5EF4-FFF2-40B4-BE49-F238E27FC236}">
                <a16:creationId xmlns:a16="http://schemas.microsoft.com/office/drawing/2014/main" id="{397B3F9B-8E54-7C8C-B775-DFA5CEBEB42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84974" y="4072669"/>
            <a:ext cx="701958" cy="585126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E8F1B296-71F6-B294-972B-7B75F73D158A}"/>
              </a:ext>
            </a:extLst>
          </p:cNvPr>
          <p:cNvGrpSpPr/>
          <p:nvPr/>
        </p:nvGrpSpPr>
        <p:grpSpPr>
          <a:xfrm>
            <a:off x="6291744" y="5022315"/>
            <a:ext cx="1262741" cy="480024"/>
            <a:chOff x="4675765" y="4975361"/>
            <a:chExt cx="2064324" cy="829730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5FCACE80-9534-2E67-1FE9-C5E3A9B08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0840927">
              <a:off x="4675765" y="4975361"/>
              <a:ext cx="622298" cy="82973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9" name="Picture 88" descr="A picture containing circle&#10;&#10;Description automatically generated">
              <a:extLst>
                <a:ext uri="{FF2B5EF4-FFF2-40B4-BE49-F238E27FC236}">
                  <a16:creationId xmlns:a16="http://schemas.microsoft.com/office/drawing/2014/main" id="{ED7ADC29-8CA3-6351-65C7-215032C2B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647008">
              <a:off x="6143873" y="4995147"/>
              <a:ext cx="596216" cy="77164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0" name="Picture 89" descr="Text&#10;&#10;Description automatically generated">
              <a:extLst>
                <a:ext uri="{FF2B5EF4-FFF2-40B4-BE49-F238E27FC236}">
                  <a16:creationId xmlns:a16="http://schemas.microsoft.com/office/drawing/2014/main" id="{A3BA6AC4-8200-32C6-12EF-B48E80A37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307390" y="5001087"/>
              <a:ext cx="778278" cy="77827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91" name="Picture 90" descr="A picture containing logo&#10;&#10;Description automatically generated">
            <a:extLst>
              <a:ext uri="{FF2B5EF4-FFF2-40B4-BE49-F238E27FC236}">
                <a16:creationId xmlns:a16="http://schemas.microsoft.com/office/drawing/2014/main" id="{37029FD8-5240-96AE-FF4B-ADAFA7B431B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13740" y="5021427"/>
            <a:ext cx="499427" cy="552146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D4578786-6915-3C55-30A1-1BD1546F5A71}"/>
              </a:ext>
            </a:extLst>
          </p:cNvPr>
          <p:cNvSpPr txBox="1"/>
          <p:nvPr/>
        </p:nvSpPr>
        <p:spPr>
          <a:xfrm>
            <a:off x="8430565" y="5056917"/>
            <a:ext cx="2306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[young]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7AD0C280-80FD-B4C9-C87E-446AD2FEC7A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013111" y="5837288"/>
            <a:ext cx="544707" cy="628799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E858674F-0A1A-3A1E-9198-6C4440E40E99}"/>
              </a:ext>
            </a:extLst>
          </p:cNvPr>
          <p:cNvSpPr txBox="1"/>
          <p:nvPr/>
        </p:nvSpPr>
        <p:spPr>
          <a:xfrm>
            <a:off x="8488626" y="5873969"/>
            <a:ext cx="2306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[difficult]</a:t>
            </a:r>
          </a:p>
        </p:txBody>
      </p:sp>
      <p:pic>
        <p:nvPicPr>
          <p:cNvPr id="95" name="Picture 9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6845D6C-F804-DC7B-C578-A9B622C737B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510404" y="5757454"/>
            <a:ext cx="899054" cy="507123"/>
          </a:xfrm>
          <a:prstGeom prst="rect">
            <a:avLst/>
          </a:prstGeom>
        </p:spPr>
      </p:pic>
      <p:grpSp>
        <p:nvGrpSpPr>
          <p:cNvPr id="96" name="Group 95">
            <a:extLst>
              <a:ext uri="{FF2B5EF4-FFF2-40B4-BE49-F238E27FC236}">
                <a16:creationId xmlns:a16="http://schemas.microsoft.com/office/drawing/2014/main" id="{2ABEF1E6-C959-C9FB-148B-3309763221CB}"/>
              </a:ext>
            </a:extLst>
          </p:cNvPr>
          <p:cNvGrpSpPr/>
          <p:nvPr/>
        </p:nvGrpSpPr>
        <p:grpSpPr>
          <a:xfrm>
            <a:off x="145866" y="1008478"/>
            <a:ext cx="2331393" cy="849944"/>
            <a:chOff x="265969" y="4581662"/>
            <a:chExt cx="2331393" cy="849944"/>
          </a:xfrm>
        </p:grpSpPr>
        <p:sp>
          <p:nvSpPr>
            <p:cNvPr id="97" name="Title 1">
              <a:extLst>
                <a:ext uri="{FF2B5EF4-FFF2-40B4-BE49-F238E27FC236}">
                  <a16:creationId xmlns:a16="http://schemas.microsoft.com/office/drawing/2014/main" id="{893F9C4F-F2A4-72CC-137A-E99F4EC3CC9C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98" name="Picture 97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E57563B6-3C91-4CB5-2246-B251848F6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3965F735-B4D0-DCE0-12AF-9662FC191375}"/>
              </a:ext>
            </a:extLst>
          </p:cNvPr>
          <p:cNvSpPr txBox="1"/>
          <p:nvPr/>
        </p:nvSpPr>
        <p:spPr>
          <a:xfrm>
            <a:off x="2447394" y="1195773"/>
            <a:ext cx="8111901" cy="497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3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Écoute</a:t>
            </a:r>
            <a:r>
              <a:rPr kumimoji="0" lang="en-GB" sz="263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 Choose the correct end of the sentence.</a:t>
            </a:r>
            <a:endParaRPr kumimoji="0" lang="en-GB" sz="263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100" name="Table 99">
            <a:extLst>
              <a:ext uri="{FF2B5EF4-FFF2-40B4-BE49-F238E27FC236}">
                <a16:creationId xmlns:a16="http://schemas.microsoft.com/office/drawing/2014/main" id="{1A141445-D3BF-E3A1-0938-27CCD0B26DC3}"/>
              </a:ext>
            </a:extLst>
          </p:cNvPr>
          <p:cNvGraphicFramePr>
            <a:graphicFrameLocks noGrp="1"/>
          </p:cNvGraphicFramePr>
          <p:nvPr/>
        </p:nvGraphicFramePr>
        <p:xfrm>
          <a:off x="3658299" y="1799619"/>
          <a:ext cx="1149331" cy="4557600"/>
        </p:xfrm>
        <a:graphic>
          <a:graphicData uri="http://schemas.openxmlformats.org/drawingml/2006/table">
            <a:tbl>
              <a:tblPr/>
              <a:tblGrid>
                <a:gridCol w="1149331">
                  <a:extLst>
                    <a:ext uri="{9D8B030D-6E8A-4147-A177-3AD203B41FA5}">
                      <a16:colId xmlns:a16="http://schemas.microsoft.com/office/drawing/2014/main" val="2941417214"/>
                    </a:ext>
                  </a:extLst>
                </a:gridCol>
              </a:tblGrid>
              <a:tr h="75960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5639983"/>
                  </a:ext>
                </a:extLst>
              </a:tr>
              <a:tr h="75960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7497573"/>
                  </a:ext>
                </a:extLst>
              </a:tr>
              <a:tr h="75960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3520258"/>
                  </a:ext>
                </a:extLst>
              </a:tr>
              <a:tr h="75960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264278"/>
                  </a:ext>
                </a:extLst>
              </a:tr>
              <a:tr h="75960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240">
                      <a:noFill/>
                    </a:lnL>
                    <a:lnR w="1224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noFill/>
                    </a:lnT>
                    <a:lnB w="1224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3731483"/>
                  </a:ext>
                </a:extLst>
              </a:tr>
              <a:tr h="75960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240">
                      <a:noFill/>
                    </a:lnL>
                    <a:lnR w="1224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noFill/>
                    </a:lnT>
                    <a:lnB w="1224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3421407"/>
                  </a:ext>
                </a:extLst>
              </a:tr>
            </a:tbl>
          </a:graphicData>
        </a:graphic>
      </p:graphicFrame>
      <p:grpSp>
        <p:nvGrpSpPr>
          <p:cNvPr id="103" name="Group 102">
            <a:extLst>
              <a:ext uri="{FF2B5EF4-FFF2-40B4-BE49-F238E27FC236}">
                <a16:creationId xmlns:a16="http://schemas.microsoft.com/office/drawing/2014/main" id="{E61371E3-7C04-6D7F-936C-BA4A043570E5}"/>
              </a:ext>
            </a:extLst>
          </p:cNvPr>
          <p:cNvGrpSpPr/>
          <p:nvPr/>
        </p:nvGrpSpPr>
        <p:grpSpPr>
          <a:xfrm>
            <a:off x="150462" y="6503578"/>
            <a:ext cx="2161593" cy="852090"/>
            <a:chOff x="-3202503" y="7519765"/>
            <a:chExt cx="2161593" cy="852090"/>
          </a:xfrm>
        </p:grpSpPr>
        <p:sp>
          <p:nvSpPr>
            <p:cNvPr id="104" name="Title 1">
              <a:extLst>
                <a:ext uri="{FF2B5EF4-FFF2-40B4-BE49-F238E27FC236}">
                  <a16:creationId xmlns:a16="http://schemas.microsoft.com/office/drawing/2014/main" id="{74823069-B40E-5075-594B-DE86A191CFF9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05" name="Picture 104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821BF184-5FD3-7062-7023-710F40DAC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00770484-1BD7-5589-E4D3-D57157B3E3DA}"/>
              </a:ext>
            </a:extLst>
          </p:cNvPr>
          <p:cNvSpPr txBox="1"/>
          <p:nvPr/>
        </p:nvSpPr>
        <p:spPr>
          <a:xfrm>
            <a:off x="2447394" y="6680849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A. </a:t>
            </a: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B – turn to the next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7" name="CustomShape 3">
            <a:extLst>
              <a:ext uri="{FF2B5EF4-FFF2-40B4-BE49-F238E27FC236}">
                <a16:creationId xmlns:a16="http://schemas.microsoft.com/office/drawing/2014/main" id="{CD881FCD-075D-7BB3-554A-B0F0337D2DD1}"/>
              </a:ext>
            </a:extLst>
          </p:cNvPr>
          <p:cNvSpPr/>
          <p:nvPr/>
        </p:nvSpPr>
        <p:spPr>
          <a:xfrm>
            <a:off x="218433" y="7204574"/>
            <a:ext cx="5094578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Start each sentence. Pronounce the –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when it’s 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bold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, otherwise        for a Silent Final Consonant. 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8" name="Picture 107" descr="Shape, circle&#10;&#10;Description automatically generated">
            <a:extLst>
              <a:ext uri="{FF2B5EF4-FFF2-40B4-BE49-F238E27FC236}">
                <a16:creationId xmlns:a16="http://schemas.microsoft.com/office/drawing/2014/main" id="{C1EC563C-F337-85EA-6555-8056564384D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630" y="7494410"/>
            <a:ext cx="518288" cy="622336"/>
          </a:xfrm>
          <a:prstGeom prst="rect">
            <a:avLst/>
          </a:prstGeom>
        </p:spPr>
      </p:pic>
      <p:graphicFrame>
        <p:nvGraphicFramePr>
          <p:cNvPr id="110" name="Table 6">
            <a:extLst>
              <a:ext uri="{FF2B5EF4-FFF2-40B4-BE49-F238E27FC236}">
                <a16:creationId xmlns:a16="http://schemas.microsoft.com/office/drawing/2014/main" id="{18024475-324D-CF0C-5C4F-70E6AD1E54F5}"/>
              </a:ext>
            </a:extLst>
          </p:cNvPr>
          <p:cNvGraphicFramePr>
            <a:graphicFrameLocks noGrp="1"/>
          </p:cNvGraphicFramePr>
          <p:nvPr/>
        </p:nvGraphicFramePr>
        <p:xfrm>
          <a:off x="263423" y="8287080"/>
          <a:ext cx="4461046" cy="4937760"/>
        </p:xfrm>
        <a:graphic>
          <a:graphicData uri="http://schemas.openxmlformats.org/drawingml/2006/table">
            <a:tbl>
              <a:tblPr firstRow="1" bandRow="1"/>
              <a:tblGrid>
                <a:gridCol w="92195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3539088">
                  <a:extLst>
                    <a:ext uri="{9D8B030D-6E8A-4147-A177-3AD203B41FA5}">
                      <a16:colId xmlns:a16="http://schemas.microsoft.com/office/drawing/2014/main" val="1417169135"/>
                    </a:ext>
                  </a:extLst>
                </a:gridCol>
              </a:tblGrid>
              <a:tr h="25866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25866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25866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25866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25866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25866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pic>
        <p:nvPicPr>
          <p:cNvPr id="113" name="Picture 112" descr="Shape, circle&#10;&#10;Description automatically generated">
            <a:extLst>
              <a:ext uri="{FF2B5EF4-FFF2-40B4-BE49-F238E27FC236}">
                <a16:creationId xmlns:a16="http://schemas.microsoft.com/office/drawing/2014/main" id="{F5F45662-18D0-CA26-46E6-7A10DC06B82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015" y="9084937"/>
            <a:ext cx="518288" cy="622336"/>
          </a:xfrm>
          <a:prstGeom prst="rect">
            <a:avLst/>
          </a:prstGeom>
        </p:spPr>
      </p:pic>
      <p:pic>
        <p:nvPicPr>
          <p:cNvPr id="114" name="Picture 113" descr="Shape, circle&#10;&#10;Description automatically generated">
            <a:extLst>
              <a:ext uri="{FF2B5EF4-FFF2-40B4-BE49-F238E27FC236}">
                <a16:creationId xmlns:a16="http://schemas.microsoft.com/office/drawing/2014/main" id="{1C209487-BD3E-9829-137B-1E293B6C3CB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015" y="9892369"/>
            <a:ext cx="518288" cy="622336"/>
          </a:xfrm>
          <a:prstGeom prst="rect">
            <a:avLst/>
          </a:prstGeom>
        </p:spPr>
      </p:pic>
      <p:pic>
        <p:nvPicPr>
          <p:cNvPr id="115" name="Picture 114" descr="Shape, circle&#10;&#10;Description automatically generated">
            <a:extLst>
              <a:ext uri="{FF2B5EF4-FFF2-40B4-BE49-F238E27FC236}">
                <a16:creationId xmlns:a16="http://schemas.microsoft.com/office/drawing/2014/main" id="{19910918-7C9B-5B62-9534-D6514B730F3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90" y="12402460"/>
            <a:ext cx="518288" cy="622336"/>
          </a:xfrm>
          <a:prstGeom prst="rect">
            <a:avLst/>
          </a:prstGeom>
        </p:spPr>
      </p:pic>
      <p:sp>
        <p:nvSpPr>
          <p:cNvPr id="116" name="CustomShape 3">
            <a:extLst>
              <a:ext uri="{FF2B5EF4-FFF2-40B4-BE49-F238E27FC236}">
                <a16:creationId xmlns:a16="http://schemas.microsoft.com/office/drawing/2014/main" id="{919FDCA4-0973-C662-78D8-B6C7A29067B9}"/>
              </a:ext>
            </a:extLst>
          </p:cNvPr>
          <p:cNvSpPr/>
          <p:nvPr/>
        </p:nvSpPr>
        <p:spPr>
          <a:xfrm>
            <a:off x="6066950" y="7191570"/>
            <a:ext cx="6123758" cy="14839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Now your turn to listen to your partner. 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Do you hear –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  If so, choose and say the sentence ending which starts with a vowel. 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17" name="Table 6">
            <a:extLst>
              <a:ext uri="{FF2B5EF4-FFF2-40B4-BE49-F238E27FC236}">
                <a16:creationId xmlns:a16="http://schemas.microsoft.com/office/drawing/2014/main" id="{8799D958-14F5-65F3-FE83-DDACE22AC4EE}"/>
              </a:ext>
            </a:extLst>
          </p:cNvPr>
          <p:cNvGraphicFramePr>
            <a:graphicFrameLocks noGrp="1"/>
          </p:cNvGraphicFramePr>
          <p:nvPr/>
        </p:nvGraphicFramePr>
        <p:xfrm>
          <a:off x="6017761" y="8287080"/>
          <a:ext cx="5892742" cy="2743200"/>
        </p:xfrm>
        <a:graphic>
          <a:graphicData uri="http://schemas.openxmlformats.org/drawingml/2006/table">
            <a:tbl>
              <a:tblPr firstRow="1" bandRow="1"/>
              <a:tblGrid>
                <a:gridCol w="55981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2818103">
                  <a:extLst>
                    <a:ext uri="{9D8B030D-6E8A-4147-A177-3AD203B41FA5}">
                      <a16:colId xmlns:a16="http://schemas.microsoft.com/office/drawing/2014/main" val="4253151256"/>
                    </a:ext>
                  </a:extLst>
                </a:gridCol>
                <a:gridCol w="2514821">
                  <a:extLst>
                    <a:ext uri="{9D8B030D-6E8A-4147-A177-3AD203B41FA5}">
                      <a16:colId xmlns:a16="http://schemas.microsoft.com/office/drawing/2014/main" val="2518201908"/>
                    </a:ext>
                  </a:extLst>
                </a:gridCol>
              </a:tblGrid>
              <a:tr h="37656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…difficile.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ne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affiche.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37656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n bureau.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sérieux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37656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ne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chaise.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courageux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37656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vendredi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n lit.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37656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dimanche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ne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idée.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37656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curieux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n cheval.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8267AF6-D138-766D-808C-8D28FCB72F5A}"/>
              </a:ext>
            </a:extLst>
          </p:cNvPr>
          <p:cNvGrpSpPr/>
          <p:nvPr/>
        </p:nvGrpSpPr>
        <p:grpSpPr>
          <a:xfrm>
            <a:off x="174867" y="13273066"/>
            <a:ext cx="2046279" cy="849944"/>
            <a:chOff x="291715" y="11147271"/>
            <a:chExt cx="2046279" cy="849944"/>
          </a:xfrm>
        </p:grpSpPr>
        <p:sp>
          <p:nvSpPr>
            <p:cNvPr id="119" name="Title 2">
              <a:extLst>
                <a:ext uri="{FF2B5EF4-FFF2-40B4-BE49-F238E27FC236}">
                  <a16:creationId xmlns:a16="http://schemas.microsoft.com/office/drawing/2014/main" id="{C3C2FCCB-D83E-9D4E-85C2-ABA81C4B8B88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20" name="Picture 119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5039293A-F05A-C9A3-8589-8E868606A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0A2F4DB2-4EEC-E288-2CE7-1E6778C86323}"/>
              </a:ext>
            </a:extLst>
          </p:cNvPr>
          <p:cNvSpPr txBox="1"/>
          <p:nvPr/>
        </p:nvSpPr>
        <p:spPr>
          <a:xfrm>
            <a:off x="2285176" y="13401763"/>
            <a:ext cx="8541020" cy="497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3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Écris</a:t>
            </a:r>
            <a:r>
              <a:rPr kumimoji="0" lang="en-GB" sz="263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des </a:t>
            </a:r>
            <a:r>
              <a:rPr kumimoji="0" lang="en-GB" sz="263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réponses</a:t>
            </a:r>
            <a:r>
              <a:rPr kumimoji="0" lang="en-GB" sz="263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</a:t>
            </a:r>
            <a:endParaRPr kumimoji="0" lang="en-GB" sz="263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25622103-AB2D-FBFA-A529-A51D2D92BE78}"/>
              </a:ext>
            </a:extLst>
          </p:cNvPr>
          <p:cNvSpPr txBox="1"/>
          <p:nvPr/>
        </p:nvSpPr>
        <p:spPr>
          <a:xfrm>
            <a:off x="293912" y="14235585"/>
            <a:ext cx="3437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cheval ?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1D5BDE74-8265-26C6-62BB-837123ED4837}"/>
              </a:ext>
            </a:extLst>
          </p:cNvPr>
          <p:cNvSpPr txBox="1"/>
          <p:nvPr/>
        </p:nvSpPr>
        <p:spPr>
          <a:xfrm>
            <a:off x="240610" y="14581449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1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6EAE9E5-D937-BCA6-C3C4-88784D6EE114}"/>
              </a:ext>
            </a:extLst>
          </p:cNvPr>
          <p:cNvSpPr txBox="1"/>
          <p:nvPr/>
        </p:nvSpPr>
        <p:spPr>
          <a:xfrm>
            <a:off x="260263" y="15447537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2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D4EA82C3-BB42-7D47-C447-0FB3F3513C14}"/>
              </a:ext>
            </a:extLst>
          </p:cNvPr>
          <p:cNvSpPr txBox="1"/>
          <p:nvPr/>
        </p:nvSpPr>
        <p:spPr>
          <a:xfrm>
            <a:off x="497062" y="15206116"/>
            <a:ext cx="3437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lit ?</a:t>
            </a:r>
          </a:p>
        </p:txBody>
      </p:sp>
      <p:sp>
        <p:nvSpPr>
          <p:cNvPr id="2048" name="TextBox 2047">
            <a:extLst>
              <a:ext uri="{FF2B5EF4-FFF2-40B4-BE49-F238E27FC236}">
                <a16:creationId xmlns:a16="http://schemas.microsoft.com/office/drawing/2014/main" id="{1EF67E39-9BE3-34BA-1362-55FD324F3898}"/>
              </a:ext>
            </a:extLst>
          </p:cNvPr>
          <p:cNvSpPr txBox="1"/>
          <p:nvPr/>
        </p:nvSpPr>
        <p:spPr>
          <a:xfrm>
            <a:off x="6330666" y="11616349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3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2049" name="TextBox 2048">
            <a:extLst>
              <a:ext uri="{FF2B5EF4-FFF2-40B4-BE49-F238E27FC236}">
                <a16:creationId xmlns:a16="http://schemas.microsoft.com/office/drawing/2014/main" id="{90EE2668-1D7D-CBCE-A618-274ED962FD5D}"/>
              </a:ext>
            </a:extLst>
          </p:cNvPr>
          <p:cNvSpPr txBox="1"/>
          <p:nvPr/>
        </p:nvSpPr>
        <p:spPr>
          <a:xfrm>
            <a:off x="6467772" y="11301204"/>
            <a:ext cx="3437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lit ?</a:t>
            </a:r>
          </a:p>
        </p:txBody>
      </p:sp>
      <p:sp>
        <p:nvSpPr>
          <p:cNvPr id="2051" name="TextBox 2050">
            <a:extLst>
              <a:ext uri="{FF2B5EF4-FFF2-40B4-BE49-F238E27FC236}">
                <a16:creationId xmlns:a16="http://schemas.microsoft.com/office/drawing/2014/main" id="{52A214DC-2F8F-BD2D-2158-C13129DE9CB4}"/>
              </a:ext>
            </a:extLst>
          </p:cNvPr>
          <p:cNvSpPr txBox="1"/>
          <p:nvPr/>
        </p:nvSpPr>
        <p:spPr>
          <a:xfrm>
            <a:off x="6387212" y="12393329"/>
            <a:ext cx="3437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chambre ?</a:t>
            </a:r>
          </a:p>
        </p:txBody>
      </p:sp>
      <p:sp>
        <p:nvSpPr>
          <p:cNvPr id="2052" name="TextBox 2051">
            <a:extLst>
              <a:ext uri="{FF2B5EF4-FFF2-40B4-BE49-F238E27FC236}">
                <a16:creationId xmlns:a16="http://schemas.microsoft.com/office/drawing/2014/main" id="{10E78C3E-C5C1-E123-45DA-FA68080B6582}"/>
              </a:ext>
            </a:extLst>
          </p:cNvPr>
          <p:cNvSpPr txBox="1"/>
          <p:nvPr/>
        </p:nvSpPr>
        <p:spPr>
          <a:xfrm>
            <a:off x="6333910" y="12739193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4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2054" name="TextBox 2053">
            <a:extLst>
              <a:ext uri="{FF2B5EF4-FFF2-40B4-BE49-F238E27FC236}">
                <a16:creationId xmlns:a16="http://schemas.microsoft.com/office/drawing/2014/main" id="{E35A8F76-39D5-19B0-2291-F134E2A7B965}"/>
              </a:ext>
            </a:extLst>
          </p:cNvPr>
          <p:cNvSpPr txBox="1"/>
          <p:nvPr/>
        </p:nvSpPr>
        <p:spPr>
          <a:xfrm>
            <a:off x="6346100" y="13772754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5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2055" name="TextBox 2054">
            <a:extLst>
              <a:ext uri="{FF2B5EF4-FFF2-40B4-BE49-F238E27FC236}">
                <a16:creationId xmlns:a16="http://schemas.microsoft.com/office/drawing/2014/main" id="{67A7DD4E-AA51-527B-9B64-174A5B33AB3B}"/>
              </a:ext>
            </a:extLst>
          </p:cNvPr>
          <p:cNvSpPr txBox="1"/>
          <p:nvPr/>
        </p:nvSpPr>
        <p:spPr>
          <a:xfrm>
            <a:off x="6582899" y="13531333"/>
            <a:ext cx="3437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vendredi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?</a:t>
            </a:r>
          </a:p>
        </p:txBody>
      </p:sp>
      <p:sp>
        <p:nvSpPr>
          <p:cNvPr id="2058" name="TextBox 2057">
            <a:extLst>
              <a:ext uri="{FF2B5EF4-FFF2-40B4-BE49-F238E27FC236}">
                <a16:creationId xmlns:a16="http://schemas.microsoft.com/office/drawing/2014/main" id="{3B4FC2DE-E3F0-023E-8E6A-018A9338F23B}"/>
              </a:ext>
            </a:extLst>
          </p:cNvPr>
          <p:cNvSpPr txBox="1"/>
          <p:nvPr/>
        </p:nvSpPr>
        <p:spPr>
          <a:xfrm>
            <a:off x="6330666" y="14848180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6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2059" name="TextBox 2058">
            <a:extLst>
              <a:ext uri="{FF2B5EF4-FFF2-40B4-BE49-F238E27FC236}">
                <a16:creationId xmlns:a16="http://schemas.microsoft.com/office/drawing/2014/main" id="{175C25E3-8590-553F-7368-FC766EA17D46}"/>
              </a:ext>
            </a:extLst>
          </p:cNvPr>
          <p:cNvSpPr txBox="1"/>
          <p:nvPr/>
        </p:nvSpPr>
        <p:spPr>
          <a:xfrm>
            <a:off x="6467772" y="14533035"/>
            <a:ext cx="3437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idée ?</a:t>
            </a:r>
          </a:p>
        </p:txBody>
      </p:sp>
      <p:pic>
        <p:nvPicPr>
          <p:cNvPr id="2061" name="Picture 2060" descr="Logo&#10;&#10;Description automatically generated">
            <a:extLst>
              <a:ext uri="{FF2B5EF4-FFF2-40B4-BE49-F238E27FC236}">
                <a16:creationId xmlns:a16="http://schemas.microsoft.com/office/drawing/2014/main" id="{ADDD0BEF-0E09-AA5B-DBE7-21FFF5A1CA9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696242" y="14330911"/>
            <a:ext cx="868476" cy="706994"/>
          </a:xfrm>
          <a:prstGeom prst="rect">
            <a:avLst/>
          </a:prstGeom>
        </p:spPr>
      </p:pic>
      <p:pic>
        <p:nvPicPr>
          <p:cNvPr id="2062" name="Picture 2061" descr="A picture containing text, furniture, seat, stool&#10;&#10;Description automatically generated">
            <a:extLst>
              <a:ext uri="{FF2B5EF4-FFF2-40B4-BE49-F238E27FC236}">
                <a16:creationId xmlns:a16="http://schemas.microsoft.com/office/drawing/2014/main" id="{AB3DB9EB-6EC8-7E60-F46B-228020AEC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0624" y="15306620"/>
            <a:ext cx="719713" cy="990151"/>
          </a:xfrm>
          <a:prstGeom prst="rect">
            <a:avLst/>
          </a:prstGeom>
        </p:spPr>
      </p:pic>
      <p:pic>
        <p:nvPicPr>
          <p:cNvPr id="2063" name="Picture 2062" descr="A picture containing text&#10;&#10;Description automatically generated">
            <a:extLst>
              <a:ext uri="{FF2B5EF4-FFF2-40B4-BE49-F238E27FC236}">
                <a16:creationId xmlns:a16="http://schemas.microsoft.com/office/drawing/2014/main" id="{04394F23-01B8-EB66-6C06-C3A3D86E09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8577" y="12398344"/>
            <a:ext cx="1405751" cy="798167"/>
          </a:xfrm>
          <a:prstGeom prst="rect">
            <a:avLst/>
          </a:prstGeom>
        </p:spPr>
      </p:pic>
      <p:grpSp>
        <p:nvGrpSpPr>
          <p:cNvPr id="2067" name="Group 2066">
            <a:extLst>
              <a:ext uri="{FF2B5EF4-FFF2-40B4-BE49-F238E27FC236}">
                <a16:creationId xmlns:a16="http://schemas.microsoft.com/office/drawing/2014/main" id="{9E36EA46-7418-7AFC-CC01-92854F6AECAD}"/>
              </a:ext>
            </a:extLst>
          </p:cNvPr>
          <p:cNvGrpSpPr/>
          <p:nvPr/>
        </p:nvGrpSpPr>
        <p:grpSpPr>
          <a:xfrm>
            <a:off x="10592492" y="13457206"/>
            <a:ext cx="914400" cy="914400"/>
            <a:chOff x="10257278" y="3019889"/>
            <a:chExt cx="914400" cy="914400"/>
          </a:xfrm>
        </p:grpSpPr>
        <p:pic>
          <p:nvPicPr>
            <p:cNvPr id="2065" name="Graphic 2064" descr="Flip calendar">
              <a:extLst>
                <a:ext uri="{FF2B5EF4-FFF2-40B4-BE49-F238E27FC236}">
                  <a16:creationId xmlns:a16="http://schemas.microsoft.com/office/drawing/2014/main" id="{D1AA7C8E-7617-9B29-977A-0DDC7E53C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0257278" y="3019889"/>
              <a:ext cx="914400" cy="914400"/>
            </a:xfrm>
            <a:prstGeom prst="rect">
              <a:avLst/>
            </a:prstGeom>
          </p:spPr>
        </p:pic>
        <p:sp>
          <p:nvSpPr>
            <p:cNvPr id="2066" name="TextBox 2065">
              <a:extLst>
                <a:ext uri="{FF2B5EF4-FFF2-40B4-BE49-F238E27FC236}">
                  <a16:creationId xmlns:a16="http://schemas.microsoft.com/office/drawing/2014/main" id="{93983FAA-B828-0AD1-B3EF-9BF34B02548B}"/>
                </a:ext>
              </a:extLst>
            </p:cNvPr>
            <p:cNvSpPr txBox="1"/>
            <p:nvPr/>
          </p:nvSpPr>
          <p:spPr>
            <a:xfrm>
              <a:off x="10369571" y="3411069"/>
              <a:ext cx="7369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</a:p>
          </p:txBody>
        </p:sp>
      </p:grpSp>
      <p:pic>
        <p:nvPicPr>
          <p:cNvPr id="2068" name="Picture 2067" descr="Logo&#10;&#10;Description automatically generated with low confidence">
            <a:extLst>
              <a:ext uri="{FF2B5EF4-FFF2-40B4-BE49-F238E27FC236}">
                <a16:creationId xmlns:a16="http://schemas.microsoft.com/office/drawing/2014/main" id="{0FE24E17-1428-037E-B58E-31E49A25BDF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633256" y="14377400"/>
            <a:ext cx="763021" cy="930159"/>
          </a:xfrm>
          <a:prstGeom prst="rect">
            <a:avLst/>
          </a:prstGeom>
        </p:spPr>
      </p:pic>
      <p:pic>
        <p:nvPicPr>
          <p:cNvPr id="2069" name="Picture 2068" descr="A picture containing text, furniture, table&#10;&#10;Description automatically generated">
            <a:extLst>
              <a:ext uri="{FF2B5EF4-FFF2-40B4-BE49-F238E27FC236}">
                <a16:creationId xmlns:a16="http://schemas.microsoft.com/office/drawing/2014/main" id="{9D3AA214-E58A-763A-6756-BA040ABCD5B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633256" y="11413229"/>
            <a:ext cx="1099561" cy="79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636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9BF0FBA-F5A2-422F-A59F-1CC755152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5340" y="167153"/>
            <a:ext cx="1415490" cy="668152"/>
          </a:xfrm>
        </p:spPr>
        <p:txBody>
          <a:bodyPr>
            <a:norm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term 1 Week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78791" y="162736"/>
            <a:ext cx="7668068" cy="748825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have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Jaune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B750C64-2D70-4195-91B3-354A4A35F328}"/>
              </a:ext>
            </a:extLst>
          </p:cNvPr>
          <p:cNvGrpSpPr/>
          <p:nvPr/>
        </p:nvGrpSpPr>
        <p:grpSpPr>
          <a:xfrm>
            <a:off x="7775696" y="282179"/>
            <a:ext cx="1055766" cy="748824"/>
            <a:chOff x="3814354" y="2201705"/>
            <a:chExt cx="643357" cy="45631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415B0151-6032-4EB0-A3CD-17E2BB446C01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ADD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ABCA38A-0807-41B1-98EC-030D5EAAAEAE}"/>
                </a:ext>
              </a:extLst>
            </p:cNvPr>
            <p:cNvSpPr txBox="1"/>
            <p:nvPr/>
          </p:nvSpPr>
          <p:spPr>
            <a:xfrm rot="20463376">
              <a:off x="3912016" y="2214712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FADD2E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8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BE2B0CE5-3530-3EEE-A113-1893C20D8274}"/>
              </a:ext>
            </a:extLst>
          </p:cNvPr>
          <p:cNvGrpSpPr/>
          <p:nvPr/>
        </p:nvGrpSpPr>
        <p:grpSpPr>
          <a:xfrm>
            <a:off x="11347069" y="15577891"/>
            <a:ext cx="818940" cy="590234"/>
            <a:chOff x="11347069" y="15577891"/>
            <a:chExt cx="818940" cy="590234"/>
          </a:xfrm>
        </p:grpSpPr>
        <p:pic>
          <p:nvPicPr>
            <p:cNvPr id="111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88883DCD-8CF9-5AB3-5113-4B96EAD88E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7069" y="15577891"/>
              <a:ext cx="818940" cy="584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F323C7F-5E18-AE59-D28D-98F56B416FF6}"/>
                </a:ext>
              </a:extLst>
            </p:cNvPr>
            <p:cNvSpPr txBox="1"/>
            <p:nvPr/>
          </p:nvSpPr>
          <p:spPr>
            <a:xfrm>
              <a:off x="11463029" y="15671707"/>
              <a:ext cx="562975" cy="496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25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8FD53A2-F733-6EDE-500E-4DAED775DE80}"/>
              </a:ext>
            </a:extLst>
          </p:cNvPr>
          <p:cNvSpPr txBox="1"/>
          <p:nvPr/>
        </p:nvSpPr>
        <p:spPr>
          <a:xfrm>
            <a:off x="2465373" y="1189880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B. </a:t>
            </a: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A on previous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CustomShape 3">
            <a:extLst>
              <a:ext uri="{FF2B5EF4-FFF2-40B4-BE49-F238E27FC236}">
                <a16:creationId xmlns:a16="http://schemas.microsoft.com/office/drawing/2014/main" id="{9D7EEB01-D264-6FDD-99B3-11D09E10E9CB}"/>
              </a:ext>
            </a:extLst>
          </p:cNvPr>
          <p:cNvSpPr/>
          <p:nvPr/>
        </p:nvSpPr>
        <p:spPr>
          <a:xfrm>
            <a:off x="6684041" y="1799226"/>
            <a:ext cx="5450847" cy="546945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Now you start each sentence. Pronounce the –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when it’s 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bold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, otherwise        for a Silent Final Consonant. 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46946134-A2D1-C332-160B-75E3F72CA2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905" y="2076889"/>
            <a:ext cx="518288" cy="622336"/>
          </a:xfrm>
          <a:prstGeom prst="rect">
            <a:avLst/>
          </a:prstGeom>
        </p:spPr>
      </p:pic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911EAFBF-272C-6354-7B5F-287D1ABB07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068" y="3004214"/>
            <a:ext cx="518288" cy="622336"/>
          </a:xfrm>
          <a:prstGeom prst="rect">
            <a:avLst/>
          </a:prstGeom>
        </p:spPr>
      </p:pic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CEF17112-C7DB-53E9-3DF4-5B4794C08D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954" y="4517773"/>
            <a:ext cx="518288" cy="622336"/>
          </a:xfrm>
          <a:prstGeom prst="rect">
            <a:avLst/>
          </a:prstGeom>
        </p:spPr>
      </p:pic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648A6B7E-E099-F726-ECA2-DDEB0552D4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068" y="5349530"/>
            <a:ext cx="518288" cy="622336"/>
          </a:xfrm>
          <a:prstGeom prst="rect">
            <a:avLst/>
          </a:prstGeom>
        </p:spPr>
      </p:pic>
      <p:sp>
        <p:nvSpPr>
          <p:cNvPr id="10" name="CustomShape 3">
            <a:extLst>
              <a:ext uri="{FF2B5EF4-FFF2-40B4-BE49-F238E27FC236}">
                <a16:creationId xmlns:a16="http://schemas.microsoft.com/office/drawing/2014/main" id="{CA6B1372-3890-A5DB-D182-B22D70E6458D}"/>
              </a:ext>
            </a:extLst>
          </p:cNvPr>
          <p:cNvSpPr/>
          <p:nvPr/>
        </p:nvSpPr>
        <p:spPr>
          <a:xfrm>
            <a:off x="168441" y="1783514"/>
            <a:ext cx="6123758" cy="14839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Listen to your partner. 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Do you hear –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  If so, choose and say the sentence ending which starts with a vowel. 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1" name="Table 6">
            <a:extLst>
              <a:ext uri="{FF2B5EF4-FFF2-40B4-BE49-F238E27FC236}">
                <a16:creationId xmlns:a16="http://schemas.microsoft.com/office/drawing/2014/main" id="{8437266C-D24D-B76F-F4BF-6E8F1B1FF9FE}"/>
              </a:ext>
            </a:extLst>
          </p:cNvPr>
          <p:cNvGraphicFramePr>
            <a:graphicFrameLocks noGrp="1"/>
          </p:cNvGraphicFramePr>
          <p:nvPr/>
        </p:nvGraphicFramePr>
        <p:xfrm>
          <a:off x="6800196" y="2854118"/>
          <a:ext cx="4461046" cy="4937760"/>
        </p:xfrm>
        <a:graphic>
          <a:graphicData uri="http://schemas.openxmlformats.org/drawingml/2006/table">
            <a:tbl>
              <a:tblPr firstRow="1" bandRow="1"/>
              <a:tblGrid>
                <a:gridCol w="92195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3539088">
                  <a:extLst>
                    <a:ext uri="{9D8B030D-6E8A-4147-A177-3AD203B41FA5}">
                      <a16:colId xmlns:a16="http://schemas.microsoft.com/office/drawing/2014/main" val="1417169135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graphicFrame>
        <p:nvGraphicFramePr>
          <p:cNvPr id="13" name="Table 6">
            <a:extLst>
              <a:ext uri="{FF2B5EF4-FFF2-40B4-BE49-F238E27FC236}">
                <a16:creationId xmlns:a16="http://schemas.microsoft.com/office/drawing/2014/main" id="{7D028EBD-0F73-B946-32FD-9ECE1ED5472D}"/>
              </a:ext>
            </a:extLst>
          </p:cNvPr>
          <p:cNvGraphicFramePr>
            <a:graphicFrameLocks noGrp="1"/>
          </p:cNvGraphicFramePr>
          <p:nvPr/>
        </p:nvGraphicFramePr>
        <p:xfrm>
          <a:off x="229069" y="2859440"/>
          <a:ext cx="5892742" cy="2743200"/>
        </p:xfrm>
        <a:graphic>
          <a:graphicData uri="http://schemas.openxmlformats.org/drawingml/2006/table">
            <a:tbl>
              <a:tblPr firstRow="1" bandRow="1"/>
              <a:tblGrid>
                <a:gridCol w="55981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2818103">
                  <a:extLst>
                    <a:ext uri="{9D8B030D-6E8A-4147-A177-3AD203B41FA5}">
                      <a16:colId xmlns:a16="http://schemas.microsoft.com/office/drawing/2014/main" val="4253151256"/>
                    </a:ext>
                  </a:extLst>
                </a:gridCol>
                <a:gridCol w="2514821">
                  <a:extLst>
                    <a:ext uri="{9D8B030D-6E8A-4147-A177-3AD203B41FA5}">
                      <a16:colId xmlns:a16="http://schemas.microsoft.com/office/drawing/2014/main" val="2518201908"/>
                    </a:ext>
                  </a:extLst>
                </a:gridCol>
              </a:tblGrid>
              <a:tr h="27822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ne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chaise.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mercredi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27822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différent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ujourd’hui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27822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drôle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n cheval.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27822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ne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affiche.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joli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27822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ne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chambre.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…difficile.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27822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mportant.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lundi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B883C442-1028-A32D-BCA7-DE2AD74C159F}"/>
              </a:ext>
            </a:extLst>
          </p:cNvPr>
          <p:cNvGrpSpPr/>
          <p:nvPr/>
        </p:nvGrpSpPr>
        <p:grpSpPr>
          <a:xfrm>
            <a:off x="106089" y="8865265"/>
            <a:ext cx="2268556" cy="862054"/>
            <a:chOff x="314909" y="12083263"/>
            <a:chExt cx="2268556" cy="862054"/>
          </a:xfrm>
        </p:grpSpPr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85EA356C-FF61-9158-0797-78BD7E1DD76B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6" name="Picture 15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2AC6813D-4A63-1365-CB94-EFB1AB9EF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CDADD66-A981-C69B-F958-CE323C85CD83}"/>
              </a:ext>
            </a:extLst>
          </p:cNvPr>
          <p:cNvSpPr txBox="1"/>
          <p:nvPr/>
        </p:nvSpPr>
        <p:spPr>
          <a:xfrm>
            <a:off x="2468433" y="8973639"/>
            <a:ext cx="939386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3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63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63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63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63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63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63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63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B4BEC022-7683-0D55-B446-FC479DFB531B}"/>
              </a:ext>
            </a:extLst>
          </p:cNvPr>
          <p:cNvSpPr txBox="1">
            <a:spLocks/>
          </p:cNvSpPr>
          <p:nvPr/>
        </p:nvSpPr>
        <p:spPr>
          <a:xfrm>
            <a:off x="10443729" y="9166779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F70B78E-8218-AE9A-7533-C4E6AC9DCAE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06413" y="8020632"/>
            <a:ext cx="1255885" cy="1146147"/>
          </a:xfrm>
          <a:prstGeom prst="rect">
            <a:avLst/>
          </a:prstGeom>
        </p:spPr>
      </p:pic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C7243C0-2168-D88B-E82A-26F96767FB91}"/>
              </a:ext>
            </a:extLst>
          </p:cNvPr>
          <p:cNvGraphicFramePr>
            <a:graphicFrameLocks noGrp="1"/>
          </p:cNvGraphicFramePr>
          <p:nvPr/>
        </p:nvGraphicFramePr>
        <p:xfrm>
          <a:off x="1190651" y="9786413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jeune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drôle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jolie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difficile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joli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prudente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oui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moto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univers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chambre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chaise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cheval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idée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bureau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affiche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lit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49" name="Picture 48">
            <a:extLst>
              <a:ext uri="{FF2B5EF4-FFF2-40B4-BE49-F238E27FC236}">
                <a16:creationId xmlns:a16="http://schemas.microsoft.com/office/drawing/2014/main" id="{60A81D3B-2C4B-6D14-C4E3-945208EFB0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9744" y="1186560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8336744-A249-F204-FDB9-7605D2DAD3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744" y="10159627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E32AF31-FF48-9B17-B068-E9261E3822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0854" y="13871166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61DC6C-A847-72A7-2633-4E4F4B36310E}"/>
              </a:ext>
            </a:extLst>
          </p:cNvPr>
          <p:cNvSpPr txBox="1"/>
          <p:nvPr/>
        </p:nvSpPr>
        <p:spPr>
          <a:xfrm>
            <a:off x="2370772" y="1497313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E6745FB-BA7B-70F6-5072-C353DC0D3861}"/>
              </a:ext>
            </a:extLst>
          </p:cNvPr>
          <p:cNvSpPr txBox="1"/>
          <p:nvPr/>
        </p:nvSpPr>
        <p:spPr>
          <a:xfrm>
            <a:off x="2350966" y="1256082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8C7AEA8-64FF-869A-E538-66AABDD6C590}"/>
              </a:ext>
            </a:extLst>
          </p:cNvPr>
          <p:cNvSpPr txBox="1"/>
          <p:nvPr/>
        </p:nvSpPr>
        <p:spPr>
          <a:xfrm>
            <a:off x="2337309" y="108536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BF5A161-202D-FE1F-F3F8-28EA9125B827}"/>
              </a:ext>
            </a:extLst>
          </p:cNvPr>
          <p:cNvGrpSpPr/>
          <p:nvPr/>
        </p:nvGrpSpPr>
        <p:grpSpPr>
          <a:xfrm>
            <a:off x="229069" y="1018537"/>
            <a:ext cx="2161593" cy="852090"/>
            <a:chOff x="-3202503" y="7519765"/>
            <a:chExt cx="2161593" cy="852090"/>
          </a:xfrm>
        </p:grpSpPr>
        <p:sp>
          <p:nvSpPr>
            <p:cNvPr id="2061" name="Title 1">
              <a:extLst>
                <a:ext uri="{FF2B5EF4-FFF2-40B4-BE49-F238E27FC236}">
                  <a16:creationId xmlns:a16="http://schemas.microsoft.com/office/drawing/2014/main" id="{D147F2F7-D17F-4228-20C1-15DDED553A6A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2062" name="Picture 2061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31D6AEFE-DD7C-916D-CBFF-B137D9FF6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08530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9BF0FBA-F5A2-422F-A59F-1CC755152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5340" y="167153"/>
            <a:ext cx="1415490" cy="668152"/>
          </a:xfrm>
        </p:spPr>
        <p:txBody>
          <a:bodyPr>
            <a:norm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term 1 Week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78791" y="162736"/>
            <a:ext cx="7668068" cy="748825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have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Jaune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B750C64-2D70-4195-91B3-354A4A35F328}"/>
              </a:ext>
            </a:extLst>
          </p:cNvPr>
          <p:cNvGrpSpPr/>
          <p:nvPr/>
        </p:nvGrpSpPr>
        <p:grpSpPr>
          <a:xfrm>
            <a:off x="7775696" y="282179"/>
            <a:ext cx="1055766" cy="748824"/>
            <a:chOff x="3814354" y="2201705"/>
            <a:chExt cx="643357" cy="45631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415B0151-6032-4EB0-A3CD-17E2BB446C01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ADD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ABCA38A-0807-41B1-98EC-030D5EAAAEAE}"/>
                </a:ext>
              </a:extLst>
            </p:cNvPr>
            <p:cNvSpPr txBox="1"/>
            <p:nvPr/>
          </p:nvSpPr>
          <p:spPr>
            <a:xfrm rot="20463376">
              <a:off x="3912016" y="2214712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FADD2E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9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BE2B0CE5-3530-3EEE-A113-1893C20D8274}"/>
              </a:ext>
            </a:extLst>
          </p:cNvPr>
          <p:cNvGrpSpPr/>
          <p:nvPr/>
        </p:nvGrpSpPr>
        <p:grpSpPr>
          <a:xfrm>
            <a:off x="11347069" y="15577891"/>
            <a:ext cx="818940" cy="590234"/>
            <a:chOff x="11347069" y="15577891"/>
            <a:chExt cx="818940" cy="590234"/>
          </a:xfrm>
        </p:grpSpPr>
        <p:pic>
          <p:nvPicPr>
            <p:cNvPr id="111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88883DCD-8CF9-5AB3-5113-4B96EAD88E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7069" y="15577891"/>
              <a:ext cx="818940" cy="584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F323C7F-5E18-AE59-D28D-98F56B416FF6}"/>
                </a:ext>
              </a:extLst>
            </p:cNvPr>
            <p:cNvSpPr txBox="1"/>
            <p:nvPr/>
          </p:nvSpPr>
          <p:spPr>
            <a:xfrm>
              <a:off x="11463029" y="15671707"/>
              <a:ext cx="569387" cy="496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26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73E5726-58E1-71E9-111D-F2CB04433851}"/>
              </a:ext>
            </a:extLst>
          </p:cNvPr>
          <p:cNvGrpSpPr/>
          <p:nvPr/>
        </p:nvGrpSpPr>
        <p:grpSpPr>
          <a:xfrm>
            <a:off x="8949889" y="810429"/>
            <a:ext cx="3083903" cy="2425124"/>
            <a:chOff x="4876029" y="582476"/>
            <a:chExt cx="1961474" cy="147781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7053424-020F-F0D1-FDA5-7274836D446A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77811"/>
              <a:chOff x="4310576" y="875609"/>
              <a:chExt cx="2558030" cy="2000095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7516EF5-1716-0375-6F8E-09E5882BAE4A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9222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82">
                <a:extLst>
                  <a:ext uri="{FF2B5EF4-FFF2-40B4-BE49-F238E27FC236}">
                    <a16:creationId xmlns:a16="http://schemas.microsoft.com/office/drawing/2014/main" id="{6B210796-4BBA-E176-AA5A-FE84AFE04586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84E8A80-148D-1A9D-03C5-CAF53FE61A42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84E0280-C253-CA24-8564-A1AF77C015E3}"/>
                </a:ext>
              </a:extLst>
            </p:cNvPr>
            <p:cNvSpPr txBox="1"/>
            <p:nvPr/>
          </p:nvSpPr>
          <p:spPr>
            <a:xfrm>
              <a:off x="5115488" y="1002801"/>
              <a:ext cx="1722015" cy="6102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Saying what I have and someone else has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BEFD22BE-F7EF-65BA-352C-DCDE7F877524}"/>
              </a:ext>
            </a:extLst>
          </p:cNvPr>
          <p:cNvSpPr/>
          <p:nvPr/>
        </p:nvSpPr>
        <p:spPr>
          <a:xfrm>
            <a:off x="9084410" y="2468944"/>
            <a:ext cx="241966" cy="2590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69AB8DF-9201-667B-3A54-5049B2B4BB52}"/>
              </a:ext>
            </a:extLst>
          </p:cNvPr>
          <p:cNvSpPr txBox="1"/>
          <p:nvPr/>
        </p:nvSpPr>
        <p:spPr>
          <a:xfrm>
            <a:off x="9340914" y="2436374"/>
            <a:ext cx="2515567" cy="698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6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Asking </a:t>
            </a:r>
            <a:r>
              <a:rPr kumimoji="0" lang="en-GB" sz="1969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</a:t>
            </a:r>
            <a:r>
              <a:rPr kumimoji="0" lang="en-GB" sz="196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questions</a:t>
            </a:r>
          </a:p>
        </p:txBody>
      </p:sp>
      <p:sp>
        <p:nvSpPr>
          <p:cNvPr id="33" name="Rectangle: Rounded Corners 28">
            <a:extLst>
              <a:ext uri="{FF2B5EF4-FFF2-40B4-BE49-F238E27FC236}">
                <a16:creationId xmlns:a16="http://schemas.microsoft.com/office/drawing/2014/main" id="{43782D13-28EE-E14A-95B9-FEC851BF99EE}"/>
              </a:ext>
            </a:extLst>
          </p:cNvPr>
          <p:cNvSpPr/>
          <p:nvPr/>
        </p:nvSpPr>
        <p:spPr>
          <a:xfrm>
            <a:off x="361939" y="1173246"/>
            <a:ext cx="3253131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CD66FCF-ADFC-30EE-7E2E-0644D46D0269}"/>
              </a:ext>
            </a:extLst>
          </p:cNvPr>
          <p:cNvGrpSpPr/>
          <p:nvPr/>
        </p:nvGrpSpPr>
        <p:grpSpPr>
          <a:xfrm>
            <a:off x="477509" y="1320377"/>
            <a:ext cx="2957045" cy="672351"/>
            <a:chOff x="1639842" y="1416995"/>
            <a:chExt cx="1801949" cy="409714"/>
          </a:xfrm>
        </p:grpSpPr>
        <p:sp>
          <p:nvSpPr>
            <p:cNvPr id="35" name="Google Shape;112;p3">
              <a:extLst>
                <a:ext uri="{FF2B5EF4-FFF2-40B4-BE49-F238E27FC236}">
                  <a16:creationId xmlns:a16="http://schemas.microsoft.com/office/drawing/2014/main" id="{26C6DE20-A818-0327-E7E2-54551B0D6753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6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048342AD-0349-7C02-CCF7-E3420A2F563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680C691-2578-BC61-7C16-15CD8E94B8D8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38" name="Table 107">
            <a:extLst>
              <a:ext uri="{FF2B5EF4-FFF2-40B4-BE49-F238E27FC236}">
                <a16:creationId xmlns:a16="http://schemas.microsoft.com/office/drawing/2014/main" id="{FC7DEA77-03EB-720D-5C46-7412A503DD28}"/>
              </a:ext>
            </a:extLst>
          </p:cNvPr>
          <p:cNvGraphicFramePr>
            <a:graphicFrameLocks noGrp="1"/>
          </p:cNvGraphicFramePr>
          <p:nvPr/>
        </p:nvGraphicFramePr>
        <p:xfrm>
          <a:off x="919782" y="2229548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4434723F-8AF9-0803-E384-E33A26AA2513}"/>
              </a:ext>
            </a:extLst>
          </p:cNvPr>
          <p:cNvSpPr txBox="1"/>
          <p:nvPr/>
        </p:nvSpPr>
        <p:spPr>
          <a:xfrm>
            <a:off x="547907" y="3459853"/>
            <a:ext cx="2460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388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0" name="Picture 39" descr="Logo&#10;&#10;Description automatically generated">
            <a:extLst>
              <a:ext uri="{FF2B5EF4-FFF2-40B4-BE49-F238E27FC236}">
                <a16:creationId xmlns:a16="http://schemas.microsoft.com/office/drawing/2014/main" id="{F60C5BB3-B89E-7DE4-8420-DF4A06C93D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729" y="2346332"/>
            <a:ext cx="924265" cy="933011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3FB95EF7-CE71-4A2A-C20D-F6F41C76E462}"/>
              </a:ext>
            </a:extLst>
          </p:cNvPr>
          <p:cNvGrpSpPr/>
          <p:nvPr/>
        </p:nvGrpSpPr>
        <p:grpSpPr>
          <a:xfrm>
            <a:off x="135550" y="4323229"/>
            <a:ext cx="2268556" cy="862054"/>
            <a:chOff x="314909" y="12083263"/>
            <a:chExt cx="2268556" cy="862054"/>
          </a:xfrm>
        </p:grpSpPr>
        <p:sp>
          <p:nvSpPr>
            <p:cNvPr id="42" name="Title 1">
              <a:extLst>
                <a:ext uri="{FF2B5EF4-FFF2-40B4-BE49-F238E27FC236}">
                  <a16:creationId xmlns:a16="http://schemas.microsoft.com/office/drawing/2014/main" id="{6E5C43E6-DEC7-96AA-2180-276E4D76A7E5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43" name="Picture 42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21B53D8E-12FE-5D6D-FB13-07097507A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44" name="Table 51">
            <a:extLst>
              <a:ext uri="{FF2B5EF4-FFF2-40B4-BE49-F238E27FC236}">
                <a16:creationId xmlns:a16="http://schemas.microsoft.com/office/drawing/2014/main" id="{36AED7F5-7E6C-049C-6320-A6D488DC41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708909"/>
              </p:ext>
            </p:extLst>
          </p:nvPr>
        </p:nvGraphicFramePr>
        <p:xfrm>
          <a:off x="322986" y="5170725"/>
          <a:ext cx="9634683" cy="30290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8671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408671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2388738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428603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pPr algn="r"/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avoir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un chat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marL="0" marR="0" lvl="0" indent="0" algn="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j’ai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un crayon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pPr algn="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il a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un dessin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pPr algn="r"/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a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un message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8896509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pPr algn="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quoi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344804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74DA9285-9F7D-CE53-B7FA-71F992116CD7}"/>
              </a:ext>
            </a:extLst>
          </p:cNvPr>
          <p:cNvSpPr txBox="1"/>
          <p:nvPr/>
        </p:nvSpPr>
        <p:spPr>
          <a:xfrm>
            <a:off x="2412827" y="4480630"/>
            <a:ext cx="7306808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Title 2">
            <a:extLst>
              <a:ext uri="{FF2B5EF4-FFF2-40B4-BE49-F238E27FC236}">
                <a16:creationId xmlns:a16="http://schemas.microsoft.com/office/drawing/2014/main" id="{F2472183-02F1-07B2-AF0B-A5CECCF1F137}"/>
              </a:ext>
            </a:extLst>
          </p:cNvPr>
          <p:cNvSpPr txBox="1">
            <a:spLocks/>
          </p:cNvSpPr>
          <p:nvPr/>
        </p:nvSpPr>
        <p:spPr>
          <a:xfrm>
            <a:off x="10156249" y="5681794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D15D91B6-1C79-2842-6886-B12F684BD63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2065" y="4535647"/>
            <a:ext cx="1255885" cy="1146147"/>
          </a:xfrm>
          <a:prstGeom prst="rect">
            <a:avLst/>
          </a:prstGeom>
        </p:spPr>
      </p:pic>
      <p:sp>
        <p:nvSpPr>
          <p:cNvPr id="57" name="Rectangle: Rounded Corners 49">
            <a:extLst>
              <a:ext uri="{FF2B5EF4-FFF2-40B4-BE49-F238E27FC236}">
                <a16:creationId xmlns:a16="http://schemas.microsoft.com/office/drawing/2014/main" id="{C526491A-D649-3CF2-23CC-72076277A140}"/>
              </a:ext>
            </a:extLst>
          </p:cNvPr>
          <p:cNvSpPr/>
          <p:nvPr/>
        </p:nvSpPr>
        <p:spPr>
          <a:xfrm>
            <a:off x="239966" y="8405591"/>
            <a:ext cx="11584478" cy="365350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4EDA3A4E-4944-8FC0-E3B0-50C8CC6DF1A6}"/>
              </a:ext>
            </a:extLst>
          </p:cNvPr>
          <p:cNvSpPr txBox="1">
            <a:spLocks/>
          </p:cNvSpPr>
          <p:nvPr/>
        </p:nvSpPr>
        <p:spPr>
          <a:xfrm>
            <a:off x="9694691" y="8583622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9" name="Google Shape;170;p8" descr="Jigsaw, Puzzle, Piece, Game, Concept, Solution">
            <a:extLst>
              <a:ext uri="{FF2B5EF4-FFF2-40B4-BE49-F238E27FC236}">
                <a16:creationId xmlns:a16="http://schemas.microsoft.com/office/drawing/2014/main" id="{EAC5F751-9A74-1326-E1EB-2DBC2A6F0AE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412354" y="8456820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CustomShape 3">
            <a:extLst>
              <a:ext uri="{FF2B5EF4-FFF2-40B4-BE49-F238E27FC236}">
                <a16:creationId xmlns:a16="http://schemas.microsoft.com/office/drawing/2014/main" id="{9ACE02A9-484C-FAA5-7D9F-830BB8FAEB84}"/>
              </a:ext>
            </a:extLst>
          </p:cNvPr>
          <p:cNvSpPr/>
          <p:nvPr/>
        </p:nvSpPr>
        <p:spPr>
          <a:xfrm>
            <a:off x="380899" y="8958830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Remember! To change a statement into a yes/no question, raise your voice at the end.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748246AE-FFCE-2A43-0726-453FC4E3093A}"/>
              </a:ext>
            </a:extLst>
          </p:cNvPr>
          <p:cNvSpPr txBox="1">
            <a:spLocks/>
          </p:cNvSpPr>
          <p:nvPr/>
        </p:nvSpPr>
        <p:spPr>
          <a:xfrm>
            <a:off x="375555" y="8432809"/>
            <a:ext cx="427891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j-cs"/>
              </a:rPr>
              <a:t>Asking questions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2" name="CustomShape 4">
            <a:extLst>
              <a:ext uri="{FF2B5EF4-FFF2-40B4-BE49-F238E27FC236}">
                <a16:creationId xmlns:a16="http://schemas.microsoft.com/office/drawing/2014/main" id="{7CC7F304-C180-7D56-9202-BEBCED78656E}"/>
              </a:ext>
            </a:extLst>
          </p:cNvPr>
          <p:cNvSpPr/>
          <p:nvPr/>
        </p:nvSpPr>
        <p:spPr>
          <a:xfrm>
            <a:off x="379435" y="9700188"/>
            <a:ext cx="286372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C’est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un chat.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CustomShape 5">
            <a:extLst>
              <a:ext uri="{FF2B5EF4-FFF2-40B4-BE49-F238E27FC236}">
                <a16:creationId xmlns:a16="http://schemas.microsoft.com/office/drawing/2014/main" id="{BC0D93E5-BF01-8B56-E388-06E4A5C442DF}"/>
              </a:ext>
            </a:extLst>
          </p:cNvPr>
          <p:cNvSpPr/>
          <p:nvPr/>
        </p:nvSpPr>
        <p:spPr>
          <a:xfrm>
            <a:off x="428363" y="10099495"/>
            <a:ext cx="189750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It’s a cat.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4" name="Picture 6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71E35FE-3CF8-5B71-748A-708FF41DC3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448" y="9303625"/>
            <a:ext cx="875432" cy="1145104"/>
          </a:xfrm>
          <a:prstGeom prst="rect">
            <a:avLst/>
          </a:prstGeom>
        </p:spPr>
      </p:pic>
      <p:sp>
        <p:nvSpPr>
          <p:cNvPr id="65" name="CustomShape 4">
            <a:extLst>
              <a:ext uri="{FF2B5EF4-FFF2-40B4-BE49-F238E27FC236}">
                <a16:creationId xmlns:a16="http://schemas.microsoft.com/office/drawing/2014/main" id="{6E73E2B4-20A9-3387-AE50-8D219440433E}"/>
              </a:ext>
            </a:extLst>
          </p:cNvPr>
          <p:cNvSpPr/>
          <p:nvPr/>
        </p:nvSpPr>
        <p:spPr>
          <a:xfrm>
            <a:off x="4426932" y="9662129"/>
            <a:ext cx="286372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C’est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un chat 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CustomShape 5">
            <a:extLst>
              <a:ext uri="{FF2B5EF4-FFF2-40B4-BE49-F238E27FC236}">
                <a16:creationId xmlns:a16="http://schemas.microsoft.com/office/drawing/2014/main" id="{A9BF9CBA-FC16-7DA0-8FA5-7AE865802197}"/>
              </a:ext>
            </a:extLst>
          </p:cNvPr>
          <p:cNvSpPr/>
          <p:nvPr/>
        </p:nvSpPr>
        <p:spPr>
          <a:xfrm>
            <a:off x="4475860" y="10061436"/>
            <a:ext cx="189750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 it a cat?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7" name="CustomShape 4">
            <a:extLst>
              <a:ext uri="{FF2B5EF4-FFF2-40B4-BE49-F238E27FC236}">
                <a16:creationId xmlns:a16="http://schemas.microsoft.com/office/drawing/2014/main" id="{EE4CA00D-35B3-5A24-9A44-3C396842577B}"/>
              </a:ext>
            </a:extLst>
          </p:cNvPr>
          <p:cNvSpPr/>
          <p:nvPr/>
        </p:nvSpPr>
        <p:spPr>
          <a:xfrm>
            <a:off x="7634631" y="9667537"/>
            <a:ext cx="455736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Non,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c’est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un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chien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8" name="CustomShape 5">
            <a:extLst>
              <a:ext uri="{FF2B5EF4-FFF2-40B4-BE49-F238E27FC236}">
                <a16:creationId xmlns:a16="http://schemas.microsoft.com/office/drawing/2014/main" id="{44FFD6EF-A9F2-555A-EEC8-FAEF586B2245}"/>
              </a:ext>
            </a:extLst>
          </p:cNvPr>
          <p:cNvSpPr/>
          <p:nvPr/>
        </p:nvSpPr>
        <p:spPr>
          <a:xfrm>
            <a:off x="7634631" y="10063726"/>
            <a:ext cx="330034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No, it’s a dog.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9" name="Picture 68" descr="A picture containing text&#10;&#10;Description automatically generated">
            <a:extLst>
              <a:ext uri="{FF2B5EF4-FFF2-40B4-BE49-F238E27FC236}">
                <a16:creationId xmlns:a16="http://schemas.microsoft.com/office/drawing/2014/main" id="{1D2DABC7-915D-DC45-1268-B5E89C4940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553" y="9357793"/>
            <a:ext cx="752815" cy="1210013"/>
          </a:xfrm>
          <a:prstGeom prst="rect">
            <a:avLst/>
          </a:prstGeom>
        </p:spPr>
      </p:pic>
      <p:sp>
        <p:nvSpPr>
          <p:cNvPr id="70" name="CustomShape 3">
            <a:extLst>
              <a:ext uri="{FF2B5EF4-FFF2-40B4-BE49-F238E27FC236}">
                <a16:creationId xmlns:a16="http://schemas.microsoft.com/office/drawing/2014/main" id="{FDCF5528-B13B-93C5-0037-2E821FFAD561}"/>
              </a:ext>
            </a:extLst>
          </p:cNvPr>
          <p:cNvSpPr/>
          <p:nvPr/>
        </p:nvSpPr>
        <p:spPr>
          <a:xfrm>
            <a:off x="342428" y="10580133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To ask an information question (e.g., what?) raise your voice and put a question word at the end: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4583733-DA3A-6D3D-0D1D-D6000ACB5A4A}"/>
              </a:ext>
            </a:extLst>
          </p:cNvPr>
          <p:cNvSpPr txBox="1"/>
          <p:nvPr/>
        </p:nvSpPr>
        <p:spPr>
          <a:xfrm>
            <a:off x="434526" y="11383747"/>
            <a:ext cx="3021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quoi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?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CD57E6C-ED50-835E-B95B-7EC805F66899}"/>
              </a:ext>
            </a:extLst>
          </p:cNvPr>
          <p:cNvSpPr txBox="1"/>
          <p:nvPr/>
        </p:nvSpPr>
        <p:spPr>
          <a:xfrm>
            <a:off x="3143607" y="11402015"/>
            <a:ext cx="3021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What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is it?</a:t>
            </a:r>
          </a:p>
        </p:txBody>
      </p:sp>
      <p:sp>
        <p:nvSpPr>
          <p:cNvPr id="73" name="Google Shape;433;p6">
            <a:extLst>
              <a:ext uri="{FF2B5EF4-FFF2-40B4-BE49-F238E27FC236}">
                <a16:creationId xmlns:a16="http://schemas.microsoft.com/office/drawing/2014/main" id="{130D8A96-B026-4646-263A-F7221B07D005}"/>
              </a:ext>
            </a:extLst>
          </p:cNvPr>
          <p:cNvSpPr txBox="1"/>
          <p:nvPr/>
        </p:nvSpPr>
        <p:spPr>
          <a:xfrm>
            <a:off x="2466962" y="11377486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" name="CustomShape 4">
            <a:extLst>
              <a:ext uri="{FF2B5EF4-FFF2-40B4-BE49-F238E27FC236}">
                <a16:creationId xmlns:a16="http://schemas.microsoft.com/office/drawing/2014/main" id="{D8DC2B43-4D05-102D-EBBE-07B9007B3DD8}"/>
              </a:ext>
            </a:extLst>
          </p:cNvPr>
          <p:cNvSpPr/>
          <p:nvPr/>
        </p:nvSpPr>
        <p:spPr>
          <a:xfrm>
            <a:off x="5157524" y="11355560"/>
            <a:ext cx="286372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C’est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un chat.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5" name="CustomShape 5">
            <a:extLst>
              <a:ext uri="{FF2B5EF4-FFF2-40B4-BE49-F238E27FC236}">
                <a16:creationId xmlns:a16="http://schemas.microsoft.com/office/drawing/2014/main" id="{B2A85256-06E6-8BA5-EC0A-454C17DE64C8}"/>
              </a:ext>
            </a:extLst>
          </p:cNvPr>
          <p:cNvSpPr/>
          <p:nvPr/>
        </p:nvSpPr>
        <p:spPr>
          <a:xfrm>
            <a:off x="7936778" y="11354140"/>
            <a:ext cx="189750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It’s a cat.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6" name="Google Shape;433;p6">
            <a:extLst>
              <a:ext uri="{FF2B5EF4-FFF2-40B4-BE49-F238E27FC236}">
                <a16:creationId xmlns:a16="http://schemas.microsoft.com/office/drawing/2014/main" id="{97E26760-7D39-A5EE-8501-CF5FFC07CCE7}"/>
              </a:ext>
            </a:extLst>
          </p:cNvPr>
          <p:cNvSpPr txBox="1"/>
          <p:nvPr/>
        </p:nvSpPr>
        <p:spPr>
          <a:xfrm>
            <a:off x="7409020" y="11321627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" name="Call-out: Up Arrow 101">
            <a:extLst>
              <a:ext uri="{FF2B5EF4-FFF2-40B4-BE49-F238E27FC236}">
                <a16:creationId xmlns:a16="http://schemas.microsoft.com/office/drawing/2014/main" id="{40FAC865-3097-545E-ED25-81FBA81A6039}"/>
              </a:ext>
            </a:extLst>
          </p:cNvPr>
          <p:cNvSpPr/>
          <p:nvPr/>
        </p:nvSpPr>
        <p:spPr>
          <a:xfrm>
            <a:off x="721082" y="11789617"/>
            <a:ext cx="5826069" cy="601546"/>
          </a:xfrm>
          <a:prstGeom prst="upArrowCallou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FF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English, we put the question words at the start.</a:t>
            </a:r>
          </a:p>
        </p:txBody>
      </p:sp>
      <p:pic>
        <p:nvPicPr>
          <p:cNvPr id="78" name="Picture 2" descr="Envelope, Mail, Postage, Post Office">
            <a:extLst>
              <a:ext uri="{FF2B5EF4-FFF2-40B4-BE49-F238E27FC236}">
                <a16:creationId xmlns:a16="http://schemas.microsoft.com/office/drawing/2014/main" id="{2ADB95CF-219D-18FE-A6D3-A77997989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284">
            <a:off x="4494681" y="1295045"/>
            <a:ext cx="821751" cy="75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175107CA-8081-8DB5-E4F6-69B543E08D61}"/>
              </a:ext>
            </a:extLst>
          </p:cNvPr>
          <p:cNvGrpSpPr/>
          <p:nvPr/>
        </p:nvGrpSpPr>
        <p:grpSpPr>
          <a:xfrm>
            <a:off x="5843077" y="999894"/>
            <a:ext cx="2309323" cy="3237168"/>
            <a:chOff x="12329367" y="4371869"/>
            <a:chExt cx="3578217" cy="5015881"/>
          </a:xfrm>
        </p:grpSpPr>
        <p:pic>
          <p:nvPicPr>
            <p:cNvPr id="79" name="Picture 78" descr="Map&#10;&#10;Description automatically generated">
              <a:extLst>
                <a:ext uri="{FF2B5EF4-FFF2-40B4-BE49-F238E27FC236}">
                  <a16:creationId xmlns:a16="http://schemas.microsoft.com/office/drawing/2014/main" id="{22AD19C8-7E21-F164-9A4A-9BA5A24C3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99186" y="5681794"/>
              <a:ext cx="3408398" cy="3705956"/>
            </a:xfrm>
            <a:prstGeom prst="rect">
              <a:avLst/>
            </a:prstGeom>
          </p:spPr>
        </p:pic>
        <p:grpSp>
          <p:nvGrpSpPr>
            <p:cNvPr id="80" name="Google Shape;177;p39">
              <a:extLst>
                <a:ext uri="{FF2B5EF4-FFF2-40B4-BE49-F238E27FC236}">
                  <a16:creationId xmlns:a16="http://schemas.microsoft.com/office/drawing/2014/main" id="{04E2EB34-1F93-C54F-F8C8-C8F2112A8CBD}"/>
                </a:ext>
              </a:extLst>
            </p:cNvPr>
            <p:cNvGrpSpPr/>
            <p:nvPr/>
          </p:nvGrpSpPr>
          <p:grpSpPr>
            <a:xfrm rot="21102874">
              <a:off x="12329367" y="4371869"/>
              <a:ext cx="2018011" cy="2247904"/>
              <a:chOff x="10264329" y="1395151"/>
              <a:chExt cx="1285333" cy="1883211"/>
            </a:xfrm>
          </p:grpSpPr>
          <p:pic>
            <p:nvPicPr>
              <p:cNvPr id="81" name="Google Shape;178;p39">
                <a:extLst>
                  <a:ext uri="{FF2B5EF4-FFF2-40B4-BE49-F238E27FC236}">
                    <a16:creationId xmlns:a16="http://schemas.microsoft.com/office/drawing/2014/main" id="{C4B3A3F3-EB09-70A1-035F-489AEAE90307}"/>
                  </a:ext>
                </a:extLst>
              </p:cNvPr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10264329" y="1395151"/>
                <a:ext cx="1077873" cy="1676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" name="Google Shape;179;p39">
                <a:extLst>
                  <a:ext uri="{FF2B5EF4-FFF2-40B4-BE49-F238E27FC236}">
                    <a16:creationId xmlns:a16="http://schemas.microsoft.com/office/drawing/2014/main" id="{9148E253-1933-3937-0457-0999DB0DF886}"/>
                  </a:ext>
                </a:extLst>
              </p:cNvPr>
              <p:cNvPicPr preferRelativeResize="0"/>
              <p:nvPr/>
            </p:nvPicPr>
            <p:blipFill rotWithShape="1">
              <a:blip r:embed="rId15">
                <a:alphaModFix/>
              </a:blip>
              <a:srcRect l="59258" t="52222"/>
              <a:stretch/>
            </p:blipFill>
            <p:spPr>
              <a:xfrm rot="705979">
                <a:off x="10394549" y="1963582"/>
                <a:ext cx="1041520" cy="12214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84" name="Picture 8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C787EBB-46E4-F468-F001-51522187F4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602" y="961124"/>
            <a:ext cx="682472" cy="1546128"/>
          </a:xfrm>
          <a:prstGeom prst="rect">
            <a:avLst/>
          </a:prstGeom>
        </p:spPr>
      </p:pic>
      <p:pic>
        <p:nvPicPr>
          <p:cNvPr id="96" name="Picture 9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EB9966D-9FFF-9266-8A9C-9B4D69E5BEC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446" y="2199121"/>
            <a:ext cx="589810" cy="1653977"/>
          </a:xfrm>
          <a:prstGeom prst="rect">
            <a:avLst/>
          </a:prstGeom>
        </p:spPr>
      </p:pic>
      <p:sp>
        <p:nvSpPr>
          <p:cNvPr id="97" name="CustomShape 14">
            <a:extLst>
              <a:ext uri="{FF2B5EF4-FFF2-40B4-BE49-F238E27FC236}">
                <a16:creationId xmlns:a16="http://schemas.microsoft.com/office/drawing/2014/main" id="{70DBBA02-EEC6-74E1-AF0E-8800659D3B07}"/>
              </a:ext>
            </a:extLst>
          </p:cNvPr>
          <p:cNvSpPr/>
          <p:nvPr/>
        </p:nvSpPr>
        <p:spPr>
          <a:xfrm>
            <a:off x="3832848" y="2486972"/>
            <a:ext cx="2519294" cy="1498879"/>
          </a:xfrm>
          <a:prstGeom prst="wedgeEllipseCallout">
            <a:avLst>
              <a:gd name="adj1" fmla="val 8577"/>
              <a:gd name="adj2" fmla="val -16979"/>
            </a:avLst>
          </a:prstGeom>
          <a:solidFill>
            <a:schemeClr val="bg1">
              <a:lumMod val="95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DejaVu Sans"/>
                <a:cs typeface="+mn-cs"/>
              </a:rPr>
              <a:t>Voici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DejaVu Sans"/>
                <a:cs typeface="+mn-cs"/>
              </a:rPr>
              <a:t> 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DejaVu Sans"/>
                <a:cs typeface="+mn-cs"/>
              </a:rPr>
              <a:t>Max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DejaVu Sans"/>
                <a:cs typeface="+mn-cs"/>
              </a:rPr>
              <a:t>,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DejaVu Sans"/>
                <a:cs typeface="+mn-cs"/>
              </a:rPr>
              <a:t>l’ami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DejaVu Sans"/>
                <a:cs typeface="+mn-cs"/>
              </a:rPr>
              <a:t>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DejaVu Sans"/>
                <a:cs typeface="+mn-cs"/>
              </a:rPr>
              <a:t>de Pierre </a:t>
            </a: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DejaVu Sans"/>
                <a:cs typeface="+mn-cs"/>
              </a:rPr>
              <a:t>en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DejaVu Sans"/>
                <a:cs typeface="+mn-cs"/>
              </a:rPr>
              <a:t> </a:t>
            </a: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DejaVu Sans"/>
                <a:cs typeface="+mn-cs"/>
              </a:rPr>
              <a:t>Angleterre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DejaVu Sans"/>
                <a:cs typeface="+mn-cs"/>
              </a:rPr>
              <a:t>!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68A5EF6-FFC8-3919-27F9-AA5E261B12FF}"/>
              </a:ext>
            </a:extLst>
          </p:cNvPr>
          <p:cNvSpPr txBox="1"/>
          <p:nvPr/>
        </p:nvSpPr>
        <p:spPr>
          <a:xfrm>
            <a:off x="7666941" y="3790771"/>
            <a:ext cx="1793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Pierre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C37AFB6-718D-2E05-B06E-18F5106D27DB}"/>
              </a:ext>
            </a:extLst>
          </p:cNvPr>
          <p:cNvGrpSpPr/>
          <p:nvPr/>
        </p:nvGrpSpPr>
        <p:grpSpPr>
          <a:xfrm>
            <a:off x="169786" y="12556929"/>
            <a:ext cx="2268556" cy="862054"/>
            <a:chOff x="314909" y="12083263"/>
            <a:chExt cx="2268556" cy="862054"/>
          </a:xfrm>
        </p:grpSpPr>
        <p:sp>
          <p:nvSpPr>
            <p:cNvPr id="104" name="Title 1">
              <a:extLst>
                <a:ext uri="{FF2B5EF4-FFF2-40B4-BE49-F238E27FC236}">
                  <a16:creationId xmlns:a16="http://schemas.microsoft.com/office/drawing/2014/main" id="{D44813E2-466C-5E84-4950-79709E8E5AC1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05" name="Picture 104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E670BB83-2202-1979-A856-E09322BD6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E7A15818-1270-3A81-F3C2-9408F8B47D26}"/>
              </a:ext>
            </a:extLst>
          </p:cNvPr>
          <p:cNvSpPr txBox="1"/>
          <p:nvPr/>
        </p:nvSpPr>
        <p:spPr>
          <a:xfrm>
            <a:off x="2377592" y="12654053"/>
            <a:ext cx="3390672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‘un’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‘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une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’ 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3757FE8B-A9A5-3DE9-FB2E-93771BE18CA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4434" y="13223188"/>
            <a:ext cx="3023991" cy="2914426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5C30C03C-008E-BBD3-E92A-E6C845E87B1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35308" y="13186787"/>
            <a:ext cx="3023991" cy="2941668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C4661013-72B3-80A2-2CA8-04FC850E9103}"/>
              </a:ext>
            </a:extLst>
          </p:cNvPr>
          <p:cNvSpPr txBox="1"/>
          <p:nvPr/>
        </p:nvSpPr>
        <p:spPr>
          <a:xfrm rot="20798617">
            <a:off x="6768835" y="13752282"/>
            <a:ext cx="177245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bureau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E6F4B00-E29E-7ADF-9FBC-F2AD4316F4EF}"/>
              </a:ext>
            </a:extLst>
          </p:cNvPr>
          <p:cNvSpPr txBox="1"/>
          <p:nvPr/>
        </p:nvSpPr>
        <p:spPr>
          <a:xfrm rot="404732">
            <a:off x="9623278" y="12551437"/>
            <a:ext cx="177245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cheval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F092760-F23F-417E-A596-51D730162343}"/>
              </a:ext>
            </a:extLst>
          </p:cNvPr>
          <p:cNvSpPr txBox="1"/>
          <p:nvPr/>
        </p:nvSpPr>
        <p:spPr>
          <a:xfrm rot="550441">
            <a:off x="10239098" y="13722861"/>
            <a:ext cx="177245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crayon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46D75B03-FE60-040B-1A39-C59950C9349D}"/>
              </a:ext>
            </a:extLst>
          </p:cNvPr>
          <p:cNvSpPr txBox="1"/>
          <p:nvPr/>
        </p:nvSpPr>
        <p:spPr>
          <a:xfrm rot="363926">
            <a:off x="6960634" y="14652445"/>
            <a:ext cx="177245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dessin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D395A320-167B-B4CA-A50C-F9213CB29AB0}"/>
              </a:ext>
            </a:extLst>
          </p:cNvPr>
          <p:cNvSpPr txBox="1"/>
          <p:nvPr/>
        </p:nvSpPr>
        <p:spPr>
          <a:xfrm rot="547951">
            <a:off x="8316827" y="13169792"/>
            <a:ext cx="177245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affiche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5DE6F41C-41CC-A8B1-CE14-8D0363FE9533}"/>
              </a:ext>
            </a:extLst>
          </p:cNvPr>
          <p:cNvSpPr txBox="1"/>
          <p:nvPr/>
        </p:nvSpPr>
        <p:spPr>
          <a:xfrm>
            <a:off x="776650" y="13474951"/>
            <a:ext cx="243947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7F1C4BF3-05F9-21F5-0D23-BBEF76AC621B}"/>
              </a:ext>
            </a:extLst>
          </p:cNvPr>
          <p:cNvSpPr txBox="1"/>
          <p:nvPr/>
        </p:nvSpPr>
        <p:spPr>
          <a:xfrm>
            <a:off x="776650" y="13906454"/>
            <a:ext cx="243947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C018F5F-13C6-B0DF-A622-CD0E49F480F6}"/>
              </a:ext>
            </a:extLst>
          </p:cNvPr>
          <p:cNvSpPr txBox="1"/>
          <p:nvPr/>
        </p:nvSpPr>
        <p:spPr>
          <a:xfrm>
            <a:off x="776650" y="14348819"/>
            <a:ext cx="243947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7F12376F-A433-E678-F93E-D4EA326A9279}"/>
              </a:ext>
            </a:extLst>
          </p:cNvPr>
          <p:cNvSpPr txBox="1"/>
          <p:nvPr/>
        </p:nvSpPr>
        <p:spPr>
          <a:xfrm>
            <a:off x="776650" y="14808427"/>
            <a:ext cx="243947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9E121D4B-8DFF-3F85-CA45-57490BD4BADB}"/>
              </a:ext>
            </a:extLst>
          </p:cNvPr>
          <p:cNvSpPr txBox="1"/>
          <p:nvPr/>
        </p:nvSpPr>
        <p:spPr>
          <a:xfrm>
            <a:off x="773747" y="15249109"/>
            <a:ext cx="243947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</a:t>
            </a:r>
          </a:p>
        </p:txBody>
      </p:sp>
      <p:sp>
        <p:nvSpPr>
          <p:cNvPr id="2048" name="TextBox 2047">
            <a:extLst>
              <a:ext uri="{FF2B5EF4-FFF2-40B4-BE49-F238E27FC236}">
                <a16:creationId xmlns:a16="http://schemas.microsoft.com/office/drawing/2014/main" id="{85D0BE4A-03A7-3033-A02D-8462A003F839}"/>
              </a:ext>
            </a:extLst>
          </p:cNvPr>
          <p:cNvSpPr txBox="1"/>
          <p:nvPr/>
        </p:nvSpPr>
        <p:spPr>
          <a:xfrm>
            <a:off x="778439" y="15699688"/>
            <a:ext cx="243947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</a:t>
            </a:r>
          </a:p>
        </p:txBody>
      </p:sp>
      <p:sp>
        <p:nvSpPr>
          <p:cNvPr id="2049" name="TextBox 2048">
            <a:extLst>
              <a:ext uri="{FF2B5EF4-FFF2-40B4-BE49-F238E27FC236}">
                <a16:creationId xmlns:a16="http://schemas.microsoft.com/office/drawing/2014/main" id="{338D4CA0-EBEF-427D-51AF-B37715419646}"/>
              </a:ext>
            </a:extLst>
          </p:cNvPr>
          <p:cNvSpPr txBox="1"/>
          <p:nvPr/>
        </p:nvSpPr>
        <p:spPr>
          <a:xfrm rot="19987940">
            <a:off x="362610" y="13382374"/>
            <a:ext cx="1150106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sp>
        <p:nvSpPr>
          <p:cNvPr id="2051" name="TextBox 2050">
            <a:extLst>
              <a:ext uri="{FF2B5EF4-FFF2-40B4-BE49-F238E27FC236}">
                <a16:creationId xmlns:a16="http://schemas.microsoft.com/office/drawing/2014/main" id="{0B73DDC1-7B98-A2D8-82A8-969D0E682C43}"/>
              </a:ext>
            </a:extLst>
          </p:cNvPr>
          <p:cNvSpPr txBox="1"/>
          <p:nvPr/>
        </p:nvSpPr>
        <p:spPr>
          <a:xfrm rot="21119129">
            <a:off x="8380946" y="14114030"/>
            <a:ext cx="177245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chat</a:t>
            </a:r>
          </a:p>
        </p:txBody>
      </p:sp>
      <p:sp>
        <p:nvSpPr>
          <p:cNvPr id="2052" name="TextBox 2051">
            <a:extLst>
              <a:ext uri="{FF2B5EF4-FFF2-40B4-BE49-F238E27FC236}">
                <a16:creationId xmlns:a16="http://schemas.microsoft.com/office/drawing/2014/main" id="{402BCC74-690C-09DD-3AF8-028E39A85139}"/>
              </a:ext>
            </a:extLst>
          </p:cNvPr>
          <p:cNvSpPr txBox="1"/>
          <p:nvPr/>
        </p:nvSpPr>
        <p:spPr>
          <a:xfrm rot="21214785">
            <a:off x="10267421" y="14727652"/>
            <a:ext cx="177245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message</a:t>
            </a:r>
          </a:p>
        </p:txBody>
      </p:sp>
      <p:sp>
        <p:nvSpPr>
          <p:cNvPr id="2054" name="TextBox 2053">
            <a:extLst>
              <a:ext uri="{FF2B5EF4-FFF2-40B4-BE49-F238E27FC236}">
                <a16:creationId xmlns:a16="http://schemas.microsoft.com/office/drawing/2014/main" id="{3F6F5203-29DE-8417-58AB-DC589E319FC8}"/>
              </a:ext>
            </a:extLst>
          </p:cNvPr>
          <p:cNvSpPr txBox="1"/>
          <p:nvPr/>
        </p:nvSpPr>
        <p:spPr>
          <a:xfrm>
            <a:off x="8078570" y="15300930"/>
            <a:ext cx="177245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chaise</a:t>
            </a:r>
          </a:p>
        </p:txBody>
      </p:sp>
      <p:sp>
        <p:nvSpPr>
          <p:cNvPr id="2055" name="TextBox 2054">
            <a:extLst>
              <a:ext uri="{FF2B5EF4-FFF2-40B4-BE49-F238E27FC236}">
                <a16:creationId xmlns:a16="http://schemas.microsoft.com/office/drawing/2014/main" id="{349920DB-7425-7CB2-87DA-84AB0F86610A}"/>
              </a:ext>
            </a:extLst>
          </p:cNvPr>
          <p:cNvSpPr txBox="1"/>
          <p:nvPr/>
        </p:nvSpPr>
        <p:spPr>
          <a:xfrm>
            <a:off x="3776666" y="13801903"/>
            <a:ext cx="243947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</a:t>
            </a:r>
          </a:p>
        </p:txBody>
      </p:sp>
      <p:sp>
        <p:nvSpPr>
          <p:cNvPr id="2056" name="TextBox 2055">
            <a:extLst>
              <a:ext uri="{FF2B5EF4-FFF2-40B4-BE49-F238E27FC236}">
                <a16:creationId xmlns:a16="http://schemas.microsoft.com/office/drawing/2014/main" id="{D83831A2-04D1-E4ED-88EE-7A6E35CE7CB3}"/>
              </a:ext>
            </a:extLst>
          </p:cNvPr>
          <p:cNvSpPr txBox="1"/>
          <p:nvPr/>
        </p:nvSpPr>
        <p:spPr>
          <a:xfrm>
            <a:off x="3776666" y="14244268"/>
            <a:ext cx="243947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1845695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9BF0FBA-F5A2-422F-A59F-1CC755152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5340" y="167153"/>
            <a:ext cx="1415490" cy="668152"/>
          </a:xfrm>
        </p:spPr>
        <p:txBody>
          <a:bodyPr>
            <a:norm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term 1 Week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78791" y="162736"/>
            <a:ext cx="7668068" cy="748825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have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Jaune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B750C64-2D70-4195-91B3-354A4A35F328}"/>
              </a:ext>
            </a:extLst>
          </p:cNvPr>
          <p:cNvGrpSpPr/>
          <p:nvPr/>
        </p:nvGrpSpPr>
        <p:grpSpPr>
          <a:xfrm>
            <a:off x="7775696" y="282179"/>
            <a:ext cx="1055766" cy="748824"/>
            <a:chOff x="3814354" y="2201705"/>
            <a:chExt cx="643357" cy="45631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415B0151-6032-4EB0-A3CD-17E2BB446C01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ADD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ABCA38A-0807-41B1-98EC-030D5EAAAEAE}"/>
                </a:ext>
              </a:extLst>
            </p:cNvPr>
            <p:cNvSpPr txBox="1"/>
            <p:nvPr/>
          </p:nvSpPr>
          <p:spPr>
            <a:xfrm rot="20463376">
              <a:off x="3912016" y="2214712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FADD2E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9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BE2B0CE5-3530-3EEE-A113-1893C20D8274}"/>
              </a:ext>
            </a:extLst>
          </p:cNvPr>
          <p:cNvGrpSpPr/>
          <p:nvPr/>
        </p:nvGrpSpPr>
        <p:grpSpPr>
          <a:xfrm>
            <a:off x="11347069" y="15577891"/>
            <a:ext cx="818940" cy="590234"/>
            <a:chOff x="11347069" y="15577891"/>
            <a:chExt cx="818940" cy="590234"/>
          </a:xfrm>
        </p:grpSpPr>
        <p:pic>
          <p:nvPicPr>
            <p:cNvPr id="111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88883DCD-8CF9-5AB3-5113-4B96EAD88E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7069" y="15577891"/>
              <a:ext cx="818940" cy="584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F323C7F-5E18-AE59-D28D-98F56B416FF6}"/>
                </a:ext>
              </a:extLst>
            </p:cNvPr>
            <p:cNvSpPr txBox="1"/>
            <p:nvPr/>
          </p:nvSpPr>
          <p:spPr>
            <a:xfrm>
              <a:off x="11463029" y="15671707"/>
              <a:ext cx="562975" cy="496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27</a:t>
              </a:r>
            </a:p>
          </p:txBody>
        </p:sp>
      </p:grpSp>
      <p:sp>
        <p:nvSpPr>
          <p:cNvPr id="2" name="Rectangle: Rounded Corners 49">
            <a:extLst>
              <a:ext uri="{FF2B5EF4-FFF2-40B4-BE49-F238E27FC236}">
                <a16:creationId xmlns:a16="http://schemas.microsoft.com/office/drawing/2014/main" id="{8FA00140-B73B-3CAE-4C8C-93255BA3B724}"/>
              </a:ext>
            </a:extLst>
          </p:cNvPr>
          <p:cNvSpPr/>
          <p:nvPr/>
        </p:nvSpPr>
        <p:spPr>
          <a:xfrm>
            <a:off x="291085" y="1217301"/>
            <a:ext cx="11584478" cy="365350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C2797ED-F0D8-5D83-02B6-7992323ACF8B}"/>
              </a:ext>
            </a:extLst>
          </p:cNvPr>
          <p:cNvSpPr txBox="1">
            <a:spLocks/>
          </p:cNvSpPr>
          <p:nvPr/>
        </p:nvSpPr>
        <p:spPr>
          <a:xfrm>
            <a:off x="9745810" y="1352802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" name="Google Shape;170;p8" descr="Jigsaw, Puzzle, Piece, Game, Concept, Solution">
            <a:extLst>
              <a:ext uri="{FF2B5EF4-FFF2-40B4-BE49-F238E27FC236}">
                <a16:creationId xmlns:a16="http://schemas.microsoft.com/office/drawing/2014/main" id="{19648F64-2036-EED7-F797-87FDEE42350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63473" y="1268530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stomShape 3">
            <a:extLst>
              <a:ext uri="{FF2B5EF4-FFF2-40B4-BE49-F238E27FC236}">
                <a16:creationId xmlns:a16="http://schemas.microsoft.com/office/drawing/2014/main" id="{94997800-F1A2-D00E-A1DA-000C66F006AE}"/>
              </a:ext>
            </a:extLst>
          </p:cNvPr>
          <p:cNvSpPr/>
          <p:nvPr/>
        </p:nvSpPr>
        <p:spPr>
          <a:xfrm>
            <a:off x="432018" y="1770540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</a:t>
            </a:r>
            <a:r>
              <a:rPr kumimoji="0" lang="en-GB" sz="2400" b="0" i="0" u="sng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have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use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8DFECD-FB9B-49F5-74EA-A83B9596E18E}"/>
              </a:ext>
            </a:extLst>
          </p:cNvPr>
          <p:cNvSpPr txBox="1">
            <a:spLocks/>
          </p:cNvSpPr>
          <p:nvPr/>
        </p:nvSpPr>
        <p:spPr>
          <a:xfrm>
            <a:off x="426674" y="1244519"/>
            <a:ext cx="427891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j-cs"/>
              </a:rPr>
              <a:t>Avoir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j-cs"/>
              </a:rPr>
              <a:t>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j-cs"/>
              </a:rPr>
              <a:t>[to have, having]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8" name="Speech Bubble: Rectangle with Corners Rounded 87">
            <a:extLst>
              <a:ext uri="{FF2B5EF4-FFF2-40B4-BE49-F238E27FC236}">
                <a16:creationId xmlns:a16="http://schemas.microsoft.com/office/drawing/2014/main" id="{435B5517-EAFB-11BD-11E9-49AECA04776F}"/>
              </a:ext>
            </a:extLst>
          </p:cNvPr>
          <p:cNvSpPr/>
          <p:nvPr/>
        </p:nvSpPr>
        <p:spPr>
          <a:xfrm>
            <a:off x="4199621" y="1071920"/>
            <a:ext cx="2235933" cy="806815"/>
          </a:xfrm>
          <a:prstGeom prst="wedgeRoundRectCallout">
            <a:avLst>
              <a:gd name="adj1" fmla="val -69098"/>
              <a:gd name="adj2" fmla="val 60537"/>
              <a:gd name="adj3" fmla="val 16667"/>
            </a:avLst>
          </a:prstGeom>
          <a:solidFill>
            <a:schemeClr val="bg1"/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je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becomes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j’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before a vowel.</a:t>
            </a:r>
            <a:endParaRPr kumimoji="0" lang="en-GB" sz="20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9" name="CustomShape 3">
            <a:extLst>
              <a:ext uri="{FF2B5EF4-FFF2-40B4-BE49-F238E27FC236}">
                <a16:creationId xmlns:a16="http://schemas.microsoft.com/office/drawing/2014/main" id="{583E9EF3-B964-48A0-7D5B-3C7BB6D148E5}"/>
              </a:ext>
            </a:extLst>
          </p:cNvPr>
          <p:cNvSpPr/>
          <p:nvPr/>
        </p:nvSpPr>
        <p:spPr>
          <a:xfrm>
            <a:off x="5595784" y="1836801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chat.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CustomShape 3">
            <a:extLst>
              <a:ext uri="{FF2B5EF4-FFF2-40B4-BE49-F238E27FC236}">
                <a16:creationId xmlns:a16="http://schemas.microsoft.com/office/drawing/2014/main" id="{590EE7BF-2F3A-A39C-34A2-DE83A6AE8A72}"/>
              </a:ext>
            </a:extLst>
          </p:cNvPr>
          <p:cNvSpPr/>
          <p:nvPr/>
        </p:nvSpPr>
        <p:spPr>
          <a:xfrm>
            <a:off x="5586608" y="2286926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have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cat.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A19E00-69D5-F8A3-50D2-54DD0FABB4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3974" y="1395124"/>
            <a:ext cx="1816765" cy="1341236"/>
          </a:xfrm>
          <a:prstGeom prst="rect">
            <a:avLst/>
          </a:prstGeom>
        </p:spPr>
      </p:pic>
      <p:sp>
        <p:nvSpPr>
          <p:cNvPr id="13" name="CustomShape 3">
            <a:extLst>
              <a:ext uri="{FF2B5EF4-FFF2-40B4-BE49-F238E27FC236}">
                <a16:creationId xmlns:a16="http://schemas.microsoft.com/office/drawing/2014/main" id="{3CAE48F1-DB93-C33E-CCF5-B7DDC4E0DC8A}"/>
              </a:ext>
            </a:extLst>
          </p:cNvPr>
          <p:cNvSpPr/>
          <p:nvPr/>
        </p:nvSpPr>
        <p:spPr>
          <a:xfrm>
            <a:off x="487254" y="2775641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</a:t>
            </a:r>
            <a:r>
              <a:rPr kumimoji="0" lang="en-GB" sz="2400" b="0" i="0" u="sng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has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use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il a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4" name="CustomShape 3">
            <a:extLst>
              <a:ext uri="{FF2B5EF4-FFF2-40B4-BE49-F238E27FC236}">
                <a16:creationId xmlns:a16="http://schemas.microsoft.com/office/drawing/2014/main" id="{2D1B3BA0-3525-1BBC-ED92-C2CED23C1F45}"/>
              </a:ext>
            </a:extLst>
          </p:cNvPr>
          <p:cNvSpPr/>
          <p:nvPr/>
        </p:nvSpPr>
        <p:spPr>
          <a:xfrm>
            <a:off x="432203" y="3793083"/>
            <a:ext cx="427338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</a:t>
            </a:r>
            <a:r>
              <a:rPr kumimoji="0" lang="en-GB" sz="2400" b="0" i="0" u="sng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has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use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CustomShape 3">
            <a:extLst>
              <a:ext uri="{FF2B5EF4-FFF2-40B4-BE49-F238E27FC236}">
                <a16:creationId xmlns:a16="http://schemas.microsoft.com/office/drawing/2014/main" id="{C5D71303-60CF-AECF-F5DF-A1FBEB926A0B}"/>
              </a:ext>
            </a:extLst>
          </p:cNvPr>
          <p:cNvSpPr/>
          <p:nvPr/>
        </p:nvSpPr>
        <p:spPr>
          <a:xfrm>
            <a:off x="5561588" y="2862363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a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chien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3">
            <a:extLst>
              <a:ext uri="{FF2B5EF4-FFF2-40B4-BE49-F238E27FC236}">
                <a16:creationId xmlns:a16="http://schemas.microsoft.com/office/drawing/2014/main" id="{2F686181-1D5A-E9EC-6CEC-C26A780BD8B5}"/>
              </a:ext>
            </a:extLst>
          </p:cNvPr>
          <p:cNvSpPr/>
          <p:nvPr/>
        </p:nvSpPr>
        <p:spPr>
          <a:xfrm>
            <a:off x="5552412" y="3312488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has </a:t>
            </a:r>
            <a:r>
              <a:rPr kumimoji="0" lang="en-GB" sz="2400" b="0" i="0" u="none" strike="noStrike" kern="1200" cap="none" spc="-1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dog.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3">
            <a:extLst>
              <a:ext uri="{FF2B5EF4-FFF2-40B4-BE49-F238E27FC236}">
                <a16:creationId xmlns:a16="http://schemas.microsoft.com/office/drawing/2014/main" id="{F7C2C537-5BE9-E362-DEC1-12FFFBFB5497}"/>
              </a:ext>
            </a:extLst>
          </p:cNvPr>
          <p:cNvSpPr/>
          <p:nvPr/>
        </p:nvSpPr>
        <p:spPr>
          <a:xfrm>
            <a:off x="5547769" y="3842890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a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peluche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ustomShape 3">
            <a:extLst>
              <a:ext uri="{FF2B5EF4-FFF2-40B4-BE49-F238E27FC236}">
                <a16:creationId xmlns:a16="http://schemas.microsoft.com/office/drawing/2014/main" id="{B6C5E91D-0D0E-E007-4257-4DCF2D501B1F}"/>
              </a:ext>
            </a:extLst>
          </p:cNvPr>
          <p:cNvSpPr/>
          <p:nvPr/>
        </p:nvSpPr>
        <p:spPr>
          <a:xfrm>
            <a:off x="5538593" y="4293015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has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cuddly toy.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4993CB8-87CA-8BC5-8A1E-75FF9E8C10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3149" y="3671514"/>
            <a:ext cx="1511939" cy="10851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97C7233-A825-45E2-ACF8-7EC0200D5A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1805" y="2692104"/>
            <a:ext cx="1511939" cy="130465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0B605C4-6589-4F8F-D15A-012458EED43D}"/>
              </a:ext>
            </a:extLst>
          </p:cNvPr>
          <p:cNvSpPr txBox="1"/>
          <p:nvPr/>
        </p:nvSpPr>
        <p:spPr>
          <a:xfrm>
            <a:off x="1047833" y="6298855"/>
            <a:ext cx="4654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  <a:sym typeface="Arial"/>
              </a:rPr>
              <a:t>Il a un crayon.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93C182-148A-BA58-912A-A664945CCC94}"/>
              </a:ext>
            </a:extLst>
          </p:cNvPr>
          <p:cNvSpPr txBox="1"/>
          <p:nvPr/>
        </p:nvSpPr>
        <p:spPr>
          <a:xfrm>
            <a:off x="867841" y="6908150"/>
            <a:ext cx="4352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  <a:sym typeface="Arial"/>
              </a:rPr>
              <a:t>j’  ai un chat.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01382B-150F-CC17-7144-B7F2FD916BEA}"/>
              </a:ext>
            </a:extLst>
          </p:cNvPr>
          <p:cNvSpPr txBox="1"/>
          <p:nvPr/>
        </p:nvSpPr>
        <p:spPr>
          <a:xfrm>
            <a:off x="874462" y="7546437"/>
            <a:ext cx="4352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  <a:sym typeface="Arial"/>
              </a:rPr>
              <a:t>j’  ai un dessin.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882461-7E52-19CD-3E42-625F4C5A9507}"/>
              </a:ext>
            </a:extLst>
          </p:cNvPr>
          <p:cNvSpPr txBox="1"/>
          <p:nvPr/>
        </p:nvSpPr>
        <p:spPr>
          <a:xfrm>
            <a:off x="843142" y="8099141"/>
            <a:ext cx="4352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  <a:sym typeface="Arial"/>
              </a:rPr>
              <a:t>il  a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  <a:sym typeface="Arial"/>
              </a:rPr>
              <a:t>une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  <a:sym typeface="Arial"/>
              </a:rPr>
              <a:t> chaise.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DC21AF5-0B63-0E4B-D088-69176808DF06}"/>
              </a:ext>
            </a:extLst>
          </p:cNvPr>
          <p:cNvSpPr txBox="1"/>
          <p:nvPr/>
        </p:nvSpPr>
        <p:spPr>
          <a:xfrm>
            <a:off x="425197" y="8765008"/>
            <a:ext cx="4352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  <a:sym typeface="Arial"/>
              </a:rPr>
              <a:t>4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  <a:sym typeface="Arial"/>
              </a:rPr>
              <a:t>j’  ai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  <a:sym typeface="Arial"/>
              </a:rPr>
              <a:t>une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  <a:sym typeface="Arial"/>
              </a:rPr>
              <a:t> affiche.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B594438-8FAF-883B-9174-AFCB944176D6}"/>
              </a:ext>
            </a:extLst>
          </p:cNvPr>
          <p:cNvSpPr txBox="1"/>
          <p:nvPr/>
        </p:nvSpPr>
        <p:spPr>
          <a:xfrm>
            <a:off x="788449" y="9412713"/>
            <a:ext cx="4352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  <a:sym typeface="Arial"/>
              </a:rPr>
              <a:t>Il  a un cheval.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/>
              <a:sym typeface="Arial"/>
            </a:endParaRPr>
          </a:p>
        </p:txBody>
      </p:sp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DACA6761-3B54-97CB-2E2B-2E57025BA690}"/>
              </a:ext>
            </a:extLst>
          </p:cNvPr>
          <p:cNvGraphicFramePr>
            <a:graphicFrameLocks noGrp="1"/>
          </p:cNvGraphicFramePr>
          <p:nvPr/>
        </p:nvGraphicFramePr>
        <p:xfrm>
          <a:off x="4928036" y="6566322"/>
          <a:ext cx="6724880" cy="3779210"/>
        </p:xfrm>
        <a:graphic>
          <a:graphicData uri="http://schemas.openxmlformats.org/drawingml/2006/table">
            <a:tbl>
              <a:tblPr firstRow="1" bandRow="1"/>
              <a:tblGrid>
                <a:gridCol w="3362440">
                  <a:extLst>
                    <a:ext uri="{9D8B030D-6E8A-4147-A177-3AD203B41FA5}">
                      <a16:colId xmlns:a16="http://schemas.microsoft.com/office/drawing/2014/main" val="2138714969"/>
                    </a:ext>
                  </a:extLst>
                </a:gridCol>
                <a:gridCol w="3362440">
                  <a:extLst>
                    <a:ext uri="{9D8B030D-6E8A-4147-A177-3AD203B41FA5}">
                      <a16:colId xmlns:a16="http://schemas.microsoft.com/office/drawing/2014/main" val="833131367"/>
                    </a:ext>
                  </a:extLst>
                </a:gridCol>
              </a:tblGrid>
              <a:tr h="7425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 (I)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7A1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A1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A1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A1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Max (he)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7A1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A1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A1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A1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763796"/>
                  </a:ext>
                </a:extLst>
              </a:tr>
              <a:tr h="7425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7A1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A1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A1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A1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7A1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A1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A1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A1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919289"/>
                  </a:ext>
                </a:extLst>
              </a:tr>
              <a:tr h="7425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7A1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A1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A1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A1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7A1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A1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A1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A1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91968"/>
                  </a:ext>
                </a:extLst>
              </a:tr>
              <a:tr h="7425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7A1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A1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A1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A1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7A1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A1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A1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A1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530143"/>
                  </a:ext>
                </a:extLst>
              </a:tr>
              <a:tr h="7425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7A1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A1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A1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A1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7A1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A1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A1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A1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309785"/>
                  </a:ext>
                </a:extLst>
              </a:tr>
            </a:tbl>
          </a:graphicData>
        </a:graphic>
      </p:graphicFrame>
      <p:sp>
        <p:nvSpPr>
          <p:cNvPr id="51" name="TextBox 50">
            <a:extLst>
              <a:ext uri="{FF2B5EF4-FFF2-40B4-BE49-F238E27FC236}">
                <a16:creationId xmlns:a16="http://schemas.microsoft.com/office/drawing/2014/main" id="{5A0B0A4C-C754-94D5-8263-DFA0AF1D2011}"/>
              </a:ext>
            </a:extLst>
          </p:cNvPr>
          <p:cNvSpPr txBox="1"/>
          <p:nvPr/>
        </p:nvSpPr>
        <p:spPr>
          <a:xfrm>
            <a:off x="843142" y="9935933"/>
            <a:ext cx="4352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/>
                <a:sym typeface="Arial"/>
              </a:rPr>
              <a:t>Il  a un message.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/>
              <a:sym typeface="Arial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78D9319F-B661-C5D3-3C6D-666BC2D3E3BF}"/>
              </a:ext>
            </a:extLst>
          </p:cNvPr>
          <p:cNvGrpSpPr/>
          <p:nvPr/>
        </p:nvGrpSpPr>
        <p:grpSpPr>
          <a:xfrm>
            <a:off x="867841" y="6265942"/>
            <a:ext cx="496140" cy="586142"/>
            <a:chOff x="-1065980" y="1719736"/>
            <a:chExt cx="496140" cy="586142"/>
          </a:xfrm>
        </p:grpSpPr>
        <p:pic>
          <p:nvPicPr>
            <p:cNvPr id="91" name="Picture 90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2F8002A2-D19D-D88F-54CF-D38B6414E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9359" y="1719736"/>
              <a:ext cx="489519" cy="586141"/>
            </a:xfrm>
            <a:prstGeom prst="rect">
              <a:avLst/>
            </a:prstGeom>
          </p:spPr>
        </p:pic>
        <p:pic>
          <p:nvPicPr>
            <p:cNvPr id="92" name="Picture 91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53205E59-3D1C-A79D-7022-B968B71D2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5980" y="1719737"/>
              <a:ext cx="489519" cy="586141"/>
            </a:xfrm>
            <a:prstGeom prst="rect">
              <a:avLst/>
            </a:prstGeom>
          </p:spPr>
        </p:pic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BDD3E3A9-33B8-97DC-4A53-71C6E02A9765}"/>
              </a:ext>
            </a:extLst>
          </p:cNvPr>
          <p:cNvGrpSpPr/>
          <p:nvPr/>
        </p:nvGrpSpPr>
        <p:grpSpPr>
          <a:xfrm>
            <a:off x="846407" y="6888144"/>
            <a:ext cx="496140" cy="586142"/>
            <a:chOff x="-1065980" y="1719736"/>
            <a:chExt cx="496140" cy="586142"/>
          </a:xfrm>
        </p:grpSpPr>
        <p:pic>
          <p:nvPicPr>
            <p:cNvPr id="94" name="Picture 93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EE4E3E39-DF60-F880-67F1-C60D5CD33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9359" y="1719736"/>
              <a:ext cx="489519" cy="586141"/>
            </a:xfrm>
            <a:prstGeom prst="rect">
              <a:avLst/>
            </a:prstGeom>
          </p:spPr>
        </p:pic>
        <p:pic>
          <p:nvPicPr>
            <p:cNvPr id="95" name="Picture 94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5A44F988-2E7D-25A9-1C89-2B205EB1E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5980" y="1719737"/>
              <a:ext cx="489519" cy="586141"/>
            </a:xfrm>
            <a:prstGeom prst="rect">
              <a:avLst/>
            </a:prstGeom>
          </p:spPr>
        </p:pic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8E05F9FD-E8E2-EC31-BF61-5002CCAF248A}"/>
              </a:ext>
            </a:extLst>
          </p:cNvPr>
          <p:cNvGrpSpPr/>
          <p:nvPr/>
        </p:nvGrpSpPr>
        <p:grpSpPr>
          <a:xfrm>
            <a:off x="825031" y="7488957"/>
            <a:ext cx="496140" cy="586142"/>
            <a:chOff x="-1065980" y="1719736"/>
            <a:chExt cx="496140" cy="586142"/>
          </a:xfrm>
        </p:grpSpPr>
        <p:pic>
          <p:nvPicPr>
            <p:cNvPr id="100" name="Picture 99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ED7BE48D-A97A-55B4-6B13-74EB6B19F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9359" y="1719736"/>
              <a:ext cx="489519" cy="586141"/>
            </a:xfrm>
            <a:prstGeom prst="rect">
              <a:avLst/>
            </a:prstGeom>
          </p:spPr>
        </p:pic>
        <p:pic>
          <p:nvPicPr>
            <p:cNvPr id="101" name="Picture 100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2EFB6C5E-8808-DF50-FEFD-421A3D5F7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5980" y="1719737"/>
              <a:ext cx="489519" cy="586141"/>
            </a:xfrm>
            <a:prstGeom prst="rect">
              <a:avLst/>
            </a:prstGeom>
          </p:spPr>
        </p:pic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0BAC3559-22EB-12A1-F16C-29415E18C016}"/>
              </a:ext>
            </a:extLst>
          </p:cNvPr>
          <p:cNvGrpSpPr/>
          <p:nvPr/>
        </p:nvGrpSpPr>
        <p:grpSpPr>
          <a:xfrm>
            <a:off x="864530" y="8060261"/>
            <a:ext cx="496140" cy="586142"/>
            <a:chOff x="-1065980" y="1719736"/>
            <a:chExt cx="496140" cy="586142"/>
          </a:xfrm>
        </p:grpSpPr>
        <p:pic>
          <p:nvPicPr>
            <p:cNvPr id="114" name="Picture 113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8B24FCFF-C93C-A6A9-7A96-F7EDBC8A8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9359" y="1719736"/>
              <a:ext cx="489519" cy="586141"/>
            </a:xfrm>
            <a:prstGeom prst="rect">
              <a:avLst/>
            </a:prstGeom>
          </p:spPr>
        </p:pic>
        <p:pic>
          <p:nvPicPr>
            <p:cNvPr id="118" name="Picture 117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55BBB9C8-8BB6-C7C2-63D1-B0B5A50E3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5980" y="1719737"/>
              <a:ext cx="489519" cy="586141"/>
            </a:xfrm>
            <a:prstGeom prst="rect">
              <a:avLst/>
            </a:prstGeom>
          </p:spPr>
        </p:pic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BEAE6071-6A9F-DAAD-74FC-DB91A14A86FA}"/>
              </a:ext>
            </a:extLst>
          </p:cNvPr>
          <p:cNvGrpSpPr/>
          <p:nvPr/>
        </p:nvGrpSpPr>
        <p:grpSpPr>
          <a:xfrm>
            <a:off x="856382" y="8740733"/>
            <a:ext cx="496140" cy="586142"/>
            <a:chOff x="-1065980" y="1719736"/>
            <a:chExt cx="496140" cy="586142"/>
          </a:xfrm>
        </p:grpSpPr>
        <p:pic>
          <p:nvPicPr>
            <p:cNvPr id="120" name="Picture 119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594813B7-5593-037B-8AD7-C75112E20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9359" y="1719736"/>
              <a:ext cx="489519" cy="586141"/>
            </a:xfrm>
            <a:prstGeom prst="rect">
              <a:avLst/>
            </a:prstGeom>
          </p:spPr>
        </p:pic>
        <p:pic>
          <p:nvPicPr>
            <p:cNvPr id="121" name="Picture 120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30A2D91C-F193-6FC2-93CB-FB298CEC4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5980" y="1719737"/>
              <a:ext cx="489519" cy="586141"/>
            </a:xfrm>
            <a:prstGeom prst="rect">
              <a:avLst/>
            </a:prstGeom>
          </p:spPr>
        </p:pic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5660932-1F3B-47AA-91C7-2A151CD315B8}"/>
              </a:ext>
            </a:extLst>
          </p:cNvPr>
          <p:cNvGrpSpPr/>
          <p:nvPr/>
        </p:nvGrpSpPr>
        <p:grpSpPr>
          <a:xfrm>
            <a:off x="808310" y="9318851"/>
            <a:ext cx="496140" cy="586142"/>
            <a:chOff x="-1065980" y="1719736"/>
            <a:chExt cx="496140" cy="586142"/>
          </a:xfrm>
        </p:grpSpPr>
        <p:pic>
          <p:nvPicPr>
            <p:cNvPr id="2050" name="Picture 2049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ED9A1050-DAF9-C87E-A537-9F94FDFC4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9359" y="1719736"/>
              <a:ext cx="489519" cy="586141"/>
            </a:xfrm>
            <a:prstGeom prst="rect">
              <a:avLst/>
            </a:prstGeom>
          </p:spPr>
        </p:pic>
        <p:pic>
          <p:nvPicPr>
            <p:cNvPr id="2053" name="Picture 2052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465677E1-E491-F342-BA10-3BA7914A1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5980" y="1719737"/>
              <a:ext cx="489519" cy="586141"/>
            </a:xfrm>
            <a:prstGeom prst="rect">
              <a:avLst/>
            </a:prstGeom>
          </p:spPr>
        </p:pic>
      </p:grpSp>
      <p:grpSp>
        <p:nvGrpSpPr>
          <p:cNvPr id="2057" name="Group 2056">
            <a:extLst>
              <a:ext uri="{FF2B5EF4-FFF2-40B4-BE49-F238E27FC236}">
                <a16:creationId xmlns:a16="http://schemas.microsoft.com/office/drawing/2014/main" id="{8A0A356C-92F8-084D-800C-77B871F08F89}"/>
              </a:ext>
            </a:extLst>
          </p:cNvPr>
          <p:cNvGrpSpPr/>
          <p:nvPr/>
        </p:nvGrpSpPr>
        <p:grpSpPr>
          <a:xfrm>
            <a:off x="776887" y="9914048"/>
            <a:ext cx="496140" cy="586142"/>
            <a:chOff x="-1065980" y="1719736"/>
            <a:chExt cx="496140" cy="586142"/>
          </a:xfrm>
        </p:grpSpPr>
        <p:pic>
          <p:nvPicPr>
            <p:cNvPr id="2058" name="Picture 2057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E7A6C042-5CD3-67CE-FC46-EFD65DFA5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9359" y="1719736"/>
              <a:ext cx="489519" cy="586141"/>
            </a:xfrm>
            <a:prstGeom prst="rect">
              <a:avLst/>
            </a:prstGeom>
          </p:spPr>
        </p:pic>
        <p:pic>
          <p:nvPicPr>
            <p:cNvPr id="2059" name="Picture 2058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63AEFB34-A93A-97C4-B39B-4AB2533D6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5980" y="1719737"/>
              <a:ext cx="489519" cy="586141"/>
            </a:xfrm>
            <a:prstGeom prst="rect">
              <a:avLst/>
            </a:prstGeom>
          </p:spPr>
        </p:pic>
      </p:grpSp>
      <p:pic>
        <p:nvPicPr>
          <p:cNvPr id="2060" name="Picture 205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146A093-BB44-D1F5-E36B-A6911127676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00"/>
          <a:stretch/>
        </p:blipFill>
        <p:spPr>
          <a:xfrm>
            <a:off x="10585841" y="6407974"/>
            <a:ext cx="1216983" cy="947685"/>
          </a:xfrm>
          <a:prstGeom prst="rect">
            <a:avLst/>
          </a:prstGeom>
        </p:spPr>
      </p:pic>
      <p:pic>
        <p:nvPicPr>
          <p:cNvPr id="2061" name="Picture 206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DC6452E-7966-FA73-8503-683455676A9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58"/>
          <a:stretch/>
        </p:blipFill>
        <p:spPr>
          <a:xfrm>
            <a:off x="7223854" y="6352120"/>
            <a:ext cx="1186494" cy="1006599"/>
          </a:xfrm>
          <a:prstGeom prst="rect">
            <a:avLst/>
          </a:prstGeom>
        </p:spPr>
      </p:pic>
      <p:sp>
        <p:nvSpPr>
          <p:cNvPr id="2062" name="Rectangle 2061">
            <a:extLst>
              <a:ext uri="{FF2B5EF4-FFF2-40B4-BE49-F238E27FC236}">
                <a16:creationId xmlns:a16="http://schemas.microsoft.com/office/drawing/2014/main" id="{E8D7ACF3-BCDE-0E21-26CB-4A811934A1D7}"/>
              </a:ext>
            </a:extLst>
          </p:cNvPr>
          <p:cNvSpPr/>
          <p:nvPr/>
        </p:nvSpPr>
        <p:spPr>
          <a:xfrm>
            <a:off x="378099" y="6296767"/>
            <a:ext cx="433391" cy="390929"/>
          </a:xfrm>
          <a:prstGeom prst="rect">
            <a:avLst/>
          </a:prstGeom>
          <a:solidFill>
            <a:srgbClr val="0070C0"/>
          </a:solidFill>
          <a:ln w="19050" cap="flat" cmpd="sng" algn="ctr">
            <a:solidFill>
              <a:srgbClr val="36AFC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</a:t>
            </a:r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2E4BE506-9AF8-6C12-EE63-0FE2C8117BFC}"/>
              </a:ext>
            </a:extLst>
          </p:cNvPr>
          <p:cNvSpPr/>
          <p:nvPr/>
        </p:nvSpPr>
        <p:spPr>
          <a:xfrm>
            <a:off x="368756" y="6920671"/>
            <a:ext cx="433391" cy="370820"/>
          </a:xfrm>
          <a:prstGeom prst="rect">
            <a:avLst/>
          </a:prstGeom>
          <a:solidFill>
            <a:srgbClr val="0070C0"/>
          </a:solidFill>
          <a:ln w="19050" cap="flat" cmpd="sng" algn="ctr">
            <a:solidFill>
              <a:srgbClr val="36AFC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2064" name="Rectangle 2063">
            <a:extLst>
              <a:ext uri="{FF2B5EF4-FFF2-40B4-BE49-F238E27FC236}">
                <a16:creationId xmlns:a16="http://schemas.microsoft.com/office/drawing/2014/main" id="{2093E529-9A9A-8748-AEE4-DA6E6B72A64A}"/>
              </a:ext>
            </a:extLst>
          </p:cNvPr>
          <p:cNvSpPr/>
          <p:nvPr/>
        </p:nvSpPr>
        <p:spPr>
          <a:xfrm>
            <a:off x="345293" y="7534858"/>
            <a:ext cx="433391" cy="390929"/>
          </a:xfrm>
          <a:prstGeom prst="rect">
            <a:avLst/>
          </a:prstGeom>
          <a:solidFill>
            <a:srgbClr val="0070C0"/>
          </a:solidFill>
          <a:ln w="19050" cap="flat" cmpd="sng" algn="ctr">
            <a:solidFill>
              <a:srgbClr val="36AFC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2065" name="Rectangle 2064">
            <a:extLst>
              <a:ext uri="{FF2B5EF4-FFF2-40B4-BE49-F238E27FC236}">
                <a16:creationId xmlns:a16="http://schemas.microsoft.com/office/drawing/2014/main" id="{2CDE75C0-32FA-A92F-EB50-4FD7A4AAA9E4}"/>
              </a:ext>
            </a:extLst>
          </p:cNvPr>
          <p:cNvSpPr/>
          <p:nvPr/>
        </p:nvSpPr>
        <p:spPr>
          <a:xfrm>
            <a:off x="324023" y="8141791"/>
            <a:ext cx="433391" cy="370820"/>
          </a:xfrm>
          <a:prstGeom prst="rect">
            <a:avLst/>
          </a:prstGeom>
          <a:solidFill>
            <a:srgbClr val="0070C0"/>
          </a:solidFill>
          <a:ln w="19050" cap="flat" cmpd="sng" algn="ctr">
            <a:solidFill>
              <a:srgbClr val="36AFC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2066" name="Rectangle 2065">
            <a:extLst>
              <a:ext uri="{FF2B5EF4-FFF2-40B4-BE49-F238E27FC236}">
                <a16:creationId xmlns:a16="http://schemas.microsoft.com/office/drawing/2014/main" id="{12D60714-B28C-74D5-BC94-23227912F0ED}"/>
              </a:ext>
            </a:extLst>
          </p:cNvPr>
          <p:cNvSpPr/>
          <p:nvPr/>
        </p:nvSpPr>
        <p:spPr>
          <a:xfrm>
            <a:off x="343496" y="8757931"/>
            <a:ext cx="433391" cy="390929"/>
          </a:xfrm>
          <a:prstGeom prst="rect">
            <a:avLst/>
          </a:prstGeom>
          <a:solidFill>
            <a:srgbClr val="0070C0"/>
          </a:solidFill>
          <a:ln w="19050" cap="flat" cmpd="sng" algn="ctr">
            <a:solidFill>
              <a:srgbClr val="36AFC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2067" name="Rectangle 2066">
            <a:extLst>
              <a:ext uri="{FF2B5EF4-FFF2-40B4-BE49-F238E27FC236}">
                <a16:creationId xmlns:a16="http://schemas.microsoft.com/office/drawing/2014/main" id="{30593F65-1BFC-FCD7-B8A7-B0B98B9AE3CD}"/>
              </a:ext>
            </a:extLst>
          </p:cNvPr>
          <p:cNvSpPr/>
          <p:nvPr/>
        </p:nvSpPr>
        <p:spPr>
          <a:xfrm>
            <a:off x="344378" y="9334574"/>
            <a:ext cx="433391" cy="370820"/>
          </a:xfrm>
          <a:prstGeom prst="rect">
            <a:avLst/>
          </a:prstGeom>
          <a:solidFill>
            <a:srgbClr val="0070C0"/>
          </a:solidFill>
          <a:ln w="19050" cap="flat" cmpd="sng" algn="ctr">
            <a:solidFill>
              <a:srgbClr val="36AFC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2068" name="Rectangle 2067">
            <a:extLst>
              <a:ext uri="{FF2B5EF4-FFF2-40B4-BE49-F238E27FC236}">
                <a16:creationId xmlns:a16="http://schemas.microsoft.com/office/drawing/2014/main" id="{D866A82D-8F9B-88E0-2BD6-B36C8049C779}"/>
              </a:ext>
            </a:extLst>
          </p:cNvPr>
          <p:cNvSpPr/>
          <p:nvPr/>
        </p:nvSpPr>
        <p:spPr>
          <a:xfrm>
            <a:off x="336592" y="9908275"/>
            <a:ext cx="433391" cy="370820"/>
          </a:xfrm>
          <a:prstGeom prst="rect">
            <a:avLst/>
          </a:prstGeom>
          <a:solidFill>
            <a:srgbClr val="0070C0"/>
          </a:solidFill>
          <a:ln w="19050" cap="flat" cmpd="sng" algn="ctr">
            <a:solidFill>
              <a:srgbClr val="36AFC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  <p:grpSp>
        <p:nvGrpSpPr>
          <p:cNvPr id="2069" name="Group 2068">
            <a:extLst>
              <a:ext uri="{FF2B5EF4-FFF2-40B4-BE49-F238E27FC236}">
                <a16:creationId xmlns:a16="http://schemas.microsoft.com/office/drawing/2014/main" id="{CA63F9C1-AAAA-A2A9-30C0-D5AFEF328E32}"/>
              </a:ext>
            </a:extLst>
          </p:cNvPr>
          <p:cNvGrpSpPr/>
          <p:nvPr/>
        </p:nvGrpSpPr>
        <p:grpSpPr>
          <a:xfrm>
            <a:off x="208269" y="5041166"/>
            <a:ext cx="2268556" cy="862054"/>
            <a:chOff x="314909" y="12083263"/>
            <a:chExt cx="2268556" cy="862054"/>
          </a:xfrm>
        </p:grpSpPr>
        <p:sp>
          <p:nvSpPr>
            <p:cNvPr id="2070" name="Title 1">
              <a:extLst>
                <a:ext uri="{FF2B5EF4-FFF2-40B4-BE49-F238E27FC236}">
                  <a16:creationId xmlns:a16="http://schemas.microsoft.com/office/drawing/2014/main" id="{59F47061-033C-B925-D4A3-250814141140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2071" name="Picture 2070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FA552396-91B8-F361-BB3D-53D8BDD9A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2072" name="TextBox 2071">
            <a:extLst>
              <a:ext uri="{FF2B5EF4-FFF2-40B4-BE49-F238E27FC236}">
                <a16:creationId xmlns:a16="http://schemas.microsoft.com/office/drawing/2014/main" id="{D2B04BFF-BA3C-12AE-9FDD-58CEED1F2366}"/>
              </a:ext>
            </a:extLst>
          </p:cNvPr>
          <p:cNvSpPr txBox="1"/>
          <p:nvPr/>
        </p:nvSpPr>
        <p:spPr>
          <a:xfrm>
            <a:off x="2542936" y="5171548"/>
            <a:ext cx="3978974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Dans la salle de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classe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73" name="TextBox 2072">
            <a:extLst>
              <a:ext uri="{FF2B5EF4-FFF2-40B4-BE49-F238E27FC236}">
                <a16:creationId xmlns:a16="http://schemas.microsoft.com/office/drawing/2014/main" id="{2C3F95FC-497E-9DFB-40B3-2A0778D9FA65}"/>
              </a:ext>
            </a:extLst>
          </p:cNvPr>
          <p:cNvSpPr txBox="1"/>
          <p:nvPr/>
        </p:nvSpPr>
        <p:spPr>
          <a:xfrm>
            <a:off x="960249" y="5664293"/>
            <a:ext cx="10517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qui ? Pierre (je)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Max (il) ?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Complète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les deux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listes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74" name="TextBox 2073">
            <a:extLst>
              <a:ext uri="{FF2B5EF4-FFF2-40B4-BE49-F238E27FC236}">
                <a16:creationId xmlns:a16="http://schemas.microsoft.com/office/drawing/2014/main" id="{EB9132C4-0D9F-0424-9CA6-6997DA70EB3B}"/>
              </a:ext>
            </a:extLst>
          </p:cNvPr>
          <p:cNvSpPr txBox="1"/>
          <p:nvPr/>
        </p:nvSpPr>
        <p:spPr>
          <a:xfrm>
            <a:off x="7558667" y="5223068"/>
            <a:ext cx="4177701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salle de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classe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classroom</a:t>
            </a:r>
          </a:p>
        </p:txBody>
      </p:sp>
      <p:grpSp>
        <p:nvGrpSpPr>
          <p:cNvPr id="2075" name="Group 2074">
            <a:extLst>
              <a:ext uri="{FF2B5EF4-FFF2-40B4-BE49-F238E27FC236}">
                <a16:creationId xmlns:a16="http://schemas.microsoft.com/office/drawing/2014/main" id="{FB2E8961-DBD2-9CEA-AE87-2B99B5651483}"/>
              </a:ext>
            </a:extLst>
          </p:cNvPr>
          <p:cNvGrpSpPr/>
          <p:nvPr/>
        </p:nvGrpSpPr>
        <p:grpSpPr>
          <a:xfrm>
            <a:off x="100709" y="10633525"/>
            <a:ext cx="2331393" cy="849944"/>
            <a:chOff x="265969" y="4581662"/>
            <a:chExt cx="2331393" cy="849944"/>
          </a:xfrm>
        </p:grpSpPr>
        <p:sp>
          <p:nvSpPr>
            <p:cNvPr id="2076" name="Title 1">
              <a:extLst>
                <a:ext uri="{FF2B5EF4-FFF2-40B4-BE49-F238E27FC236}">
                  <a16:creationId xmlns:a16="http://schemas.microsoft.com/office/drawing/2014/main" id="{AE8AF142-C4E2-2529-A597-3950A3474E55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2077" name="Picture 2076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31BC6295-D5D5-8D23-E16F-4F6426477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2078" name="TextBox 2077">
            <a:extLst>
              <a:ext uri="{FF2B5EF4-FFF2-40B4-BE49-F238E27FC236}">
                <a16:creationId xmlns:a16="http://schemas.microsoft.com/office/drawing/2014/main" id="{0A0B0865-B36F-9D92-87B9-C8E413EB60AB}"/>
              </a:ext>
            </a:extLst>
          </p:cNvPr>
          <p:cNvSpPr txBox="1"/>
          <p:nvPr/>
        </p:nvSpPr>
        <p:spPr>
          <a:xfrm>
            <a:off x="2418279" y="10817046"/>
            <a:ext cx="9966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qui ? Pierre (je)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Max (il) ?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l’objet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079" name="Table 2">
            <a:extLst>
              <a:ext uri="{FF2B5EF4-FFF2-40B4-BE49-F238E27FC236}">
                <a16:creationId xmlns:a16="http://schemas.microsoft.com/office/drawing/2014/main" id="{47C99335-FDF1-5DE9-C7D8-6510DCE360E6}"/>
              </a:ext>
            </a:extLst>
          </p:cNvPr>
          <p:cNvGraphicFramePr/>
          <p:nvPr/>
        </p:nvGraphicFramePr>
        <p:xfrm>
          <a:off x="1743312" y="11521207"/>
          <a:ext cx="8951495" cy="4398709"/>
        </p:xfrm>
        <a:graphic>
          <a:graphicData uri="http://schemas.openxmlformats.org/drawingml/2006/table">
            <a:tbl>
              <a:tblPr/>
              <a:tblGrid>
                <a:gridCol w="909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7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0023">
                  <a:extLst>
                    <a:ext uri="{9D8B030D-6E8A-4147-A177-3AD203B41FA5}">
                      <a16:colId xmlns:a16="http://schemas.microsoft.com/office/drawing/2014/main" val="2536548653"/>
                    </a:ext>
                  </a:extLst>
                </a:gridCol>
                <a:gridCol w="3313990">
                  <a:extLst>
                    <a:ext uri="{9D8B030D-6E8A-4147-A177-3AD203B41FA5}">
                      <a16:colId xmlns:a16="http://schemas.microsoft.com/office/drawing/2014/main" val="2888884074"/>
                    </a:ext>
                  </a:extLst>
                </a:gridCol>
              </a:tblGrid>
              <a:tr h="628387">
                <a:tc>
                  <a:txBody>
                    <a:bodyPr/>
                    <a:lstStyle/>
                    <a:p>
                      <a:pPr algn="ctr"/>
                      <a:endParaRPr lang="en-US" sz="24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 (I)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Max (he)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387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8387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387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8387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8387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8387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6969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3657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05210-DDDC-4FDA-8301-C32197D2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367892"/>
          </a:xfrm>
        </p:spPr>
        <p:txBody>
          <a:bodyPr>
            <a:norm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Characters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97C48F9-2789-463E-95F7-13D5DED7AD4A}"/>
              </a:ext>
            </a:extLst>
          </p:cNvPr>
          <p:cNvSpPr/>
          <p:nvPr/>
        </p:nvSpPr>
        <p:spPr>
          <a:xfrm>
            <a:off x="200247" y="183946"/>
            <a:ext cx="5371213" cy="748825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3938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famille</a:t>
            </a: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938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Kergosien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human face, person, clothing, cartoon&#10;&#10;Description automatically generated">
            <a:extLst>
              <a:ext uri="{FF2B5EF4-FFF2-40B4-BE49-F238E27FC236}">
                <a16:creationId xmlns:a16="http://schemas.microsoft.com/office/drawing/2014/main" id="{CDF19691-66A0-48FA-97E9-9008E4318DA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22" y="321275"/>
            <a:ext cx="12192000" cy="7470551"/>
          </a:xfrm>
          <a:prstGeom prst="rect">
            <a:avLst/>
          </a:prstGeom>
        </p:spPr>
      </p:pic>
      <p:pic>
        <p:nvPicPr>
          <p:cNvPr id="7" name="Picture 6" descr="A map of haiti with different cities&#10;&#10;Description automatically generated with low confidence">
            <a:extLst>
              <a:ext uri="{FF2B5EF4-FFF2-40B4-BE49-F238E27FC236}">
                <a16:creationId xmlns:a16="http://schemas.microsoft.com/office/drawing/2014/main" id="{A43B92DA-9AAF-4B62-8328-166EF53FC58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8" y="8049421"/>
            <a:ext cx="5947676" cy="4770382"/>
          </a:xfrm>
          <a:prstGeom prst="rect">
            <a:avLst/>
          </a:prstGeom>
        </p:spPr>
      </p:pic>
      <p:pic>
        <p:nvPicPr>
          <p:cNvPr id="8" name="Picture 7" descr="A map of france with cities&#10;&#10;Description automatically generated with low confidence">
            <a:extLst>
              <a:ext uri="{FF2B5EF4-FFF2-40B4-BE49-F238E27FC236}">
                <a16:creationId xmlns:a16="http://schemas.microsoft.com/office/drawing/2014/main" id="{48814CC7-A63F-4C49-B3CA-690DDA11C0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506" y="7945476"/>
            <a:ext cx="4600107" cy="5001704"/>
          </a:xfrm>
          <a:prstGeom prst="rect">
            <a:avLst/>
          </a:prstGeom>
        </p:spPr>
      </p:pic>
      <p:pic>
        <p:nvPicPr>
          <p:cNvPr id="9" name="Picture 8" descr="A picture containing graphics, logo, font, circle&#10;&#10;Description automatically generated">
            <a:extLst>
              <a:ext uri="{FF2B5EF4-FFF2-40B4-BE49-F238E27FC236}">
                <a16:creationId xmlns:a16="http://schemas.microsoft.com/office/drawing/2014/main" id="{0870E6F6-4086-4995-8A14-5E28D29C3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353" y="167625"/>
            <a:ext cx="1676400" cy="15302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2B6A17-5697-422E-921A-D1D99D6E9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5921" y="8228361"/>
            <a:ext cx="1105832" cy="778925"/>
          </a:xfrm>
          <a:prstGeom prst="rect">
            <a:avLst/>
          </a:prstGeom>
        </p:spPr>
      </p:pic>
      <p:pic>
        <p:nvPicPr>
          <p:cNvPr id="17" name="Picture 16" descr="A red blue and white flag&#10;&#10;Description automatically generated with low confidence">
            <a:extLst>
              <a:ext uri="{FF2B5EF4-FFF2-40B4-BE49-F238E27FC236}">
                <a16:creationId xmlns:a16="http://schemas.microsoft.com/office/drawing/2014/main" id="{05552542-AA0F-4D99-9B6F-C0C02C2610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6094">
            <a:off x="122880" y="8834484"/>
            <a:ext cx="1168844" cy="778925"/>
          </a:xfrm>
          <a:prstGeom prst="rect">
            <a:avLst/>
          </a:prstGeom>
        </p:spPr>
      </p:pic>
      <p:pic>
        <p:nvPicPr>
          <p:cNvPr id="19" name="Picture 18" descr="A cartoon of a person walking with a map and a van&#10;&#10;Description automatically generated with low confidence">
            <a:extLst>
              <a:ext uri="{FF2B5EF4-FFF2-40B4-BE49-F238E27FC236}">
                <a16:creationId xmlns:a16="http://schemas.microsoft.com/office/drawing/2014/main" id="{F904D42D-AC74-4B3A-A4E7-D3C3E594E4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22" y="13381082"/>
            <a:ext cx="4305300" cy="1977880"/>
          </a:xfrm>
          <a:prstGeom prst="rect">
            <a:avLst/>
          </a:prstGeom>
        </p:spPr>
      </p:pic>
      <p:pic>
        <p:nvPicPr>
          <p:cNvPr id="21" name="Picture 20" descr="A red and white flag with a leaf&#10;&#10;Description automatically generated with medium confidence">
            <a:extLst>
              <a:ext uri="{FF2B5EF4-FFF2-40B4-BE49-F238E27FC236}">
                <a16:creationId xmlns:a16="http://schemas.microsoft.com/office/drawing/2014/main" id="{581DBD87-2DD9-4200-ABEA-2E3FAFD9BF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116" y="13339008"/>
            <a:ext cx="1331400" cy="87269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E88D654-423A-4062-B1CC-4C258F52A1EA}"/>
              </a:ext>
            </a:extLst>
          </p:cNvPr>
          <p:cNvSpPr txBox="1"/>
          <p:nvPr/>
        </p:nvSpPr>
        <p:spPr>
          <a:xfrm>
            <a:off x="343178" y="13077398"/>
            <a:ext cx="133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née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ED26F4-E792-4434-B2DB-EA97CEAE84B5}"/>
              </a:ext>
            </a:extLst>
          </p:cNvPr>
          <p:cNvSpPr txBox="1"/>
          <p:nvPr/>
        </p:nvSpPr>
        <p:spPr>
          <a:xfrm>
            <a:off x="4811999" y="13339008"/>
            <a:ext cx="3643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say ‘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Francophonie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to mean French-speaking peoples and countries.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1252131-4897-47C4-8A67-0DDAC4D573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7595" y="12841988"/>
            <a:ext cx="3286873" cy="327548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0C153B0-58A9-4482-B94E-0CEEF95F402A}"/>
              </a:ext>
            </a:extLst>
          </p:cNvPr>
          <p:cNvSpPr txBox="1"/>
          <p:nvPr/>
        </p:nvSpPr>
        <p:spPr>
          <a:xfrm>
            <a:off x="4811999" y="14402230"/>
            <a:ext cx="515060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29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countries with French as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 official language.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21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of these countries are in Africa.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Five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in Europe. The other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three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are: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Canada, Haiti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Vanuatu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832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9BF0FBA-F5A2-422F-A59F-1CC755152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5340" y="167153"/>
            <a:ext cx="1415490" cy="668152"/>
          </a:xfrm>
        </p:spPr>
        <p:txBody>
          <a:bodyPr>
            <a:norm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term 1 Week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78791" y="162736"/>
            <a:ext cx="7668068" cy="748825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have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Jaune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B750C64-2D70-4195-91B3-354A4A35F328}"/>
              </a:ext>
            </a:extLst>
          </p:cNvPr>
          <p:cNvGrpSpPr/>
          <p:nvPr/>
        </p:nvGrpSpPr>
        <p:grpSpPr>
          <a:xfrm>
            <a:off x="7775696" y="282179"/>
            <a:ext cx="1055766" cy="748824"/>
            <a:chOff x="3814354" y="2201705"/>
            <a:chExt cx="643357" cy="45631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415B0151-6032-4EB0-A3CD-17E2BB446C01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ADD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ABCA38A-0807-41B1-98EC-030D5EAAAEAE}"/>
                </a:ext>
              </a:extLst>
            </p:cNvPr>
            <p:cNvSpPr txBox="1"/>
            <p:nvPr/>
          </p:nvSpPr>
          <p:spPr>
            <a:xfrm rot="20463376">
              <a:off x="3912016" y="2214712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FADD2E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9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BE2B0CE5-3530-3EEE-A113-1893C20D8274}"/>
              </a:ext>
            </a:extLst>
          </p:cNvPr>
          <p:cNvGrpSpPr/>
          <p:nvPr/>
        </p:nvGrpSpPr>
        <p:grpSpPr>
          <a:xfrm>
            <a:off x="11347069" y="15577891"/>
            <a:ext cx="818940" cy="590234"/>
            <a:chOff x="11347069" y="15577891"/>
            <a:chExt cx="818940" cy="590234"/>
          </a:xfrm>
        </p:grpSpPr>
        <p:pic>
          <p:nvPicPr>
            <p:cNvPr id="111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88883DCD-8CF9-5AB3-5113-4B96EAD88E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7069" y="15577891"/>
              <a:ext cx="818940" cy="584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F323C7F-5E18-AE59-D28D-98F56B416FF6}"/>
                </a:ext>
              </a:extLst>
            </p:cNvPr>
            <p:cNvSpPr txBox="1"/>
            <p:nvPr/>
          </p:nvSpPr>
          <p:spPr>
            <a:xfrm>
              <a:off x="11463029" y="15671707"/>
              <a:ext cx="524503" cy="496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28</a:t>
              </a:r>
            </a:p>
          </p:txBody>
        </p:sp>
      </p:grpSp>
      <p:sp>
        <p:nvSpPr>
          <p:cNvPr id="25" name="Rectangle: Rounded Corners 178">
            <a:extLst>
              <a:ext uri="{FF2B5EF4-FFF2-40B4-BE49-F238E27FC236}">
                <a16:creationId xmlns:a16="http://schemas.microsoft.com/office/drawing/2014/main" id="{54EC6796-36CC-A4F5-D7D2-BB90A57697CE}"/>
              </a:ext>
            </a:extLst>
          </p:cNvPr>
          <p:cNvSpPr/>
          <p:nvPr/>
        </p:nvSpPr>
        <p:spPr>
          <a:xfrm>
            <a:off x="260769" y="1818450"/>
            <a:ext cx="2512643" cy="3530193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B635381-489C-D349-0A2A-CA69FB07ADD8}"/>
              </a:ext>
            </a:extLst>
          </p:cNvPr>
          <p:cNvGrpSpPr/>
          <p:nvPr/>
        </p:nvGrpSpPr>
        <p:grpSpPr>
          <a:xfrm>
            <a:off x="281628" y="1054145"/>
            <a:ext cx="2331393" cy="849944"/>
            <a:chOff x="265969" y="4581662"/>
            <a:chExt cx="2331393" cy="849944"/>
          </a:xfrm>
        </p:grpSpPr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B5A5E28A-BAC4-9059-C9D8-CB10A01A24CE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28" name="Picture 27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2992ADEC-4DF0-A820-291E-2F72A2DA4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0D86294-FC86-B53E-F59A-97992AE4A495}"/>
              </a:ext>
            </a:extLst>
          </p:cNvPr>
          <p:cNvSpPr txBox="1"/>
          <p:nvPr/>
        </p:nvSpPr>
        <p:spPr>
          <a:xfrm>
            <a:off x="2583156" y="1205582"/>
            <a:ext cx="7945060" cy="497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3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Écoute</a:t>
            </a:r>
            <a:r>
              <a:rPr kumimoji="0" lang="en-GB" sz="263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 </a:t>
            </a:r>
            <a:r>
              <a:rPr kumimoji="0" lang="en-GB" sz="263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Tally the number of times you hear [</a:t>
            </a:r>
            <a:r>
              <a:rPr kumimoji="0" lang="en-GB" sz="263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ch</a:t>
            </a:r>
            <a:r>
              <a:rPr kumimoji="0" lang="en-GB" sz="263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].</a:t>
            </a:r>
            <a:endParaRPr kumimoji="0" lang="en-GB" sz="263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697E2E52-A3AE-3442-E25A-419E98D5F22F}"/>
              </a:ext>
            </a:extLst>
          </p:cNvPr>
          <p:cNvGraphicFramePr>
            <a:graphicFrameLocks noGrp="1"/>
          </p:cNvGraphicFramePr>
          <p:nvPr/>
        </p:nvGraphicFramePr>
        <p:xfrm>
          <a:off x="437509" y="2556478"/>
          <a:ext cx="2208313" cy="270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7613">
                  <a:extLst>
                    <a:ext uri="{9D8B030D-6E8A-4147-A177-3AD203B41FA5}">
                      <a16:colId xmlns:a16="http://schemas.microsoft.com/office/drawing/2014/main" val="2631272680"/>
                    </a:ext>
                  </a:extLst>
                </a:gridCol>
                <a:gridCol w="1380700">
                  <a:extLst>
                    <a:ext uri="{9D8B030D-6E8A-4147-A177-3AD203B41FA5}">
                      <a16:colId xmlns:a16="http://schemas.microsoft.com/office/drawing/2014/main" val="1482700841"/>
                    </a:ext>
                  </a:extLst>
                </a:gridCol>
              </a:tblGrid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63497118"/>
                  </a:ext>
                </a:extLst>
              </a:tr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54998114"/>
                  </a:ext>
                </a:extLst>
              </a:tr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8387161"/>
                  </a:ext>
                </a:extLst>
              </a:tr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3208000"/>
                  </a:ext>
                </a:extLst>
              </a:tr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0516272"/>
                  </a:ext>
                </a:extLst>
              </a:tr>
            </a:tbl>
          </a:graphicData>
        </a:graphic>
      </p:graphicFrame>
      <p:pic>
        <p:nvPicPr>
          <p:cNvPr id="31" name="Picture 30">
            <a:extLst>
              <a:ext uri="{FF2B5EF4-FFF2-40B4-BE49-F238E27FC236}">
                <a16:creationId xmlns:a16="http://schemas.microsoft.com/office/drawing/2014/main" id="{3F857F6C-48A0-7EE9-EF66-89E407C6E3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2600" y="2013017"/>
            <a:ext cx="1091279" cy="749873"/>
          </a:xfrm>
          <a:prstGeom prst="rect">
            <a:avLst/>
          </a:prstGeom>
        </p:spPr>
      </p:pic>
      <p:sp>
        <p:nvSpPr>
          <p:cNvPr id="36" name="Title 2">
            <a:extLst>
              <a:ext uri="{FF2B5EF4-FFF2-40B4-BE49-F238E27FC236}">
                <a16:creationId xmlns:a16="http://schemas.microsoft.com/office/drawing/2014/main" id="{CE472A45-ECD7-F75E-C477-5127CDAE44A4}"/>
              </a:ext>
            </a:extLst>
          </p:cNvPr>
          <p:cNvSpPr txBox="1">
            <a:spLocks/>
          </p:cNvSpPr>
          <p:nvPr/>
        </p:nvSpPr>
        <p:spPr>
          <a:xfrm>
            <a:off x="3703067" y="3702865"/>
            <a:ext cx="3500116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pour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écrire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37" name="Title 2">
            <a:extLst>
              <a:ext uri="{FF2B5EF4-FFF2-40B4-BE49-F238E27FC236}">
                <a16:creationId xmlns:a16="http://schemas.microsoft.com/office/drawing/2014/main" id="{D8A1B553-760B-0892-DF45-D495F821CAF3}"/>
              </a:ext>
            </a:extLst>
          </p:cNvPr>
          <p:cNvSpPr txBox="1">
            <a:spLocks/>
          </p:cNvSpPr>
          <p:nvPr/>
        </p:nvSpPr>
        <p:spPr>
          <a:xfrm>
            <a:off x="3697038" y="4237326"/>
            <a:ext cx="5092902" cy="585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un animal.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petit.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38" name="Title 2">
            <a:extLst>
              <a:ext uri="{FF2B5EF4-FFF2-40B4-BE49-F238E27FC236}">
                <a16:creationId xmlns:a16="http://schemas.microsoft.com/office/drawing/2014/main" id="{735EA314-CB31-D421-0BD8-7EB97278369C}"/>
              </a:ext>
            </a:extLst>
          </p:cNvPr>
          <p:cNvSpPr txBox="1">
            <a:spLocks/>
          </p:cNvSpPr>
          <p:nvPr/>
        </p:nvSpPr>
        <p:spPr>
          <a:xfrm>
            <a:off x="3697038" y="3158086"/>
            <a:ext cx="4758724" cy="49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dans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salle 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classe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39" name="Title 2">
            <a:extLst>
              <a:ext uri="{FF2B5EF4-FFF2-40B4-BE49-F238E27FC236}">
                <a16:creationId xmlns:a16="http://schemas.microsoft.com/office/drawing/2014/main" id="{6605A7E1-7B07-5EEE-B138-2BB413D37175}"/>
              </a:ext>
            </a:extLst>
          </p:cNvPr>
          <p:cNvSpPr txBox="1">
            <a:spLocks/>
          </p:cNvSpPr>
          <p:nvPr/>
        </p:nvSpPr>
        <p:spPr>
          <a:xfrm>
            <a:off x="3697038" y="2651605"/>
            <a:ext cx="4797928" cy="49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C’est un jour.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0" name="Title 2">
            <a:extLst>
              <a:ext uri="{FF2B5EF4-FFF2-40B4-BE49-F238E27FC236}">
                <a16:creationId xmlns:a16="http://schemas.microsoft.com/office/drawing/2014/main" id="{48740B18-77B8-C08D-3C96-440B7DF97A69}"/>
              </a:ext>
            </a:extLst>
          </p:cNvPr>
          <p:cNvSpPr txBox="1">
            <a:spLocks/>
          </p:cNvSpPr>
          <p:nvPr/>
        </p:nvSpPr>
        <p:spPr>
          <a:xfrm>
            <a:off x="3697037" y="4802628"/>
            <a:ext cx="5092902" cy="44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pour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regarder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1" name="Title 2">
            <a:extLst>
              <a:ext uri="{FF2B5EF4-FFF2-40B4-BE49-F238E27FC236}">
                <a16:creationId xmlns:a16="http://schemas.microsoft.com/office/drawing/2014/main" id="{1B9212E4-3817-C19B-7ADB-8952FE40D5B5}"/>
              </a:ext>
            </a:extLst>
          </p:cNvPr>
          <p:cNvSpPr txBox="1">
            <a:spLocks/>
          </p:cNvSpPr>
          <p:nvPr/>
        </p:nvSpPr>
        <p:spPr>
          <a:xfrm>
            <a:off x="8576352" y="2648701"/>
            <a:ext cx="357930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mardi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|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heureux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FAB7708A-0E70-E060-B626-34E8F1D77977}"/>
              </a:ext>
            </a:extLst>
          </p:cNvPr>
          <p:cNvSpPr txBox="1">
            <a:spLocks/>
          </p:cNvSpPr>
          <p:nvPr/>
        </p:nvSpPr>
        <p:spPr>
          <a:xfrm>
            <a:off x="8576352" y="3141048"/>
            <a:ext cx="357930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une chaise | un chat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D560E97F-CCD7-BEA3-529F-17471597EE06}"/>
              </a:ext>
            </a:extLst>
          </p:cNvPr>
          <p:cNvSpPr txBox="1">
            <a:spLocks/>
          </p:cNvSpPr>
          <p:nvPr/>
        </p:nvSpPr>
        <p:spPr>
          <a:xfrm>
            <a:off x="8576352" y="3685613"/>
            <a:ext cx="357930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lit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| un bureau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4" name="Title 2">
            <a:extLst>
              <a:ext uri="{FF2B5EF4-FFF2-40B4-BE49-F238E27FC236}">
                <a16:creationId xmlns:a16="http://schemas.microsoft.com/office/drawing/2014/main" id="{854A74CF-8472-B5EC-9BDC-C2E3AC21809E}"/>
              </a:ext>
            </a:extLst>
          </p:cNvPr>
          <p:cNvSpPr txBox="1">
            <a:spLocks/>
          </p:cNvSpPr>
          <p:nvPr/>
        </p:nvSpPr>
        <p:spPr>
          <a:xfrm>
            <a:off x="8576352" y="4802888"/>
            <a:ext cx="4481401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crayon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|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dessin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5" name="Title 2">
            <a:extLst>
              <a:ext uri="{FF2B5EF4-FFF2-40B4-BE49-F238E27FC236}">
                <a16:creationId xmlns:a16="http://schemas.microsoft.com/office/drawing/2014/main" id="{AE5CA883-3074-230F-A41C-5887BB136F84}"/>
              </a:ext>
            </a:extLst>
          </p:cNvPr>
          <p:cNvSpPr txBox="1">
            <a:spLocks/>
          </p:cNvSpPr>
          <p:nvPr/>
        </p:nvSpPr>
        <p:spPr>
          <a:xfrm>
            <a:off x="3672863" y="5329616"/>
            <a:ext cx="4822102" cy="49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dans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chambre.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6" name="Title 2">
            <a:extLst>
              <a:ext uri="{FF2B5EF4-FFF2-40B4-BE49-F238E27FC236}">
                <a16:creationId xmlns:a16="http://schemas.microsoft.com/office/drawing/2014/main" id="{3782A3A2-3AD2-A5BB-BD7B-57E0B66EB577}"/>
              </a:ext>
            </a:extLst>
          </p:cNvPr>
          <p:cNvSpPr txBox="1">
            <a:spLocks/>
          </p:cNvSpPr>
          <p:nvPr/>
        </p:nvSpPr>
        <p:spPr>
          <a:xfrm>
            <a:off x="8576352" y="5348643"/>
            <a:ext cx="4115877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lit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| un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cheval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AF81855-4C06-1AB0-AFBC-0FF0D24C686B}"/>
              </a:ext>
            </a:extLst>
          </p:cNvPr>
          <p:cNvGrpSpPr/>
          <p:nvPr/>
        </p:nvGrpSpPr>
        <p:grpSpPr>
          <a:xfrm>
            <a:off x="2982631" y="1821695"/>
            <a:ext cx="2331393" cy="849944"/>
            <a:chOff x="265969" y="4581662"/>
            <a:chExt cx="2331393" cy="849944"/>
          </a:xfrm>
        </p:grpSpPr>
        <p:sp>
          <p:nvSpPr>
            <p:cNvPr id="52" name="Title 1">
              <a:extLst>
                <a:ext uri="{FF2B5EF4-FFF2-40B4-BE49-F238E27FC236}">
                  <a16:creationId xmlns:a16="http://schemas.microsoft.com/office/drawing/2014/main" id="{135AB1B3-3F33-85D0-1400-A2EA974C77F1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56" name="Picture 55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7BAD532F-8BAB-C525-1C04-4948FEDF4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9AD85A8-AE48-5FF0-637A-5FF0D784FA7F}"/>
              </a:ext>
            </a:extLst>
          </p:cNvPr>
          <p:cNvGrpSpPr/>
          <p:nvPr/>
        </p:nvGrpSpPr>
        <p:grpSpPr>
          <a:xfrm>
            <a:off x="5421408" y="1814447"/>
            <a:ext cx="2268556" cy="862054"/>
            <a:chOff x="314909" y="12083263"/>
            <a:chExt cx="2268556" cy="862054"/>
          </a:xfrm>
        </p:grpSpPr>
        <p:sp>
          <p:nvSpPr>
            <p:cNvPr id="58" name="Title 1">
              <a:extLst>
                <a:ext uri="{FF2B5EF4-FFF2-40B4-BE49-F238E27FC236}">
                  <a16:creationId xmlns:a16="http://schemas.microsoft.com/office/drawing/2014/main" id="{9B66154A-89DE-5C4A-73FC-ED2486B813E9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59" name="Picture 58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10D3E51C-E409-021A-77B8-927E037DB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42AB5B89-A4BB-F1DF-1FB6-D83DD4B63173}"/>
              </a:ext>
            </a:extLst>
          </p:cNvPr>
          <p:cNvGraphicFramePr>
            <a:graphicFrameLocks noGrp="1"/>
          </p:cNvGraphicFramePr>
          <p:nvPr/>
        </p:nvGraphicFramePr>
        <p:xfrm>
          <a:off x="2869424" y="2582702"/>
          <a:ext cx="827613" cy="32470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7613">
                  <a:extLst>
                    <a:ext uri="{9D8B030D-6E8A-4147-A177-3AD203B41FA5}">
                      <a16:colId xmlns:a16="http://schemas.microsoft.com/office/drawing/2014/main" val="2378057441"/>
                    </a:ext>
                  </a:extLst>
                </a:gridCol>
              </a:tblGrid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937150"/>
                  </a:ext>
                </a:extLst>
              </a:tr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0145796"/>
                  </a:ext>
                </a:extLst>
              </a:tr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8247110"/>
                  </a:ext>
                </a:extLst>
              </a:tr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5287186"/>
                  </a:ext>
                </a:extLst>
              </a:tr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28951135"/>
                  </a:ext>
                </a:extLst>
              </a:tr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1931440"/>
                  </a:ext>
                </a:extLst>
              </a:tr>
            </a:tbl>
          </a:graphicData>
        </a:graphic>
      </p:graphicFrame>
      <p:pic>
        <p:nvPicPr>
          <p:cNvPr id="61" name="Google Shape;111;p3" descr="Speech Icon, Voice, Talking, Audio, Speech">
            <a:extLst>
              <a:ext uri="{FF2B5EF4-FFF2-40B4-BE49-F238E27FC236}">
                <a16:creationId xmlns:a16="http://schemas.microsoft.com/office/drawing/2014/main" id="{88617A93-C607-C031-D7E6-1681C521968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2353" y="1988190"/>
            <a:ext cx="445106" cy="45251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4DD83AC3-B8DB-18F6-495E-11DDA59EAD01}"/>
              </a:ext>
            </a:extLst>
          </p:cNvPr>
          <p:cNvSpPr txBox="1"/>
          <p:nvPr/>
        </p:nvSpPr>
        <p:spPr>
          <a:xfrm>
            <a:off x="7816695" y="1952854"/>
            <a:ext cx="4236801" cy="497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3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Écoute</a:t>
            </a:r>
            <a:r>
              <a:rPr kumimoji="0" lang="en-GB" sz="263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et </a:t>
            </a:r>
            <a:r>
              <a:rPr kumimoji="0" lang="en-GB" sz="263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lis</a:t>
            </a:r>
            <a:r>
              <a:rPr kumimoji="0" lang="en-GB" sz="263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 </a:t>
            </a:r>
            <a:r>
              <a:rPr kumimoji="0" lang="en-GB" sz="263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C’est</a:t>
            </a:r>
            <a:r>
              <a:rPr kumimoji="0" lang="en-GB" sz="263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quoi ?</a:t>
            </a:r>
            <a:endParaRPr kumimoji="0" lang="en-GB" sz="263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B9C12367-F8C1-FE8E-1794-58D0DB9767FE}"/>
              </a:ext>
            </a:extLst>
          </p:cNvPr>
          <p:cNvGraphicFramePr>
            <a:graphicFrameLocks noGrp="1"/>
          </p:cNvGraphicFramePr>
          <p:nvPr/>
        </p:nvGraphicFramePr>
        <p:xfrm>
          <a:off x="364503" y="6632194"/>
          <a:ext cx="827613" cy="2164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7613">
                  <a:extLst>
                    <a:ext uri="{9D8B030D-6E8A-4147-A177-3AD203B41FA5}">
                      <a16:colId xmlns:a16="http://schemas.microsoft.com/office/drawing/2014/main" val="2378057441"/>
                    </a:ext>
                  </a:extLst>
                </a:gridCol>
              </a:tblGrid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937150"/>
                  </a:ext>
                </a:extLst>
              </a:tr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0145796"/>
                  </a:ext>
                </a:extLst>
              </a:tr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8247110"/>
                  </a:ext>
                </a:extLst>
              </a:tr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5287186"/>
                  </a:ext>
                </a:extLst>
              </a:tr>
            </a:tbl>
          </a:graphicData>
        </a:graphic>
      </p:graphicFrame>
      <p:grpSp>
        <p:nvGrpSpPr>
          <p:cNvPr id="64" name="Group 63">
            <a:extLst>
              <a:ext uri="{FF2B5EF4-FFF2-40B4-BE49-F238E27FC236}">
                <a16:creationId xmlns:a16="http://schemas.microsoft.com/office/drawing/2014/main" id="{C84BA0E0-4B99-C580-6A82-CE6B1EC5B919}"/>
              </a:ext>
            </a:extLst>
          </p:cNvPr>
          <p:cNvGrpSpPr/>
          <p:nvPr/>
        </p:nvGrpSpPr>
        <p:grpSpPr>
          <a:xfrm>
            <a:off x="65400" y="5862919"/>
            <a:ext cx="2331393" cy="849944"/>
            <a:chOff x="265969" y="4581662"/>
            <a:chExt cx="2331393" cy="849944"/>
          </a:xfrm>
        </p:grpSpPr>
        <p:sp>
          <p:nvSpPr>
            <p:cNvPr id="65" name="Title 1">
              <a:extLst>
                <a:ext uri="{FF2B5EF4-FFF2-40B4-BE49-F238E27FC236}">
                  <a16:creationId xmlns:a16="http://schemas.microsoft.com/office/drawing/2014/main" id="{49AD087D-9819-B00E-C3B8-D0110B65299E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66" name="Picture 65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8658C426-F345-58D8-7256-4BE8CF916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67" name="Title 2">
            <a:extLst>
              <a:ext uri="{FF2B5EF4-FFF2-40B4-BE49-F238E27FC236}">
                <a16:creationId xmlns:a16="http://schemas.microsoft.com/office/drawing/2014/main" id="{978BF4FD-074E-727D-716C-D368B9FEEA00}"/>
              </a:ext>
            </a:extLst>
          </p:cNvPr>
          <p:cNvSpPr txBox="1">
            <a:spLocks/>
          </p:cNvSpPr>
          <p:nvPr/>
        </p:nvSpPr>
        <p:spPr>
          <a:xfrm>
            <a:off x="1192116" y="6671147"/>
            <a:ext cx="2485629" cy="451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dessin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|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affiche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8" name="Title 2">
            <a:extLst>
              <a:ext uri="{FF2B5EF4-FFF2-40B4-BE49-F238E27FC236}">
                <a16:creationId xmlns:a16="http://schemas.microsoft.com/office/drawing/2014/main" id="{AAFBD7B7-7F59-1268-96DB-BD40F1065750}"/>
              </a:ext>
            </a:extLst>
          </p:cNvPr>
          <p:cNvSpPr txBox="1">
            <a:spLocks/>
          </p:cNvSpPr>
          <p:nvPr/>
        </p:nvSpPr>
        <p:spPr>
          <a:xfrm>
            <a:off x="1192116" y="7182053"/>
            <a:ext cx="2671465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chaise |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message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9" name="Title 2">
            <a:extLst>
              <a:ext uri="{FF2B5EF4-FFF2-40B4-BE49-F238E27FC236}">
                <a16:creationId xmlns:a16="http://schemas.microsoft.com/office/drawing/2014/main" id="{315FE240-1222-0E52-9700-A8878EDE316A}"/>
              </a:ext>
            </a:extLst>
          </p:cNvPr>
          <p:cNvSpPr txBox="1">
            <a:spLocks/>
          </p:cNvSpPr>
          <p:nvPr/>
        </p:nvSpPr>
        <p:spPr>
          <a:xfrm>
            <a:off x="1192116" y="7705876"/>
            <a:ext cx="2504921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chambre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| chat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70" name="Title 2">
            <a:extLst>
              <a:ext uri="{FF2B5EF4-FFF2-40B4-BE49-F238E27FC236}">
                <a16:creationId xmlns:a16="http://schemas.microsoft.com/office/drawing/2014/main" id="{8C95B621-786F-EECA-2198-1D6A3EB38EA6}"/>
              </a:ext>
            </a:extLst>
          </p:cNvPr>
          <p:cNvSpPr txBox="1">
            <a:spLocks/>
          </p:cNvSpPr>
          <p:nvPr/>
        </p:nvSpPr>
        <p:spPr>
          <a:xfrm>
            <a:off x="1192116" y="8238603"/>
            <a:ext cx="2485629" cy="472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bureau | chaise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71" name="Title 2">
            <a:extLst>
              <a:ext uri="{FF2B5EF4-FFF2-40B4-BE49-F238E27FC236}">
                <a16:creationId xmlns:a16="http://schemas.microsoft.com/office/drawing/2014/main" id="{A641454E-9BBA-AF12-D7E3-0CC529CB2B28}"/>
              </a:ext>
            </a:extLst>
          </p:cNvPr>
          <p:cNvSpPr txBox="1">
            <a:spLocks/>
          </p:cNvSpPr>
          <p:nvPr/>
        </p:nvSpPr>
        <p:spPr>
          <a:xfrm>
            <a:off x="1177887" y="8860551"/>
            <a:ext cx="265469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affiche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|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dessin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72" name="Title 2">
            <a:extLst>
              <a:ext uri="{FF2B5EF4-FFF2-40B4-BE49-F238E27FC236}">
                <a16:creationId xmlns:a16="http://schemas.microsoft.com/office/drawing/2014/main" id="{9B9F3F72-D12A-FDD9-C22A-CF4DAE57C5AB}"/>
              </a:ext>
            </a:extLst>
          </p:cNvPr>
          <p:cNvSpPr txBox="1">
            <a:spLocks/>
          </p:cNvSpPr>
          <p:nvPr/>
        </p:nvSpPr>
        <p:spPr>
          <a:xfrm>
            <a:off x="1176102" y="9365423"/>
            <a:ext cx="2438161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crayon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| chaise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73" name="Title 2">
            <a:extLst>
              <a:ext uri="{FF2B5EF4-FFF2-40B4-BE49-F238E27FC236}">
                <a16:creationId xmlns:a16="http://schemas.microsoft.com/office/drawing/2014/main" id="{7B40F2A5-3FA3-5E1F-8389-B90E446FB655}"/>
              </a:ext>
            </a:extLst>
          </p:cNvPr>
          <p:cNvSpPr txBox="1">
            <a:spLocks/>
          </p:cNvSpPr>
          <p:nvPr/>
        </p:nvSpPr>
        <p:spPr>
          <a:xfrm>
            <a:off x="1177886" y="9892151"/>
            <a:ext cx="265469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chambre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|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cheval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74" name="Title 2">
            <a:extLst>
              <a:ext uri="{FF2B5EF4-FFF2-40B4-BE49-F238E27FC236}">
                <a16:creationId xmlns:a16="http://schemas.microsoft.com/office/drawing/2014/main" id="{98B0DE3B-32A5-5F2F-A3B0-1E9CAD3F607B}"/>
              </a:ext>
            </a:extLst>
          </p:cNvPr>
          <p:cNvSpPr txBox="1">
            <a:spLocks/>
          </p:cNvSpPr>
          <p:nvPr/>
        </p:nvSpPr>
        <p:spPr>
          <a:xfrm>
            <a:off x="1177886" y="10453012"/>
            <a:ext cx="2438161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chat | affiche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aphicFrame>
        <p:nvGraphicFramePr>
          <p:cNvPr id="75" name="Table 74">
            <a:extLst>
              <a:ext uri="{FF2B5EF4-FFF2-40B4-BE49-F238E27FC236}">
                <a16:creationId xmlns:a16="http://schemas.microsoft.com/office/drawing/2014/main" id="{46D1FC53-F94C-EAFD-3FAA-457DCC4F47C9}"/>
              </a:ext>
            </a:extLst>
          </p:cNvPr>
          <p:cNvGraphicFramePr>
            <a:graphicFrameLocks noGrp="1"/>
          </p:cNvGraphicFramePr>
          <p:nvPr/>
        </p:nvGraphicFramePr>
        <p:xfrm>
          <a:off x="350273" y="8793458"/>
          <a:ext cx="827613" cy="2164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7613">
                  <a:extLst>
                    <a:ext uri="{9D8B030D-6E8A-4147-A177-3AD203B41FA5}">
                      <a16:colId xmlns:a16="http://schemas.microsoft.com/office/drawing/2014/main" val="2378057441"/>
                    </a:ext>
                  </a:extLst>
                </a:gridCol>
              </a:tblGrid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937150"/>
                  </a:ext>
                </a:extLst>
              </a:tr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0145796"/>
                  </a:ext>
                </a:extLst>
              </a:tr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8247110"/>
                  </a:ext>
                </a:extLst>
              </a:tr>
              <a:tr h="54117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5287186"/>
                  </a:ext>
                </a:extLst>
              </a:tr>
            </a:tbl>
          </a:graphicData>
        </a:graphic>
      </p:graphicFrame>
      <p:sp>
        <p:nvSpPr>
          <p:cNvPr id="78" name="Title 2">
            <a:extLst>
              <a:ext uri="{FF2B5EF4-FFF2-40B4-BE49-F238E27FC236}">
                <a16:creationId xmlns:a16="http://schemas.microsoft.com/office/drawing/2014/main" id="{C8E28B88-EE74-8898-3010-AE2C12B92E93}"/>
              </a:ext>
            </a:extLst>
          </p:cNvPr>
          <p:cNvSpPr txBox="1">
            <a:spLocks/>
          </p:cNvSpPr>
          <p:nvPr/>
        </p:nvSpPr>
        <p:spPr>
          <a:xfrm>
            <a:off x="8576352" y="4275305"/>
            <a:ext cx="448140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cheval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| un chat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22D9419-724C-F241-F2C5-7FC2DA1C130D}"/>
              </a:ext>
            </a:extLst>
          </p:cNvPr>
          <p:cNvSpPr txBox="1"/>
          <p:nvPr/>
        </p:nvSpPr>
        <p:spPr>
          <a:xfrm>
            <a:off x="2364777" y="6006622"/>
            <a:ext cx="3481081" cy="497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3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Écoute</a:t>
            </a:r>
            <a:r>
              <a:rPr kumimoji="0" lang="en-GB" sz="263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 Qui a quoi ?</a:t>
            </a:r>
            <a:endParaRPr kumimoji="0" lang="en-GB" sz="263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57F29AD-73E1-C419-FA17-CBA30D679FC8}"/>
              </a:ext>
            </a:extLst>
          </p:cNvPr>
          <p:cNvSpPr txBox="1"/>
          <p:nvPr/>
        </p:nvSpPr>
        <p:spPr>
          <a:xfrm>
            <a:off x="10934975" y="15675148"/>
            <a:ext cx="562975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27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6C51A6C-CE7E-3BA7-5677-44266B2AB9C9}"/>
              </a:ext>
            </a:extLst>
          </p:cNvPr>
          <p:cNvGrpSpPr/>
          <p:nvPr/>
        </p:nvGrpSpPr>
        <p:grpSpPr>
          <a:xfrm>
            <a:off x="237193" y="11098243"/>
            <a:ext cx="2161593" cy="852090"/>
            <a:chOff x="-3202503" y="7519765"/>
            <a:chExt cx="2161593" cy="852090"/>
          </a:xfrm>
        </p:grpSpPr>
        <p:sp>
          <p:nvSpPr>
            <p:cNvPr id="83" name="Title 1">
              <a:extLst>
                <a:ext uri="{FF2B5EF4-FFF2-40B4-BE49-F238E27FC236}">
                  <a16:creationId xmlns:a16="http://schemas.microsoft.com/office/drawing/2014/main" id="{E5065D77-6678-9A8C-1748-82FFD9A3FF2C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84" name="Picture 83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CF307F63-C56C-5437-4868-C38D5B35F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graphicFrame>
        <p:nvGraphicFramePr>
          <p:cNvPr id="85" name="Table 6">
            <a:extLst>
              <a:ext uri="{FF2B5EF4-FFF2-40B4-BE49-F238E27FC236}">
                <a16:creationId xmlns:a16="http://schemas.microsoft.com/office/drawing/2014/main" id="{CF139971-34AD-7A34-A753-70EBC115EF2D}"/>
              </a:ext>
            </a:extLst>
          </p:cNvPr>
          <p:cNvGraphicFramePr>
            <a:graphicFrameLocks noGrp="1"/>
          </p:cNvGraphicFramePr>
          <p:nvPr/>
        </p:nvGraphicFramePr>
        <p:xfrm>
          <a:off x="403790" y="12969698"/>
          <a:ext cx="4461046" cy="3115038"/>
        </p:xfrm>
        <a:graphic>
          <a:graphicData uri="http://schemas.openxmlformats.org/drawingml/2006/table">
            <a:tbl>
              <a:tblPr firstRow="1" bandRow="1"/>
              <a:tblGrid>
                <a:gridCol w="576115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3884931">
                  <a:extLst>
                    <a:ext uri="{9D8B030D-6E8A-4147-A177-3AD203B41FA5}">
                      <a16:colId xmlns:a16="http://schemas.microsoft.com/office/drawing/2014/main" val="1417169135"/>
                    </a:ext>
                  </a:extLst>
                </a:gridCol>
              </a:tblGrid>
              <a:tr h="51917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 have…………………..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51917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She has………………….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51917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She has………………….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51917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 have…………………..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51917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  have………………….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51917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She has………………….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sp>
        <p:nvSpPr>
          <p:cNvPr id="86" name="CustomShape 3">
            <a:extLst>
              <a:ext uri="{FF2B5EF4-FFF2-40B4-BE49-F238E27FC236}">
                <a16:creationId xmlns:a16="http://schemas.microsoft.com/office/drawing/2014/main" id="{2F69CAA7-FF9D-9F9B-C300-17F220BC40B9}"/>
              </a:ext>
            </a:extLst>
          </p:cNvPr>
          <p:cNvSpPr/>
          <p:nvPr/>
        </p:nvSpPr>
        <p:spPr>
          <a:xfrm>
            <a:off x="350273" y="11911858"/>
            <a:ext cx="4717408" cy="1006405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Start each sentence in French.</a:t>
            </a:r>
            <a:b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Write the English meaning of what your partner says.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87" name="Table 6">
            <a:extLst>
              <a:ext uri="{FF2B5EF4-FFF2-40B4-BE49-F238E27FC236}">
                <a16:creationId xmlns:a16="http://schemas.microsoft.com/office/drawing/2014/main" id="{0CACD46B-D104-60A9-4338-7559F3B17365}"/>
              </a:ext>
            </a:extLst>
          </p:cNvPr>
          <p:cNvGraphicFramePr>
            <a:graphicFrameLocks noGrp="1"/>
          </p:cNvGraphicFramePr>
          <p:nvPr/>
        </p:nvGraphicFramePr>
        <p:xfrm>
          <a:off x="5189234" y="12539727"/>
          <a:ext cx="6157836" cy="3566160"/>
        </p:xfrm>
        <a:graphic>
          <a:graphicData uri="http://schemas.openxmlformats.org/drawingml/2006/table">
            <a:tbl>
              <a:tblPr firstRow="1" bandRow="1"/>
              <a:tblGrid>
                <a:gridCol w="585002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2786417">
                  <a:extLst>
                    <a:ext uri="{9D8B030D-6E8A-4147-A177-3AD203B41FA5}">
                      <a16:colId xmlns:a16="http://schemas.microsoft.com/office/drawing/2014/main" val="4253151256"/>
                    </a:ext>
                  </a:extLst>
                </a:gridCol>
                <a:gridCol w="2786417">
                  <a:extLst>
                    <a:ext uri="{9D8B030D-6E8A-4147-A177-3AD203B41FA5}">
                      <a16:colId xmlns:a16="http://schemas.microsoft.com/office/drawing/2014/main" val="2518201908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  <a:br>
                        <a:rPr lang="en-GB" sz="28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2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…)</a:t>
                      </a:r>
                      <a:endParaRPr lang="en-GB" sz="2800" b="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  <a:b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(Il a…)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chaise.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…un crayon.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moto.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…un cheval.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…un message.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…un chat.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banane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chambre.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affiche.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…un bureau.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719389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…un dessin.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idée.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sp>
        <p:nvSpPr>
          <p:cNvPr id="88" name="CustomShape 3">
            <a:extLst>
              <a:ext uri="{FF2B5EF4-FFF2-40B4-BE49-F238E27FC236}">
                <a16:creationId xmlns:a16="http://schemas.microsoft.com/office/drawing/2014/main" id="{7E6E62DB-C1A1-7C97-0DA4-755C024B30F0}"/>
              </a:ext>
            </a:extLst>
          </p:cNvPr>
          <p:cNvSpPr/>
          <p:nvPr/>
        </p:nvSpPr>
        <p:spPr>
          <a:xfrm>
            <a:off x="5103568" y="11787845"/>
            <a:ext cx="6526218" cy="654834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Now your turn to listen to your partner.  </a:t>
            </a:r>
            <a:b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Do you hear 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j’ai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or 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il a 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 Say the correct noun.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AB4D79E-2FFB-88BA-6A65-3DFBB5C192EB}"/>
              </a:ext>
            </a:extLst>
          </p:cNvPr>
          <p:cNvSpPr txBox="1"/>
          <p:nvPr/>
        </p:nvSpPr>
        <p:spPr>
          <a:xfrm>
            <a:off x="4550614" y="8476415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7BA9A3BC-F176-350B-B1FB-EB6E5FB7FE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02" y="8437028"/>
            <a:ext cx="273761" cy="285167"/>
          </a:xfrm>
          <a:prstGeom prst="rect">
            <a:avLst/>
          </a:prstGeom>
        </p:spPr>
      </p:pic>
      <p:pic>
        <p:nvPicPr>
          <p:cNvPr id="97" name="Picture 9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76AD416-611D-6544-81D1-985AA629E1A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12"/>
          <a:stretch/>
        </p:blipFill>
        <p:spPr>
          <a:xfrm>
            <a:off x="4864836" y="6789474"/>
            <a:ext cx="724947" cy="597448"/>
          </a:xfrm>
          <a:prstGeom prst="rect">
            <a:avLst/>
          </a:prstGeom>
        </p:spPr>
      </p:pic>
      <p:graphicFrame>
        <p:nvGraphicFramePr>
          <p:cNvPr id="98" name="Table 73">
            <a:extLst>
              <a:ext uri="{FF2B5EF4-FFF2-40B4-BE49-F238E27FC236}">
                <a16:creationId xmlns:a16="http://schemas.microsoft.com/office/drawing/2014/main" id="{701BE69C-520F-FE1E-D177-B5AC82F2C3AF}"/>
              </a:ext>
            </a:extLst>
          </p:cNvPr>
          <p:cNvGraphicFramePr>
            <a:graphicFrameLocks noGrp="1"/>
          </p:cNvGraphicFramePr>
          <p:nvPr/>
        </p:nvGraphicFramePr>
        <p:xfrm>
          <a:off x="4297872" y="7382137"/>
          <a:ext cx="3437718" cy="32615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6194">
                  <a:extLst>
                    <a:ext uri="{9D8B030D-6E8A-4147-A177-3AD203B41FA5}">
                      <a16:colId xmlns:a16="http://schemas.microsoft.com/office/drawing/2014/main" val="1465430095"/>
                    </a:ext>
                  </a:extLst>
                </a:gridCol>
                <a:gridCol w="2611524">
                  <a:extLst>
                    <a:ext uri="{9D8B030D-6E8A-4147-A177-3AD203B41FA5}">
                      <a16:colId xmlns:a16="http://schemas.microsoft.com/office/drawing/2014/main" val="718154660"/>
                    </a:ext>
                  </a:extLst>
                </a:gridCol>
              </a:tblGrid>
              <a:tr h="959265"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  <a:r>
                        <a:rPr lang="en-GB" sz="24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br>
                        <a:rPr lang="en-GB" sz="24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(I have)</a:t>
                      </a:r>
                      <a:endParaRPr lang="en-GB" sz="24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031884"/>
                  </a:ext>
                </a:extLst>
              </a:tr>
              <a:tr h="575559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213525348"/>
                  </a:ext>
                </a:extLst>
              </a:tr>
              <a:tr h="575559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062026096"/>
                  </a:ext>
                </a:extLst>
              </a:tr>
              <a:tr h="575559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936073122"/>
                  </a:ext>
                </a:extLst>
              </a:tr>
              <a:tr h="575559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16626613"/>
                  </a:ext>
                </a:extLst>
              </a:tr>
            </a:tbl>
          </a:graphicData>
        </a:graphic>
      </p:graphicFrame>
      <p:sp>
        <p:nvSpPr>
          <p:cNvPr id="103" name="TextBox 102">
            <a:extLst>
              <a:ext uri="{FF2B5EF4-FFF2-40B4-BE49-F238E27FC236}">
                <a16:creationId xmlns:a16="http://schemas.microsoft.com/office/drawing/2014/main" id="{B4874F38-BA3E-F67C-98FD-7A570B96005F}"/>
              </a:ext>
            </a:extLst>
          </p:cNvPr>
          <p:cNvSpPr txBox="1"/>
          <p:nvPr/>
        </p:nvSpPr>
        <p:spPr>
          <a:xfrm>
            <a:off x="4550614" y="9056334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3984AAE-2FE3-9BBD-6FE9-78AD2FA74F41}"/>
              </a:ext>
            </a:extLst>
          </p:cNvPr>
          <p:cNvSpPr txBox="1"/>
          <p:nvPr/>
        </p:nvSpPr>
        <p:spPr>
          <a:xfrm>
            <a:off x="4552294" y="9617571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36F2E7AE-0614-988E-3C8B-5EC19D615F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02" y="9027907"/>
            <a:ext cx="273761" cy="285167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12B78E0E-CE83-9F69-FBD1-5E1D1D0EFA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760" y="9586715"/>
            <a:ext cx="273761" cy="285167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0830FE11-F2D8-90AC-3B15-44663D4557AA}"/>
              </a:ext>
            </a:extLst>
          </p:cNvPr>
          <p:cNvSpPr txBox="1"/>
          <p:nvPr/>
        </p:nvSpPr>
        <p:spPr>
          <a:xfrm>
            <a:off x="4552294" y="10211263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2211FD54-B99C-1D30-096C-EEAE450C70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760" y="10180407"/>
            <a:ext cx="273761" cy="285167"/>
          </a:xfrm>
          <a:prstGeom prst="rect">
            <a:avLst/>
          </a:prstGeom>
        </p:spPr>
      </p:pic>
      <p:graphicFrame>
        <p:nvGraphicFramePr>
          <p:cNvPr id="117" name="Table 73">
            <a:extLst>
              <a:ext uri="{FF2B5EF4-FFF2-40B4-BE49-F238E27FC236}">
                <a16:creationId xmlns:a16="http://schemas.microsoft.com/office/drawing/2014/main" id="{ACAF39DB-1796-F00C-7874-8CE85794EA07}"/>
              </a:ext>
            </a:extLst>
          </p:cNvPr>
          <p:cNvGraphicFramePr>
            <a:graphicFrameLocks noGrp="1"/>
          </p:cNvGraphicFramePr>
          <p:nvPr/>
        </p:nvGraphicFramePr>
        <p:xfrm>
          <a:off x="8169881" y="7374216"/>
          <a:ext cx="3437717" cy="32488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6194">
                  <a:extLst>
                    <a:ext uri="{9D8B030D-6E8A-4147-A177-3AD203B41FA5}">
                      <a16:colId xmlns:a16="http://schemas.microsoft.com/office/drawing/2014/main" val="1465430095"/>
                    </a:ext>
                  </a:extLst>
                </a:gridCol>
                <a:gridCol w="2611523">
                  <a:extLst>
                    <a:ext uri="{9D8B030D-6E8A-4147-A177-3AD203B41FA5}">
                      <a16:colId xmlns:a16="http://schemas.microsoft.com/office/drawing/2014/main" val="718154660"/>
                    </a:ext>
                  </a:extLst>
                </a:gridCol>
              </a:tblGrid>
              <a:tr h="955544"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  <a:br>
                        <a:rPr lang="en-GB" sz="24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(she has)</a:t>
                      </a:r>
                      <a:endParaRPr lang="en-GB" sz="24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031884"/>
                  </a:ext>
                </a:extLst>
              </a:tr>
              <a:tr h="573326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213525348"/>
                  </a:ext>
                </a:extLst>
              </a:tr>
              <a:tr h="573326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062026096"/>
                  </a:ext>
                </a:extLst>
              </a:tr>
              <a:tr h="573326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936073122"/>
                  </a:ext>
                </a:extLst>
              </a:tr>
              <a:tr h="573326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16626613"/>
                  </a:ext>
                </a:extLst>
              </a:tr>
            </a:tbl>
          </a:graphicData>
        </a:graphic>
      </p:graphicFrame>
      <p:pic>
        <p:nvPicPr>
          <p:cNvPr id="123" name="Picture 122">
            <a:extLst>
              <a:ext uri="{FF2B5EF4-FFF2-40B4-BE49-F238E27FC236}">
                <a16:creationId xmlns:a16="http://schemas.microsoft.com/office/drawing/2014/main" id="{CBB16F84-EB79-B583-9F02-45ABD79E3B8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" t="3229" r="-4534" b="68631"/>
          <a:stretch/>
        </p:blipFill>
        <p:spPr>
          <a:xfrm flipH="1">
            <a:off x="8635165" y="6726696"/>
            <a:ext cx="862662" cy="637038"/>
          </a:xfrm>
          <a:prstGeom prst="rect">
            <a:avLst/>
          </a:prstGeom>
        </p:spPr>
      </p:pic>
      <p:sp>
        <p:nvSpPr>
          <p:cNvPr id="2081" name="TextBox 2080">
            <a:extLst>
              <a:ext uri="{FF2B5EF4-FFF2-40B4-BE49-F238E27FC236}">
                <a16:creationId xmlns:a16="http://schemas.microsoft.com/office/drawing/2014/main" id="{AFF03BC6-9201-4139-7388-B83581B9226D}"/>
              </a:ext>
            </a:extLst>
          </p:cNvPr>
          <p:cNvSpPr txBox="1"/>
          <p:nvPr/>
        </p:nvSpPr>
        <p:spPr>
          <a:xfrm>
            <a:off x="8420440" y="8476415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82" name="Picture 2081">
            <a:extLst>
              <a:ext uri="{FF2B5EF4-FFF2-40B4-BE49-F238E27FC236}">
                <a16:creationId xmlns:a16="http://schemas.microsoft.com/office/drawing/2014/main" id="{4D35C61B-26F2-72DF-01A5-B3F7DA9DDD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028" y="8437028"/>
            <a:ext cx="273761" cy="285167"/>
          </a:xfrm>
          <a:prstGeom prst="rect">
            <a:avLst/>
          </a:prstGeom>
        </p:spPr>
      </p:pic>
      <p:sp>
        <p:nvSpPr>
          <p:cNvPr id="2083" name="TextBox 2082">
            <a:extLst>
              <a:ext uri="{FF2B5EF4-FFF2-40B4-BE49-F238E27FC236}">
                <a16:creationId xmlns:a16="http://schemas.microsoft.com/office/drawing/2014/main" id="{4E3A71B5-7E17-905C-79FA-A14642501CDD}"/>
              </a:ext>
            </a:extLst>
          </p:cNvPr>
          <p:cNvSpPr txBox="1"/>
          <p:nvPr/>
        </p:nvSpPr>
        <p:spPr>
          <a:xfrm>
            <a:off x="8420440" y="9056334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84" name="TextBox 2083">
            <a:extLst>
              <a:ext uri="{FF2B5EF4-FFF2-40B4-BE49-F238E27FC236}">
                <a16:creationId xmlns:a16="http://schemas.microsoft.com/office/drawing/2014/main" id="{D7CC951D-0382-9FBC-62BF-31D63069056E}"/>
              </a:ext>
            </a:extLst>
          </p:cNvPr>
          <p:cNvSpPr txBox="1"/>
          <p:nvPr/>
        </p:nvSpPr>
        <p:spPr>
          <a:xfrm>
            <a:off x="8422120" y="9617571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85" name="Picture 2084">
            <a:extLst>
              <a:ext uri="{FF2B5EF4-FFF2-40B4-BE49-F238E27FC236}">
                <a16:creationId xmlns:a16="http://schemas.microsoft.com/office/drawing/2014/main" id="{CE9893CF-FEE1-A646-7AF9-2DCBFA6FC53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028" y="9027907"/>
            <a:ext cx="273761" cy="285167"/>
          </a:xfrm>
          <a:prstGeom prst="rect">
            <a:avLst/>
          </a:prstGeom>
        </p:spPr>
      </p:pic>
      <p:pic>
        <p:nvPicPr>
          <p:cNvPr id="2086" name="Picture 2085">
            <a:extLst>
              <a:ext uri="{FF2B5EF4-FFF2-40B4-BE49-F238E27FC236}">
                <a16:creationId xmlns:a16="http://schemas.microsoft.com/office/drawing/2014/main" id="{B00392C1-FFD7-7F61-EF0C-83948E3F06B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586" y="9586715"/>
            <a:ext cx="273761" cy="285167"/>
          </a:xfrm>
          <a:prstGeom prst="rect">
            <a:avLst/>
          </a:prstGeom>
        </p:spPr>
      </p:pic>
      <p:sp>
        <p:nvSpPr>
          <p:cNvPr id="2087" name="TextBox 2086">
            <a:extLst>
              <a:ext uri="{FF2B5EF4-FFF2-40B4-BE49-F238E27FC236}">
                <a16:creationId xmlns:a16="http://schemas.microsoft.com/office/drawing/2014/main" id="{CE361EA4-D840-1F07-E745-D9A2420FD61C}"/>
              </a:ext>
            </a:extLst>
          </p:cNvPr>
          <p:cNvSpPr txBox="1"/>
          <p:nvPr/>
        </p:nvSpPr>
        <p:spPr>
          <a:xfrm>
            <a:off x="8422120" y="10211263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89" name="Picture 2088">
            <a:extLst>
              <a:ext uri="{FF2B5EF4-FFF2-40B4-BE49-F238E27FC236}">
                <a16:creationId xmlns:a16="http://schemas.microsoft.com/office/drawing/2014/main" id="{6BC764E2-A7F6-FA45-8450-FDA891C90F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586" y="10180407"/>
            <a:ext cx="273761" cy="285167"/>
          </a:xfrm>
          <a:prstGeom prst="rect">
            <a:avLst/>
          </a:prstGeom>
        </p:spPr>
      </p:pic>
      <p:sp>
        <p:nvSpPr>
          <p:cNvPr id="2090" name="TextBox 2089">
            <a:extLst>
              <a:ext uri="{FF2B5EF4-FFF2-40B4-BE49-F238E27FC236}">
                <a16:creationId xmlns:a16="http://schemas.microsoft.com/office/drawing/2014/main" id="{6E199662-11F6-75AC-73D6-BE078570B9CB}"/>
              </a:ext>
            </a:extLst>
          </p:cNvPr>
          <p:cNvSpPr txBox="1"/>
          <p:nvPr/>
        </p:nvSpPr>
        <p:spPr>
          <a:xfrm>
            <a:off x="2534125" y="11275514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A. </a:t>
            </a: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B – turn to the next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729216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70" name="Table 4">
            <a:extLst>
              <a:ext uri="{FF2B5EF4-FFF2-40B4-BE49-F238E27FC236}">
                <a16:creationId xmlns:a16="http://schemas.microsoft.com/office/drawing/2014/main" id="{D6CF3DC3-082E-2E40-5D05-589A23497D32}"/>
              </a:ext>
            </a:extLst>
          </p:cNvPr>
          <p:cNvGraphicFramePr>
            <a:graphicFrameLocks noGrp="1"/>
          </p:cNvGraphicFramePr>
          <p:nvPr/>
        </p:nvGraphicFramePr>
        <p:xfrm>
          <a:off x="707250" y="11620285"/>
          <a:ext cx="10107050" cy="44681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0051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5354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78671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7478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744689">
                <a:tc rowSpan="3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aujourd’hui</a:t>
                      </a:r>
                      <a:endParaRPr lang="en-GB" sz="1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lundi</a:t>
                      </a:r>
                      <a:endParaRPr lang="en-GB" sz="1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c’est</a:t>
                      </a:r>
                      <a:endParaRPr lang="en-GB" sz="1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744689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vendredi</a:t>
                      </a:r>
                      <a:endParaRPr lang="en-GB" sz="1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mercredi</a:t>
                      </a:r>
                      <a:endParaRPr lang="en-GB" sz="1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jeudi</a:t>
                      </a:r>
                      <a:endParaRPr lang="en-GB" sz="1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74468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samedi</a:t>
                      </a:r>
                      <a:endParaRPr lang="en-GB" sz="1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mardi</a:t>
                      </a:r>
                      <a:endParaRPr lang="en-GB" sz="1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dimanche</a:t>
                      </a:r>
                      <a:endParaRPr lang="en-GB" sz="1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744689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endParaRPr lang="en-GB" sz="1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avoir</a:t>
                      </a:r>
                      <a:endParaRPr lang="en-GB" sz="1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1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74468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 crayon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quoi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il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744689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 chat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 message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 dessin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12" name="Title 11">
            <a:extLst>
              <a:ext uri="{FF2B5EF4-FFF2-40B4-BE49-F238E27FC236}">
                <a16:creationId xmlns:a16="http://schemas.microsoft.com/office/drawing/2014/main" id="{09BF0FBA-F5A2-422F-A59F-1CC755152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5340" y="167153"/>
            <a:ext cx="1415490" cy="668152"/>
          </a:xfrm>
        </p:spPr>
        <p:txBody>
          <a:bodyPr>
            <a:norm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term 1 Week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78791" y="162736"/>
            <a:ext cx="7668068" cy="748825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have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Jaune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B750C64-2D70-4195-91B3-354A4A35F328}"/>
              </a:ext>
            </a:extLst>
          </p:cNvPr>
          <p:cNvGrpSpPr/>
          <p:nvPr/>
        </p:nvGrpSpPr>
        <p:grpSpPr>
          <a:xfrm>
            <a:off x="7775696" y="282179"/>
            <a:ext cx="1055766" cy="748824"/>
            <a:chOff x="3814354" y="2201705"/>
            <a:chExt cx="643357" cy="45631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415B0151-6032-4EB0-A3CD-17E2BB446C01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ADD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ABCA38A-0807-41B1-98EC-030D5EAAAEAE}"/>
                </a:ext>
              </a:extLst>
            </p:cNvPr>
            <p:cNvSpPr txBox="1"/>
            <p:nvPr/>
          </p:nvSpPr>
          <p:spPr>
            <a:xfrm rot="20463376">
              <a:off x="3912016" y="2214712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FADD2E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9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BE2B0CE5-3530-3EEE-A113-1893C20D8274}"/>
              </a:ext>
            </a:extLst>
          </p:cNvPr>
          <p:cNvGrpSpPr/>
          <p:nvPr/>
        </p:nvGrpSpPr>
        <p:grpSpPr>
          <a:xfrm>
            <a:off x="11347069" y="15577891"/>
            <a:ext cx="818940" cy="590234"/>
            <a:chOff x="11347069" y="15577891"/>
            <a:chExt cx="818940" cy="590234"/>
          </a:xfrm>
        </p:grpSpPr>
        <p:pic>
          <p:nvPicPr>
            <p:cNvPr id="111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88883DCD-8CF9-5AB3-5113-4B96EAD88E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7069" y="15577891"/>
              <a:ext cx="818940" cy="584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F323C7F-5E18-AE59-D28D-98F56B416FF6}"/>
                </a:ext>
              </a:extLst>
            </p:cNvPr>
            <p:cNvSpPr txBox="1"/>
            <p:nvPr/>
          </p:nvSpPr>
          <p:spPr>
            <a:xfrm>
              <a:off x="11463029" y="15671707"/>
              <a:ext cx="569387" cy="496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29</a:t>
              </a:r>
            </a:p>
          </p:txBody>
        </p:sp>
      </p:grpSp>
      <p:sp>
        <p:nvSpPr>
          <p:cNvPr id="2" name="TextBox 1">
            <a:hlinkClick r:id="" action="ppaction://noaction">
              <a:snd r:embed="rId5" name="4_2.wav"/>
            </a:hlinkClick>
            <a:extLst>
              <a:ext uri="{FF2B5EF4-FFF2-40B4-BE49-F238E27FC236}">
                <a16:creationId xmlns:a16="http://schemas.microsoft.com/office/drawing/2014/main" id="{FCAE8ECD-870A-758D-F92E-E75A2C471C52}"/>
              </a:ext>
            </a:extLst>
          </p:cNvPr>
          <p:cNvSpPr txBox="1"/>
          <p:nvPr/>
        </p:nvSpPr>
        <p:spPr>
          <a:xfrm>
            <a:off x="8920565" y="1021730"/>
            <a:ext cx="2598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Tu es Pierre.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six phrases.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CEBC950F-3672-B748-C62F-25AA3A6751ED}"/>
              </a:ext>
            </a:extLst>
          </p:cNvPr>
          <p:cNvGraphicFramePr>
            <a:graphicFrameLocks noGrp="1"/>
          </p:cNvGraphicFramePr>
          <p:nvPr/>
        </p:nvGraphicFramePr>
        <p:xfrm>
          <a:off x="336792" y="1336569"/>
          <a:ext cx="5920410" cy="4053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983">
                  <a:extLst>
                    <a:ext uri="{9D8B030D-6E8A-4147-A177-3AD203B41FA5}">
                      <a16:colId xmlns:a16="http://schemas.microsoft.com/office/drawing/2014/main" val="462395066"/>
                    </a:ext>
                  </a:extLst>
                </a:gridCol>
                <a:gridCol w="1360473">
                  <a:extLst>
                    <a:ext uri="{9D8B030D-6E8A-4147-A177-3AD203B41FA5}">
                      <a16:colId xmlns:a16="http://schemas.microsoft.com/office/drawing/2014/main" val="854803475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1061065972"/>
                    </a:ext>
                  </a:extLst>
                </a:gridCol>
                <a:gridCol w="2281604">
                  <a:extLst>
                    <a:ext uri="{9D8B030D-6E8A-4147-A177-3AD203B41FA5}">
                      <a16:colId xmlns:a16="http://schemas.microsoft.com/office/drawing/2014/main" val="2791686804"/>
                    </a:ext>
                  </a:extLst>
                </a:gridCol>
              </a:tblGrid>
              <a:tr h="547902"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07250388"/>
                  </a:ext>
                </a:extLst>
              </a:tr>
              <a:tr h="54790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37845089"/>
                  </a:ext>
                </a:extLst>
              </a:tr>
              <a:tr h="54790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2195601"/>
                  </a:ext>
                </a:extLst>
              </a:tr>
              <a:tr h="54790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4835393"/>
                  </a:ext>
                </a:extLst>
              </a:tr>
              <a:tr h="54790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5841399"/>
                  </a:ext>
                </a:extLst>
              </a:tr>
              <a:tr h="54790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6918529"/>
                  </a:ext>
                </a:extLst>
              </a:tr>
              <a:tr h="54790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48691934"/>
                  </a:ext>
                </a:extLst>
              </a:tr>
            </a:tbl>
          </a:graphicData>
        </a:graphic>
      </p:graphicFrame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F616CEB-66C5-3F87-4D59-F61559BA51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12"/>
          <a:stretch/>
        </p:blipFill>
        <p:spPr>
          <a:xfrm>
            <a:off x="1370414" y="961594"/>
            <a:ext cx="724947" cy="5482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B25523-23C3-8B87-E8BD-A8259EBC32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" t="3229" r="-4534" b="68631"/>
          <a:stretch/>
        </p:blipFill>
        <p:spPr>
          <a:xfrm flipH="1">
            <a:off x="2700338" y="941799"/>
            <a:ext cx="862662" cy="584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9D064E-4B0E-5C9D-35E5-0D1755F4F6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498" y="2047063"/>
            <a:ext cx="407384" cy="3893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029C15-28B5-D1EA-E5A4-5EF9C3E047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06" y="2560382"/>
            <a:ext cx="407384" cy="3893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7A4355-0F29-D11E-3AB5-4A5BF6B821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06" y="3175157"/>
            <a:ext cx="407384" cy="389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FCD256-642D-DA64-51B3-914C4504A4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578" y="3720763"/>
            <a:ext cx="407384" cy="3893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3829F9-3D93-D248-9DA4-8BECA784BC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578" y="4273507"/>
            <a:ext cx="407384" cy="3893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878470-36AC-ACD3-F761-1E32FB66E2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06" y="4945382"/>
            <a:ext cx="407384" cy="3893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318047-11D3-A075-9183-7150A3FCDD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3974" y="2552013"/>
            <a:ext cx="746983" cy="42981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89DB80D-970A-E047-0935-3C2E6D1F80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332" y="3594083"/>
            <a:ext cx="553666" cy="664534"/>
          </a:xfrm>
          <a:prstGeom prst="rect">
            <a:avLst/>
          </a:prstGeom>
        </p:spPr>
      </p:pic>
      <p:pic>
        <p:nvPicPr>
          <p:cNvPr id="16" name="Picture 15" descr="Icon&#10;&#10;Description automatically generated with low confidence">
            <a:extLst>
              <a:ext uri="{FF2B5EF4-FFF2-40B4-BE49-F238E27FC236}">
                <a16:creationId xmlns:a16="http://schemas.microsoft.com/office/drawing/2014/main" id="{45172CD7-005D-E22F-2713-E216C6A58C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05" y="3097391"/>
            <a:ext cx="830715" cy="38112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EB8D4AB-C6F8-527C-8A6C-604109EC9A75}"/>
              </a:ext>
            </a:extLst>
          </p:cNvPr>
          <p:cNvGrpSpPr/>
          <p:nvPr/>
        </p:nvGrpSpPr>
        <p:grpSpPr>
          <a:xfrm>
            <a:off x="4447354" y="2057096"/>
            <a:ext cx="1316476" cy="379351"/>
            <a:chOff x="2154254" y="4816717"/>
            <a:chExt cx="3739525" cy="1329888"/>
          </a:xfrm>
        </p:grpSpPr>
        <p:pic>
          <p:nvPicPr>
            <p:cNvPr id="18" name="Picture 17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470D7C10-5D58-1E21-9EA9-7292B19135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0" t="5555" r="37139" b="7325"/>
            <a:stretch/>
          </p:blipFill>
          <p:spPr>
            <a:xfrm>
              <a:off x="3547549" y="4870961"/>
              <a:ext cx="709619" cy="1275644"/>
            </a:xfrm>
            <a:prstGeom prst="rect">
              <a:avLst/>
            </a:prstGeom>
          </p:spPr>
        </p:pic>
        <p:pic>
          <p:nvPicPr>
            <p:cNvPr id="19" name="Picture 18" descr="A picture containing text, table, silhouette&#10;&#10;Description automatically generated">
              <a:extLst>
                <a:ext uri="{FF2B5EF4-FFF2-40B4-BE49-F238E27FC236}">
                  <a16:creationId xmlns:a16="http://schemas.microsoft.com/office/drawing/2014/main" id="{72CB8811-7E92-D51A-2C24-446924E32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4327" y="4861366"/>
              <a:ext cx="1299452" cy="1285239"/>
            </a:xfrm>
            <a:prstGeom prst="rect">
              <a:avLst/>
            </a:prstGeom>
          </p:spPr>
        </p:pic>
        <p:pic>
          <p:nvPicPr>
            <p:cNvPr id="20" name="Picture 19" descr="Shape&#10;&#10;Description automatically generated">
              <a:extLst>
                <a:ext uri="{FF2B5EF4-FFF2-40B4-BE49-F238E27FC236}">
                  <a16:creationId xmlns:a16="http://schemas.microsoft.com/office/drawing/2014/main" id="{B2D18599-2D4C-A384-89E3-AC478B329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254" y="4816717"/>
              <a:ext cx="1148018" cy="1037701"/>
            </a:xfrm>
            <a:prstGeom prst="rect">
              <a:avLst/>
            </a:prstGeom>
          </p:spPr>
        </p:pic>
      </p:grpSp>
      <p:pic>
        <p:nvPicPr>
          <p:cNvPr id="21" name="Picture 20" descr="A picture containing text, furniture, seat, stool&#10;&#10;Description automatically generated">
            <a:extLst>
              <a:ext uri="{FF2B5EF4-FFF2-40B4-BE49-F238E27FC236}">
                <a16:creationId xmlns:a16="http://schemas.microsoft.com/office/drawing/2014/main" id="{EF756AE9-B250-FDF8-1C25-E3E2D8D9809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09438" y="4830452"/>
            <a:ext cx="445017" cy="56177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9698E41-6BDE-10C0-280B-FF1E6F2CA870}"/>
              </a:ext>
            </a:extLst>
          </p:cNvPr>
          <p:cNvGrpSpPr/>
          <p:nvPr/>
        </p:nvGrpSpPr>
        <p:grpSpPr>
          <a:xfrm>
            <a:off x="4559400" y="4374183"/>
            <a:ext cx="844854" cy="340702"/>
            <a:chOff x="5895157" y="3290432"/>
            <a:chExt cx="1946187" cy="82973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8BDFB40-2374-F976-8E9E-648122E91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0840927">
              <a:off x="5895157" y="3290432"/>
              <a:ext cx="622298" cy="82973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 descr="A picture containing circle&#10;&#10;Description automatically generated">
              <a:extLst>
                <a:ext uri="{FF2B5EF4-FFF2-40B4-BE49-F238E27FC236}">
                  <a16:creationId xmlns:a16="http://schemas.microsoft.com/office/drawing/2014/main" id="{E745C060-A5A3-E964-59ED-C5B40031D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647008">
              <a:off x="7245128" y="3313456"/>
              <a:ext cx="596216" cy="77164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Picture 31" descr="Text&#10;&#10;Description automatically generated">
              <a:extLst>
                <a:ext uri="{FF2B5EF4-FFF2-40B4-BE49-F238E27FC236}">
                  <a16:creationId xmlns:a16="http://schemas.microsoft.com/office/drawing/2014/main" id="{0F2A2CBB-E056-78AF-35F1-079BAF421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452982" y="3319397"/>
              <a:ext cx="778278" cy="77827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4347884-D292-D549-E332-CF04CB2FDD63}"/>
              </a:ext>
            </a:extLst>
          </p:cNvPr>
          <p:cNvGrpSpPr/>
          <p:nvPr/>
        </p:nvGrpSpPr>
        <p:grpSpPr>
          <a:xfrm>
            <a:off x="6742040" y="1012257"/>
            <a:ext cx="2046279" cy="849944"/>
            <a:chOff x="291715" y="11147271"/>
            <a:chExt cx="2046279" cy="849944"/>
          </a:xfrm>
        </p:grpSpPr>
        <p:sp>
          <p:nvSpPr>
            <p:cNvPr id="34" name="Title 2">
              <a:extLst>
                <a:ext uri="{FF2B5EF4-FFF2-40B4-BE49-F238E27FC236}">
                  <a16:creationId xmlns:a16="http://schemas.microsoft.com/office/drawing/2014/main" id="{B3836317-7169-7313-66E1-9654FD50C4DD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35" name="Picture 34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4F6AC447-8876-138C-31A6-572D2D85B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graphicFrame>
        <p:nvGraphicFramePr>
          <p:cNvPr id="116" name="Table 6">
            <a:extLst>
              <a:ext uri="{FF2B5EF4-FFF2-40B4-BE49-F238E27FC236}">
                <a16:creationId xmlns:a16="http://schemas.microsoft.com/office/drawing/2014/main" id="{51288A09-5E1E-5BA9-2AE1-C47C11A016D2}"/>
              </a:ext>
            </a:extLst>
          </p:cNvPr>
          <p:cNvGraphicFramePr>
            <a:graphicFrameLocks noGrp="1"/>
          </p:cNvGraphicFramePr>
          <p:nvPr/>
        </p:nvGraphicFramePr>
        <p:xfrm>
          <a:off x="6384147" y="1763348"/>
          <a:ext cx="5650653" cy="3408534"/>
        </p:xfrm>
        <a:graphic>
          <a:graphicData uri="http://schemas.openxmlformats.org/drawingml/2006/table">
            <a:tbl>
              <a:tblPr firstRow="1" bandRow="1"/>
              <a:tblGrid>
                <a:gridCol w="797087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4853566">
                  <a:extLst>
                    <a:ext uri="{9D8B030D-6E8A-4147-A177-3AD203B41FA5}">
                      <a16:colId xmlns:a16="http://schemas.microsoft.com/office/drawing/2014/main" val="4253151256"/>
                    </a:ext>
                  </a:extLst>
                </a:gridCol>
              </a:tblGrid>
              <a:tr h="56808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_____________________________ .</a:t>
                      </a: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b"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56808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_____________________________ .</a:t>
                      </a: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b"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56808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_____________________________ .</a:t>
                      </a: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b"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56808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b"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_____________________________ .</a:t>
                      </a: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b"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56808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b"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_____________________________ .</a:t>
                      </a: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b"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719389"/>
                  </a:ext>
                </a:extLst>
              </a:tr>
              <a:tr h="56808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b"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_____________________________ .</a:t>
                      </a:r>
                    </a:p>
                  </a:txBody>
                  <a:tcPr anchor="b"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grpSp>
        <p:nvGrpSpPr>
          <p:cNvPr id="118" name="Group 117">
            <a:extLst>
              <a:ext uri="{FF2B5EF4-FFF2-40B4-BE49-F238E27FC236}">
                <a16:creationId xmlns:a16="http://schemas.microsoft.com/office/drawing/2014/main" id="{310937D7-E5F0-6399-1197-0A722C6D813B}"/>
              </a:ext>
            </a:extLst>
          </p:cNvPr>
          <p:cNvGrpSpPr/>
          <p:nvPr/>
        </p:nvGrpSpPr>
        <p:grpSpPr>
          <a:xfrm>
            <a:off x="285701" y="5573161"/>
            <a:ext cx="2161593" cy="852090"/>
            <a:chOff x="-3202503" y="7519765"/>
            <a:chExt cx="2161593" cy="852090"/>
          </a:xfrm>
        </p:grpSpPr>
        <p:sp>
          <p:nvSpPr>
            <p:cNvPr id="119" name="Title 1">
              <a:extLst>
                <a:ext uri="{FF2B5EF4-FFF2-40B4-BE49-F238E27FC236}">
                  <a16:creationId xmlns:a16="http://schemas.microsoft.com/office/drawing/2014/main" id="{E50E0A05-7F38-8C8B-4B0D-BC8208EBEDCE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20" name="Picture 119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D1F60D89-4749-627C-4221-5F754D175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C80649F9-E367-1D8E-6546-1110067FF11C}"/>
              </a:ext>
            </a:extLst>
          </p:cNvPr>
          <p:cNvSpPr txBox="1"/>
          <p:nvPr/>
        </p:nvSpPr>
        <p:spPr>
          <a:xfrm>
            <a:off x="2582633" y="5593266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B. </a:t>
            </a: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A – on previous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2" name="CustomShape 3">
            <a:extLst>
              <a:ext uri="{FF2B5EF4-FFF2-40B4-BE49-F238E27FC236}">
                <a16:creationId xmlns:a16="http://schemas.microsoft.com/office/drawing/2014/main" id="{26289CF5-731D-40C8-3E3C-5BE74A8C47B6}"/>
              </a:ext>
            </a:extLst>
          </p:cNvPr>
          <p:cNvSpPr/>
          <p:nvPr/>
        </p:nvSpPr>
        <p:spPr>
          <a:xfrm>
            <a:off x="332129" y="6358189"/>
            <a:ext cx="6080540" cy="10443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Listen to your partner.  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Do you hear 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j’ai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or 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il a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 Say the correct noun.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24" name="Table 6">
            <a:extLst>
              <a:ext uri="{FF2B5EF4-FFF2-40B4-BE49-F238E27FC236}">
                <a16:creationId xmlns:a16="http://schemas.microsoft.com/office/drawing/2014/main" id="{D8D03964-37EB-2065-9FA5-2FF531D230CD}"/>
              </a:ext>
            </a:extLst>
          </p:cNvPr>
          <p:cNvGraphicFramePr>
            <a:graphicFrameLocks noGrp="1"/>
          </p:cNvGraphicFramePr>
          <p:nvPr/>
        </p:nvGraphicFramePr>
        <p:xfrm>
          <a:off x="414596" y="7051914"/>
          <a:ext cx="5508975" cy="3566160"/>
        </p:xfrm>
        <a:graphic>
          <a:graphicData uri="http://schemas.openxmlformats.org/drawingml/2006/table">
            <a:tbl>
              <a:tblPr firstRow="1" bandRow="1"/>
              <a:tblGrid>
                <a:gridCol w="499117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2512537">
                  <a:extLst>
                    <a:ext uri="{9D8B030D-6E8A-4147-A177-3AD203B41FA5}">
                      <a16:colId xmlns:a16="http://schemas.microsoft.com/office/drawing/2014/main" val="4253151256"/>
                    </a:ext>
                  </a:extLst>
                </a:gridCol>
                <a:gridCol w="2497321">
                  <a:extLst>
                    <a:ext uri="{9D8B030D-6E8A-4147-A177-3AD203B41FA5}">
                      <a16:colId xmlns:a16="http://schemas.microsoft.com/office/drawing/2014/main" val="2518201908"/>
                    </a:ext>
                  </a:extLst>
                </a:gridCol>
              </a:tblGrid>
              <a:tr h="27890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  <a:br>
                        <a:rPr lang="en-GB" sz="28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2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…)</a:t>
                      </a:r>
                      <a:endParaRPr lang="en-GB" sz="2800" b="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  <a:b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(Ella a…)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15494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…un dessin.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banane</a:t>
                      </a:r>
                      <a:r>
                        <a:rPr lang="en-GB" sz="24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15494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…un bureau.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…un message.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15494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…un chat.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…un cheval.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15494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chaise.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…un crayon.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15494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idée.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…un dessin.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719389"/>
                  </a:ext>
                </a:extLst>
              </a:tr>
              <a:tr h="15494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moto.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affiche.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graphicFrame>
        <p:nvGraphicFramePr>
          <p:cNvPr id="125" name="Table 6">
            <a:extLst>
              <a:ext uri="{FF2B5EF4-FFF2-40B4-BE49-F238E27FC236}">
                <a16:creationId xmlns:a16="http://schemas.microsoft.com/office/drawing/2014/main" id="{FF0753AB-2919-73C7-C625-E7F6260ADDBE}"/>
              </a:ext>
            </a:extLst>
          </p:cNvPr>
          <p:cNvGraphicFramePr>
            <a:graphicFrameLocks noGrp="1"/>
          </p:cNvGraphicFramePr>
          <p:nvPr/>
        </p:nvGraphicFramePr>
        <p:xfrm>
          <a:off x="6819844" y="7552463"/>
          <a:ext cx="4461046" cy="3035574"/>
        </p:xfrm>
        <a:graphic>
          <a:graphicData uri="http://schemas.openxmlformats.org/drawingml/2006/table">
            <a:tbl>
              <a:tblPr firstRow="1" bandRow="1"/>
              <a:tblGrid>
                <a:gridCol w="625434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3835612">
                  <a:extLst>
                    <a:ext uri="{9D8B030D-6E8A-4147-A177-3AD203B41FA5}">
                      <a16:colId xmlns:a16="http://schemas.microsoft.com/office/drawing/2014/main" val="1417169135"/>
                    </a:ext>
                  </a:extLst>
                </a:gridCol>
              </a:tblGrid>
              <a:tr h="50592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 have…………………..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50592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 have………………….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50592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He has………………….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50592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He has…………………..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50592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He has………………….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50592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 have………………….</a:t>
                      </a:r>
                      <a:endParaRPr lang="en-GB" sz="24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sp>
        <p:nvSpPr>
          <p:cNvPr id="126" name="CustomShape 3">
            <a:extLst>
              <a:ext uri="{FF2B5EF4-FFF2-40B4-BE49-F238E27FC236}">
                <a16:creationId xmlns:a16="http://schemas.microsoft.com/office/drawing/2014/main" id="{11F1A151-F350-3E07-7A57-88175ED6EE9D}"/>
              </a:ext>
            </a:extLst>
          </p:cNvPr>
          <p:cNvSpPr/>
          <p:nvPr/>
        </p:nvSpPr>
        <p:spPr>
          <a:xfrm>
            <a:off x="6737610" y="6485610"/>
            <a:ext cx="5094578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Start each sentence in French.</a:t>
            </a:r>
            <a:b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Write the English meaning of what your partner says.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48" name="TextBox 2047">
            <a:extLst>
              <a:ext uri="{FF2B5EF4-FFF2-40B4-BE49-F238E27FC236}">
                <a16:creationId xmlns:a16="http://schemas.microsoft.com/office/drawing/2014/main" id="{AFF5A2C9-7C97-E6DD-1CD7-06C283BB2B93}"/>
              </a:ext>
            </a:extLst>
          </p:cNvPr>
          <p:cNvSpPr txBox="1"/>
          <p:nvPr/>
        </p:nvSpPr>
        <p:spPr>
          <a:xfrm>
            <a:off x="2619223" y="5982736"/>
            <a:ext cx="11528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Note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in Round 2, the speaker is Adèle, so Adèle = I have, Pierre = he has.</a:t>
            </a:r>
          </a:p>
        </p:txBody>
      </p:sp>
      <p:pic>
        <p:nvPicPr>
          <p:cNvPr id="2050" name="Picture 2049">
            <a:extLst>
              <a:ext uri="{FF2B5EF4-FFF2-40B4-BE49-F238E27FC236}">
                <a16:creationId xmlns:a16="http://schemas.microsoft.com/office/drawing/2014/main" id="{0F2225A7-96E0-D3AB-5C62-26447503F59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2370" y="11922053"/>
            <a:ext cx="1186070" cy="934162"/>
          </a:xfrm>
          <a:prstGeom prst="rect">
            <a:avLst/>
          </a:prstGeom>
        </p:spPr>
      </p:pic>
      <p:pic>
        <p:nvPicPr>
          <p:cNvPr id="2051" name="Picture 2050">
            <a:extLst>
              <a:ext uri="{FF2B5EF4-FFF2-40B4-BE49-F238E27FC236}">
                <a16:creationId xmlns:a16="http://schemas.microsoft.com/office/drawing/2014/main" id="{5762D1CB-AFC0-0F4F-0C96-B6560535570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9087" y="14110990"/>
            <a:ext cx="1162417" cy="952214"/>
          </a:xfrm>
          <a:prstGeom prst="rect">
            <a:avLst/>
          </a:prstGeom>
        </p:spPr>
      </p:pic>
      <p:sp>
        <p:nvSpPr>
          <p:cNvPr id="2052" name="TextBox 2051">
            <a:extLst>
              <a:ext uri="{FF2B5EF4-FFF2-40B4-BE49-F238E27FC236}">
                <a16:creationId xmlns:a16="http://schemas.microsoft.com/office/drawing/2014/main" id="{2451B0DE-4D39-B80E-8DB7-E66BE34A96D6}"/>
              </a:ext>
            </a:extLst>
          </p:cNvPr>
          <p:cNvSpPr txBox="1"/>
          <p:nvPr/>
        </p:nvSpPr>
        <p:spPr>
          <a:xfrm>
            <a:off x="1785330" y="1549181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053" name="TextBox 2052">
            <a:extLst>
              <a:ext uri="{FF2B5EF4-FFF2-40B4-BE49-F238E27FC236}">
                <a16:creationId xmlns:a16="http://schemas.microsoft.com/office/drawing/2014/main" id="{3990C6E9-4CD3-F2B7-5223-C4AD2682B779}"/>
              </a:ext>
            </a:extLst>
          </p:cNvPr>
          <p:cNvSpPr txBox="1"/>
          <p:nvPr/>
        </p:nvSpPr>
        <p:spPr>
          <a:xfrm>
            <a:off x="1703089" y="1283603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grpSp>
        <p:nvGrpSpPr>
          <p:cNvPr id="2054" name="Group 2053">
            <a:extLst>
              <a:ext uri="{FF2B5EF4-FFF2-40B4-BE49-F238E27FC236}">
                <a16:creationId xmlns:a16="http://schemas.microsoft.com/office/drawing/2014/main" id="{FC49FB7F-F734-0B8F-BE63-AC72577E064B}"/>
              </a:ext>
            </a:extLst>
          </p:cNvPr>
          <p:cNvGrpSpPr/>
          <p:nvPr/>
        </p:nvGrpSpPr>
        <p:grpSpPr>
          <a:xfrm>
            <a:off x="334438" y="10741915"/>
            <a:ext cx="2046279" cy="849944"/>
            <a:chOff x="291715" y="11147271"/>
            <a:chExt cx="2046279" cy="849944"/>
          </a:xfrm>
        </p:grpSpPr>
        <p:sp>
          <p:nvSpPr>
            <p:cNvPr id="2055" name="Title 2">
              <a:extLst>
                <a:ext uri="{FF2B5EF4-FFF2-40B4-BE49-F238E27FC236}">
                  <a16:creationId xmlns:a16="http://schemas.microsoft.com/office/drawing/2014/main" id="{99B12446-2C5E-63E4-CDAC-42AC28E69657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2056" name="Picture 2055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A250B278-893A-B9B1-0823-02BAF4F0F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sp>
        <p:nvSpPr>
          <p:cNvPr id="2057" name="TextBox 2056">
            <a:extLst>
              <a:ext uri="{FF2B5EF4-FFF2-40B4-BE49-F238E27FC236}">
                <a16:creationId xmlns:a16="http://schemas.microsoft.com/office/drawing/2014/main" id="{EC0152DE-40A9-7C38-10F6-C724801CDBFE}"/>
              </a:ext>
            </a:extLst>
          </p:cNvPr>
          <p:cNvSpPr txBox="1"/>
          <p:nvPr/>
        </p:nvSpPr>
        <p:spPr>
          <a:xfrm>
            <a:off x="2416158" y="10933974"/>
            <a:ext cx="9258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64" name="Picture 2063" descr="Icon&#10;&#10;Description automatically generated">
            <a:extLst>
              <a:ext uri="{FF2B5EF4-FFF2-40B4-BE49-F238E27FC236}">
                <a16:creationId xmlns:a16="http://schemas.microsoft.com/office/drawing/2014/main" id="{0DB3F9D4-1AE5-4B15-6A30-EFB12825DBF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915" y="11207106"/>
            <a:ext cx="1139687" cy="1143194"/>
          </a:xfrm>
          <a:prstGeom prst="rect">
            <a:avLst/>
          </a:prstGeom>
        </p:spPr>
      </p:pic>
      <p:pic>
        <p:nvPicPr>
          <p:cNvPr id="2065" name="Picture 2064" descr="Icon&#10;&#10;Description automatically generated">
            <a:extLst>
              <a:ext uri="{FF2B5EF4-FFF2-40B4-BE49-F238E27FC236}">
                <a16:creationId xmlns:a16="http://schemas.microsoft.com/office/drawing/2014/main" id="{C0A2D27D-B2B2-D8B7-C4BC-B7786896B2B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907" y="11271732"/>
            <a:ext cx="933659" cy="933659"/>
          </a:xfrm>
          <a:prstGeom prst="rect">
            <a:avLst/>
          </a:prstGeom>
        </p:spPr>
      </p:pic>
      <p:sp>
        <p:nvSpPr>
          <p:cNvPr id="2066" name="Explosion: 8 Points 9">
            <a:extLst>
              <a:ext uri="{FF2B5EF4-FFF2-40B4-BE49-F238E27FC236}">
                <a16:creationId xmlns:a16="http://schemas.microsoft.com/office/drawing/2014/main" id="{0DE6C4BC-2198-8C4A-EF79-A8C1C5BB6D88}"/>
              </a:ext>
            </a:extLst>
          </p:cNvPr>
          <p:cNvSpPr/>
          <p:nvPr/>
        </p:nvSpPr>
        <p:spPr>
          <a:xfrm rot="20101036">
            <a:off x="10896494" y="11355307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67" name="Explosion: 8 Points 10">
            <a:extLst>
              <a:ext uri="{FF2B5EF4-FFF2-40B4-BE49-F238E27FC236}">
                <a16:creationId xmlns:a16="http://schemas.microsoft.com/office/drawing/2014/main" id="{44FBB6EC-C837-33DF-3645-CC010AF1C57D}"/>
              </a:ext>
            </a:extLst>
          </p:cNvPr>
          <p:cNvSpPr/>
          <p:nvPr/>
        </p:nvSpPr>
        <p:spPr>
          <a:xfrm rot="20101036">
            <a:off x="10901010" y="11351234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68" name="TextBox 2067">
            <a:extLst>
              <a:ext uri="{FF2B5EF4-FFF2-40B4-BE49-F238E27FC236}">
                <a16:creationId xmlns:a16="http://schemas.microsoft.com/office/drawing/2014/main" id="{4EB12343-1C2E-3211-263F-6A6EADEB2DAC}"/>
              </a:ext>
            </a:extLst>
          </p:cNvPr>
          <p:cNvSpPr txBox="1"/>
          <p:nvPr/>
        </p:nvSpPr>
        <p:spPr>
          <a:xfrm rot="20326871">
            <a:off x="10860805" y="11540343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ea typeface="+mn-ea"/>
                <a:cs typeface="Arial"/>
                <a:sym typeface="Arial"/>
              </a:rPr>
              <a:t>mots</a:t>
            </a:r>
          </a:p>
        </p:txBody>
      </p:sp>
      <p:sp>
        <p:nvSpPr>
          <p:cNvPr id="2069" name="Title 2">
            <a:extLst>
              <a:ext uri="{FF2B5EF4-FFF2-40B4-BE49-F238E27FC236}">
                <a16:creationId xmlns:a16="http://schemas.microsoft.com/office/drawing/2014/main" id="{B169EDF4-CABB-D894-CB79-28DFDD97F8BA}"/>
              </a:ext>
            </a:extLst>
          </p:cNvPr>
          <p:cNvSpPr txBox="1">
            <a:spLocks/>
          </p:cNvSpPr>
          <p:nvPr/>
        </p:nvSpPr>
        <p:spPr>
          <a:xfrm>
            <a:off x="10502164" y="12276011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752209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9BF0FBA-F5A2-422F-A59F-1CC755152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5340" y="167153"/>
            <a:ext cx="1415490" cy="668152"/>
          </a:xfrm>
        </p:spPr>
        <p:txBody>
          <a:bodyPr>
            <a:norm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term 1 Week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78791" y="162736"/>
            <a:ext cx="7668068" cy="748825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have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Jaune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B750C64-2D70-4195-91B3-354A4A35F328}"/>
              </a:ext>
            </a:extLst>
          </p:cNvPr>
          <p:cNvGrpSpPr/>
          <p:nvPr/>
        </p:nvGrpSpPr>
        <p:grpSpPr>
          <a:xfrm>
            <a:off x="7775715" y="282177"/>
            <a:ext cx="927176" cy="776831"/>
            <a:chOff x="3814354" y="2201705"/>
            <a:chExt cx="564996" cy="473382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415B0151-6032-4EB0-A3CD-17E2BB446C01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ADD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ABCA38A-0807-41B1-98EC-030D5EAAAEAE}"/>
                </a:ext>
              </a:extLst>
            </p:cNvPr>
            <p:cNvSpPr txBox="1"/>
            <p:nvPr/>
          </p:nvSpPr>
          <p:spPr>
            <a:xfrm rot="20463376">
              <a:off x="3833655" y="2249540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FADD2E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10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BE2B0CE5-3530-3EEE-A113-1893C20D8274}"/>
              </a:ext>
            </a:extLst>
          </p:cNvPr>
          <p:cNvGrpSpPr/>
          <p:nvPr/>
        </p:nvGrpSpPr>
        <p:grpSpPr>
          <a:xfrm>
            <a:off x="11347069" y="15577891"/>
            <a:ext cx="818940" cy="590234"/>
            <a:chOff x="11347069" y="15577891"/>
            <a:chExt cx="818940" cy="590234"/>
          </a:xfrm>
        </p:grpSpPr>
        <p:pic>
          <p:nvPicPr>
            <p:cNvPr id="111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88883DCD-8CF9-5AB3-5113-4B96EAD88E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7069" y="15577891"/>
              <a:ext cx="818940" cy="584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F323C7F-5E18-AE59-D28D-98F56B416FF6}"/>
                </a:ext>
              </a:extLst>
            </p:cNvPr>
            <p:cNvSpPr txBox="1"/>
            <p:nvPr/>
          </p:nvSpPr>
          <p:spPr>
            <a:xfrm>
              <a:off x="11463029" y="15671707"/>
              <a:ext cx="611065" cy="496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25" name="Rectangle: Rounded Corners 28">
            <a:extLst>
              <a:ext uri="{FF2B5EF4-FFF2-40B4-BE49-F238E27FC236}">
                <a16:creationId xmlns:a16="http://schemas.microsoft.com/office/drawing/2014/main" id="{33E54D7A-8A02-4D2A-4FCB-7566AC7A0D00}"/>
              </a:ext>
            </a:extLst>
          </p:cNvPr>
          <p:cNvSpPr/>
          <p:nvPr/>
        </p:nvSpPr>
        <p:spPr>
          <a:xfrm>
            <a:off x="361939" y="1173246"/>
            <a:ext cx="3253131" cy="2894243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E885029-67BB-4AB5-DE77-E55CEDC07B0D}"/>
              </a:ext>
            </a:extLst>
          </p:cNvPr>
          <p:cNvGrpSpPr/>
          <p:nvPr/>
        </p:nvGrpSpPr>
        <p:grpSpPr>
          <a:xfrm>
            <a:off x="477509" y="1264394"/>
            <a:ext cx="2957045" cy="672351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288F82F1-6FC9-D47C-066A-3E9C00858549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9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BC3C7745-06F5-587C-D27B-E9B8DC651E4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08CB63D-10A7-E8A7-8D2E-22F8740D2D21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8AC0805-55DE-1ABD-660F-2C487D304BA9}"/>
              </a:ext>
            </a:extLst>
          </p:cNvPr>
          <p:cNvGrpSpPr/>
          <p:nvPr/>
        </p:nvGrpSpPr>
        <p:grpSpPr>
          <a:xfrm>
            <a:off x="8949889" y="810429"/>
            <a:ext cx="3083903" cy="2425124"/>
            <a:chOff x="4876029" y="582476"/>
            <a:chExt cx="1961474" cy="147781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28E0F76-AB11-744F-6CF8-8151B9AB5D98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77811"/>
              <a:chOff x="4310576" y="875609"/>
              <a:chExt cx="2558030" cy="2000095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8CB2271-97B8-872E-0FE7-9A8B6F16A291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9222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82">
                <a:extLst>
                  <a:ext uri="{FF2B5EF4-FFF2-40B4-BE49-F238E27FC236}">
                    <a16:creationId xmlns:a16="http://schemas.microsoft.com/office/drawing/2014/main" id="{DF64E544-EA4F-9989-6EC8-C04F0DCA50C5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D84A268-62F7-D336-6BB1-DEDA62F75CF6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AFCE4CA-F27F-9EBE-EBD7-C17B09146651}"/>
                </a:ext>
              </a:extLst>
            </p:cNvPr>
            <p:cNvSpPr txBox="1"/>
            <p:nvPr/>
          </p:nvSpPr>
          <p:spPr>
            <a:xfrm>
              <a:off x="5115488" y="1002801"/>
              <a:ext cx="1722015" cy="4255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Talking about having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2A646A5C-DE14-20E2-3061-98533D4B8EBB}"/>
              </a:ext>
            </a:extLst>
          </p:cNvPr>
          <p:cNvSpPr/>
          <p:nvPr/>
        </p:nvSpPr>
        <p:spPr>
          <a:xfrm>
            <a:off x="9084410" y="2468944"/>
            <a:ext cx="241966" cy="2590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12F31C8-03DB-49D8-F12B-E2293E7EF1B9}"/>
              </a:ext>
            </a:extLst>
          </p:cNvPr>
          <p:cNvSpPr txBox="1"/>
          <p:nvPr/>
        </p:nvSpPr>
        <p:spPr>
          <a:xfrm>
            <a:off x="9340914" y="2436374"/>
            <a:ext cx="2515567" cy="698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6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Asking yes/no questions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B1B2932-90E6-E92C-C7CC-803E42BE2637}"/>
              </a:ext>
            </a:extLst>
          </p:cNvPr>
          <p:cNvGrpSpPr/>
          <p:nvPr/>
        </p:nvGrpSpPr>
        <p:grpSpPr>
          <a:xfrm>
            <a:off x="135550" y="4229924"/>
            <a:ext cx="2268556" cy="862054"/>
            <a:chOff x="314909" y="12083263"/>
            <a:chExt cx="2268556" cy="862054"/>
          </a:xfrm>
        </p:grpSpPr>
        <p:sp>
          <p:nvSpPr>
            <p:cNvPr id="44" name="Title 1">
              <a:extLst>
                <a:ext uri="{FF2B5EF4-FFF2-40B4-BE49-F238E27FC236}">
                  <a16:creationId xmlns:a16="http://schemas.microsoft.com/office/drawing/2014/main" id="{DA260573-08DC-DD2E-64F7-2AD56B33E81F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45" name="Picture 44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F6605AEE-9E96-2DD3-401C-49E14A036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46" name="Table 51">
            <a:extLst>
              <a:ext uri="{FF2B5EF4-FFF2-40B4-BE49-F238E27FC236}">
                <a16:creationId xmlns:a16="http://schemas.microsoft.com/office/drawing/2014/main" id="{87C00AFC-1496-3631-5541-8B56FA28E7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577128"/>
              </p:ext>
            </p:extLst>
          </p:nvPr>
        </p:nvGraphicFramePr>
        <p:xfrm>
          <a:off x="322986" y="5040098"/>
          <a:ext cx="11707500" cy="18379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5883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945883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929779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961985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1961985">
                  <a:extLst>
                    <a:ext uri="{9D8B030D-6E8A-4147-A177-3AD203B41FA5}">
                      <a16:colId xmlns:a16="http://schemas.microsoft.com/office/drawing/2014/main" val="1157797803"/>
                    </a:ext>
                  </a:extLst>
                </a:gridCol>
                <a:gridCol w="1961985">
                  <a:extLst>
                    <a:ext uri="{9D8B030D-6E8A-4147-A177-3AD203B41FA5}">
                      <a16:colId xmlns:a16="http://schemas.microsoft.com/office/drawing/2014/main" val="1531834190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pPr algn="r"/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as</a:t>
                      </a:r>
                    </a:p>
                  </a:txBody>
                  <a:tcPr marL="150055" marR="150055" marT="75028" marB="75028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où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952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marL="0" marR="0" lvl="0" indent="0" algn="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question</a:t>
                      </a:r>
                    </a:p>
                  </a:txBody>
                  <a:tcPr marL="150055" marR="150055" marT="75028" marB="75028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dans</a:t>
                      </a:r>
                    </a:p>
                  </a:txBody>
                  <a:tcPr marL="150055" marR="150055" marT="75028" marB="75028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sous</a:t>
                      </a:r>
                    </a:p>
                  </a:txBody>
                  <a:tcPr marL="150055" marR="150055" marT="75028" marB="75028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pPr algn="r"/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réponse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sur</a:t>
                      </a:r>
                    </a:p>
                  </a:txBody>
                  <a:tcPr marL="150055" marR="150055" marT="75028" marB="75028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952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F8BD516C-F8CA-F8ED-3E7D-E995DD1A6820}"/>
              </a:ext>
            </a:extLst>
          </p:cNvPr>
          <p:cNvSpPr txBox="1"/>
          <p:nvPr/>
        </p:nvSpPr>
        <p:spPr>
          <a:xfrm>
            <a:off x="2412827" y="4350003"/>
            <a:ext cx="7306808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48" name="Table 107">
            <a:extLst>
              <a:ext uri="{FF2B5EF4-FFF2-40B4-BE49-F238E27FC236}">
                <a16:creationId xmlns:a16="http://schemas.microsoft.com/office/drawing/2014/main" id="{80590E96-77C4-EA7A-E77D-795D930532AC}"/>
              </a:ext>
            </a:extLst>
          </p:cNvPr>
          <p:cNvGraphicFramePr>
            <a:graphicFrameLocks noGrp="1"/>
          </p:cNvGraphicFramePr>
          <p:nvPr/>
        </p:nvGraphicFramePr>
        <p:xfrm>
          <a:off x="919782" y="2173565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on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B0C35C4B-BCDC-A870-74D4-AF3EC5F50D1F}"/>
              </a:ext>
            </a:extLst>
          </p:cNvPr>
          <p:cNvSpPr txBox="1"/>
          <p:nvPr/>
        </p:nvSpPr>
        <p:spPr>
          <a:xfrm>
            <a:off x="547907" y="3403870"/>
            <a:ext cx="2460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388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0C234D0A-3919-3110-72CB-79AFE11F5200}"/>
              </a:ext>
            </a:extLst>
          </p:cNvPr>
          <p:cNvGrpSpPr/>
          <p:nvPr/>
        </p:nvGrpSpPr>
        <p:grpSpPr>
          <a:xfrm>
            <a:off x="9500461" y="4469349"/>
            <a:ext cx="2516097" cy="1255885"/>
            <a:chOff x="9602340" y="4484461"/>
            <a:chExt cx="2516097" cy="1255885"/>
          </a:xfrm>
        </p:grpSpPr>
        <p:sp>
          <p:nvSpPr>
            <p:cNvPr id="50" name="Title 2">
              <a:extLst>
                <a:ext uri="{FF2B5EF4-FFF2-40B4-BE49-F238E27FC236}">
                  <a16:creationId xmlns:a16="http://schemas.microsoft.com/office/drawing/2014/main" id="{88AD5D3B-2837-D827-C13F-3F3E16B207D5}"/>
                </a:ext>
              </a:extLst>
            </p:cNvPr>
            <p:cNvSpPr txBox="1">
              <a:spLocks/>
            </p:cNvSpPr>
            <p:nvPr/>
          </p:nvSpPr>
          <p:spPr>
            <a:xfrm>
              <a:off x="9602340" y="5009845"/>
              <a:ext cx="1557451" cy="374973"/>
            </a:xfrm>
            <a:prstGeom prst="rect">
              <a:avLst/>
            </a:prstGeom>
            <a:solidFill>
              <a:srgbClr val="FF0066"/>
            </a:solidFill>
          </p:spPr>
          <p:txBody>
            <a:bodyPr lIns="0" tIns="0" rIns="0" bIns="0"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vocabulaire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DBBDE3A4-3131-5441-AEC7-FABC82890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299131">
              <a:off x="10917421" y="4539330"/>
              <a:ext cx="1255885" cy="1146147"/>
            </a:xfrm>
            <a:prstGeom prst="rect">
              <a:avLst/>
            </a:prstGeom>
          </p:spPr>
        </p:pic>
      </p:grpSp>
      <p:pic>
        <p:nvPicPr>
          <p:cNvPr id="61" name="Picture 60" descr="Logo&#10;&#10;Description automatically generated">
            <a:extLst>
              <a:ext uri="{FF2B5EF4-FFF2-40B4-BE49-F238E27FC236}">
                <a16:creationId xmlns:a16="http://schemas.microsoft.com/office/drawing/2014/main" id="{0CEEC4ED-47F2-0B42-7F28-B5B9181854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7872" y="2621450"/>
            <a:ext cx="663434" cy="663434"/>
          </a:xfrm>
          <a:prstGeom prst="rect">
            <a:avLst/>
          </a:prstGeom>
        </p:spPr>
      </p:pic>
      <p:sp>
        <p:nvSpPr>
          <p:cNvPr id="2062" name="TextBox 2061">
            <a:extLst>
              <a:ext uri="{FF2B5EF4-FFF2-40B4-BE49-F238E27FC236}">
                <a16:creationId xmlns:a16="http://schemas.microsoft.com/office/drawing/2014/main" id="{6822437B-7FE4-B832-A451-4DC11E6C2531}"/>
              </a:ext>
            </a:extLst>
          </p:cNvPr>
          <p:cNvSpPr txBox="1"/>
          <p:nvPr/>
        </p:nvSpPr>
        <p:spPr>
          <a:xfrm>
            <a:off x="4362626" y="2261416"/>
            <a:ext cx="3803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 is nasal before a consonant and at the end of words.</a:t>
            </a:r>
          </a:p>
        </p:txBody>
      </p:sp>
      <p:sp>
        <p:nvSpPr>
          <p:cNvPr id="2063" name="CustomShape 14">
            <a:extLst>
              <a:ext uri="{FF2B5EF4-FFF2-40B4-BE49-F238E27FC236}">
                <a16:creationId xmlns:a16="http://schemas.microsoft.com/office/drawing/2014/main" id="{FCAAED12-1563-F225-0EFE-8A82B4355B3E}"/>
              </a:ext>
            </a:extLst>
          </p:cNvPr>
          <p:cNvSpPr/>
          <p:nvPr/>
        </p:nvSpPr>
        <p:spPr>
          <a:xfrm>
            <a:off x="3795310" y="1591799"/>
            <a:ext cx="4803146" cy="2357459"/>
          </a:xfrm>
          <a:prstGeom prst="wedgeEllipseCallout">
            <a:avLst>
              <a:gd name="adj1" fmla="val -65701"/>
              <a:gd name="adj2" fmla="val 27086"/>
            </a:avLst>
          </a:prstGeom>
          <a:solidFill>
            <a:schemeClr val="bg1">
              <a:lumMod val="95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064" name="TextBox 2063">
            <a:extLst>
              <a:ext uri="{FF2B5EF4-FFF2-40B4-BE49-F238E27FC236}">
                <a16:creationId xmlns:a16="http://schemas.microsoft.com/office/drawing/2014/main" id="{324FBD03-5BB3-DC79-51A0-9696A7ED09D6}"/>
              </a:ext>
            </a:extLst>
          </p:cNvPr>
          <p:cNvSpPr txBox="1"/>
          <p:nvPr/>
        </p:nvSpPr>
        <p:spPr>
          <a:xfrm>
            <a:off x="4514751" y="1939843"/>
            <a:ext cx="3618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 is another nasal vowel like [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|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].</a:t>
            </a:r>
          </a:p>
        </p:txBody>
      </p:sp>
      <p:sp>
        <p:nvSpPr>
          <p:cNvPr id="2065" name="Rectangle 2064">
            <a:extLst>
              <a:ext uri="{FF2B5EF4-FFF2-40B4-BE49-F238E27FC236}">
                <a16:creationId xmlns:a16="http://schemas.microsoft.com/office/drawing/2014/main" id="{890DC44D-ABE7-4F79-91D8-DA8FB517BC33}"/>
              </a:ext>
            </a:extLst>
          </p:cNvPr>
          <p:cNvSpPr/>
          <p:nvPr/>
        </p:nvSpPr>
        <p:spPr>
          <a:xfrm>
            <a:off x="4009087" y="2648653"/>
            <a:ext cx="41244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When you say a nasal vowel, air passes through your nose as well as your mouth.</a:t>
            </a:r>
          </a:p>
        </p:txBody>
      </p:sp>
      <p:pic>
        <p:nvPicPr>
          <p:cNvPr id="2066" name="Picture 2065">
            <a:extLst>
              <a:ext uri="{FF2B5EF4-FFF2-40B4-BE49-F238E27FC236}">
                <a16:creationId xmlns:a16="http://schemas.microsoft.com/office/drawing/2014/main" id="{07C2E69E-A41E-7110-0F9F-6F2E4E611E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0357" y="1821059"/>
            <a:ext cx="743776" cy="871804"/>
          </a:xfrm>
          <a:prstGeom prst="rect">
            <a:avLst/>
          </a:prstGeom>
        </p:spPr>
      </p:pic>
      <p:sp>
        <p:nvSpPr>
          <p:cNvPr id="2069" name="Rectangle: Rounded Corners 65">
            <a:extLst>
              <a:ext uri="{FF2B5EF4-FFF2-40B4-BE49-F238E27FC236}">
                <a16:creationId xmlns:a16="http://schemas.microsoft.com/office/drawing/2014/main" id="{A6E88683-C542-BD89-ECFF-D362C0BECA23}"/>
              </a:ext>
            </a:extLst>
          </p:cNvPr>
          <p:cNvSpPr/>
          <p:nvPr/>
        </p:nvSpPr>
        <p:spPr>
          <a:xfrm>
            <a:off x="230036" y="7204550"/>
            <a:ext cx="11584478" cy="3950586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0" name="Title 1">
            <a:extLst>
              <a:ext uri="{FF2B5EF4-FFF2-40B4-BE49-F238E27FC236}">
                <a16:creationId xmlns:a16="http://schemas.microsoft.com/office/drawing/2014/main" id="{B313459A-9640-FC8F-EAB7-A56228974AFF}"/>
              </a:ext>
            </a:extLst>
          </p:cNvPr>
          <p:cNvSpPr txBox="1">
            <a:spLocks/>
          </p:cNvSpPr>
          <p:nvPr/>
        </p:nvSpPr>
        <p:spPr>
          <a:xfrm>
            <a:off x="9684761" y="7340051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2071" name="Google Shape;170;p8" descr="Jigsaw, Puzzle, Piece, Game, Concept, Solution">
            <a:extLst>
              <a:ext uri="{FF2B5EF4-FFF2-40B4-BE49-F238E27FC236}">
                <a16:creationId xmlns:a16="http://schemas.microsoft.com/office/drawing/2014/main" id="{3ED71C28-DEB0-12B5-FA48-472B52E1F5D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402424" y="7255779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2072" name="CustomShape 3">
            <a:extLst>
              <a:ext uri="{FF2B5EF4-FFF2-40B4-BE49-F238E27FC236}">
                <a16:creationId xmlns:a16="http://schemas.microsoft.com/office/drawing/2014/main" id="{26EE19CC-968D-1360-8DCC-A157E912CC72}"/>
              </a:ext>
            </a:extLst>
          </p:cNvPr>
          <p:cNvSpPr/>
          <p:nvPr/>
        </p:nvSpPr>
        <p:spPr>
          <a:xfrm>
            <a:off x="370969" y="7757789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</a:t>
            </a:r>
            <a:r>
              <a:rPr kumimoji="0" lang="en-GB" sz="2400" b="0" i="0" u="sng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have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use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073" name="Title 1">
            <a:extLst>
              <a:ext uri="{FF2B5EF4-FFF2-40B4-BE49-F238E27FC236}">
                <a16:creationId xmlns:a16="http://schemas.microsoft.com/office/drawing/2014/main" id="{3ED262AB-CD5C-8C92-0E6D-C1834B7BB8B9}"/>
              </a:ext>
            </a:extLst>
          </p:cNvPr>
          <p:cNvSpPr txBox="1">
            <a:spLocks/>
          </p:cNvSpPr>
          <p:nvPr/>
        </p:nvSpPr>
        <p:spPr>
          <a:xfrm>
            <a:off x="365625" y="7231768"/>
            <a:ext cx="427891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j-cs"/>
              </a:rPr>
              <a:t>Avoir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j-cs"/>
              </a:rPr>
              <a:t>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j-cs"/>
              </a:rPr>
              <a:t>[to have, having]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074" name="Speech Bubble: Rectangle with Corners Rounded 74">
            <a:extLst>
              <a:ext uri="{FF2B5EF4-FFF2-40B4-BE49-F238E27FC236}">
                <a16:creationId xmlns:a16="http://schemas.microsoft.com/office/drawing/2014/main" id="{C56B26B6-033D-453C-2AB1-CC0A3F821707}"/>
              </a:ext>
            </a:extLst>
          </p:cNvPr>
          <p:cNvSpPr/>
          <p:nvPr/>
        </p:nvSpPr>
        <p:spPr>
          <a:xfrm>
            <a:off x="4138572" y="7059169"/>
            <a:ext cx="2235933" cy="806815"/>
          </a:xfrm>
          <a:prstGeom prst="wedgeRoundRectCallout">
            <a:avLst>
              <a:gd name="adj1" fmla="val -69098"/>
              <a:gd name="adj2" fmla="val 60537"/>
              <a:gd name="adj3" fmla="val 16667"/>
            </a:avLst>
          </a:prstGeom>
          <a:solidFill>
            <a:schemeClr val="bg1"/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je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becomes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j’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before a vowel.</a:t>
            </a:r>
            <a:endParaRPr kumimoji="0" lang="en-GB" sz="20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075" name="CustomShape 3">
            <a:extLst>
              <a:ext uri="{FF2B5EF4-FFF2-40B4-BE49-F238E27FC236}">
                <a16:creationId xmlns:a16="http://schemas.microsoft.com/office/drawing/2014/main" id="{9E735913-6BED-B19C-B8BB-85912530DFA4}"/>
              </a:ext>
            </a:extLst>
          </p:cNvPr>
          <p:cNvSpPr/>
          <p:nvPr/>
        </p:nvSpPr>
        <p:spPr>
          <a:xfrm>
            <a:off x="5534735" y="7824050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stylo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076" name="CustomShape 3">
            <a:extLst>
              <a:ext uri="{FF2B5EF4-FFF2-40B4-BE49-F238E27FC236}">
                <a16:creationId xmlns:a16="http://schemas.microsoft.com/office/drawing/2014/main" id="{42FC5118-BEA6-E52E-FD0C-756A6386B8A1}"/>
              </a:ext>
            </a:extLst>
          </p:cNvPr>
          <p:cNvSpPr/>
          <p:nvPr/>
        </p:nvSpPr>
        <p:spPr>
          <a:xfrm>
            <a:off x="5525559" y="8274175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have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pen.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77" name="CustomShape 3">
            <a:extLst>
              <a:ext uri="{FF2B5EF4-FFF2-40B4-BE49-F238E27FC236}">
                <a16:creationId xmlns:a16="http://schemas.microsoft.com/office/drawing/2014/main" id="{F63BBF20-EDCE-049D-C868-B1297D1A6EE4}"/>
              </a:ext>
            </a:extLst>
          </p:cNvPr>
          <p:cNvSpPr/>
          <p:nvPr/>
        </p:nvSpPr>
        <p:spPr>
          <a:xfrm>
            <a:off x="426205" y="8762890"/>
            <a:ext cx="446670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</a:t>
            </a:r>
            <a:r>
              <a:rPr kumimoji="0" lang="en-GB" sz="2400" b="0" i="0" u="sng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have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use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078" name="CustomShape 3">
            <a:extLst>
              <a:ext uri="{FF2B5EF4-FFF2-40B4-BE49-F238E27FC236}">
                <a16:creationId xmlns:a16="http://schemas.microsoft.com/office/drawing/2014/main" id="{E567C4C8-C248-48E2-A473-1CBF4C6F4FE9}"/>
              </a:ext>
            </a:extLst>
          </p:cNvPr>
          <p:cNvSpPr/>
          <p:nvPr/>
        </p:nvSpPr>
        <p:spPr>
          <a:xfrm>
            <a:off x="5500539" y="8849612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as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crayon.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79" name="CustomShape 3">
            <a:extLst>
              <a:ext uri="{FF2B5EF4-FFF2-40B4-BE49-F238E27FC236}">
                <a16:creationId xmlns:a16="http://schemas.microsoft.com/office/drawing/2014/main" id="{DEFD2345-97F0-3116-4CD8-32E5F93D40D0}"/>
              </a:ext>
            </a:extLst>
          </p:cNvPr>
          <p:cNvSpPr/>
          <p:nvPr/>
        </p:nvSpPr>
        <p:spPr>
          <a:xfrm>
            <a:off x="5491363" y="9299737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have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pencil.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80" name="Picture 2079">
            <a:extLst>
              <a:ext uri="{FF2B5EF4-FFF2-40B4-BE49-F238E27FC236}">
                <a16:creationId xmlns:a16="http://schemas.microsoft.com/office/drawing/2014/main" id="{8553764D-1878-FBD8-9DA8-13DA17FD2E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37270" y="7436343"/>
            <a:ext cx="2182557" cy="1286367"/>
          </a:xfrm>
          <a:prstGeom prst="rect">
            <a:avLst/>
          </a:prstGeom>
        </p:spPr>
      </p:pic>
      <p:pic>
        <p:nvPicPr>
          <p:cNvPr id="2081" name="Picture 2080">
            <a:extLst>
              <a:ext uri="{FF2B5EF4-FFF2-40B4-BE49-F238E27FC236}">
                <a16:creationId xmlns:a16="http://schemas.microsoft.com/office/drawing/2014/main" id="{4B972D96-BC4E-35C8-DA80-3ECC0F6E492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81316" y="8413628"/>
            <a:ext cx="2414225" cy="1390008"/>
          </a:xfrm>
          <a:prstGeom prst="rect">
            <a:avLst/>
          </a:prstGeom>
        </p:spPr>
      </p:pic>
      <p:sp>
        <p:nvSpPr>
          <p:cNvPr id="2082" name="CustomShape 3">
            <a:extLst>
              <a:ext uri="{FF2B5EF4-FFF2-40B4-BE49-F238E27FC236}">
                <a16:creationId xmlns:a16="http://schemas.microsoft.com/office/drawing/2014/main" id="{406B758E-5A68-46D6-AAF9-B747C1B8D8D9}"/>
              </a:ext>
            </a:extLst>
          </p:cNvPr>
          <p:cNvSpPr/>
          <p:nvPr/>
        </p:nvSpPr>
        <p:spPr>
          <a:xfrm>
            <a:off x="426205" y="9803636"/>
            <a:ext cx="1199455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ask a yes/no statement, just make your voice go up at the end:</a:t>
            </a:r>
          </a:p>
        </p:txBody>
      </p:sp>
      <p:pic>
        <p:nvPicPr>
          <p:cNvPr id="2083" name="Picture 2082">
            <a:extLst>
              <a:ext uri="{FF2B5EF4-FFF2-40B4-BE49-F238E27FC236}">
                <a16:creationId xmlns:a16="http://schemas.microsoft.com/office/drawing/2014/main" id="{59665838-AB17-F4E0-1152-46804F65290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07208" y="9949017"/>
            <a:ext cx="1389693" cy="1133791"/>
          </a:xfrm>
          <a:prstGeom prst="rect">
            <a:avLst/>
          </a:prstGeom>
        </p:spPr>
      </p:pic>
      <p:sp>
        <p:nvSpPr>
          <p:cNvPr id="2084" name="CustomShape 3">
            <a:extLst>
              <a:ext uri="{FF2B5EF4-FFF2-40B4-BE49-F238E27FC236}">
                <a16:creationId xmlns:a16="http://schemas.microsoft.com/office/drawing/2014/main" id="{31A418A1-D8EF-13DA-4903-8F523B332D47}"/>
              </a:ext>
            </a:extLst>
          </p:cNvPr>
          <p:cNvSpPr/>
          <p:nvPr/>
        </p:nvSpPr>
        <p:spPr>
          <a:xfrm>
            <a:off x="5566659" y="10653160"/>
            <a:ext cx="369695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you have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book?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85" name="CustomShape 3">
            <a:extLst>
              <a:ext uri="{FF2B5EF4-FFF2-40B4-BE49-F238E27FC236}">
                <a16:creationId xmlns:a16="http://schemas.microsoft.com/office/drawing/2014/main" id="{59865F72-608E-B241-4283-895A03E02761}"/>
              </a:ext>
            </a:extLst>
          </p:cNvPr>
          <p:cNvSpPr/>
          <p:nvPr/>
        </p:nvSpPr>
        <p:spPr>
          <a:xfrm>
            <a:off x="5566659" y="10228398"/>
            <a:ext cx="369695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as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livre 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86" name="Picture 2" descr="Envelope, Mail, Postage, Post Office">
            <a:extLst>
              <a:ext uri="{FF2B5EF4-FFF2-40B4-BE49-F238E27FC236}">
                <a16:creationId xmlns:a16="http://schemas.microsoft.com/office/drawing/2014/main" id="{3040F38C-2B43-6207-F760-408C8D68B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284">
            <a:off x="11163995" y="12474432"/>
            <a:ext cx="821751" cy="75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87" name="Group 2086">
            <a:extLst>
              <a:ext uri="{FF2B5EF4-FFF2-40B4-BE49-F238E27FC236}">
                <a16:creationId xmlns:a16="http://schemas.microsoft.com/office/drawing/2014/main" id="{382FD373-C9B5-B9B2-B831-1AB956A016A0}"/>
              </a:ext>
            </a:extLst>
          </p:cNvPr>
          <p:cNvGrpSpPr/>
          <p:nvPr/>
        </p:nvGrpSpPr>
        <p:grpSpPr>
          <a:xfrm>
            <a:off x="9095738" y="12663828"/>
            <a:ext cx="2309323" cy="3237168"/>
            <a:chOff x="12329367" y="4371869"/>
            <a:chExt cx="3578217" cy="5015881"/>
          </a:xfrm>
        </p:grpSpPr>
        <p:pic>
          <p:nvPicPr>
            <p:cNvPr id="2089" name="Picture 2088" descr="Map&#10;&#10;Description automatically generated">
              <a:extLst>
                <a:ext uri="{FF2B5EF4-FFF2-40B4-BE49-F238E27FC236}">
                  <a16:creationId xmlns:a16="http://schemas.microsoft.com/office/drawing/2014/main" id="{D040AFFE-1B05-F5C3-7CCE-AE99CD815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99186" y="5681794"/>
              <a:ext cx="3408398" cy="3705956"/>
            </a:xfrm>
            <a:prstGeom prst="rect">
              <a:avLst/>
            </a:prstGeom>
          </p:spPr>
        </p:pic>
        <p:grpSp>
          <p:nvGrpSpPr>
            <p:cNvPr id="2090" name="Google Shape;177;p39">
              <a:extLst>
                <a:ext uri="{FF2B5EF4-FFF2-40B4-BE49-F238E27FC236}">
                  <a16:creationId xmlns:a16="http://schemas.microsoft.com/office/drawing/2014/main" id="{C6F7AD1B-378F-6837-80CA-1472BAF16CB7}"/>
                </a:ext>
              </a:extLst>
            </p:cNvPr>
            <p:cNvGrpSpPr/>
            <p:nvPr/>
          </p:nvGrpSpPr>
          <p:grpSpPr>
            <a:xfrm rot="21102874">
              <a:off x="12329367" y="4371869"/>
              <a:ext cx="2018011" cy="2247904"/>
              <a:chOff x="10264329" y="1395151"/>
              <a:chExt cx="1285333" cy="1883211"/>
            </a:xfrm>
          </p:grpSpPr>
          <p:pic>
            <p:nvPicPr>
              <p:cNvPr id="2091" name="Google Shape;178;p39">
                <a:extLst>
                  <a:ext uri="{FF2B5EF4-FFF2-40B4-BE49-F238E27FC236}">
                    <a16:creationId xmlns:a16="http://schemas.microsoft.com/office/drawing/2014/main" id="{81DC5312-DFEB-A7E2-F3BA-5F8A33BFCF8C}"/>
                  </a:ext>
                </a:extLst>
              </p:cNvPr>
              <p:cNvPicPr preferRelativeResize="0"/>
              <p:nvPr/>
            </p:nvPicPr>
            <p:blipFill rotWithShape="1">
              <a:blip r:embed="rId16">
                <a:alphaModFix/>
              </a:blip>
              <a:srcRect/>
              <a:stretch/>
            </p:blipFill>
            <p:spPr>
              <a:xfrm>
                <a:off x="10264329" y="1395151"/>
                <a:ext cx="1077873" cy="1676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92" name="Google Shape;179;p39">
                <a:extLst>
                  <a:ext uri="{FF2B5EF4-FFF2-40B4-BE49-F238E27FC236}">
                    <a16:creationId xmlns:a16="http://schemas.microsoft.com/office/drawing/2014/main" id="{A9818ED2-A891-36B4-BFC0-0A1F6CBE7A18}"/>
                  </a:ext>
                </a:extLst>
              </p:cNvPr>
              <p:cNvPicPr preferRelativeResize="0"/>
              <p:nvPr/>
            </p:nvPicPr>
            <p:blipFill rotWithShape="1">
              <a:blip r:embed="rId17">
                <a:alphaModFix/>
              </a:blip>
              <a:srcRect l="59258" t="52222"/>
              <a:stretch/>
            </p:blipFill>
            <p:spPr>
              <a:xfrm rot="705979">
                <a:off x="10394549" y="1963582"/>
                <a:ext cx="1041520" cy="12214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093" name="Picture 209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8BB6A5A-DA42-B15F-1DBC-26E72FDA691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232" y="12027792"/>
            <a:ext cx="682472" cy="1546128"/>
          </a:xfrm>
          <a:prstGeom prst="rect">
            <a:avLst/>
          </a:prstGeom>
        </p:spPr>
      </p:pic>
      <p:pic>
        <p:nvPicPr>
          <p:cNvPr id="2094" name="Picture 209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1A9C117-69F6-45F7-7A7F-34F06D137E7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610" y="13863055"/>
            <a:ext cx="589810" cy="1653977"/>
          </a:xfrm>
          <a:prstGeom prst="rect">
            <a:avLst/>
          </a:prstGeom>
        </p:spPr>
      </p:pic>
      <p:sp>
        <p:nvSpPr>
          <p:cNvPr id="2103" name="Arc 2102">
            <a:extLst>
              <a:ext uri="{FF2B5EF4-FFF2-40B4-BE49-F238E27FC236}">
                <a16:creationId xmlns:a16="http://schemas.microsoft.com/office/drawing/2014/main" id="{5C754E66-D678-D831-785D-744A304664A8}"/>
              </a:ext>
            </a:extLst>
          </p:cNvPr>
          <p:cNvSpPr/>
          <p:nvPr/>
        </p:nvSpPr>
        <p:spPr>
          <a:xfrm>
            <a:off x="9304473" y="12423079"/>
            <a:ext cx="2762462" cy="2768354"/>
          </a:xfrm>
          <a:prstGeom prst="arc">
            <a:avLst>
              <a:gd name="adj1" fmla="val 16200000"/>
              <a:gd name="adj2" fmla="val 1035736"/>
            </a:avLst>
          </a:prstGeom>
          <a:ln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07" name="Group 2106">
            <a:extLst>
              <a:ext uri="{FF2B5EF4-FFF2-40B4-BE49-F238E27FC236}">
                <a16:creationId xmlns:a16="http://schemas.microsoft.com/office/drawing/2014/main" id="{C83D375D-7B50-6C82-AB61-7C9CA412A7A9}"/>
              </a:ext>
            </a:extLst>
          </p:cNvPr>
          <p:cNvGrpSpPr/>
          <p:nvPr/>
        </p:nvGrpSpPr>
        <p:grpSpPr>
          <a:xfrm>
            <a:off x="102201" y="11286712"/>
            <a:ext cx="2331393" cy="849944"/>
            <a:chOff x="265969" y="4581662"/>
            <a:chExt cx="2331393" cy="849944"/>
          </a:xfrm>
        </p:grpSpPr>
        <p:sp>
          <p:nvSpPr>
            <p:cNvPr id="2108" name="Title 1">
              <a:extLst>
                <a:ext uri="{FF2B5EF4-FFF2-40B4-BE49-F238E27FC236}">
                  <a16:creationId xmlns:a16="http://schemas.microsoft.com/office/drawing/2014/main" id="{28E38A9A-DC99-FBA7-077E-D17B17A9258D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2109" name="Picture 2108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767D3B9F-C100-F77E-595C-BF22CE67A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2110" name="TextBox 2109">
            <a:extLst>
              <a:ext uri="{FF2B5EF4-FFF2-40B4-BE49-F238E27FC236}">
                <a16:creationId xmlns:a16="http://schemas.microsoft.com/office/drawing/2014/main" id="{58C4F3A8-49F6-3693-7759-F42F733F4722}"/>
              </a:ext>
            </a:extLst>
          </p:cNvPr>
          <p:cNvSpPr txBox="1"/>
          <p:nvPr/>
        </p:nvSpPr>
        <p:spPr>
          <a:xfrm>
            <a:off x="2412826" y="11468704"/>
            <a:ext cx="9007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qui ? Pierre (je)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Max (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tu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) ?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l’objet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111" name="Table 2">
            <a:extLst>
              <a:ext uri="{FF2B5EF4-FFF2-40B4-BE49-F238E27FC236}">
                <a16:creationId xmlns:a16="http://schemas.microsoft.com/office/drawing/2014/main" id="{A86862D9-2BAD-C663-65AB-B33AB4170740}"/>
              </a:ext>
            </a:extLst>
          </p:cNvPr>
          <p:cNvGraphicFramePr/>
          <p:nvPr/>
        </p:nvGraphicFramePr>
        <p:xfrm>
          <a:off x="212831" y="12092901"/>
          <a:ext cx="8951495" cy="3995523"/>
        </p:xfrm>
        <a:graphic>
          <a:graphicData uri="http://schemas.openxmlformats.org/drawingml/2006/table">
            <a:tbl>
              <a:tblPr/>
              <a:tblGrid>
                <a:gridCol w="909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7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0023">
                  <a:extLst>
                    <a:ext uri="{9D8B030D-6E8A-4147-A177-3AD203B41FA5}">
                      <a16:colId xmlns:a16="http://schemas.microsoft.com/office/drawing/2014/main" val="2536548653"/>
                    </a:ext>
                  </a:extLst>
                </a:gridCol>
                <a:gridCol w="3313990">
                  <a:extLst>
                    <a:ext uri="{9D8B030D-6E8A-4147-A177-3AD203B41FA5}">
                      <a16:colId xmlns:a16="http://schemas.microsoft.com/office/drawing/2014/main" val="2888884074"/>
                    </a:ext>
                  </a:extLst>
                </a:gridCol>
              </a:tblGrid>
              <a:tr h="570789">
                <a:tc>
                  <a:txBody>
                    <a:bodyPr/>
                    <a:lstStyle/>
                    <a:p>
                      <a:pPr algn="ctr"/>
                      <a:endParaRPr lang="en-US" sz="24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 (I)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Max (you)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0789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0789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0789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0789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0789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0789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6969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0200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9BF0FBA-F5A2-422F-A59F-1CC755152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5340" y="167153"/>
            <a:ext cx="1415490" cy="668152"/>
          </a:xfrm>
        </p:spPr>
        <p:txBody>
          <a:bodyPr>
            <a:norm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term 1 Week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78791" y="162736"/>
            <a:ext cx="7668068" cy="748825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have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Jaune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B750C64-2D70-4195-91B3-354A4A35F328}"/>
              </a:ext>
            </a:extLst>
          </p:cNvPr>
          <p:cNvGrpSpPr/>
          <p:nvPr/>
        </p:nvGrpSpPr>
        <p:grpSpPr>
          <a:xfrm>
            <a:off x="7775715" y="282177"/>
            <a:ext cx="927176" cy="776831"/>
            <a:chOff x="3814354" y="2201705"/>
            <a:chExt cx="564996" cy="473382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415B0151-6032-4EB0-A3CD-17E2BB446C01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ADD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ABCA38A-0807-41B1-98EC-030D5EAAAEAE}"/>
                </a:ext>
              </a:extLst>
            </p:cNvPr>
            <p:cNvSpPr txBox="1"/>
            <p:nvPr/>
          </p:nvSpPr>
          <p:spPr>
            <a:xfrm rot="20463376">
              <a:off x="3833655" y="2249540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FADD2E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10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BE2B0CE5-3530-3EEE-A113-1893C20D8274}"/>
              </a:ext>
            </a:extLst>
          </p:cNvPr>
          <p:cNvGrpSpPr/>
          <p:nvPr/>
        </p:nvGrpSpPr>
        <p:grpSpPr>
          <a:xfrm>
            <a:off x="11347069" y="15577891"/>
            <a:ext cx="818940" cy="590234"/>
            <a:chOff x="11347069" y="15577891"/>
            <a:chExt cx="818940" cy="590234"/>
          </a:xfrm>
        </p:grpSpPr>
        <p:pic>
          <p:nvPicPr>
            <p:cNvPr id="111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88883DCD-8CF9-5AB3-5113-4B96EAD88E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7069" y="15577891"/>
              <a:ext cx="818940" cy="584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F323C7F-5E18-AE59-D28D-98F56B416FF6}"/>
                </a:ext>
              </a:extLst>
            </p:cNvPr>
            <p:cNvSpPr txBox="1"/>
            <p:nvPr/>
          </p:nvSpPr>
          <p:spPr>
            <a:xfrm>
              <a:off x="11463029" y="15671707"/>
              <a:ext cx="553357" cy="496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31</a:t>
              </a:r>
            </a:p>
          </p:txBody>
        </p:sp>
      </p:grpSp>
      <p:graphicFrame>
        <p:nvGraphicFramePr>
          <p:cNvPr id="2140" name="Table 5">
            <a:extLst>
              <a:ext uri="{FF2B5EF4-FFF2-40B4-BE49-F238E27FC236}">
                <a16:creationId xmlns:a16="http://schemas.microsoft.com/office/drawing/2014/main" id="{ACCE40CF-FB96-DE17-5DA5-7F0464F001C7}"/>
              </a:ext>
            </a:extLst>
          </p:cNvPr>
          <p:cNvGraphicFramePr>
            <a:graphicFrameLocks noGrp="1"/>
          </p:cNvGraphicFramePr>
          <p:nvPr/>
        </p:nvGraphicFramePr>
        <p:xfrm>
          <a:off x="7118639" y="2089087"/>
          <a:ext cx="4842538" cy="41657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2105">
                  <a:extLst>
                    <a:ext uri="{9D8B030D-6E8A-4147-A177-3AD203B41FA5}">
                      <a16:colId xmlns:a16="http://schemas.microsoft.com/office/drawing/2014/main" val="583099503"/>
                    </a:ext>
                  </a:extLst>
                </a:gridCol>
                <a:gridCol w="893135">
                  <a:extLst>
                    <a:ext uri="{9D8B030D-6E8A-4147-A177-3AD203B41FA5}">
                      <a16:colId xmlns:a16="http://schemas.microsoft.com/office/drawing/2014/main" val="2407025438"/>
                    </a:ext>
                  </a:extLst>
                </a:gridCol>
                <a:gridCol w="2987298">
                  <a:extLst>
                    <a:ext uri="{9D8B030D-6E8A-4147-A177-3AD203B41FA5}">
                      <a16:colId xmlns:a16="http://schemas.microsoft.com/office/drawing/2014/main" val="2231011498"/>
                    </a:ext>
                  </a:extLst>
                </a:gridCol>
              </a:tblGrid>
              <a:tr h="517758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3316745"/>
                  </a:ext>
                </a:extLst>
              </a:tr>
              <a:tr h="607995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2850461"/>
                  </a:ext>
                </a:extLst>
              </a:tr>
              <a:tr h="607995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3470823"/>
                  </a:ext>
                </a:extLst>
              </a:tr>
              <a:tr h="607995"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6078818"/>
                  </a:ext>
                </a:extLst>
              </a:tr>
              <a:tr h="607995"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3132324"/>
                  </a:ext>
                </a:extLst>
              </a:tr>
              <a:tr h="607995"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4243928"/>
                  </a:ext>
                </a:extLst>
              </a:tr>
              <a:tr h="607995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6769529"/>
                  </a:ext>
                </a:extLst>
              </a:tr>
            </a:tbl>
          </a:graphicData>
        </a:graphic>
      </p:graphicFrame>
      <p:grpSp>
        <p:nvGrpSpPr>
          <p:cNvPr id="2253" name="Group 2252">
            <a:extLst>
              <a:ext uri="{FF2B5EF4-FFF2-40B4-BE49-F238E27FC236}">
                <a16:creationId xmlns:a16="http://schemas.microsoft.com/office/drawing/2014/main" id="{C7D96051-B25C-A28B-6047-57F662D7516A}"/>
              </a:ext>
            </a:extLst>
          </p:cNvPr>
          <p:cNvGrpSpPr/>
          <p:nvPr/>
        </p:nvGrpSpPr>
        <p:grpSpPr>
          <a:xfrm>
            <a:off x="208230" y="2134487"/>
            <a:ext cx="3162619" cy="1576131"/>
            <a:chOff x="208230" y="2262077"/>
            <a:chExt cx="3162619" cy="1576131"/>
          </a:xfrm>
        </p:grpSpPr>
        <p:sp>
          <p:nvSpPr>
            <p:cNvPr id="2092" name="Rectangle: Rounded Corners 14">
              <a:extLst>
                <a:ext uri="{FF2B5EF4-FFF2-40B4-BE49-F238E27FC236}">
                  <a16:creationId xmlns:a16="http://schemas.microsoft.com/office/drawing/2014/main" id="{F7F815AF-B2F0-F739-18F2-FED372800835}"/>
                </a:ext>
              </a:extLst>
            </p:cNvPr>
            <p:cNvSpPr/>
            <p:nvPr/>
          </p:nvSpPr>
          <p:spPr>
            <a:xfrm rot="16200000">
              <a:off x="1001474" y="1468833"/>
              <a:ext cx="1576131" cy="316261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093" name="Rectangle 2092">
              <a:extLst>
                <a:ext uri="{FF2B5EF4-FFF2-40B4-BE49-F238E27FC236}">
                  <a16:creationId xmlns:a16="http://schemas.microsoft.com/office/drawing/2014/main" id="{126AA9DD-564C-7F3B-D8F2-FC5758161065}"/>
                </a:ext>
              </a:extLst>
            </p:cNvPr>
            <p:cNvSpPr/>
            <p:nvPr/>
          </p:nvSpPr>
          <p:spPr>
            <a:xfrm rot="16200000">
              <a:off x="974833" y="1800791"/>
              <a:ext cx="1396825" cy="2498702"/>
            </a:xfrm>
            <a:prstGeom prst="rect">
              <a:avLst/>
            </a:prstGeom>
            <a:solidFill>
              <a:srgbClr val="A9DA74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094" name="Oval 2093">
              <a:extLst>
                <a:ext uri="{FF2B5EF4-FFF2-40B4-BE49-F238E27FC236}">
                  <a16:creationId xmlns:a16="http://schemas.microsoft.com/office/drawing/2014/main" id="{FFE6B8B3-87E1-9042-E75A-343D01985E87}"/>
                </a:ext>
              </a:extLst>
            </p:cNvPr>
            <p:cNvSpPr/>
            <p:nvPr/>
          </p:nvSpPr>
          <p:spPr>
            <a:xfrm>
              <a:off x="3058686" y="2946574"/>
              <a:ext cx="159150" cy="16296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095" name="Speech Bubble: Rectangle with Corners Rounded 17">
              <a:extLst>
                <a:ext uri="{FF2B5EF4-FFF2-40B4-BE49-F238E27FC236}">
                  <a16:creationId xmlns:a16="http://schemas.microsoft.com/office/drawing/2014/main" id="{6DFBF427-C9F4-5253-B614-48220C9B5B58}"/>
                </a:ext>
              </a:extLst>
            </p:cNvPr>
            <p:cNvSpPr/>
            <p:nvPr/>
          </p:nvSpPr>
          <p:spPr>
            <a:xfrm>
              <a:off x="483774" y="2412236"/>
              <a:ext cx="2392549" cy="1097749"/>
            </a:xfrm>
            <a:prstGeom prst="wedgeRoundRectCallout">
              <a:avLst>
                <a:gd name="adj1" fmla="val 27044"/>
                <a:gd name="adj2" fmla="val 59785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F03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96" name="TextBox 2095">
              <a:extLst>
                <a:ext uri="{FF2B5EF4-FFF2-40B4-BE49-F238E27FC236}">
                  <a16:creationId xmlns:a16="http://schemas.microsoft.com/office/drawing/2014/main" id="{65096535-EA4C-1108-8B9B-6853E01D35CE}"/>
                </a:ext>
              </a:extLst>
            </p:cNvPr>
            <p:cNvSpPr txBox="1"/>
            <p:nvPr/>
          </p:nvSpPr>
          <p:spPr>
            <a:xfrm>
              <a:off x="555924" y="2562089"/>
              <a:ext cx="22033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J’ai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une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question. </a:t>
              </a:r>
            </a:p>
          </p:txBody>
        </p:sp>
        <p:grpSp>
          <p:nvGrpSpPr>
            <p:cNvPr id="2144" name="Group 2143">
              <a:extLst>
                <a:ext uri="{FF2B5EF4-FFF2-40B4-BE49-F238E27FC236}">
                  <a16:creationId xmlns:a16="http://schemas.microsoft.com/office/drawing/2014/main" id="{BA190283-F28C-AF49-9C9B-E4B20E9C8878}"/>
                </a:ext>
              </a:extLst>
            </p:cNvPr>
            <p:cNvGrpSpPr/>
            <p:nvPr/>
          </p:nvGrpSpPr>
          <p:grpSpPr>
            <a:xfrm>
              <a:off x="1004912" y="2610069"/>
              <a:ext cx="363931" cy="292597"/>
              <a:chOff x="-827195" y="1753445"/>
              <a:chExt cx="363931" cy="292597"/>
            </a:xfrm>
          </p:grpSpPr>
          <p:pic>
            <p:nvPicPr>
              <p:cNvPr id="2145" name="Picture 2144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F3CE3F06-C695-074A-B254-41C240404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885996">
                <a:off x="-798318" y="1724568"/>
                <a:ext cx="292596" cy="350349"/>
              </a:xfrm>
              <a:prstGeom prst="rect">
                <a:avLst/>
              </a:prstGeom>
            </p:spPr>
          </p:pic>
          <p:pic>
            <p:nvPicPr>
              <p:cNvPr id="2146" name="Picture 2145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467696CB-AEFB-F98F-DF29-05EC2DA554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885996">
                <a:off x="-784736" y="1724569"/>
                <a:ext cx="292596" cy="350349"/>
              </a:xfrm>
              <a:prstGeom prst="rect">
                <a:avLst/>
              </a:prstGeom>
            </p:spPr>
          </p:pic>
        </p:grpSp>
        <p:grpSp>
          <p:nvGrpSpPr>
            <p:cNvPr id="2147" name="Group 2146">
              <a:extLst>
                <a:ext uri="{FF2B5EF4-FFF2-40B4-BE49-F238E27FC236}">
                  <a16:creationId xmlns:a16="http://schemas.microsoft.com/office/drawing/2014/main" id="{32028FE2-63E5-7437-C171-BD3ACE026B34}"/>
                </a:ext>
              </a:extLst>
            </p:cNvPr>
            <p:cNvGrpSpPr/>
            <p:nvPr/>
          </p:nvGrpSpPr>
          <p:grpSpPr>
            <a:xfrm>
              <a:off x="2110906" y="2967002"/>
              <a:ext cx="363931" cy="292597"/>
              <a:chOff x="-827195" y="1753445"/>
              <a:chExt cx="363931" cy="292597"/>
            </a:xfrm>
          </p:grpSpPr>
          <p:pic>
            <p:nvPicPr>
              <p:cNvPr id="2148" name="Picture 2147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624A2E06-7C31-1025-AFB3-6845A4AA1B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885996">
                <a:off x="-798318" y="1724568"/>
                <a:ext cx="292596" cy="350349"/>
              </a:xfrm>
              <a:prstGeom prst="rect">
                <a:avLst/>
              </a:prstGeom>
            </p:spPr>
          </p:pic>
          <p:pic>
            <p:nvPicPr>
              <p:cNvPr id="2149" name="Picture 2148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728BFAD9-0084-3777-1AC9-BF50B19E1A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885996">
                <a:off x="-784736" y="1724569"/>
                <a:ext cx="292596" cy="350349"/>
              </a:xfrm>
              <a:prstGeom prst="rect">
                <a:avLst/>
              </a:prstGeom>
            </p:spPr>
          </p:pic>
        </p:grpSp>
        <p:pic>
          <p:nvPicPr>
            <p:cNvPr id="2195" name="Picture 2194" descr="Logo, icon&#10;&#10;Description automatically generated">
              <a:hlinkClick r:id="" action="ppaction://noaction">
                <a:snd r:embed="rId6" name="7_2.wav"/>
              </a:hlinkClick>
              <a:extLst>
                <a:ext uri="{FF2B5EF4-FFF2-40B4-BE49-F238E27FC236}">
                  <a16:creationId xmlns:a16="http://schemas.microsoft.com/office/drawing/2014/main" id="{6E173D33-63D3-EA24-0FB5-DBEEFAB1C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710" y="2328653"/>
              <a:ext cx="412058" cy="41205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201" name="Group 2200">
            <a:extLst>
              <a:ext uri="{FF2B5EF4-FFF2-40B4-BE49-F238E27FC236}">
                <a16:creationId xmlns:a16="http://schemas.microsoft.com/office/drawing/2014/main" id="{34971FB6-EE3B-D661-967E-CA90FC608D97}"/>
              </a:ext>
            </a:extLst>
          </p:cNvPr>
          <p:cNvGrpSpPr/>
          <p:nvPr/>
        </p:nvGrpSpPr>
        <p:grpSpPr>
          <a:xfrm>
            <a:off x="128218" y="1227033"/>
            <a:ext cx="2268556" cy="862054"/>
            <a:chOff x="314909" y="12083263"/>
            <a:chExt cx="2268556" cy="862054"/>
          </a:xfrm>
        </p:grpSpPr>
        <p:sp>
          <p:nvSpPr>
            <p:cNvPr id="2202" name="Title 1">
              <a:extLst>
                <a:ext uri="{FF2B5EF4-FFF2-40B4-BE49-F238E27FC236}">
                  <a16:creationId xmlns:a16="http://schemas.microsoft.com/office/drawing/2014/main" id="{89EF6EAE-DF96-97B8-2585-707BC8FEBC80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2203" name="Picture 2202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629E5F23-E7D8-AA8A-D3AF-C5C10D40A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2204" name="TextBox 2203">
            <a:extLst>
              <a:ext uri="{FF2B5EF4-FFF2-40B4-BE49-F238E27FC236}">
                <a16:creationId xmlns:a16="http://schemas.microsoft.com/office/drawing/2014/main" id="{883FA233-A350-00CA-FE19-F1E33AFE0321}"/>
              </a:ext>
            </a:extLst>
          </p:cNvPr>
          <p:cNvSpPr txBox="1"/>
          <p:nvPr/>
        </p:nvSpPr>
        <p:spPr>
          <a:xfrm>
            <a:off x="2524504" y="1245681"/>
            <a:ext cx="92355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Pierre and Max exchange information about their homes.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qui ? Pierre (je)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ou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Max (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tu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) ?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question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ou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phrase ?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2268" name="Group 2267">
            <a:extLst>
              <a:ext uri="{FF2B5EF4-FFF2-40B4-BE49-F238E27FC236}">
                <a16:creationId xmlns:a16="http://schemas.microsoft.com/office/drawing/2014/main" id="{100B49D9-9C1E-79EE-232D-AA8BD24E99BC}"/>
              </a:ext>
            </a:extLst>
          </p:cNvPr>
          <p:cNvGrpSpPr/>
          <p:nvPr/>
        </p:nvGrpSpPr>
        <p:grpSpPr>
          <a:xfrm>
            <a:off x="354699" y="3349479"/>
            <a:ext cx="3162619" cy="1576131"/>
            <a:chOff x="228046" y="3858698"/>
            <a:chExt cx="3162619" cy="1576131"/>
          </a:xfrm>
        </p:grpSpPr>
        <p:sp>
          <p:nvSpPr>
            <p:cNvPr id="2098" name="Rectangle: Rounded Corners 24">
              <a:extLst>
                <a:ext uri="{FF2B5EF4-FFF2-40B4-BE49-F238E27FC236}">
                  <a16:creationId xmlns:a16="http://schemas.microsoft.com/office/drawing/2014/main" id="{A9A5782C-9A72-C5F9-BB5E-AA4BE93FF189}"/>
                </a:ext>
              </a:extLst>
            </p:cNvPr>
            <p:cNvSpPr/>
            <p:nvPr/>
          </p:nvSpPr>
          <p:spPr>
            <a:xfrm rot="16200000">
              <a:off x="1021290" y="3065454"/>
              <a:ext cx="1576131" cy="316261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099" name="Rectangle 2098">
              <a:extLst>
                <a:ext uri="{FF2B5EF4-FFF2-40B4-BE49-F238E27FC236}">
                  <a16:creationId xmlns:a16="http://schemas.microsoft.com/office/drawing/2014/main" id="{6B00DF6F-300B-F1BC-B94E-D089358E514B}"/>
                </a:ext>
              </a:extLst>
            </p:cNvPr>
            <p:cNvSpPr/>
            <p:nvPr/>
          </p:nvSpPr>
          <p:spPr>
            <a:xfrm rot="16200000">
              <a:off x="994649" y="3397412"/>
              <a:ext cx="1396825" cy="2498702"/>
            </a:xfrm>
            <a:prstGeom prst="rect">
              <a:avLst/>
            </a:prstGeom>
            <a:solidFill>
              <a:srgbClr val="A9DA74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100" name="Oval 2099">
              <a:extLst>
                <a:ext uri="{FF2B5EF4-FFF2-40B4-BE49-F238E27FC236}">
                  <a16:creationId xmlns:a16="http://schemas.microsoft.com/office/drawing/2014/main" id="{2E8D9BDB-3404-D0FC-B8E3-E82535DE24A0}"/>
                </a:ext>
              </a:extLst>
            </p:cNvPr>
            <p:cNvSpPr/>
            <p:nvPr/>
          </p:nvSpPr>
          <p:spPr>
            <a:xfrm>
              <a:off x="3078502" y="4543195"/>
              <a:ext cx="159150" cy="16296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101" name="Speech Bubble: Rectangle with Corners Rounded 27">
              <a:extLst>
                <a:ext uri="{FF2B5EF4-FFF2-40B4-BE49-F238E27FC236}">
                  <a16:creationId xmlns:a16="http://schemas.microsoft.com/office/drawing/2014/main" id="{58AEFEE9-BD99-6243-4346-ECFC7A81C1C2}"/>
                </a:ext>
              </a:extLst>
            </p:cNvPr>
            <p:cNvSpPr/>
            <p:nvPr/>
          </p:nvSpPr>
          <p:spPr>
            <a:xfrm>
              <a:off x="514357" y="4032312"/>
              <a:ext cx="2392549" cy="1079428"/>
            </a:xfrm>
            <a:prstGeom prst="wedgeRoundRectCallout">
              <a:avLst>
                <a:gd name="adj1" fmla="val 25593"/>
                <a:gd name="adj2" fmla="val 57461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F03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02" name="TextBox 2101">
              <a:extLst>
                <a:ext uri="{FF2B5EF4-FFF2-40B4-BE49-F238E27FC236}">
                  <a16:creationId xmlns:a16="http://schemas.microsoft.com/office/drawing/2014/main" id="{E79218CD-35F5-AA4F-CB76-1C43F6BBB805}"/>
                </a:ext>
              </a:extLst>
            </p:cNvPr>
            <p:cNvSpPr txBox="1"/>
            <p:nvPr/>
          </p:nvSpPr>
          <p:spPr>
            <a:xfrm>
              <a:off x="544609" y="4196516"/>
              <a:ext cx="23925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Tu as </a:t>
              </a: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une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réponse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.</a:t>
              </a:r>
            </a:p>
          </p:txBody>
        </p:sp>
        <p:grpSp>
          <p:nvGrpSpPr>
            <p:cNvPr id="2150" name="Group 2149">
              <a:extLst>
                <a:ext uri="{FF2B5EF4-FFF2-40B4-BE49-F238E27FC236}">
                  <a16:creationId xmlns:a16="http://schemas.microsoft.com/office/drawing/2014/main" id="{3EAB369F-51EE-A722-DDE6-FADA98FD8DFB}"/>
                </a:ext>
              </a:extLst>
            </p:cNvPr>
            <p:cNvGrpSpPr/>
            <p:nvPr/>
          </p:nvGrpSpPr>
          <p:grpSpPr>
            <a:xfrm>
              <a:off x="1161360" y="4244278"/>
              <a:ext cx="363931" cy="292597"/>
              <a:chOff x="-827195" y="1753445"/>
              <a:chExt cx="363931" cy="292597"/>
            </a:xfrm>
          </p:grpSpPr>
          <p:pic>
            <p:nvPicPr>
              <p:cNvPr id="2151" name="Picture 2150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4E17C1DA-716C-987A-9B8B-3B79E40996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885996">
                <a:off x="-798318" y="1724568"/>
                <a:ext cx="292596" cy="350349"/>
              </a:xfrm>
              <a:prstGeom prst="rect">
                <a:avLst/>
              </a:prstGeom>
            </p:spPr>
          </p:pic>
          <p:pic>
            <p:nvPicPr>
              <p:cNvPr id="2152" name="Picture 2151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39E3F1C9-55B2-3966-A540-2E86535B48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885996">
                <a:off x="-784736" y="1724569"/>
                <a:ext cx="292596" cy="350349"/>
              </a:xfrm>
              <a:prstGeom prst="rect">
                <a:avLst/>
              </a:prstGeom>
            </p:spPr>
          </p:pic>
        </p:grpSp>
        <p:grpSp>
          <p:nvGrpSpPr>
            <p:cNvPr id="2153" name="Group 2152">
              <a:extLst>
                <a:ext uri="{FF2B5EF4-FFF2-40B4-BE49-F238E27FC236}">
                  <a16:creationId xmlns:a16="http://schemas.microsoft.com/office/drawing/2014/main" id="{88AFF458-D149-4980-9682-178A03BAE865}"/>
                </a:ext>
              </a:extLst>
            </p:cNvPr>
            <p:cNvGrpSpPr/>
            <p:nvPr/>
          </p:nvGrpSpPr>
          <p:grpSpPr>
            <a:xfrm>
              <a:off x="2163279" y="4588087"/>
              <a:ext cx="363931" cy="292597"/>
              <a:chOff x="-827195" y="1753445"/>
              <a:chExt cx="363931" cy="292597"/>
            </a:xfrm>
          </p:grpSpPr>
          <p:pic>
            <p:nvPicPr>
              <p:cNvPr id="2154" name="Picture 2153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58BE8CA3-36EB-6EBE-679B-35EA11F897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885996">
                <a:off x="-798318" y="1724568"/>
                <a:ext cx="292596" cy="350349"/>
              </a:xfrm>
              <a:prstGeom prst="rect">
                <a:avLst/>
              </a:prstGeom>
            </p:spPr>
          </p:pic>
          <p:pic>
            <p:nvPicPr>
              <p:cNvPr id="2155" name="Picture 2154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B95D2986-F897-6AE6-9B61-CD28E285E2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885996">
                <a:off x="-784736" y="1724569"/>
                <a:ext cx="292596" cy="350349"/>
              </a:xfrm>
              <a:prstGeom prst="rect">
                <a:avLst/>
              </a:prstGeom>
            </p:spPr>
          </p:pic>
        </p:grpSp>
        <p:pic>
          <p:nvPicPr>
            <p:cNvPr id="2205" name="Picture 2204" descr="Logo, icon&#10;&#10;Description automatically generated">
              <a:hlinkClick r:id="" action="ppaction://noaction">
                <a:snd r:embed="rId6" name="7_2.wav"/>
              </a:hlinkClick>
              <a:extLst>
                <a:ext uri="{FF2B5EF4-FFF2-40B4-BE49-F238E27FC236}">
                  <a16:creationId xmlns:a16="http://schemas.microsoft.com/office/drawing/2014/main" id="{392C3502-3F75-2FDC-6B14-1E182A0AE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65" y="3930346"/>
              <a:ext cx="412058" cy="41205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271" name="Group 2270">
            <a:extLst>
              <a:ext uri="{FF2B5EF4-FFF2-40B4-BE49-F238E27FC236}">
                <a16:creationId xmlns:a16="http://schemas.microsoft.com/office/drawing/2014/main" id="{96282A0B-76C6-9FCD-666B-C64719C4C1A7}"/>
              </a:ext>
            </a:extLst>
          </p:cNvPr>
          <p:cNvGrpSpPr/>
          <p:nvPr/>
        </p:nvGrpSpPr>
        <p:grpSpPr>
          <a:xfrm>
            <a:off x="3634485" y="2127043"/>
            <a:ext cx="3162619" cy="1576131"/>
            <a:chOff x="3677015" y="2127043"/>
            <a:chExt cx="3162619" cy="1576131"/>
          </a:xfrm>
        </p:grpSpPr>
        <p:sp>
          <p:nvSpPr>
            <p:cNvPr id="2104" name="Rectangle: Rounded Corners 36">
              <a:extLst>
                <a:ext uri="{FF2B5EF4-FFF2-40B4-BE49-F238E27FC236}">
                  <a16:creationId xmlns:a16="http://schemas.microsoft.com/office/drawing/2014/main" id="{E6E45B03-4189-BDD9-3C70-DC16E32B5D47}"/>
                </a:ext>
              </a:extLst>
            </p:cNvPr>
            <p:cNvSpPr/>
            <p:nvPr/>
          </p:nvSpPr>
          <p:spPr>
            <a:xfrm rot="16200000">
              <a:off x="4470259" y="1333799"/>
              <a:ext cx="1576131" cy="316261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105" name="Rectangle 2104">
              <a:extLst>
                <a:ext uri="{FF2B5EF4-FFF2-40B4-BE49-F238E27FC236}">
                  <a16:creationId xmlns:a16="http://schemas.microsoft.com/office/drawing/2014/main" id="{992F98B1-35E3-3B3F-9AD7-DA8E7BDE151C}"/>
                </a:ext>
              </a:extLst>
            </p:cNvPr>
            <p:cNvSpPr/>
            <p:nvPr/>
          </p:nvSpPr>
          <p:spPr>
            <a:xfrm rot="16200000">
              <a:off x="4443618" y="1665757"/>
              <a:ext cx="1396825" cy="2498702"/>
            </a:xfrm>
            <a:prstGeom prst="rect">
              <a:avLst/>
            </a:prstGeom>
            <a:solidFill>
              <a:srgbClr val="A9DA74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106" name="Oval 2105">
              <a:extLst>
                <a:ext uri="{FF2B5EF4-FFF2-40B4-BE49-F238E27FC236}">
                  <a16:creationId xmlns:a16="http://schemas.microsoft.com/office/drawing/2014/main" id="{3215CB23-C852-7A3D-1BB9-DABE5BF7F041}"/>
                </a:ext>
              </a:extLst>
            </p:cNvPr>
            <p:cNvSpPr/>
            <p:nvPr/>
          </p:nvSpPr>
          <p:spPr>
            <a:xfrm>
              <a:off x="6527471" y="2811540"/>
              <a:ext cx="159150" cy="16296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107" name="Speech Bubble: Rectangle with Corners Rounded 39">
              <a:extLst>
                <a:ext uri="{FF2B5EF4-FFF2-40B4-BE49-F238E27FC236}">
                  <a16:creationId xmlns:a16="http://schemas.microsoft.com/office/drawing/2014/main" id="{4972361D-FBA6-F65F-F073-8C472B7A65B0}"/>
                </a:ext>
              </a:extLst>
            </p:cNvPr>
            <p:cNvSpPr/>
            <p:nvPr/>
          </p:nvSpPr>
          <p:spPr>
            <a:xfrm>
              <a:off x="3971672" y="2290028"/>
              <a:ext cx="2392549" cy="1221183"/>
            </a:xfrm>
            <a:prstGeom prst="wedgeRoundRectCallout">
              <a:avLst>
                <a:gd name="adj1" fmla="val 27528"/>
                <a:gd name="adj2" fmla="val 57498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F03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08" name="TextBox 2107">
              <a:extLst>
                <a:ext uri="{FF2B5EF4-FFF2-40B4-BE49-F238E27FC236}">
                  <a16:creationId xmlns:a16="http://schemas.microsoft.com/office/drawing/2014/main" id="{9C57D5DE-FB13-F040-A9B3-FA195DA5E58E}"/>
                </a:ext>
              </a:extLst>
            </p:cNvPr>
            <p:cNvSpPr txBox="1"/>
            <p:nvPr/>
          </p:nvSpPr>
          <p:spPr>
            <a:xfrm>
              <a:off x="3985878" y="2485380"/>
              <a:ext cx="23925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J’ai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un </a:t>
              </a: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univers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sur </a:t>
              </a: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une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affiche.</a:t>
              </a:r>
            </a:p>
          </p:txBody>
        </p:sp>
        <p:grpSp>
          <p:nvGrpSpPr>
            <p:cNvPr id="2168" name="Group 2167">
              <a:extLst>
                <a:ext uri="{FF2B5EF4-FFF2-40B4-BE49-F238E27FC236}">
                  <a16:creationId xmlns:a16="http://schemas.microsoft.com/office/drawing/2014/main" id="{70B002D2-62EE-9903-CB8A-BF8DC83630BE}"/>
                </a:ext>
              </a:extLst>
            </p:cNvPr>
            <p:cNvGrpSpPr/>
            <p:nvPr/>
          </p:nvGrpSpPr>
          <p:grpSpPr>
            <a:xfrm>
              <a:off x="3972338" y="2567457"/>
              <a:ext cx="363931" cy="292597"/>
              <a:chOff x="-827195" y="1753445"/>
              <a:chExt cx="363931" cy="292597"/>
            </a:xfrm>
          </p:grpSpPr>
          <p:pic>
            <p:nvPicPr>
              <p:cNvPr id="2169" name="Picture 2168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B5130EBC-5186-91A7-B72E-D1DED44875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885996">
                <a:off x="-798318" y="1724568"/>
                <a:ext cx="292596" cy="350349"/>
              </a:xfrm>
              <a:prstGeom prst="rect">
                <a:avLst/>
              </a:prstGeom>
            </p:spPr>
          </p:pic>
          <p:pic>
            <p:nvPicPr>
              <p:cNvPr id="2170" name="Picture 2169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D93FEEB9-D038-F7B8-A82A-F598149BF4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885996">
                <a:off x="-784736" y="1724569"/>
                <a:ext cx="292596" cy="350349"/>
              </a:xfrm>
              <a:prstGeom prst="rect">
                <a:avLst/>
              </a:prstGeom>
            </p:spPr>
          </p:pic>
        </p:grpSp>
        <p:grpSp>
          <p:nvGrpSpPr>
            <p:cNvPr id="2171" name="Group 2170">
              <a:extLst>
                <a:ext uri="{FF2B5EF4-FFF2-40B4-BE49-F238E27FC236}">
                  <a16:creationId xmlns:a16="http://schemas.microsoft.com/office/drawing/2014/main" id="{898FE907-7889-FC3C-1A95-C2726E4E8ADC}"/>
                </a:ext>
              </a:extLst>
            </p:cNvPr>
            <p:cNvGrpSpPr/>
            <p:nvPr/>
          </p:nvGrpSpPr>
          <p:grpSpPr>
            <a:xfrm>
              <a:off x="5824802" y="2853158"/>
              <a:ext cx="363931" cy="292597"/>
              <a:chOff x="-827195" y="1753445"/>
              <a:chExt cx="363931" cy="292597"/>
            </a:xfrm>
          </p:grpSpPr>
          <p:pic>
            <p:nvPicPr>
              <p:cNvPr id="2172" name="Picture 2171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D3249AC3-1DC8-CA02-B641-3778D2D6BD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885996">
                <a:off x="-798318" y="1724568"/>
                <a:ext cx="292596" cy="350349"/>
              </a:xfrm>
              <a:prstGeom prst="rect">
                <a:avLst/>
              </a:prstGeom>
            </p:spPr>
          </p:pic>
          <p:pic>
            <p:nvPicPr>
              <p:cNvPr id="2173" name="Picture 2172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9727B045-3AF9-B779-7CC1-AD2BD4EB54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885996">
                <a:off x="-784736" y="1724569"/>
                <a:ext cx="292596" cy="350349"/>
              </a:xfrm>
              <a:prstGeom prst="rect">
                <a:avLst/>
              </a:prstGeom>
            </p:spPr>
          </p:pic>
        </p:grpSp>
        <p:pic>
          <p:nvPicPr>
            <p:cNvPr id="2206" name="Picture 2205" descr="Logo, icon&#10;&#10;Description automatically generated">
              <a:hlinkClick r:id="" action="ppaction://noaction">
                <a:snd r:embed="rId6" name="7_2.wav"/>
              </a:hlinkClick>
              <a:extLst>
                <a:ext uri="{FF2B5EF4-FFF2-40B4-BE49-F238E27FC236}">
                  <a16:creationId xmlns:a16="http://schemas.microsoft.com/office/drawing/2014/main" id="{0CCE677A-49A2-E9D6-00A3-148166611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6819" y="2190417"/>
              <a:ext cx="412058" cy="41205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270" name="Group 2269">
            <a:extLst>
              <a:ext uri="{FF2B5EF4-FFF2-40B4-BE49-F238E27FC236}">
                <a16:creationId xmlns:a16="http://schemas.microsoft.com/office/drawing/2014/main" id="{1B838C01-7B9B-31D9-DE31-067DD5C04E46}"/>
              </a:ext>
            </a:extLst>
          </p:cNvPr>
          <p:cNvGrpSpPr/>
          <p:nvPr/>
        </p:nvGrpSpPr>
        <p:grpSpPr>
          <a:xfrm>
            <a:off x="3820710" y="3330904"/>
            <a:ext cx="3162619" cy="1576131"/>
            <a:chOff x="3649855" y="3862532"/>
            <a:chExt cx="3162619" cy="1576131"/>
          </a:xfrm>
        </p:grpSpPr>
        <p:sp>
          <p:nvSpPr>
            <p:cNvPr id="2116" name="Rectangle: Rounded Corners 56">
              <a:extLst>
                <a:ext uri="{FF2B5EF4-FFF2-40B4-BE49-F238E27FC236}">
                  <a16:creationId xmlns:a16="http://schemas.microsoft.com/office/drawing/2014/main" id="{F1FB4348-B7C1-9FFB-32CD-D35EEC6591ED}"/>
                </a:ext>
              </a:extLst>
            </p:cNvPr>
            <p:cNvSpPr/>
            <p:nvPr/>
          </p:nvSpPr>
          <p:spPr>
            <a:xfrm rot="16200000">
              <a:off x="4443099" y="3069288"/>
              <a:ext cx="1576131" cy="316261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117" name="Rectangle 2116">
              <a:extLst>
                <a:ext uri="{FF2B5EF4-FFF2-40B4-BE49-F238E27FC236}">
                  <a16:creationId xmlns:a16="http://schemas.microsoft.com/office/drawing/2014/main" id="{8673E75C-22AE-57A3-E2D8-73D139BCF2A2}"/>
                </a:ext>
              </a:extLst>
            </p:cNvPr>
            <p:cNvSpPr/>
            <p:nvPr/>
          </p:nvSpPr>
          <p:spPr>
            <a:xfrm rot="16200000">
              <a:off x="4416458" y="3401246"/>
              <a:ext cx="1396825" cy="2498702"/>
            </a:xfrm>
            <a:prstGeom prst="rect">
              <a:avLst/>
            </a:prstGeom>
            <a:solidFill>
              <a:srgbClr val="A9DA74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118" name="Oval 2117">
              <a:extLst>
                <a:ext uri="{FF2B5EF4-FFF2-40B4-BE49-F238E27FC236}">
                  <a16:creationId xmlns:a16="http://schemas.microsoft.com/office/drawing/2014/main" id="{4B912885-D4AD-E7B3-B12F-8631666E4F44}"/>
                </a:ext>
              </a:extLst>
            </p:cNvPr>
            <p:cNvSpPr/>
            <p:nvPr/>
          </p:nvSpPr>
          <p:spPr>
            <a:xfrm>
              <a:off x="6500311" y="4547029"/>
              <a:ext cx="159150" cy="16296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119" name="Speech Bubble: Rectangle with Corners Rounded 59">
              <a:extLst>
                <a:ext uri="{FF2B5EF4-FFF2-40B4-BE49-F238E27FC236}">
                  <a16:creationId xmlns:a16="http://schemas.microsoft.com/office/drawing/2014/main" id="{9FFAC53C-1FDB-1BC6-0AF4-939F72A233D7}"/>
                </a:ext>
              </a:extLst>
            </p:cNvPr>
            <p:cNvSpPr/>
            <p:nvPr/>
          </p:nvSpPr>
          <p:spPr>
            <a:xfrm>
              <a:off x="3936165" y="4021607"/>
              <a:ext cx="2392549" cy="1188764"/>
            </a:xfrm>
            <a:prstGeom prst="wedgeRoundRectCallout">
              <a:avLst>
                <a:gd name="adj1" fmla="val 26560"/>
                <a:gd name="adj2" fmla="val 5572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F03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20" name="TextBox 2119">
              <a:extLst>
                <a:ext uri="{FF2B5EF4-FFF2-40B4-BE49-F238E27FC236}">
                  <a16:creationId xmlns:a16="http://schemas.microsoft.com/office/drawing/2014/main" id="{F5D256CF-2C34-B4C4-5B55-51D0DCE8C48C}"/>
                </a:ext>
              </a:extLst>
            </p:cNvPr>
            <p:cNvSpPr txBox="1"/>
            <p:nvPr/>
          </p:nvSpPr>
          <p:spPr>
            <a:xfrm>
              <a:off x="4086852" y="4179918"/>
              <a:ext cx="23953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J’ai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une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banane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sur un bureau ?</a:t>
              </a:r>
            </a:p>
          </p:txBody>
        </p:sp>
        <p:grpSp>
          <p:nvGrpSpPr>
            <p:cNvPr id="2177" name="Group 2176">
              <a:extLst>
                <a:ext uri="{FF2B5EF4-FFF2-40B4-BE49-F238E27FC236}">
                  <a16:creationId xmlns:a16="http://schemas.microsoft.com/office/drawing/2014/main" id="{CC7607FA-D446-C4E6-9DAF-99D707BBD8FF}"/>
                </a:ext>
              </a:extLst>
            </p:cNvPr>
            <p:cNvGrpSpPr/>
            <p:nvPr/>
          </p:nvGrpSpPr>
          <p:grpSpPr>
            <a:xfrm>
              <a:off x="4053608" y="4250598"/>
              <a:ext cx="363931" cy="292597"/>
              <a:chOff x="-827195" y="1753445"/>
              <a:chExt cx="363931" cy="292597"/>
            </a:xfrm>
          </p:grpSpPr>
          <p:pic>
            <p:nvPicPr>
              <p:cNvPr id="2178" name="Picture 2177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25A46859-4E72-A8CA-2314-BA073DDF61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885996">
                <a:off x="-798318" y="1724568"/>
                <a:ext cx="292596" cy="350349"/>
              </a:xfrm>
              <a:prstGeom prst="rect">
                <a:avLst/>
              </a:prstGeom>
            </p:spPr>
          </p:pic>
          <p:pic>
            <p:nvPicPr>
              <p:cNvPr id="2179" name="Picture 2178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D54C81A4-1CC9-8FBF-70AF-F8AA9DA10C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885996">
                <a:off x="-784736" y="1724569"/>
                <a:ext cx="292596" cy="350349"/>
              </a:xfrm>
              <a:prstGeom prst="rect">
                <a:avLst/>
              </a:prstGeom>
            </p:spPr>
          </p:pic>
        </p:grpSp>
        <p:grpSp>
          <p:nvGrpSpPr>
            <p:cNvPr id="2183" name="Group 2182">
              <a:extLst>
                <a:ext uri="{FF2B5EF4-FFF2-40B4-BE49-F238E27FC236}">
                  <a16:creationId xmlns:a16="http://schemas.microsoft.com/office/drawing/2014/main" id="{7AAEEE9F-092A-D6B6-6C96-1D8967CCFD60}"/>
                </a:ext>
              </a:extLst>
            </p:cNvPr>
            <p:cNvGrpSpPr/>
            <p:nvPr/>
          </p:nvGrpSpPr>
          <p:grpSpPr>
            <a:xfrm>
              <a:off x="5825117" y="4560097"/>
              <a:ext cx="363931" cy="292597"/>
              <a:chOff x="-827195" y="1753445"/>
              <a:chExt cx="363931" cy="292597"/>
            </a:xfrm>
          </p:grpSpPr>
          <p:pic>
            <p:nvPicPr>
              <p:cNvPr id="2184" name="Picture 2183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C58F8142-3952-45AE-20B4-0A42D82761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885996">
                <a:off x="-798318" y="1724568"/>
                <a:ext cx="292596" cy="350349"/>
              </a:xfrm>
              <a:prstGeom prst="rect">
                <a:avLst/>
              </a:prstGeom>
            </p:spPr>
          </p:pic>
          <p:pic>
            <p:nvPicPr>
              <p:cNvPr id="2185" name="Picture 2184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B8526AD8-2435-D42C-69FF-3B550DF8A7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885996">
                <a:off x="-784736" y="1724569"/>
                <a:ext cx="292596" cy="350349"/>
              </a:xfrm>
              <a:prstGeom prst="rect">
                <a:avLst/>
              </a:prstGeom>
            </p:spPr>
          </p:pic>
        </p:grpSp>
        <p:pic>
          <p:nvPicPr>
            <p:cNvPr id="2207" name="Picture 2206" descr="Logo, icon&#10;&#10;Description automatically generated">
              <a:hlinkClick r:id="" action="ppaction://noaction">
                <a:snd r:embed="rId6" name="7_2.wav"/>
              </a:hlinkClick>
              <a:extLst>
                <a:ext uri="{FF2B5EF4-FFF2-40B4-BE49-F238E27FC236}">
                  <a16:creationId xmlns:a16="http://schemas.microsoft.com/office/drawing/2014/main" id="{E533100C-E1B1-FE37-0E3B-9D9850AC2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7829" y="3914849"/>
              <a:ext cx="412058" cy="41205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272" name="Group 2271">
            <a:extLst>
              <a:ext uri="{FF2B5EF4-FFF2-40B4-BE49-F238E27FC236}">
                <a16:creationId xmlns:a16="http://schemas.microsoft.com/office/drawing/2014/main" id="{D95B32CF-79B9-0802-980A-C282E8B06069}"/>
              </a:ext>
            </a:extLst>
          </p:cNvPr>
          <p:cNvGrpSpPr/>
          <p:nvPr/>
        </p:nvGrpSpPr>
        <p:grpSpPr>
          <a:xfrm>
            <a:off x="3651238" y="4684369"/>
            <a:ext cx="3162619" cy="1576131"/>
            <a:chOff x="3649854" y="5598599"/>
            <a:chExt cx="3162619" cy="1576131"/>
          </a:xfrm>
        </p:grpSpPr>
        <p:sp>
          <p:nvSpPr>
            <p:cNvPr id="2132" name="Rectangle: Rounded Corners 79">
              <a:extLst>
                <a:ext uri="{FF2B5EF4-FFF2-40B4-BE49-F238E27FC236}">
                  <a16:creationId xmlns:a16="http://schemas.microsoft.com/office/drawing/2014/main" id="{3130835E-F265-DDFE-294E-72FB16EB46E8}"/>
                </a:ext>
              </a:extLst>
            </p:cNvPr>
            <p:cNvSpPr/>
            <p:nvPr/>
          </p:nvSpPr>
          <p:spPr>
            <a:xfrm rot="16200000">
              <a:off x="4443098" y="4805355"/>
              <a:ext cx="1576131" cy="316261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133" name="Rectangle 2132">
              <a:extLst>
                <a:ext uri="{FF2B5EF4-FFF2-40B4-BE49-F238E27FC236}">
                  <a16:creationId xmlns:a16="http://schemas.microsoft.com/office/drawing/2014/main" id="{939646C1-9869-55EF-8FCF-99FE6218EBB0}"/>
                </a:ext>
              </a:extLst>
            </p:cNvPr>
            <p:cNvSpPr/>
            <p:nvPr/>
          </p:nvSpPr>
          <p:spPr>
            <a:xfrm rot="16200000">
              <a:off x="4416457" y="5137313"/>
              <a:ext cx="1396825" cy="2498702"/>
            </a:xfrm>
            <a:prstGeom prst="rect">
              <a:avLst/>
            </a:prstGeom>
            <a:solidFill>
              <a:srgbClr val="A9DA74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134" name="Oval 2133">
              <a:extLst>
                <a:ext uri="{FF2B5EF4-FFF2-40B4-BE49-F238E27FC236}">
                  <a16:creationId xmlns:a16="http://schemas.microsoft.com/office/drawing/2014/main" id="{8362988C-0AC1-9848-1E58-9E053B225CA3}"/>
                </a:ext>
              </a:extLst>
            </p:cNvPr>
            <p:cNvSpPr/>
            <p:nvPr/>
          </p:nvSpPr>
          <p:spPr>
            <a:xfrm>
              <a:off x="6500310" y="6283096"/>
              <a:ext cx="159150" cy="16296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135" name="Speech Bubble: Rectangle with Corners Rounded 82">
              <a:extLst>
                <a:ext uri="{FF2B5EF4-FFF2-40B4-BE49-F238E27FC236}">
                  <a16:creationId xmlns:a16="http://schemas.microsoft.com/office/drawing/2014/main" id="{CA541B29-1DF2-8E34-94A4-07AE1A0D84CE}"/>
                </a:ext>
              </a:extLst>
            </p:cNvPr>
            <p:cNvSpPr/>
            <p:nvPr/>
          </p:nvSpPr>
          <p:spPr>
            <a:xfrm>
              <a:off x="3936165" y="5774424"/>
              <a:ext cx="2392549" cy="1162826"/>
            </a:xfrm>
            <a:prstGeom prst="wedgeRoundRectCallout">
              <a:avLst>
                <a:gd name="adj1" fmla="val 26076"/>
                <a:gd name="adj2" fmla="val 57389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F03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36" name="TextBox 2135">
              <a:extLst>
                <a:ext uri="{FF2B5EF4-FFF2-40B4-BE49-F238E27FC236}">
                  <a16:creationId xmlns:a16="http://schemas.microsoft.com/office/drawing/2014/main" id="{D82405FD-E109-4FFA-2DEC-9D352E9E21BA}"/>
                </a:ext>
              </a:extLst>
            </p:cNvPr>
            <p:cNvSpPr txBox="1"/>
            <p:nvPr/>
          </p:nvSpPr>
          <p:spPr>
            <a:xfrm>
              <a:off x="3970282" y="6010083"/>
              <a:ext cx="23953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Tu as un chat sous un dessin ?</a:t>
              </a:r>
            </a:p>
          </p:txBody>
        </p:sp>
        <p:grpSp>
          <p:nvGrpSpPr>
            <p:cNvPr id="2186" name="Group 2185">
              <a:extLst>
                <a:ext uri="{FF2B5EF4-FFF2-40B4-BE49-F238E27FC236}">
                  <a16:creationId xmlns:a16="http://schemas.microsoft.com/office/drawing/2014/main" id="{46C9D85A-D374-432A-419F-A73B52D8642D}"/>
                </a:ext>
              </a:extLst>
            </p:cNvPr>
            <p:cNvGrpSpPr/>
            <p:nvPr/>
          </p:nvGrpSpPr>
          <p:grpSpPr>
            <a:xfrm>
              <a:off x="4347208" y="6071429"/>
              <a:ext cx="363931" cy="292597"/>
              <a:chOff x="-827195" y="1753445"/>
              <a:chExt cx="363931" cy="292597"/>
            </a:xfrm>
          </p:grpSpPr>
          <p:pic>
            <p:nvPicPr>
              <p:cNvPr id="2187" name="Picture 2186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C9DD9ADA-6B63-440F-153A-B82416E78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885996">
                <a:off x="-798318" y="1724568"/>
                <a:ext cx="292596" cy="350349"/>
              </a:xfrm>
              <a:prstGeom prst="rect">
                <a:avLst/>
              </a:prstGeom>
            </p:spPr>
          </p:pic>
          <p:pic>
            <p:nvPicPr>
              <p:cNvPr id="2188" name="Picture 2187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31FBBD7A-99F1-3643-145A-C0D956248D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885996">
                <a:off x="-784736" y="1724569"/>
                <a:ext cx="292596" cy="350349"/>
              </a:xfrm>
              <a:prstGeom prst="rect">
                <a:avLst/>
              </a:prstGeom>
            </p:spPr>
          </p:pic>
        </p:grpSp>
        <p:grpSp>
          <p:nvGrpSpPr>
            <p:cNvPr id="2189" name="Group 2188">
              <a:extLst>
                <a:ext uri="{FF2B5EF4-FFF2-40B4-BE49-F238E27FC236}">
                  <a16:creationId xmlns:a16="http://schemas.microsoft.com/office/drawing/2014/main" id="{9E3869BC-914B-F338-6F63-F618B3C3AEE7}"/>
                </a:ext>
              </a:extLst>
            </p:cNvPr>
            <p:cNvGrpSpPr/>
            <p:nvPr/>
          </p:nvGrpSpPr>
          <p:grpSpPr>
            <a:xfrm>
              <a:off x="5866606" y="6364026"/>
              <a:ext cx="363931" cy="292597"/>
              <a:chOff x="-827195" y="1753445"/>
              <a:chExt cx="363931" cy="292597"/>
            </a:xfrm>
          </p:grpSpPr>
          <p:pic>
            <p:nvPicPr>
              <p:cNvPr id="2190" name="Picture 2189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D08EC8E4-A56A-1F5E-AC56-060771644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885996">
                <a:off x="-798318" y="1724568"/>
                <a:ext cx="292596" cy="350349"/>
              </a:xfrm>
              <a:prstGeom prst="rect">
                <a:avLst/>
              </a:prstGeom>
            </p:spPr>
          </p:pic>
          <p:pic>
            <p:nvPicPr>
              <p:cNvPr id="2191" name="Picture 2190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E48A618A-8583-B1E6-6668-1FAD693F5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885996">
                <a:off x="-784736" y="1724569"/>
                <a:ext cx="292596" cy="350349"/>
              </a:xfrm>
              <a:prstGeom prst="rect">
                <a:avLst/>
              </a:prstGeom>
            </p:spPr>
          </p:pic>
        </p:grpSp>
        <p:pic>
          <p:nvPicPr>
            <p:cNvPr id="2208" name="Picture 2207" descr="Logo, icon&#10;&#10;Description automatically generated">
              <a:hlinkClick r:id="" action="ppaction://noaction">
                <a:snd r:embed="rId6" name="7_2.wav"/>
              </a:hlinkClick>
              <a:extLst>
                <a:ext uri="{FF2B5EF4-FFF2-40B4-BE49-F238E27FC236}">
                  <a16:creationId xmlns:a16="http://schemas.microsoft.com/office/drawing/2014/main" id="{4411D3CA-A3E0-F2A4-D232-1933A1DEC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8157" y="5665613"/>
              <a:ext cx="412058" cy="41205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269" name="Group 2268">
            <a:extLst>
              <a:ext uri="{FF2B5EF4-FFF2-40B4-BE49-F238E27FC236}">
                <a16:creationId xmlns:a16="http://schemas.microsoft.com/office/drawing/2014/main" id="{0BD2C60A-9300-C10D-FFFF-3013AE9E3A8E}"/>
              </a:ext>
            </a:extLst>
          </p:cNvPr>
          <p:cNvGrpSpPr/>
          <p:nvPr/>
        </p:nvGrpSpPr>
        <p:grpSpPr>
          <a:xfrm>
            <a:off x="168699" y="4662943"/>
            <a:ext cx="3162619" cy="1576131"/>
            <a:chOff x="230825" y="5597227"/>
            <a:chExt cx="3162619" cy="1576131"/>
          </a:xfrm>
        </p:grpSpPr>
        <p:sp>
          <p:nvSpPr>
            <p:cNvPr id="2110" name="Rectangle: Rounded Corners 46">
              <a:extLst>
                <a:ext uri="{FF2B5EF4-FFF2-40B4-BE49-F238E27FC236}">
                  <a16:creationId xmlns:a16="http://schemas.microsoft.com/office/drawing/2014/main" id="{5CEB34BF-42C5-5E3C-C77E-56F769266E04}"/>
                </a:ext>
              </a:extLst>
            </p:cNvPr>
            <p:cNvSpPr/>
            <p:nvPr/>
          </p:nvSpPr>
          <p:spPr>
            <a:xfrm rot="16200000">
              <a:off x="1024069" y="4803983"/>
              <a:ext cx="1576131" cy="316261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111" name="Rectangle 2110">
              <a:extLst>
                <a:ext uri="{FF2B5EF4-FFF2-40B4-BE49-F238E27FC236}">
                  <a16:creationId xmlns:a16="http://schemas.microsoft.com/office/drawing/2014/main" id="{0802019F-97B1-2E4D-3008-C0EFF8DD31D6}"/>
                </a:ext>
              </a:extLst>
            </p:cNvPr>
            <p:cNvSpPr/>
            <p:nvPr/>
          </p:nvSpPr>
          <p:spPr>
            <a:xfrm rot="16200000">
              <a:off x="989395" y="5135940"/>
              <a:ext cx="1396825" cy="2498702"/>
            </a:xfrm>
            <a:prstGeom prst="rect">
              <a:avLst/>
            </a:prstGeom>
            <a:solidFill>
              <a:srgbClr val="A9DA74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112" name="Oval 2111">
              <a:extLst>
                <a:ext uri="{FF2B5EF4-FFF2-40B4-BE49-F238E27FC236}">
                  <a16:creationId xmlns:a16="http://schemas.microsoft.com/office/drawing/2014/main" id="{FD1088EF-BE70-6CF5-EC14-8634EAE477FB}"/>
                </a:ext>
              </a:extLst>
            </p:cNvPr>
            <p:cNvSpPr/>
            <p:nvPr/>
          </p:nvSpPr>
          <p:spPr>
            <a:xfrm>
              <a:off x="3081281" y="6281724"/>
              <a:ext cx="159150" cy="16296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113" name="Speech Bubble: Rectangle with Corners Rounded 49">
              <a:extLst>
                <a:ext uri="{FF2B5EF4-FFF2-40B4-BE49-F238E27FC236}">
                  <a16:creationId xmlns:a16="http://schemas.microsoft.com/office/drawing/2014/main" id="{68BC7E48-9C4B-4FBC-1647-97672749DB1E}"/>
                </a:ext>
              </a:extLst>
            </p:cNvPr>
            <p:cNvSpPr/>
            <p:nvPr/>
          </p:nvSpPr>
          <p:spPr>
            <a:xfrm>
              <a:off x="519393" y="5769878"/>
              <a:ext cx="2392549" cy="1188637"/>
            </a:xfrm>
            <a:prstGeom prst="wedgeRoundRectCallout">
              <a:avLst>
                <a:gd name="adj1" fmla="val 27044"/>
                <a:gd name="adj2" fmla="val 55722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F03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14" name="TextBox 2113">
              <a:extLst>
                <a:ext uri="{FF2B5EF4-FFF2-40B4-BE49-F238E27FC236}">
                  <a16:creationId xmlns:a16="http://schemas.microsoft.com/office/drawing/2014/main" id="{66728FEB-D6B9-D39E-0D97-D290407C0F27}"/>
                </a:ext>
              </a:extLst>
            </p:cNvPr>
            <p:cNvSpPr txBox="1"/>
            <p:nvPr/>
          </p:nvSpPr>
          <p:spPr>
            <a:xfrm>
              <a:off x="572084" y="5952772"/>
              <a:ext cx="21872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Tu as un dessin sur </a:t>
              </a: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une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chaise ?</a:t>
              </a:r>
            </a:p>
          </p:txBody>
        </p:sp>
        <p:grpSp>
          <p:nvGrpSpPr>
            <p:cNvPr id="2158" name="Group 2157">
              <a:extLst>
                <a:ext uri="{FF2B5EF4-FFF2-40B4-BE49-F238E27FC236}">
                  <a16:creationId xmlns:a16="http://schemas.microsoft.com/office/drawing/2014/main" id="{15A35CD9-925E-6D24-A2CD-77302F888F4E}"/>
                </a:ext>
              </a:extLst>
            </p:cNvPr>
            <p:cNvGrpSpPr/>
            <p:nvPr/>
          </p:nvGrpSpPr>
          <p:grpSpPr>
            <a:xfrm>
              <a:off x="743648" y="5991575"/>
              <a:ext cx="363931" cy="292597"/>
              <a:chOff x="-827195" y="1753445"/>
              <a:chExt cx="363931" cy="292597"/>
            </a:xfrm>
          </p:grpSpPr>
          <p:pic>
            <p:nvPicPr>
              <p:cNvPr id="2159" name="Picture 2158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675F8A3C-EFCC-9EC5-3406-6312A20480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885996">
                <a:off x="-798318" y="1724568"/>
                <a:ext cx="292596" cy="350349"/>
              </a:xfrm>
              <a:prstGeom prst="rect">
                <a:avLst/>
              </a:prstGeom>
            </p:spPr>
          </p:pic>
          <p:pic>
            <p:nvPicPr>
              <p:cNvPr id="2160" name="Picture 2159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5F3D4690-7F18-8EFE-C2C2-0A0330BF7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885996">
                <a:off x="-784736" y="1724569"/>
                <a:ext cx="292596" cy="350349"/>
              </a:xfrm>
              <a:prstGeom prst="rect">
                <a:avLst/>
              </a:prstGeom>
            </p:spPr>
          </p:pic>
        </p:grpSp>
        <p:grpSp>
          <p:nvGrpSpPr>
            <p:cNvPr id="2161" name="Group 2160">
              <a:extLst>
                <a:ext uri="{FF2B5EF4-FFF2-40B4-BE49-F238E27FC236}">
                  <a16:creationId xmlns:a16="http://schemas.microsoft.com/office/drawing/2014/main" id="{0C1339FC-3910-02E0-DB17-1ADD1575C1E8}"/>
                </a:ext>
              </a:extLst>
            </p:cNvPr>
            <p:cNvGrpSpPr/>
            <p:nvPr/>
          </p:nvGrpSpPr>
          <p:grpSpPr>
            <a:xfrm>
              <a:off x="2391957" y="6321030"/>
              <a:ext cx="363931" cy="292597"/>
              <a:chOff x="-827195" y="1753445"/>
              <a:chExt cx="363931" cy="292597"/>
            </a:xfrm>
          </p:grpSpPr>
          <p:pic>
            <p:nvPicPr>
              <p:cNvPr id="2162" name="Picture 2161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9D31D894-74A3-46F7-70BC-8B8B4D5D8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885996">
                <a:off x="-798318" y="1724568"/>
                <a:ext cx="292596" cy="350349"/>
              </a:xfrm>
              <a:prstGeom prst="rect">
                <a:avLst/>
              </a:prstGeom>
            </p:spPr>
          </p:pic>
          <p:pic>
            <p:nvPicPr>
              <p:cNvPr id="2163" name="Picture 2162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BD3BCC22-473C-531D-36B7-41D3D8637E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885996">
                <a:off x="-784736" y="1724569"/>
                <a:ext cx="292596" cy="350349"/>
              </a:xfrm>
              <a:prstGeom prst="rect">
                <a:avLst/>
              </a:prstGeom>
            </p:spPr>
          </p:pic>
        </p:grpSp>
        <p:pic>
          <p:nvPicPr>
            <p:cNvPr id="2209" name="Picture 2208" descr="Logo, icon&#10;&#10;Description automatically generated">
              <a:hlinkClick r:id="" action="ppaction://noaction">
                <a:snd r:embed="rId6" name="7_2.wav"/>
              </a:hlinkClick>
              <a:extLst>
                <a:ext uri="{FF2B5EF4-FFF2-40B4-BE49-F238E27FC236}">
                  <a16:creationId xmlns:a16="http://schemas.microsoft.com/office/drawing/2014/main" id="{00043AA5-244E-E701-91D0-EBB5C59E9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710" y="5657412"/>
              <a:ext cx="412058" cy="41205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255" name="Group 2254">
            <a:extLst>
              <a:ext uri="{FF2B5EF4-FFF2-40B4-BE49-F238E27FC236}">
                <a16:creationId xmlns:a16="http://schemas.microsoft.com/office/drawing/2014/main" id="{8B4E6FB1-2422-D82E-42D2-9B56FC60DBA7}"/>
              </a:ext>
            </a:extLst>
          </p:cNvPr>
          <p:cNvGrpSpPr/>
          <p:nvPr/>
        </p:nvGrpSpPr>
        <p:grpSpPr>
          <a:xfrm>
            <a:off x="-144339" y="7587686"/>
            <a:ext cx="5749491" cy="3577848"/>
            <a:chOff x="-159806" y="8023381"/>
            <a:chExt cx="5749491" cy="3577848"/>
          </a:xfrm>
        </p:grpSpPr>
        <p:pic>
          <p:nvPicPr>
            <p:cNvPr id="2210" name="Picture 2209">
              <a:extLst>
                <a:ext uri="{FF2B5EF4-FFF2-40B4-BE49-F238E27FC236}">
                  <a16:creationId xmlns:a16="http://schemas.microsoft.com/office/drawing/2014/main" id="{6FF827AE-76B9-726E-DBFB-658325C530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829"/>
            <a:stretch/>
          </p:blipFill>
          <p:spPr>
            <a:xfrm>
              <a:off x="-159806" y="8023381"/>
              <a:ext cx="5384602" cy="3577848"/>
            </a:xfrm>
            <a:prstGeom prst="rect">
              <a:avLst/>
            </a:prstGeom>
          </p:spPr>
        </p:pic>
        <p:sp>
          <p:nvSpPr>
            <p:cNvPr id="2211" name="Title 2">
              <a:hlinkClick r:id="" action="ppaction://noaction">
                <a:snd r:embed="rId10" name="2_3.wav"/>
              </a:hlinkClick>
              <a:extLst>
                <a:ext uri="{FF2B5EF4-FFF2-40B4-BE49-F238E27FC236}">
                  <a16:creationId xmlns:a16="http://schemas.microsoft.com/office/drawing/2014/main" id="{FAD8A9F5-A30E-70EA-C3D1-84383248AD05}"/>
                </a:ext>
              </a:extLst>
            </p:cNvPr>
            <p:cNvSpPr txBox="1">
              <a:spLocks/>
            </p:cNvSpPr>
            <p:nvPr/>
          </p:nvSpPr>
          <p:spPr>
            <a:xfrm>
              <a:off x="699266" y="8821494"/>
              <a:ext cx="4337010" cy="5224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2. Il a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une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chaise sous un bureau.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sp>
          <p:nvSpPr>
            <p:cNvPr id="2212" name="Title 2">
              <a:hlinkClick r:id="" action="ppaction://noaction">
                <a:snd r:embed="rId11" name="2_4.wav"/>
              </a:hlinkClick>
              <a:extLst>
                <a:ext uri="{FF2B5EF4-FFF2-40B4-BE49-F238E27FC236}">
                  <a16:creationId xmlns:a16="http://schemas.microsoft.com/office/drawing/2014/main" id="{60C7C3CE-8EE7-CFF9-B31A-AB273217695C}"/>
                </a:ext>
              </a:extLst>
            </p:cNvPr>
            <p:cNvSpPr txBox="1">
              <a:spLocks/>
            </p:cNvSpPr>
            <p:nvPr/>
          </p:nvSpPr>
          <p:spPr>
            <a:xfrm>
              <a:off x="699266" y="9125564"/>
              <a:ext cx="4525531" cy="5088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3. Il a un message sur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une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chaise.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sp>
          <p:nvSpPr>
            <p:cNvPr id="2213" name="Title 2">
              <a:hlinkClick r:id="" action="ppaction://noaction">
                <a:snd r:embed="rId12" name="2_2.wav"/>
              </a:hlinkClick>
              <a:extLst>
                <a:ext uri="{FF2B5EF4-FFF2-40B4-BE49-F238E27FC236}">
                  <a16:creationId xmlns:a16="http://schemas.microsoft.com/office/drawing/2014/main" id="{71FAEE66-42D9-0CFB-42FC-73153FD797D5}"/>
                </a:ext>
              </a:extLst>
            </p:cNvPr>
            <p:cNvSpPr txBox="1">
              <a:spLocks/>
            </p:cNvSpPr>
            <p:nvPr/>
          </p:nvSpPr>
          <p:spPr>
            <a:xfrm>
              <a:off x="699266" y="8451909"/>
              <a:ext cx="4362246" cy="5088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1.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J’ai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un chat sous un lit.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sp>
          <p:nvSpPr>
            <p:cNvPr id="2214" name="Title 2">
              <a:hlinkClick r:id="" action="ppaction://noaction">
                <a:snd r:embed="rId13" name="2_5.wav"/>
              </a:hlinkClick>
              <a:extLst>
                <a:ext uri="{FF2B5EF4-FFF2-40B4-BE49-F238E27FC236}">
                  <a16:creationId xmlns:a16="http://schemas.microsoft.com/office/drawing/2014/main" id="{6450F07A-47E1-FC99-0DF4-B8A4B3052163}"/>
                </a:ext>
              </a:extLst>
            </p:cNvPr>
            <p:cNvSpPr txBox="1">
              <a:spLocks/>
            </p:cNvSpPr>
            <p:nvPr/>
          </p:nvSpPr>
          <p:spPr>
            <a:xfrm>
              <a:off x="699266" y="9416174"/>
              <a:ext cx="4621737" cy="5088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4.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J’ai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un dessin sur un bureau.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sp>
          <p:nvSpPr>
            <p:cNvPr id="2215" name="Title 2">
              <a:hlinkClick r:id="" action="ppaction://noaction">
                <a:snd r:embed="rId14" name="2_6.wav"/>
              </a:hlinkClick>
              <a:extLst>
                <a:ext uri="{FF2B5EF4-FFF2-40B4-BE49-F238E27FC236}">
                  <a16:creationId xmlns:a16="http://schemas.microsoft.com/office/drawing/2014/main" id="{7B70B2E6-45FD-1ECD-C063-FEF58FEF5CAA}"/>
                </a:ext>
              </a:extLst>
            </p:cNvPr>
            <p:cNvSpPr txBox="1">
              <a:spLocks/>
            </p:cNvSpPr>
            <p:nvPr/>
          </p:nvSpPr>
          <p:spPr>
            <a:xfrm>
              <a:off x="699266" y="9738739"/>
              <a:ext cx="4844160" cy="5088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5.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J’ai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une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moto sur un lit.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sp>
          <p:nvSpPr>
            <p:cNvPr id="2216" name="Title 2">
              <a:hlinkClick r:id="" action="ppaction://noaction">
                <a:snd r:embed="rId15" name="2_7.wav"/>
              </a:hlinkClick>
              <a:extLst>
                <a:ext uri="{FF2B5EF4-FFF2-40B4-BE49-F238E27FC236}">
                  <a16:creationId xmlns:a16="http://schemas.microsoft.com/office/drawing/2014/main" id="{9A614723-14F0-DB3D-D8AF-057FE35A7631}"/>
                </a:ext>
              </a:extLst>
            </p:cNvPr>
            <p:cNvSpPr txBox="1">
              <a:spLocks/>
            </p:cNvSpPr>
            <p:nvPr/>
          </p:nvSpPr>
          <p:spPr>
            <a:xfrm>
              <a:off x="699266" y="10083712"/>
              <a:ext cx="4890419" cy="5088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6. Il a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une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banane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sur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une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chaise. 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sp>
          <p:nvSpPr>
            <p:cNvPr id="2217" name="Title 2">
              <a:hlinkClick r:id="" action="ppaction://noaction">
                <a:snd r:embed="rId16" name="2_8.wav"/>
              </a:hlinkClick>
              <a:extLst>
                <a:ext uri="{FF2B5EF4-FFF2-40B4-BE49-F238E27FC236}">
                  <a16:creationId xmlns:a16="http://schemas.microsoft.com/office/drawing/2014/main" id="{681C18AB-7805-916E-1859-8BD7ABBAC343}"/>
                </a:ext>
              </a:extLst>
            </p:cNvPr>
            <p:cNvSpPr txBox="1">
              <a:spLocks/>
            </p:cNvSpPr>
            <p:nvPr/>
          </p:nvSpPr>
          <p:spPr>
            <a:xfrm>
              <a:off x="699266" y="10406277"/>
              <a:ext cx="4571887" cy="5088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7.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J’ai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un message sur un bureau.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sp>
          <p:nvSpPr>
            <p:cNvPr id="2218" name="Title 2">
              <a:hlinkClick r:id="" action="ppaction://noaction">
                <a:snd r:embed="rId17" name="2_9.wav"/>
              </a:hlinkClick>
              <a:extLst>
                <a:ext uri="{FF2B5EF4-FFF2-40B4-BE49-F238E27FC236}">
                  <a16:creationId xmlns:a16="http://schemas.microsoft.com/office/drawing/2014/main" id="{BD043F42-652C-3ED1-5FBB-1566EE64A8AB}"/>
                </a:ext>
              </a:extLst>
            </p:cNvPr>
            <p:cNvSpPr txBox="1">
              <a:spLocks/>
            </p:cNvSpPr>
            <p:nvPr/>
          </p:nvSpPr>
          <p:spPr>
            <a:xfrm>
              <a:off x="699266" y="10705008"/>
              <a:ext cx="4667997" cy="5088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8. Il a un chat sur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une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affiche.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</p:grpSp>
      <p:grpSp>
        <p:nvGrpSpPr>
          <p:cNvPr id="2256" name="Group 2255">
            <a:extLst>
              <a:ext uri="{FF2B5EF4-FFF2-40B4-BE49-F238E27FC236}">
                <a16:creationId xmlns:a16="http://schemas.microsoft.com/office/drawing/2014/main" id="{4ACB21F0-46B3-4186-EF2E-14CF53B8CBFB}"/>
              </a:ext>
            </a:extLst>
          </p:cNvPr>
          <p:cNvGrpSpPr/>
          <p:nvPr/>
        </p:nvGrpSpPr>
        <p:grpSpPr>
          <a:xfrm>
            <a:off x="124508" y="6406798"/>
            <a:ext cx="2268556" cy="862054"/>
            <a:chOff x="314909" y="12083263"/>
            <a:chExt cx="2268556" cy="862054"/>
          </a:xfrm>
        </p:grpSpPr>
        <p:sp>
          <p:nvSpPr>
            <p:cNvPr id="2257" name="Title 1">
              <a:extLst>
                <a:ext uri="{FF2B5EF4-FFF2-40B4-BE49-F238E27FC236}">
                  <a16:creationId xmlns:a16="http://schemas.microsoft.com/office/drawing/2014/main" id="{77C09FE8-22A3-1940-9B5E-4677651C4AC8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2258" name="Picture 2257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AAB52E3B-1915-1F80-3FFF-F32EBC386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2260" name="TextBox 2259">
            <a:extLst>
              <a:ext uri="{FF2B5EF4-FFF2-40B4-BE49-F238E27FC236}">
                <a16:creationId xmlns:a16="http://schemas.microsoft.com/office/drawing/2014/main" id="{B0C9ACBC-4403-06CF-F55A-DA745F291170}"/>
              </a:ext>
            </a:extLst>
          </p:cNvPr>
          <p:cNvSpPr txBox="1"/>
          <p:nvPr/>
        </p:nvSpPr>
        <p:spPr>
          <a:xfrm>
            <a:off x="192228" y="7204115"/>
            <a:ext cx="32667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 a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quoi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 C’est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où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2219" name="Rectangle 2218">
            <a:extLst>
              <a:ext uri="{FF2B5EF4-FFF2-40B4-BE49-F238E27FC236}">
                <a16:creationId xmlns:a16="http://schemas.microsoft.com/office/drawing/2014/main" id="{5A7ADC42-85C8-0399-2069-3642714E2156}"/>
              </a:ext>
            </a:extLst>
          </p:cNvPr>
          <p:cNvSpPr/>
          <p:nvPr/>
        </p:nvSpPr>
        <p:spPr>
          <a:xfrm>
            <a:off x="5382730" y="6425319"/>
            <a:ext cx="6599509" cy="47462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220" name="Picture 2219">
            <a:extLst>
              <a:ext uri="{FF2B5EF4-FFF2-40B4-BE49-F238E27FC236}">
                <a16:creationId xmlns:a16="http://schemas.microsoft.com/office/drawing/2014/main" id="{B949281F-27D9-C45E-8010-DCC95DBEA90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123" y="7901234"/>
            <a:ext cx="977246" cy="488623"/>
          </a:xfrm>
          <a:prstGeom prst="rect">
            <a:avLst/>
          </a:prstGeom>
        </p:spPr>
      </p:pic>
      <p:cxnSp>
        <p:nvCxnSpPr>
          <p:cNvPr id="2221" name="Straight Connector 2220">
            <a:extLst>
              <a:ext uri="{FF2B5EF4-FFF2-40B4-BE49-F238E27FC236}">
                <a16:creationId xmlns:a16="http://schemas.microsoft.com/office/drawing/2014/main" id="{1E91E386-4589-41BE-28D9-4B74584E07CA}"/>
              </a:ext>
            </a:extLst>
          </p:cNvPr>
          <p:cNvCxnSpPr/>
          <p:nvPr/>
        </p:nvCxnSpPr>
        <p:spPr>
          <a:xfrm>
            <a:off x="6805346" y="7435823"/>
            <a:ext cx="19335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2" name="Straight Connector 2221">
            <a:extLst>
              <a:ext uri="{FF2B5EF4-FFF2-40B4-BE49-F238E27FC236}">
                <a16:creationId xmlns:a16="http://schemas.microsoft.com/office/drawing/2014/main" id="{B7113669-7220-9C77-3834-6FF6C391087A}"/>
              </a:ext>
            </a:extLst>
          </p:cNvPr>
          <p:cNvCxnSpPr/>
          <p:nvPr/>
        </p:nvCxnSpPr>
        <p:spPr>
          <a:xfrm>
            <a:off x="6805346" y="8271418"/>
            <a:ext cx="19335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3" name="Straight Connector 2222">
            <a:extLst>
              <a:ext uri="{FF2B5EF4-FFF2-40B4-BE49-F238E27FC236}">
                <a16:creationId xmlns:a16="http://schemas.microsoft.com/office/drawing/2014/main" id="{BBA6CA69-6187-15DC-51CF-4DA611010E07}"/>
              </a:ext>
            </a:extLst>
          </p:cNvPr>
          <p:cNvCxnSpPr/>
          <p:nvPr/>
        </p:nvCxnSpPr>
        <p:spPr>
          <a:xfrm>
            <a:off x="6805346" y="9107013"/>
            <a:ext cx="19335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4" name="Straight Connector 2223">
            <a:extLst>
              <a:ext uri="{FF2B5EF4-FFF2-40B4-BE49-F238E27FC236}">
                <a16:creationId xmlns:a16="http://schemas.microsoft.com/office/drawing/2014/main" id="{7E753106-BCBD-2387-AA40-8B89793C06C9}"/>
              </a:ext>
            </a:extLst>
          </p:cNvPr>
          <p:cNvCxnSpPr/>
          <p:nvPr/>
        </p:nvCxnSpPr>
        <p:spPr>
          <a:xfrm>
            <a:off x="6805346" y="9942608"/>
            <a:ext cx="19335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5" name="Straight Connector 2224">
            <a:extLst>
              <a:ext uri="{FF2B5EF4-FFF2-40B4-BE49-F238E27FC236}">
                <a16:creationId xmlns:a16="http://schemas.microsoft.com/office/drawing/2014/main" id="{F7183505-C311-1A76-06ED-A96361F3F282}"/>
              </a:ext>
            </a:extLst>
          </p:cNvPr>
          <p:cNvCxnSpPr/>
          <p:nvPr/>
        </p:nvCxnSpPr>
        <p:spPr>
          <a:xfrm>
            <a:off x="6784112" y="10778204"/>
            <a:ext cx="19335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1" name="Straight Connector 2230">
            <a:extLst>
              <a:ext uri="{FF2B5EF4-FFF2-40B4-BE49-F238E27FC236}">
                <a16:creationId xmlns:a16="http://schemas.microsoft.com/office/drawing/2014/main" id="{B71A97D0-B543-6D6F-09BD-70E994DE7F7E}"/>
              </a:ext>
            </a:extLst>
          </p:cNvPr>
          <p:cNvCxnSpPr/>
          <p:nvPr/>
        </p:nvCxnSpPr>
        <p:spPr>
          <a:xfrm>
            <a:off x="8937317" y="6577780"/>
            <a:ext cx="0" cy="4309646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2" name="Straight Connector 2231">
            <a:extLst>
              <a:ext uri="{FF2B5EF4-FFF2-40B4-BE49-F238E27FC236}">
                <a16:creationId xmlns:a16="http://schemas.microsoft.com/office/drawing/2014/main" id="{102AB7FB-F607-D91F-33F6-3C74613D66DE}"/>
              </a:ext>
            </a:extLst>
          </p:cNvPr>
          <p:cNvCxnSpPr>
            <a:cxnSpLocks/>
          </p:cNvCxnSpPr>
          <p:nvPr/>
        </p:nvCxnSpPr>
        <p:spPr>
          <a:xfrm flipV="1">
            <a:off x="9119787" y="7435823"/>
            <a:ext cx="2808322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3" name="Straight Connector 2232">
            <a:extLst>
              <a:ext uri="{FF2B5EF4-FFF2-40B4-BE49-F238E27FC236}">
                <a16:creationId xmlns:a16="http://schemas.microsoft.com/office/drawing/2014/main" id="{5D29052A-8FD9-6B7B-7B83-2EF1F0C2B0B6}"/>
              </a:ext>
            </a:extLst>
          </p:cNvPr>
          <p:cNvCxnSpPr>
            <a:cxnSpLocks/>
          </p:cNvCxnSpPr>
          <p:nvPr/>
        </p:nvCxnSpPr>
        <p:spPr>
          <a:xfrm flipV="1">
            <a:off x="9119787" y="8271418"/>
            <a:ext cx="2808322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4" name="Straight Connector 2233">
            <a:extLst>
              <a:ext uri="{FF2B5EF4-FFF2-40B4-BE49-F238E27FC236}">
                <a16:creationId xmlns:a16="http://schemas.microsoft.com/office/drawing/2014/main" id="{DB7D0923-9759-BB78-A25E-84E4DD85CA7D}"/>
              </a:ext>
            </a:extLst>
          </p:cNvPr>
          <p:cNvCxnSpPr>
            <a:cxnSpLocks/>
          </p:cNvCxnSpPr>
          <p:nvPr/>
        </p:nvCxnSpPr>
        <p:spPr>
          <a:xfrm flipV="1">
            <a:off x="9119787" y="9107013"/>
            <a:ext cx="2808322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5" name="Straight Connector 2234">
            <a:extLst>
              <a:ext uri="{FF2B5EF4-FFF2-40B4-BE49-F238E27FC236}">
                <a16:creationId xmlns:a16="http://schemas.microsoft.com/office/drawing/2014/main" id="{6BFD94AD-D29C-FF9A-97E6-82388CC31886}"/>
              </a:ext>
            </a:extLst>
          </p:cNvPr>
          <p:cNvCxnSpPr>
            <a:cxnSpLocks/>
          </p:cNvCxnSpPr>
          <p:nvPr/>
        </p:nvCxnSpPr>
        <p:spPr>
          <a:xfrm flipV="1">
            <a:off x="9119787" y="9942608"/>
            <a:ext cx="2808322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6" name="Straight Connector 2235">
            <a:extLst>
              <a:ext uri="{FF2B5EF4-FFF2-40B4-BE49-F238E27FC236}">
                <a16:creationId xmlns:a16="http://schemas.microsoft.com/office/drawing/2014/main" id="{172E62E5-A022-F298-28BF-1E5707AC678D}"/>
              </a:ext>
            </a:extLst>
          </p:cNvPr>
          <p:cNvCxnSpPr>
            <a:cxnSpLocks/>
          </p:cNvCxnSpPr>
          <p:nvPr/>
        </p:nvCxnSpPr>
        <p:spPr>
          <a:xfrm flipV="1">
            <a:off x="9119787" y="10778203"/>
            <a:ext cx="2808322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37" name="Group 2236">
            <a:extLst>
              <a:ext uri="{FF2B5EF4-FFF2-40B4-BE49-F238E27FC236}">
                <a16:creationId xmlns:a16="http://schemas.microsoft.com/office/drawing/2014/main" id="{9AB98862-B1B5-91AF-90B2-42FA3E8226B6}"/>
              </a:ext>
            </a:extLst>
          </p:cNvPr>
          <p:cNvGrpSpPr/>
          <p:nvPr/>
        </p:nvGrpSpPr>
        <p:grpSpPr>
          <a:xfrm>
            <a:off x="5582085" y="6841268"/>
            <a:ext cx="1189083" cy="778635"/>
            <a:chOff x="13170097" y="4921682"/>
            <a:chExt cx="1413252" cy="886220"/>
          </a:xfrm>
        </p:grpSpPr>
        <p:sp>
          <p:nvSpPr>
            <p:cNvPr id="2238" name="Rectangle 2237">
              <a:extLst>
                <a:ext uri="{FF2B5EF4-FFF2-40B4-BE49-F238E27FC236}">
                  <a16:creationId xmlns:a16="http://schemas.microsoft.com/office/drawing/2014/main" id="{622A8F6C-6E75-CF3B-AAB3-FFA22DB2CDE0}"/>
                </a:ext>
              </a:extLst>
            </p:cNvPr>
            <p:cNvSpPr/>
            <p:nvPr/>
          </p:nvSpPr>
          <p:spPr>
            <a:xfrm>
              <a:off x="13170097" y="4960230"/>
              <a:ext cx="1377330" cy="8032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39" name="Picture 2238">
              <a:extLst>
                <a:ext uri="{FF2B5EF4-FFF2-40B4-BE49-F238E27FC236}">
                  <a16:creationId xmlns:a16="http://schemas.microsoft.com/office/drawing/2014/main" id="{7E6F4FBF-6A4B-117A-7BD4-3642B759D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3170097" y="4921682"/>
              <a:ext cx="1413252" cy="886220"/>
            </a:xfrm>
            <a:prstGeom prst="rect">
              <a:avLst/>
            </a:prstGeom>
          </p:spPr>
        </p:pic>
      </p:grpSp>
      <p:pic>
        <p:nvPicPr>
          <p:cNvPr id="2240" name="Picture 223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F0E13B1-35AD-BD10-BBF3-F795AF1CCEF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107" y="8441859"/>
            <a:ext cx="652497" cy="853495"/>
          </a:xfrm>
          <a:prstGeom prst="rect">
            <a:avLst/>
          </a:prstGeom>
        </p:spPr>
      </p:pic>
      <p:grpSp>
        <p:nvGrpSpPr>
          <p:cNvPr id="2241" name="Group 2240">
            <a:extLst>
              <a:ext uri="{FF2B5EF4-FFF2-40B4-BE49-F238E27FC236}">
                <a16:creationId xmlns:a16="http://schemas.microsoft.com/office/drawing/2014/main" id="{522264A1-E99E-53D7-C80A-7CDB5A8C7350}"/>
              </a:ext>
            </a:extLst>
          </p:cNvPr>
          <p:cNvGrpSpPr/>
          <p:nvPr/>
        </p:nvGrpSpPr>
        <p:grpSpPr>
          <a:xfrm>
            <a:off x="5538655" y="9441914"/>
            <a:ext cx="1422067" cy="620485"/>
            <a:chOff x="2154254" y="4816717"/>
            <a:chExt cx="3739525" cy="1329888"/>
          </a:xfrm>
        </p:grpSpPr>
        <p:pic>
          <p:nvPicPr>
            <p:cNvPr id="2242" name="Picture 2241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9E550EC5-4B9C-FD74-3E42-371277BC73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0" t="5555" r="37139" b="7325"/>
            <a:stretch/>
          </p:blipFill>
          <p:spPr>
            <a:xfrm>
              <a:off x="3547549" y="4870961"/>
              <a:ext cx="709619" cy="1275644"/>
            </a:xfrm>
            <a:prstGeom prst="rect">
              <a:avLst/>
            </a:prstGeom>
          </p:spPr>
        </p:pic>
        <p:pic>
          <p:nvPicPr>
            <p:cNvPr id="2243" name="Picture 2242" descr="A picture containing text, table, silhouette&#10;&#10;Description automatically generated">
              <a:extLst>
                <a:ext uri="{FF2B5EF4-FFF2-40B4-BE49-F238E27FC236}">
                  <a16:creationId xmlns:a16="http://schemas.microsoft.com/office/drawing/2014/main" id="{208ED31F-E482-F7FC-39FC-A04E8754C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4327" y="4861366"/>
              <a:ext cx="1299452" cy="1285239"/>
            </a:xfrm>
            <a:prstGeom prst="rect">
              <a:avLst/>
            </a:prstGeom>
          </p:spPr>
        </p:pic>
        <p:pic>
          <p:nvPicPr>
            <p:cNvPr id="2244" name="Picture 2243" descr="Shape&#10;&#10;Description automatically generated">
              <a:extLst>
                <a:ext uri="{FF2B5EF4-FFF2-40B4-BE49-F238E27FC236}">
                  <a16:creationId xmlns:a16="http://schemas.microsoft.com/office/drawing/2014/main" id="{4F324198-2BBB-62AD-2A8C-2C51A77BE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254" y="4816717"/>
              <a:ext cx="1148018" cy="1037701"/>
            </a:xfrm>
            <a:prstGeom prst="rect">
              <a:avLst/>
            </a:prstGeom>
          </p:spPr>
        </p:pic>
      </p:grpSp>
      <p:pic>
        <p:nvPicPr>
          <p:cNvPr id="2245" name="Picture 2244" descr="A picture containing furniture, seat, chair&#10;&#10;Description automatically generated">
            <a:extLst>
              <a:ext uri="{FF2B5EF4-FFF2-40B4-BE49-F238E27FC236}">
                <a16:creationId xmlns:a16="http://schemas.microsoft.com/office/drawing/2014/main" id="{21F9C1C7-2A99-2133-427D-A5EDFF13B3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747" y="10201169"/>
            <a:ext cx="534695" cy="895824"/>
          </a:xfrm>
          <a:prstGeom prst="rect">
            <a:avLst/>
          </a:prstGeom>
        </p:spPr>
      </p:pic>
      <p:sp>
        <p:nvSpPr>
          <p:cNvPr id="2264" name="TextBox 2263">
            <a:extLst>
              <a:ext uri="{FF2B5EF4-FFF2-40B4-BE49-F238E27FC236}">
                <a16:creationId xmlns:a16="http://schemas.microsoft.com/office/drawing/2014/main" id="{AC19578D-2AB9-3EE4-DEFA-4967C6715152}"/>
              </a:ext>
            </a:extLst>
          </p:cNvPr>
          <p:cNvSpPr txBox="1"/>
          <p:nvPr/>
        </p:nvSpPr>
        <p:spPr>
          <a:xfrm>
            <a:off x="5811229" y="6474135"/>
            <a:ext cx="2813851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alibri"/>
              </a:rPr>
              <a:t>‘I’ (Pierre) or ‘he’ (Max)</a:t>
            </a:r>
          </a:p>
        </p:txBody>
      </p:sp>
      <p:sp>
        <p:nvSpPr>
          <p:cNvPr id="2266" name="TextBox 2265">
            <a:extLst>
              <a:ext uri="{FF2B5EF4-FFF2-40B4-BE49-F238E27FC236}">
                <a16:creationId xmlns:a16="http://schemas.microsoft.com/office/drawing/2014/main" id="{527B3A3F-86E2-8A74-73EB-EE21F4A5D746}"/>
              </a:ext>
            </a:extLst>
          </p:cNvPr>
          <p:cNvSpPr txBox="1"/>
          <p:nvPr/>
        </p:nvSpPr>
        <p:spPr>
          <a:xfrm>
            <a:off x="9399165" y="6433679"/>
            <a:ext cx="23221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alibri"/>
              </a:rPr>
              <a:t>where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alibri"/>
              </a:rPr>
              <a:t> (in English)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28" name="Group 2327">
            <a:extLst>
              <a:ext uri="{FF2B5EF4-FFF2-40B4-BE49-F238E27FC236}">
                <a16:creationId xmlns:a16="http://schemas.microsoft.com/office/drawing/2014/main" id="{064DDFEB-EFE3-D5D2-29DE-A251EA782948}"/>
              </a:ext>
            </a:extLst>
          </p:cNvPr>
          <p:cNvGrpSpPr/>
          <p:nvPr/>
        </p:nvGrpSpPr>
        <p:grpSpPr>
          <a:xfrm>
            <a:off x="102201" y="11286712"/>
            <a:ext cx="2331393" cy="849944"/>
            <a:chOff x="265969" y="4581662"/>
            <a:chExt cx="2331393" cy="849944"/>
          </a:xfrm>
        </p:grpSpPr>
        <p:sp>
          <p:nvSpPr>
            <p:cNvPr id="2329" name="Title 1">
              <a:extLst>
                <a:ext uri="{FF2B5EF4-FFF2-40B4-BE49-F238E27FC236}">
                  <a16:creationId xmlns:a16="http://schemas.microsoft.com/office/drawing/2014/main" id="{3B33AB4F-34A5-1CF8-669A-1D0B5758B661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2330" name="Picture 2329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C93448F5-E2D2-2684-7298-52969D412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2331" name="TextBox 2330">
            <a:extLst>
              <a:ext uri="{FF2B5EF4-FFF2-40B4-BE49-F238E27FC236}">
                <a16:creationId xmlns:a16="http://schemas.microsoft.com/office/drawing/2014/main" id="{EB2182EA-0A79-CE4C-6732-FBFAF4359D94}"/>
              </a:ext>
            </a:extLst>
          </p:cNvPr>
          <p:cNvSpPr txBox="1"/>
          <p:nvPr/>
        </p:nvSpPr>
        <p:spPr>
          <a:xfrm>
            <a:off x="2412826" y="11468704"/>
            <a:ext cx="9007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Pierre parle. Qui a quoi ?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où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332" name="Table 2">
            <a:extLst>
              <a:ext uri="{FF2B5EF4-FFF2-40B4-BE49-F238E27FC236}">
                <a16:creationId xmlns:a16="http://schemas.microsoft.com/office/drawing/2014/main" id="{277A2491-BFA4-D8CD-4EC8-2B996202A30E}"/>
              </a:ext>
            </a:extLst>
          </p:cNvPr>
          <p:cNvGraphicFramePr/>
          <p:nvPr/>
        </p:nvGraphicFramePr>
        <p:xfrm>
          <a:off x="212831" y="12092901"/>
          <a:ext cx="10802499" cy="3928869"/>
        </p:xfrm>
        <a:graphic>
          <a:graphicData uri="http://schemas.openxmlformats.org/drawingml/2006/table">
            <a:tbl>
              <a:tblPr/>
              <a:tblGrid>
                <a:gridCol w="1097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8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53293">
                  <a:extLst>
                    <a:ext uri="{9D8B030D-6E8A-4147-A177-3AD203B41FA5}">
                      <a16:colId xmlns:a16="http://schemas.microsoft.com/office/drawing/2014/main" val="2536548653"/>
                    </a:ext>
                  </a:extLst>
                </a:gridCol>
                <a:gridCol w="3753293">
                  <a:extLst>
                    <a:ext uri="{9D8B030D-6E8A-4147-A177-3AD203B41FA5}">
                      <a16:colId xmlns:a16="http://schemas.microsoft.com/office/drawing/2014/main" val="2888884074"/>
                    </a:ext>
                  </a:extLst>
                </a:gridCol>
              </a:tblGrid>
              <a:tr h="561267">
                <a:tc>
                  <a:txBody>
                    <a:bodyPr/>
                    <a:lstStyle/>
                    <a:p>
                      <a:pPr algn="ctr"/>
                      <a:endParaRPr lang="en-US" sz="24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| He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What?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267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267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1267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1267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1267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1267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6969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56714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9BF0FBA-F5A2-422F-A59F-1CC755152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5340" y="167153"/>
            <a:ext cx="1415490" cy="668152"/>
          </a:xfrm>
        </p:spPr>
        <p:txBody>
          <a:bodyPr>
            <a:norm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term 1 Week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78791" y="162736"/>
            <a:ext cx="7668068" cy="748825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have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Jaune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B750C64-2D70-4195-91B3-354A4A35F328}"/>
              </a:ext>
            </a:extLst>
          </p:cNvPr>
          <p:cNvGrpSpPr/>
          <p:nvPr/>
        </p:nvGrpSpPr>
        <p:grpSpPr>
          <a:xfrm>
            <a:off x="7775715" y="282177"/>
            <a:ext cx="927176" cy="776831"/>
            <a:chOff x="3814354" y="2201705"/>
            <a:chExt cx="564996" cy="473382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415B0151-6032-4EB0-A3CD-17E2BB446C01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ADD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ABCA38A-0807-41B1-98EC-030D5EAAAEAE}"/>
                </a:ext>
              </a:extLst>
            </p:cNvPr>
            <p:cNvSpPr txBox="1"/>
            <p:nvPr/>
          </p:nvSpPr>
          <p:spPr>
            <a:xfrm rot="20463376">
              <a:off x="3833655" y="2249540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FADD2E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10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BE2B0CE5-3530-3EEE-A113-1893C20D8274}"/>
              </a:ext>
            </a:extLst>
          </p:cNvPr>
          <p:cNvGrpSpPr/>
          <p:nvPr/>
        </p:nvGrpSpPr>
        <p:grpSpPr>
          <a:xfrm>
            <a:off x="11347069" y="15577891"/>
            <a:ext cx="818940" cy="590234"/>
            <a:chOff x="11347069" y="15577891"/>
            <a:chExt cx="818940" cy="590234"/>
          </a:xfrm>
        </p:grpSpPr>
        <p:pic>
          <p:nvPicPr>
            <p:cNvPr id="111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88883DCD-8CF9-5AB3-5113-4B96EAD88E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7069" y="15577891"/>
              <a:ext cx="818940" cy="584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F323C7F-5E18-AE59-D28D-98F56B416FF6}"/>
                </a:ext>
              </a:extLst>
            </p:cNvPr>
            <p:cNvSpPr txBox="1"/>
            <p:nvPr/>
          </p:nvSpPr>
          <p:spPr>
            <a:xfrm>
              <a:off x="11463029" y="15671707"/>
              <a:ext cx="577402" cy="496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32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2BA09D-E850-AEC8-09DF-52C34DA6CF2B}"/>
              </a:ext>
            </a:extLst>
          </p:cNvPr>
          <p:cNvGrpSpPr/>
          <p:nvPr/>
        </p:nvGrpSpPr>
        <p:grpSpPr>
          <a:xfrm>
            <a:off x="178791" y="1168016"/>
            <a:ext cx="2046279" cy="849944"/>
            <a:chOff x="291715" y="11147271"/>
            <a:chExt cx="2046279" cy="849944"/>
          </a:xfrm>
        </p:grpSpPr>
        <p:sp>
          <p:nvSpPr>
            <p:cNvPr id="3" name="Title 2">
              <a:extLst>
                <a:ext uri="{FF2B5EF4-FFF2-40B4-BE49-F238E27FC236}">
                  <a16:creationId xmlns:a16="http://schemas.microsoft.com/office/drawing/2014/main" id="{8A0E7C0B-35C5-D97B-DB7A-F568EF9A8C22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5" name="Picture 4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A4925D2B-CA03-8BA3-800A-C86AAA82D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5479985-D2AF-FC3F-C318-872C40C9BB0C}"/>
              </a:ext>
            </a:extLst>
          </p:cNvPr>
          <p:cNvSpPr txBox="1"/>
          <p:nvPr/>
        </p:nvSpPr>
        <p:spPr>
          <a:xfrm>
            <a:off x="2260511" y="1360075"/>
            <a:ext cx="9258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5A2206-E7DC-B377-3724-11894F8A68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982" y="4125501"/>
            <a:ext cx="1186070" cy="108036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542A70A-9B97-9853-A548-FB8FEC8BE2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82" y="2419521"/>
            <a:ext cx="1186070" cy="1186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0D8C76-6E28-0110-AEA6-CE57A5596E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092" y="6131060"/>
            <a:ext cx="1162417" cy="11012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B68E77-1AD5-A909-D77C-20556704AB70}"/>
              </a:ext>
            </a:extLst>
          </p:cNvPr>
          <p:cNvSpPr txBox="1"/>
          <p:nvPr/>
        </p:nvSpPr>
        <p:spPr>
          <a:xfrm>
            <a:off x="1474010" y="723302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56A9DF-7517-641D-A7A6-7B1DA1516DA9}"/>
              </a:ext>
            </a:extLst>
          </p:cNvPr>
          <p:cNvSpPr txBox="1"/>
          <p:nvPr/>
        </p:nvSpPr>
        <p:spPr>
          <a:xfrm>
            <a:off x="1454204" y="482072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78261A-5D9F-3252-08C3-B4D12696880C}"/>
              </a:ext>
            </a:extLst>
          </p:cNvPr>
          <p:cNvSpPr txBox="1"/>
          <p:nvPr/>
        </p:nvSpPr>
        <p:spPr>
          <a:xfrm>
            <a:off x="1440547" y="311358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6051B06F-5BA4-4513-A4B0-3FB082B19A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931" y="2075263"/>
            <a:ext cx="1139687" cy="1143194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49250C46-E600-7D8D-079F-ECDCC0164F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923" y="2139889"/>
            <a:ext cx="933659" cy="933659"/>
          </a:xfrm>
          <a:prstGeom prst="rect">
            <a:avLst/>
          </a:prstGeom>
        </p:spPr>
      </p:pic>
      <p:sp>
        <p:nvSpPr>
          <p:cNvPr id="17" name="Explosion: 8 Points 9">
            <a:extLst>
              <a:ext uri="{FF2B5EF4-FFF2-40B4-BE49-F238E27FC236}">
                <a16:creationId xmlns:a16="http://schemas.microsoft.com/office/drawing/2014/main" id="{5EDCE8C0-6653-DF1D-7509-FD43854FBC03}"/>
              </a:ext>
            </a:extLst>
          </p:cNvPr>
          <p:cNvSpPr/>
          <p:nvPr/>
        </p:nvSpPr>
        <p:spPr>
          <a:xfrm rot="20101036">
            <a:off x="10800510" y="2223464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Explosion: 8 Points 10">
            <a:extLst>
              <a:ext uri="{FF2B5EF4-FFF2-40B4-BE49-F238E27FC236}">
                <a16:creationId xmlns:a16="http://schemas.microsoft.com/office/drawing/2014/main" id="{60E6B20D-54B2-FA94-570A-AE8C50315491}"/>
              </a:ext>
            </a:extLst>
          </p:cNvPr>
          <p:cNvSpPr/>
          <p:nvPr/>
        </p:nvSpPr>
        <p:spPr>
          <a:xfrm rot="20101036">
            <a:off x="10805026" y="2219391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A96554-8935-2F10-1CFB-75CED92DD09E}"/>
              </a:ext>
            </a:extLst>
          </p:cNvPr>
          <p:cNvSpPr txBox="1"/>
          <p:nvPr/>
        </p:nvSpPr>
        <p:spPr>
          <a:xfrm rot="20326871">
            <a:off x="10764821" y="2408500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ea typeface="+mn-ea"/>
                <a:cs typeface="Arial"/>
                <a:sym typeface="Arial"/>
              </a:rPr>
              <a:t>mots</a:t>
            </a: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06F92A3D-B26A-B82E-BEE7-ACB6F21B7351}"/>
              </a:ext>
            </a:extLst>
          </p:cNvPr>
          <p:cNvSpPr txBox="1">
            <a:spLocks/>
          </p:cNvSpPr>
          <p:nvPr/>
        </p:nvSpPr>
        <p:spPr>
          <a:xfrm>
            <a:off x="10406180" y="3144168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4F78133-DEE1-85AF-E937-C5E36DC0BD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497" y="10423861"/>
            <a:ext cx="1155409" cy="10803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8D631B9-47E5-BF17-E64D-338980C8A1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214" y="12609973"/>
            <a:ext cx="1132367" cy="110123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7452ABE-7DF3-61EE-1BB4-D37A46D96F8C}"/>
              </a:ext>
            </a:extLst>
          </p:cNvPr>
          <p:cNvSpPr txBox="1"/>
          <p:nvPr/>
        </p:nvSpPr>
        <p:spPr>
          <a:xfrm>
            <a:off x="1054911" y="13865398"/>
            <a:ext cx="68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B0CD05-AFFC-6329-000D-EEF4C466D5C5}"/>
              </a:ext>
            </a:extLst>
          </p:cNvPr>
          <p:cNvSpPr txBox="1"/>
          <p:nvPr/>
        </p:nvSpPr>
        <p:spPr>
          <a:xfrm>
            <a:off x="1062031" y="11481630"/>
            <a:ext cx="68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E13D3BE-978E-D1E5-662E-E52555BE8C29}"/>
              </a:ext>
            </a:extLst>
          </p:cNvPr>
          <p:cNvGrpSpPr/>
          <p:nvPr/>
        </p:nvGrpSpPr>
        <p:grpSpPr>
          <a:xfrm>
            <a:off x="214232" y="8613118"/>
            <a:ext cx="2046279" cy="849944"/>
            <a:chOff x="291715" y="11147271"/>
            <a:chExt cx="2046279" cy="849944"/>
          </a:xfrm>
        </p:grpSpPr>
        <p:sp>
          <p:nvSpPr>
            <p:cNvPr id="27" name="Title 2">
              <a:extLst>
                <a:ext uri="{FF2B5EF4-FFF2-40B4-BE49-F238E27FC236}">
                  <a16:creationId xmlns:a16="http://schemas.microsoft.com/office/drawing/2014/main" id="{593E929E-F132-A6D7-FCA9-475BD66EF33F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28" name="Picture 27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40409B79-5E9D-86C7-DD02-9A3BAC7F4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3103273-6DD1-1D21-097C-054E096B4B15}"/>
              </a:ext>
            </a:extLst>
          </p:cNvPr>
          <p:cNvSpPr txBox="1"/>
          <p:nvPr/>
        </p:nvSpPr>
        <p:spPr>
          <a:xfrm>
            <a:off x="2295952" y="8805177"/>
            <a:ext cx="9258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francais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31" name="Table 4">
            <a:extLst>
              <a:ext uri="{FF2B5EF4-FFF2-40B4-BE49-F238E27FC236}">
                <a16:creationId xmlns:a16="http://schemas.microsoft.com/office/drawing/2014/main" id="{0BCA57E4-3544-382E-72BE-C5E8E36B83AA}"/>
              </a:ext>
            </a:extLst>
          </p:cNvPr>
          <p:cNvGraphicFramePr>
            <a:graphicFrameLocks noGrp="1"/>
          </p:cNvGraphicFramePr>
          <p:nvPr/>
        </p:nvGraphicFramePr>
        <p:xfrm>
          <a:off x="299130" y="9636858"/>
          <a:ext cx="10107050" cy="5168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0051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5354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78671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7478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3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it 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message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drawing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pencil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what?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he has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graphicFrame>
        <p:nvGraphicFramePr>
          <p:cNvPr id="32" name="Table 4">
            <a:extLst>
              <a:ext uri="{FF2B5EF4-FFF2-40B4-BE49-F238E27FC236}">
                <a16:creationId xmlns:a16="http://schemas.microsoft.com/office/drawing/2014/main" id="{E5139BA7-1E1E-578B-A8EE-DCFAEE3AE7E4}"/>
              </a:ext>
            </a:extLst>
          </p:cNvPr>
          <p:cNvGraphicFramePr>
            <a:graphicFrameLocks noGrp="1"/>
          </p:cNvGraphicFramePr>
          <p:nvPr/>
        </p:nvGraphicFramePr>
        <p:xfrm>
          <a:off x="299130" y="2050638"/>
          <a:ext cx="10101420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1711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46951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7695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7323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midi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parler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écouter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univers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écrire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courageuse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sérieux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curieux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mercredi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mardi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heureuse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question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réponse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où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avoir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10121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9BF0FBA-F5A2-422F-A59F-1CC755152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5340" y="167153"/>
            <a:ext cx="1415490" cy="668152"/>
          </a:xfrm>
        </p:spPr>
        <p:txBody>
          <a:bodyPr>
            <a:norm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term 1 Week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78791" y="162736"/>
            <a:ext cx="7668068" cy="748825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have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Jaune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B750C64-2D70-4195-91B3-354A4A35F328}"/>
              </a:ext>
            </a:extLst>
          </p:cNvPr>
          <p:cNvGrpSpPr/>
          <p:nvPr/>
        </p:nvGrpSpPr>
        <p:grpSpPr>
          <a:xfrm>
            <a:off x="7775715" y="282177"/>
            <a:ext cx="927176" cy="776831"/>
            <a:chOff x="3814354" y="2201705"/>
            <a:chExt cx="564996" cy="473382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415B0151-6032-4EB0-A3CD-17E2BB446C01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ADD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ABCA38A-0807-41B1-98EC-030D5EAAAEAE}"/>
                </a:ext>
              </a:extLst>
            </p:cNvPr>
            <p:cNvSpPr txBox="1"/>
            <p:nvPr/>
          </p:nvSpPr>
          <p:spPr>
            <a:xfrm rot="20463376">
              <a:off x="3833655" y="2249540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FADD2E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11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BE2B0CE5-3530-3EEE-A113-1893C20D8274}"/>
              </a:ext>
            </a:extLst>
          </p:cNvPr>
          <p:cNvGrpSpPr/>
          <p:nvPr/>
        </p:nvGrpSpPr>
        <p:grpSpPr>
          <a:xfrm>
            <a:off x="11347069" y="15577891"/>
            <a:ext cx="818940" cy="590234"/>
            <a:chOff x="11347069" y="15577891"/>
            <a:chExt cx="818940" cy="590234"/>
          </a:xfrm>
        </p:grpSpPr>
        <p:pic>
          <p:nvPicPr>
            <p:cNvPr id="111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88883DCD-8CF9-5AB3-5113-4B96EAD88E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7069" y="15577891"/>
              <a:ext cx="818940" cy="584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F323C7F-5E18-AE59-D28D-98F56B416FF6}"/>
                </a:ext>
              </a:extLst>
            </p:cNvPr>
            <p:cNvSpPr txBox="1"/>
            <p:nvPr/>
          </p:nvSpPr>
          <p:spPr>
            <a:xfrm>
              <a:off x="11463029" y="15671707"/>
              <a:ext cx="601447" cy="496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33</a:t>
              </a:r>
            </a:p>
          </p:txBody>
        </p:sp>
      </p:grpSp>
      <p:sp>
        <p:nvSpPr>
          <p:cNvPr id="7" name="Rectangle: Rounded Corners 28">
            <a:extLst>
              <a:ext uri="{FF2B5EF4-FFF2-40B4-BE49-F238E27FC236}">
                <a16:creationId xmlns:a16="http://schemas.microsoft.com/office/drawing/2014/main" id="{81E03CA7-9C61-C990-ED29-E23921376683}"/>
              </a:ext>
            </a:extLst>
          </p:cNvPr>
          <p:cNvSpPr/>
          <p:nvPr/>
        </p:nvSpPr>
        <p:spPr>
          <a:xfrm>
            <a:off x="361939" y="1173246"/>
            <a:ext cx="2329821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4ACEFCC-09DE-F3F8-6C9D-674C2F8400DB}"/>
              </a:ext>
            </a:extLst>
          </p:cNvPr>
          <p:cNvGrpSpPr/>
          <p:nvPr/>
        </p:nvGrpSpPr>
        <p:grpSpPr>
          <a:xfrm>
            <a:off x="477509" y="1320378"/>
            <a:ext cx="2754483" cy="773742"/>
            <a:chOff x="1639842" y="1416995"/>
            <a:chExt cx="1678513" cy="471499"/>
          </a:xfrm>
        </p:grpSpPr>
        <p:sp>
          <p:nvSpPr>
            <p:cNvPr id="33" name="Google Shape;112;p3">
              <a:extLst>
                <a:ext uri="{FF2B5EF4-FFF2-40B4-BE49-F238E27FC236}">
                  <a16:creationId xmlns:a16="http://schemas.microsoft.com/office/drawing/2014/main" id="{20405356-DFBA-0573-46D2-F42E52D40A6A}"/>
                </a:ext>
              </a:extLst>
            </p:cNvPr>
            <p:cNvSpPr txBox="1"/>
            <p:nvPr/>
          </p:nvSpPr>
          <p:spPr>
            <a:xfrm>
              <a:off x="1871346" y="1463927"/>
              <a:ext cx="1419735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4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051670E9-05A9-EB25-13A3-BAE55E5AD47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39842" y="1416995"/>
              <a:ext cx="520475" cy="471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61E48F1-AB8C-B49D-FC05-1487779F05FC}"/>
                </a:ext>
              </a:extLst>
            </p:cNvPr>
            <p:cNvSpPr txBox="1"/>
            <p:nvPr/>
          </p:nvSpPr>
          <p:spPr>
            <a:xfrm>
              <a:off x="2131647" y="1483011"/>
              <a:ext cx="1186708" cy="3015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6378DFC-7250-5B27-15DF-619F6CE4E6A7}"/>
              </a:ext>
            </a:extLst>
          </p:cNvPr>
          <p:cNvGrpSpPr/>
          <p:nvPr/>
        </p:nvGrpSpPr>
        <p:grpSpPr>
          <a:xfrm>
            <a:off x="8949889" y="725369"/>
            <a:ext cx="2865702" cy="2173786"/>
            <a:chOff x="4310576" y="875609"/>
            <a:chExt cx="2558030" cy="1792807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75701AF-8CE5-692D-8A9C-6DFE98E35632}"/>
                </a:ext>
              </a:extLst>
            </p:cNvPr>
            <p:cNvSpPr/>
            <p:nvPr/>
          </p:nvSpPr>
          <p:spPr>
            <a:xfrm>
              <a:off x="4318195" y="953424"/>
              <a:ext cx="2539805" cy="17149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: Rounded Corners 82">
              <a:extLst>
                <a:ext uri="{FF2B5EF4-FFF2-40B4-BE49-F238E27FC236}">
                  <a16:creationId xmlns:a16="http://schemas.microsoft.com/office/drawing/2014/main" id="{9B36A808-DBD2-200C-2D43-22C9961529C3}"/>
                </a:ext>
              </a:extLst>
            </p:cNvPr>
            <p:cNvSpPr/>
            <p:nvPr/>
          </p:nvSpPr>
          <p:spPr>
            <a:xfrm>
              <a:off x="4310576" y="875609"/>
              <a:ext cx="2558030" cy="536242"/>
            </a:xfrm>
            <a:prstGeom prst="roundRect">
              <a:avLst>
                <a:gd name="adj" fmla="val 21996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954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🎯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AC255A18-852D-3992-3F9E-7B334AD7CF5C}"/>
              </a:ext>
            </a:extLst>
          </p:cNvPr>
          <p:cNvSpPr/>
          <p:nvPr/>
        </p:nvSpPr>
        <p:spPr>
          <a:xfrm>
            <a:off x="9084410" y="1488715"/>
            <a:ext cx="241966" cy="2590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4D23AFE-1392-5C96-57B4-A7F0741E4BD2}"/>
              </a:ext>
            </a:extLst>
          </p:cNvPr>
          <p:cNvSpPr txBox="1"/>
          <p:nvPr/>
        </p:nvSpPr>
        <p:spPr>
          <a:xfrm>
            <a:off x="9326375" y="1415133"/>
            <a:ext cx="2707417" cy="698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6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Reading (aloud) a story in French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E23745F-B362-B1F4-8B1E-F696DAEB8E0C}"/>
              </a:ext>
            </a:extLst>
          </p:cNvPr>
          <p:cNvSpPr txBox="1"/>
          <p:nvPr/>
        </p:nvSpPr>
        <p:spPr>
          <a:xfrm>
            <a:off x="9344209" y="2135162"/>
            <a:ext cx="2515567" cy="698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6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Talking about having and being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47879E1-C257-C125-A359-812F11E46C0D}"/>
              </a:ext>
            </a:extLst>
          </p:cNvPr>
          <p:cNvGrpSpPr/>
          <p:nvPr/>
        </p:nvGrpSpPr>
        <p:grpSpPr>
          <a:xfrm>
            <a:off x="120981" y="5839055"/>
            <a:ext cx="2268556" cy="862054"/>
            <a:chOff x="314909" y="12083263"/>
            <a:chExt cx="2268556" cy="862054"/>
          </a:xfrm>
        </p:grpSpPr>
        <p:sp>
          <p:nvSpPr>
            <p:cNvPr id="47" name="Title 1">
              <a:extLst>
                <a:ext uri="{FF2B5EF4-FFF2-40B4-BE49-F238E27FC236}">
                  <a16:creationId xmlns:a16="http://schemas.microsoft.com/office/drawing/2014/main" id="{F5817803-DA08-9FE9-D148-08528E650464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48" name="Picture 47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2E5F4EBC-75F2-5B4C-CF2C-8D8E69455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49" name="Table 51">
            <a:extLst>
              <a:ext uri="{FF2B5EF4-FFF2-40B4-BE49-F238E27FC236}">
                <a16:creationId xmlns:a16="http://schemas.microsoft.com/office/drawing/2014/main" id="{0FECE250-079F-C0C3-D3BE-3F8C88DE8A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792633"/>
              </p:ext>
            </p:extLst>
          </p:nvPr>
        </p:nvGraphicFramePr>
        <p:xfrm>
          <a:off x="308417" y="6686551"/>
          <a:ext cx="9634683" cy="18379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8671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408671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2388738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428603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pPr algn="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(pour)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moi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idéal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marL="0" marR="0" lvl="0" indent="0" algn="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(pour)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toi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de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pPr algn="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carte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pour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1219170" rtl="0" eaLnBrk="1" latinLnBrk="0" hangingPunct="1"/>
                      <a:endParaRPr lang="en-GB" sz="26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</a:tbl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C903AD61-A7C1-F310-C89E-F5D88850A7F4}"/>
              </a:ext>
            </a:extLst>
          </p:cNvPr>
          <p:cNvSpPr txBox="1"/>
          <p:nvPr/>
        </p:nvSpPr>
        <p:spPr>
          <a:xfrm>
            <a:off x="2398258" y="5996456"/>
            <a:ext cx="7306808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51" name="Table 107">
            <a:extLst>
              <a:ext uri="{FF2B5EF4-FFF2-40B4-BE49-F238E27FC236}">
                <a16:creationId xmlns:a16="http://schemas.microsoft.com/office/drawing/2014/main" id="{4D982133-8A2C-BEE5-52EB-3CA095E3D4B1}"/>
              </a:ext>
            </a:extLst>
          </p:cNvPr>
          <p:cNvGraphicFramePr>
            <a:graphicFrameLocks noGrp="1"/>
          </p:cNvGraphicFramePr>
          <p:nvPr/>
        </p:nvGraphicFramePr>
        <p:xfrm>
          <a:off x="508996" y="2188899"/>
          <a:ext cx="2097244" cy="18771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97244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877170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au/</a:t>
                      </a:r>
                      <a:r>
                        <a:rPr lang="en-GB" sz="23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eau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/o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52" name="TextBox 51">
            <a:extLst>
              <a:ext uri="{FF2B5EF4-FFF2-40B4-BE49-F238E27FC236}">
                <a16:creationId xmlns:a16="http://schemas.microsoft.com/office/drawing/2014/main" id="{051E2AF0-B949-0A26-7EDB-082A676CA330}"/>
              </a:ext>
            </a:extLst>
          </p:cNvPr>
          <p:cNvSpPr txBox="1"/>
          <p:nvPr/>
        </p:nvSpPr>
        <p:spPr>
          <a:xfrm>
            <a:off x="381281" y="3674048"/>
            <a:ext cx="2460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388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Title 2">
            <a:extLst>
              <a:ext uri="{FF2B5EF4-FFF2-40B4-BE49-F238E27FC236}">
                <a16:creationId xmlns:a16="http://schemas.microsoft.com/office/drawing/2014/main" id="{38B33D57-36BA-AE3D-B12F-762578719B3E}"/>
              </a:ext>
            </a:extLst>
          </p:cNvPr>
          <p:cNvSpPr txBox="1">
            <a:spLocks/>
          </p:cNvSpPr>
          <p:nvPr/>
        </p:nvSpPr>
        <p:spPr>
          <a:xfrm>
            <a:off x="10223626" y="7784138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9732C1D-1813-C0C8-FBF3-92A0A00F5A8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09442" y="6637991"/>
            <a:ext cx="1255885" cy="1146147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0E519953-48FC-3E65-121A-72003AAB5F0F}"/>
              </a:ext>
            </a:extLst>
          </p:cNvPr>
          <p:cNvGrpSpPr/>
          <p:nvPr/>
        </p:nvGrpSpPr>
        <p:grpSpPr>
          <a:xfrm>
            <a:off x="3314396" y="1512522"/>
            <a:ext cx="2331393" cy="849944"/>
            <a:chOff x="265969" y="4581662"/>
            <a:chExt cx="2331393" cy="849944"/>
          </a:xfrm>
        </p:grpSpPr>
        <p:sp>
          <p:nvSpPr>
            <p:cNvPr id="62" name="Title 1">
              <a:extLst>
                <a:ext uri="{FF2B5EF4-FFF2-40B4-BE49-F238E27FC236}">
                  <a16:creationId xmlns:a16="http://schemas.microsoft.com/office/drawing/2014/main" id="{DB89B212-2358-39C4-C440-4DBB692888C5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63" name="Picture 62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E4AD5AAF-1539-D07A-EFE2-D4D90D953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2E38890D-ACBC-FF45-B2E0-475966946C06}"/>
              </a:ext>
            </a:extLst>
          </p:cNvPr>
          <p:cNvSpPr txBox="1"/>
          <p:nvPr/>
        </p:nvSpPr>
        <p:spPr>
          <a:xfrm>
            <a:off x="4362626" y="2261416"/>
            <a:ext cx="3803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 is nasal before a consonant and at the end of words.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6E82DBD7-3022-73DE-93DD-915B35AB70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2474" y="2630491"/>
            <a:ext cx="805826" cy="819392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5E115BD6-4283-91F7-3AD5-9A754F28432C}"/>
              </a:ext>
            </a:extLst>
          </p:cNvPr>
          <p:cNvSpPr txBox="1"/>
          <p:nvPr/>
        </p:nvSpPr>
        <p:spPr>
          <a:xfrm>
            <a:off x="327326" y="3340941"/>
            <a:ext cx="2460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[left]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388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7" name="Google Shape;111;p3" descr="Speech Icon, Voice, Talking, Audio, Speech">
            <a:extLst>
              <a:ext uri="{FF2B5EF4-FFF2-40B4-BE49-F238E27FC236}">
                <a16:creationId xmlns:a16="http://schemas.microsoft.com/office/drawing/2014/main" id="{CA49C4CC-CC4B-ECE2-8A89-B6A8D7356F5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61246" y="1652575"/>
            <a:ext cx="656561" cy="51684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B7BECED3-A7AD-6810-D8DE-59995556D077}"/>
              </a:ext>
            </a:extLst>
          </p:cNvPr>
          <p:cNvSpPr txBox="1"/>
          <p:nvPr/>
        </p:nvSpPr>
        <p:spPr>
          <a:xfrm>
            <a:off x="3372554" y="2255082"/>
            <a:ext cx="6094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Écout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C’est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[au/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eau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/o]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] ?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E5DC156-5501-63C6-DF8F-B286A3253368}"/>
              </a:ext>
            </a:extLst>
          </p:cNvPr>
          <p:cNvGrpSpPr/>
          <p:nvPr/>
        </p:nvGrpSpPr>
        <p:grpSpPr>
          <a:xfrm>
            <a:off x="178791" y="11158135"/>
            <a:ext cx="2331393" cy="849944"/>
            <a:chOff x="265969" y="4581662"/>
            <a:chExt cx="2331393" cy="849944"/>
          </a:xfrm>
        </p:grpSpPr>
        <p:sp>
          <p:nvSpPr>
            <p:cNvPr id="71" name="Title 1">
              <a:extLst>
                <a:ext uri="{FF2B5EF4-FFF2-40B4-BE49-F238E27FC236}">
                  <a16:creationId xmlns:a16="http://schemas.microsoft.com/office/drawing/2014/main" id="{9A2892A6-5750-44B2-209A-4AE3A0AF01B0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72" name="Picture 71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588D8855-CBD3-8A63-2C6D-18E4C53A8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4057CE50-612E-97C6-FDDC-33FFCE4817B5}"/>
              </a:ext>
            </a:extLst>
          </p:cNvPr>
          <p:cNvSpPr txBox="1"/>
          <p:nvPr/>
        </p:nvSpPr>
        <p:spPr>
          <a:xfrm>
            <a:off x="2510184" y="11341472"/>
            <a:ext cx="9863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Écout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e.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a(s)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ou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es(t) ?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A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B 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07B6EF94-0614-2DCA-E3FF-E2AE430358EB}"/>
              </a:ext>
            </a:extLst>
          </p:cNvPr>
          <p:cNvGraphicFramePr>
            <a:graphicFrameLocks noGrp="1"/>
          </p:cNvGraphicFramePr>
          <p:nvPr/>
        </p:nvGraphicFramePr>
        <p:xfrm>
          <a:off x="628347" y="12085085"/>
          <a:ext cx="10103085" cy="3964032"/>
        </p:xfrm>
        <a:graphic>
          <a:graphicData uri="http://schemas.openxmlformats.org/drawingml/2006/table">
            <a:tbl>
              <a:tblPr/>
              <a:tblGrid>
                <a:gridCol w="756957">
                  <a:extLst>
                    <a:ext uri="{9D8B030D-6E8A-4147-A177-3AD203B41FA5}">
                      <a16:colId xmlns:a16="http://schemas.microsoft.com/office/drawing/2014/main" val="281463507"/>
                    </a:ext>
                  </a:extLst>
                </a:gridCol>
                <a:gridCol w="2740430">
                  <a:extLst>
                    <a:ext uri="{9D8B030D-6E8A-4147-A177-3AD203B41FA5}">
                      <a16:colId xmlns:a16="http://schemas.microsoft.com/office/drawing/2014/main" val="2943476915"/>
                    </a:ext>
                  </a:extLst>
                </a:gridCol>
                <a:gridCol w="3389386">
                  <a:extLst>
                    <a:ext uri="{9D8B030D-6E8A-4147-A177-3AD203B41FA5}">
                      <a16:colId xmlns:a16="http://schemas.microsoft.com/office/drawing/2014/main" val="1825048822"/>
                    </a:ext>
                  </a:extLst>
                </a:gridCol>
                <a:gridCol w="3216312">
                  <a:extLst>
                    <a:ext uri="{9D8B030D-6E8A-4147-A177-3AD203B41FA5}">
                      <a16:colId xmlns:a16="http://schemas.microsoft.com/office/drawing/2014/main" val="1098005039"/>
                    </a:ext>
                  </a:extLst>
                </a:gridCol>
              </a:tblGrid>
              <a:tr h="72808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have | are</a:t>
                      </a:r>
                      <a:br>
                        <a:rPr lang="en-US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has | is</a:t>
                      </a:r>
                      <a:endParaRPr 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205117"/>
                  </a:ext>
                </a:extLst>
              </a:tr>
              <a:tr h="40449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Tu as | Tu es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ici</a:t>
                      </a: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kern="1200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 crayon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4170203"/>
                  </a:ext>
                </a:extLst>
              </a:tr>
              <a:tr h="40449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Tu as | Tu es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idée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kern="1200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absent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0534208"/>
                  </a:ext>
                </a:extLst>
              </a:tr>
              <a:tr h="40449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Il a | Il </a:t>
                      </a:r>
                      <a:r>
                        <a:rPr lang="en-GB" sz="2000" b="1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endParaRPr lang="en-GB" sz="2000" b="1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idéal</a:t>
                      </a: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kern="1200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 lit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7177863"/>
                  </a:ext>
                </a:extLst>
              </a:tr>
              <a:tr h="40449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Il a | Il </a:t>
                      </a:r>
                      <a:r>
                        <a:rPr lang="en-GB" sz="2000" b="1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endParaRPr lang="en-GB" sz="2000" b="1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Une chambre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kern="1200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là</a:t>
                      </a:r>
                      <a:endParaRPr lang="en-GB" sz="2000" b="0" strike="noStrike" kern="1200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6208012"/>
                  </a:ext>
                </a:extLst>
              </a:tr>
              <a:tr h="40449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000" b="1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a | </a:t>
                      </a:r>
                      <a:r>
                        <a:rPr lang="en-GB" sz="2000" b="1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000" b="1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endParaRPr lang="en-GB" sz="2000" b="1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 bureau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kern="1200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idéale</a:t>
                      </a:r>
                      <a:endParaRPr lang="en-GB" sz="2000" b="0" strike="noStrike" kern="1200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2195100"/>
                  </a:ext>
                </a:extLst>
              </a:tr>
              <a:tr h="40449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000" b="1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a | </a:t>
                      </a:r>
                      <a:r>
                        <a:rPr lang="en-GB" sz="2000" b="1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000" b="1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endParaRPr lang="en-GB" sz="2000" b="1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affiche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kern="1200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présente</a:t>
                      </a:r>
                      <a:endParaRPr lang="en-GB" sz="2000" b="0" strike="noStrike" kern="1200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6582276"/>
                  </a:ext>
                </a:extLst>
              </a:tr>
              <a:tr h="40449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000" b="1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as | </a:t>
                      </a:r>
                      <a:r>
                        <a:rPr lang="en-GB" sz="2000" b="1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000" b="1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es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ici</a:t>
                      </a: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kern="1200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000" b="0" strike="noStrike" kern="1200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chaise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9060898"/>
                  </a:ext>
                </a:extLst>
              </a:tr>
              <a:tr h="40449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000" b="1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as | </a:t>
                      </a:r>
                      <a:r>
                        <a:rPr lang="en-GB" sz="2000" b="1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000" b="1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es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présent</a:t>
                      </a: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kern="1200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000" b="0" strike="noStrike" kern="1200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moto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3592981"/>
                  </a:ext>
                </a:extLst>
              </a:tr>
            </a:tbl>
          </a:graphicData>
        </a:graphic>
      </p:graphicFrame>
      <p:sp>
        <p:nvSpPr>
          <p:cNvPr id="75" name="Rectangle: Rounded Corners 12">
            <a:extLst>
              <a:ext uri="{FF2B5EF4-FFF2-40B4-BE49-F238E27FC236}">
                <a16:creationId xmlns:a16="http://schemas.microsoft.com/office/drawing/2014/main" id="{B4C011E9-5E16-C652-8D78-0A715C6AB44C}"/>
              </a:ext>
            </a:extLst>
          </p:cNvPr>
          <p:cNvSpPr/>
          <p:nvPr/>
        </p:nvSpPr>
        <p:spPr>
          <a:xfrm>
            <a:off x="2744245" y="12861281"/>
            <a:ext cx="975493" cy="330533"/>
          </a:xfrm>
          <a:prstGeom prst="roundRect">
            <a:avLst/>
          </a:prstGeom>
          <a:noFill/>
          <a:ln w="57150">
            <a:solidFill>
              <a:srgbClr val="FF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ectangle: Rounded Corners 190">
            <a:extLst>
              <a:ext uri="{FF2B5EF4-FFF2-40B4-BE49-F238E27FC236}">
                <a16:creationId xmlns:a16="http://schemas.microsoft.com/office/drawing/2014/main" id="{66D9F78F-C0D5-C132-C504-D926F9D82DE1}"/>
              </a:ext>
            </a:extLst>
          </p:cNvPr>
          <p:cNvSpPr/>
          <p:nvPr/>
        </p:nvSpPr>
        <p:spPr>
          <a:xfrm>
            <a:off x="5170449" y="12852314"/>
            <a:ext cx="1276871" cy="330533"/>
          </a:xfrm>
          <a:prstGeom prst="roundRect">
            <a:avLst/>
          </a:prstGeom>
          <a:noFill/>
          <a:ln w="57150">
            <a:solidFill>
              <a:srgbClr val="FF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: Rounded Corners 191">
            <a:extLst>
              <a:ext uri="{FF2B5EF4-FFF2-40B4-BE49-F238E27FC236}">
                <a16:creationId xmlns:a16="http://schemas.microsoft.com/office/drawing/2014/main" id="{B428A090-7CA1-089C-80DF-EE61F359BB88}"/>
              </a:ext>
            </a:extLst>
          </p:cNvPr>
          <p:cNvSpPr/>
          <p:nvPr/>
        </p:nvSpPr>
        <p:spPr>
          <a:xfrm>
            <a:off x="6051662" y="8616000"/>
            <a:ext cx="4889597" cy="2367816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: Rounded Corners 192">
            <a:extLst>
              <a:ext uri="{FF2B5EF4-FFF2-40B4-BE49-F238E27FC236}">
                <a16:creationId xmlns:a16="http://schemas.microsoft.com/office/drawing/2014/main" id="{D2F9E6A0-29C3-8549-625F-F3790ECB15DE}"/>
              </a:ext>
            </a:extLst>
          </p:cNvPr>
          <p:cNvSpPr/>
          <p:nvPr/>
        </p:nvSpPr>
        <p:spPr>
          <a:xfrm>
            <a:off x="983035" y="8636321"/>
            <a:ext cx="4889597" cy="2373768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CustomShape 3">
            <a:extLst>
              <a:ext uri="{FF2B5EF4-FFF2-40B4-BE49-F238E27FC236}">
                <a16:creationId xmlns:a16="http://schemas.microsoft.com/office/drawing/2014/main" id="{7CCE4C7A-CF12-8D77-55E1-A5724F7F315E}"/>
              </a:ext>
            </a:extLst>
          </p:cNvPr>
          <p:cNvSpPr/>
          <p:nvPr/>
        </p:nvSpPr>
        <p:spPr>
          <a:xfrm>
            <a:off x="1903861" y="9207197"/>
            <a:ext cx="3672963" cy="18474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_____   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 you have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_____    - he has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_____ - she has </a:t>
            </a: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A630736C-7F2D-3590-6A92-1675B66F3A2F}"/>
              </a:ext>
            </a:extLst>
          </p:cNvPr>
          <p:cNvSpPr txBox="1">
            <a:spLocks/>
          </p:cNvSpPr>
          <p:nvPr/>
        </p:nvSpPr>
        <p:spPr>
          <a:xfrm>
            <a:off x="1092147" y="8616000"/>
            <a:ext cx="427891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j-cs"/>
              </a:rPr>
              <a:t>Avoir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j-cs"/>
              </a:rPr>
              <a:t>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j-cs"/>
              </a:rPr>
              <a:t>[to have, having]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FC5A1EAA-3A77-7C1F-DB51-06F3EF29B558}"/>
              </a:ext>
            </a:extLst>
          </p:cNvPr>
          <p:cNvSpPr txBox="1">
            <a:spLocks/>
          </p:cNvSpPr>
          <p:nvPr/>
        </p:nvSpPr>
        <p:spPr>
          <a:xfrm>
            <a:off x="6151972" y="8642723"/>
            <a:ext cx="427891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j-cs"/>
              </a:rPr>
              <a:t>Être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j-cs"/>
              </a:rPr>
              <a:t>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j-cs"/>
              </a:rPr>
              <a:t>[to be, being]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82" name="CustomShape 3">
            <a:extLst>
              <a:ext uri="{FF2B5EF4-FFF2-40B4-BE49-F238E27FC236}">
                <a16:creationId xmlns:a16="http://schemas.microsoft.com/office/drawing/2014/main" id="{32049467-E4B7-C3FE-7400-A1503BC807F6}"/>
              </a:ext>
            </a:extLst>
          </p:cNvPr>
          <p:cNvSpPr/>
          <p:nvPr/>
        </p:nvSpPr>
        <p:spPr>
          <a:xfrm>
            <a:off x="6945802" y="9023113"/>
            <a:ext cx="3672963" cy="18474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_____   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 you are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_____    - he is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_____ - she is</a:t>
            </a:r>
          </a:p>
        </p:txBody>
      </p:sp>
      <p:pic>
        <p:nvPicPr>
          <p:cNvPr id="83" name="Google Shape;181;p8">
            <a:extLst>
              <a:ext uri="{FF2B5EF4-FFF2-40B4-BE49-F238E27FC236}">
                <a16:creationId xmlns:a16="http://schemas.microsoft.com/office/drawing/2014/main" id="{3E8EE34D-BCE3-1D65-2B1F-2EB7E34D0698}"/>
              </a:ext>
            </a:extLst>
          </p:cNvPr>
          <p:cNvPicPr/>
          <p:nvPr/>
        </p:nvPicPr>
        <p:blipFill rotWithShape="1">
          <a:blip r:embed="rId10"/>
          <a:srcRect r="39765"/>
          <a:stretch/>
        </p:blipFill>
        <p:spPr>
          <a:xfrm>
            <a:off x="1246010" y="9236081"/>
            <a:ext cx="469975" cy="550462"/>
          </a:xfrm>
          <a:prstGeom prst="rect">
            <a:avLst/>
          </a:prstGeom>
          <a:ln>
            <a:noFill/>
          </a:ln>
        </p:spPr>
      </p:pic>
      <p:pic>
        <p:nvPicPr>
          <p:cNvPr id="84" name="Google Shape;181;p8">
            <a:extLst>
              <a:ext uri="{FF2B5EF4-FFF2-40B4-BE49-F238E27FC236}">
                <a16:creationId xmlns:a16="http://schemas.microsoft.com/office/drawing/2014/main" id="{B777910D-24A0-95F1-6F28-F14FB0D95534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1161443" y="9842861"/>
            <a:ext cx="673122" cy="436659"/>
          </a:xfrm>
          <a:prstGeom prst="rect">
            <a:avLst/>
          </a:prstGeom>
          <a:ln>
            <a:noFill/>
          </a:ln>
        </p:spPr>
      </p:pic>
      <p:pic>
        <p:nvPicPr>
          <p:cNvPr id="85" name="Google Shape;182;p8">
            <a:extLst>
              <a:ext uri="{FF2B5EF4-FFF2-40B4-BE49-F238E27FC236}">
                <a16:creationId xmlns:a16="http://schemas.microsoft.com/office/drawing/2014/main" id="{C8D9D9A5-46EA-90AD-9ABE-5BF263C06159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1122364" y="10371953"/>
            <a:ext cx="849944" cy="523024"/>
          </a:xfrm>
          <a:prstGeom prst="rect">
            <a:avLst/>
          </a:prstGeom>
          <a:ln>
            <a:noFill/>
          </a:ln>
        </p:spPr>
      </p:pic>
      <p:pic>
        <p:nvPicPr>
          <p:cNvPr id="86" name="Google Shape;181;p8">
            <a:extLst>
              <a:ext uri="{FF2B5EF4-FFF2-40B4-BE49-F238E27FC236}">
                <a16:creationId xmlns:a16="http://schemas.microsoft.com/office/drawing/2014/main" id="{00D97A1E-8D8B-834A-4E88-A9B6C892D33C}"/>
              </a:ext>
            </a:extLst>
          </p:cNvPr>
          <p:cNvPicPr/>
          <p:nvPr/>
        </p:nvPicPr>
        <p:blipFill rotWithShape="1">
          <a:blip r:embed="rId10"/>
          <a:srcRect r="39765"/>
          <a:stretch/>
        </p:blipFill>
        <p:spPr>
          <a:xfrm>
            <a:off x="6288540" y="9157196"/>
            <a:ext cx="469975" cy="550462"/>
          </a:xfrm>
          <a:prstGeom prst="rect">
            <a:avLst/>
          </a:prstGeom>
          <a:ln>
            <a:noFill/>
          </a:ln>
        </p:spPr>
      </p:pic>
      <p:pic>
        <p:nvPicPr>
          <p:cNvPr id="87" name="Google Shape;181;p8">
            <a:extLst>
              <a:ext uri="{FF2B5EF4-FFF2-40B4-BE49-F238E27FC236}">
                <a16:creationId xmlns:a16="http://schemas.microsoft.com/office/drawing/2014/main" id="{4892487B-B6C3-A0B0-C499-6DE091946DA5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6203973" y="9763976"/>
            <a:ext cx="673122" cy="436659"/>
          </a:xfrm>
          <a:prstGeom prst="rect">
            <a:avLst/>
          </a:prstGeom>
          <a:ln>
            <a:noFill/>
          </a:ln>
        </p:spPr>
      </p:pic>
      <p:pic>
        <p:nvPicPr>
          <p:cNvPr id="88" name="Google Shape;182;p8">
            <a:extLst>
              <a:ext uri="{FF2B5EF4-FFF2-40B4-BE49-F238E27FC236}">
                <a16:creationId xmlns:a16="http://schemas.microsoft.com/office/drawing/2014/main" id="{DDB512FD-BB85-3DC5-7551-187A2A459B0E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6164894" y="10293068"/>
            <a:ext cx="849944" cy="523024"/>
          </a:xfrm>
          <a:prstGeom prst="rect">
            <a:avLst/>
          </a:prstGeom>
          <a:ln>
            <a:noFill/>
          </a:ln>
        </p:spPr>
      </p:pic>
      <p:graphicFrame>
        <p:nvGraphicFramePr>
          <p:cNvPr id="91" name="Table 90">
            <a:extLst>
              <a:ext uri="{FF2B5EF4-FFF2-40B4-BE49-F238E27FC236}">
                <a16:creationId xmlns:a16="http://schemas.microsoft.com/office/drawing/2014/main" id="{D99D52C3-078F-D462-6FC7-37C397EEF1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0715965"/>
              </p:ext>
            </p:extLst>
          </p:nvPr>
        </p:nvGraphicFramePr>
        <p:xfrm>
          <a:off x="2838817" y="2892057"/>
          <a:ext cx="7596787" cy="27993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24388">
                  <a:extLst>
                    <a:ext uri="{9D8B030D-6E8A-4147-A177-3AD203B41FA5}">
                      <a16:colId xmlns:a16="http://schemas.microsoft.com/office/drawing/2014/main" val="2576304297"/>
                    </a:ext>
                  </a:extLst>
                </a:gridCol>
                <a:gridCol w="624388">
                  <a:extLst>
                    <a:ext uri="{9D8B030D-6E8A-4147-A177-3AD203B41FA5}">
                      <a16:colId xmlns:a16="http://schemas.microsoft.com/office/drawing/2014/main" val="55560802"/>
                    </a:ext>
                  </a:extLst>
                </a:gridCol>
                <a:gridCol w="1373505">
                  <a:extLst>
                    <a:ext uri="{9D8B030D-6E8A-4147-A177-3AD203B41FA5}">
                      <a16:colId xmlns:a16="http://schemas.microsoft.com/office/drawing/2014/main" val="3687410717"/>
                    </a:ext>
                  </a:extLst>
                </a:gridCol>
                <a:gridCol w="1306830">
                  <a:extLst>
                    <a:ext uri="{9D8B030D-6E8A-4147-A177-3AD203B41FA5}">
                      <a16:colId xmlns:a16="http://schemas.microsoft.com/office/drawing/2014/main" val="1711285322"/>
                    </a:ext>
                  </a:extLst>
                </a:gridCol>
                <a:gridCol w="569102">
                  <a:extLst>
                    <a:ext uri="{9D8B030D-6E8A-4147-A177-3AD203B41FA5}">
                      <a16:colId xmlns:a16="http://schemas.microsoft.com/office/drawing/2014/main" val="980661133"/>
                    </a:ext>
                  </a:extLst>
                </a:gridCol>
                <a:gridCol w="569102">
                  <a:extLst>
                    <a:ext uri="{9D8B030D-6E8A-4147-A177-3AD203B41FA5}">
                      <a16:colId xmlns:a16="http://schemas.microsoft.com/office/drawing/2014/main" val="1164987395"/>
                    </a:ext>
                  </a:extLst>
                </a:gridCol>
                <a:gridCol w="1462405">
                  <a:extLst>
                    <a:ext uri="{9D8B030D-6E8A-4147-A177-3AD203B41FA5}">
                      <a16:colId xmlns:a16="http://schemas.microsoft.com/office/drawing/2014/main" val="118147584"/>
                    </a:ext>
                  </a:extLst>
                </a:gridCol>
                <a:gridCol w="1067067">
                  <a:extLst>
                    <a:ext uri="{9D8B030D-6E8A-4147-A177-3AD203B41FA5}">
                      <a16:colId xmlns:a16="http://schemas.microsoft.com/office/drawing/2014/main" val="2333584926"/>
                    </a:ext>
                  </a:extLst>
                </a:gridCol>
              </a:tblGrid>
              <a:tr h="142105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dirty="0">
                          <a:latin typeface="Century Gothic" panose="020B0502020202020204" pitchFamily="34" charset="0"/>
                        </a:rPr>
                        <a:t>(e)au</a:t>
                      </a: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dirty="0" err="1">
                          <a:latin typeface="Century Gothic" panose="020B0502020202020204" pitchFamily="34" charset="0"/>
                        </a:rPr>
                        <a:t>eu</a:t>
                      </a:r>
                      <a:endParaRPr lang="en-US" sz="19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dirty="0">
                          <a:latin typeface="Century Gothic" panose="020B0502020202020204" pitchFamily="34" charset="0"/>
                        </a:rPr>
                        <a:t>(e)au</a:t>
                      </a: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dirty="0" err="1">
                          <a:latin typeface="Century Gothic" panose="020B0502020202020204" pitchFamily="34" charset="0"/>
                        </a:rPr>
                        <a:t>eu</a:t>
                      </a:r>
                      <a:endParaRPr lang="en-US" sz="19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6935292"/>
                  </a:ext>
                </a:extLst>
              </a:tr>
              <a:tr h="48366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rgbClr val="FF6DA8"/>
                          </a:solidFill>
                        </a:rPr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Bookshelf Symbol 7" panose="05010101010101010101" pitchFamily="2" charset="2"/>
                        </a:rPr>
                        <a:t>p</a:t>
                      </a: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rgbClr val="FF6DA8"/>
                          </a:solidFill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 dirty="0">
                        <a:solidFill>
                          <a:srgbClr val="FF6DA8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9514570"/>
                  </a:ext>
                </a:extLst>
              </a:tr>
              <a:tr h="48366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rgbClr val="FF6DA8"/>
                          </a:solidFill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rgbClr val="FF6DA8"/>
                          </a:solidFill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 dirty="0">
                        <a:solidFill>
                          <a:srgbClr val="FF6DA8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331817"/>
                  </a:ext>
                </a:extLst>
              </a:tr>
              <a:tr h="48366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rgbClr val="FF6DA8"/>
                          </a:solidFill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rgbClr val="FF6DA8"/>
                          </a:solidFill>
                        </a:rPr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 dirty="0">
                        <a:solidFill>
                          <a:srgbClr val="FF6DA8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685022"/>
                  </a:ext>
                </a:extLst>
              </a:tr>
              <a:tr h="48366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rgbClr val="FF6DA8"/>
                          </a:solidFill>
                        </a:rPr>
                        <a:t>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rgbClr val="FF6DA8"/>
                          </a:solidFill>
                        </a:rPr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 dirty="0">
                        <a:solidFill>
                          <a:srgbClr val="FF6DA8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8535254"/>
                  </a:ext>
                </a:extLst>
              </a:tr>
              <a:tr h="48366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rgbClr val="FF6DA8"/>
                          </a:solidFill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rgbClr val="FF6DA8"/>
                          </a:solidFill>
                        </a:rPr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 dirty="0">
                        <a:solidFill>
                          <a:srgbClr val="FF6DA8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6571804"/>
                  </a:ext>
                </a:extLst>
              </a:tr>
            </a:tbl>
          </a:graphicData>
        </a:graphic>
      </p:graphicFrame>
      <p:sp>
        <p:nvSpPr>
          <p:cNvPr id="44" name="Rectangle 43">
            <a:extLst>
              <a:ext uri="{FF2B5EF4-FFF2-40B4-BE49-F238E27FC236}">
                <a16:creationId xmlns:a16="http://schemas.microsoft.com/office/drawing/2014/main" id="{9F33BDAF-2CB2-8BD4-8399-22D0956C27EA}"/>
              </a:ext>
            </a:extLst>
          </p:cNvPr>
          <p:cNvSpPr/>
          <p:nvPr/>
        </p:nvSpPr>
        <p:spPr>
          <a:xfrm>
            <a:off x="9084410" y="2213764"/>
            <a:ext cx="241966" cy="2590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Picture 92" descr="A picture containing accessory, umbrella&#10;&#10;Description automatically generated">
            <a:extLst>
              <a:ext uri="{FF2B5EF4-FFF2-40B4-BE49-F238E27FC236}">
                <a16:creationId xmlns:a16="http://schemas.microsoft.com/office/drawing/2014/main" id="{7F163ECC-ECA6-C3E1-77B7-EBEB8CE702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179" y="3323238"/>
            <a:ext cx="462342" cy="432000"/>
          </a:xfrm>
          <a:prstGeom prst="rect">
            <a:avLst/>
          </a:prstGeom>
        </p:spPr>
      </p:pic>
      <p:pic>
        <p:nvPicPr>
          <p:cNvPr id="94" name="Picture 9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51E12A7-5F92-FA3F-21AA-F4444EA7A49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0"/>
          <a:stretch/>
        </p:blipFill>
        <p:spPr>
          <a:xfrm>
            <a:off x="3157325" y="4699809"/>
            <a:ext cx="861548" cy="432000"/>
          </a:xfrm>
          <a:prstGeom prst="rect">
            <a:avLst/>
          </a:prstGeom>
        </p:spPr>
      </p:pic>
      <p:pic>
        <p:nvPicPr>
          <p:cNvPr id="95" name="Picture 9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E585DB4-71E0-126F-7B74-9330B34754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09"/>
          <a:stretch/>
        </p:blipFill>
        <p:spPr>
          <a:xfrm>
            <a:off x="3495769" y="5226123"/>
            <a:ext cx="474816" cy="432000"/>
          </a:xfrm>
          <a:prstGeom prst="rect">
            <a:avLst/>
          </a:prstGeom>
        </p:spPr>
      </p:pic>
      <p:pic>
        <p:nvPicPr>
          <p:cNvPr id="97" name="Picture 96" descr="A picture containing text&#10;&#10;Description automatically generated">
            <a:extLst>
              <a:ext uri="{FF2B5EF4-FFF2-40B4-BE49-F238E27FC236}">
                <a16:creationId xmlns:a16="http://schemas.microsoft.com/office/drawing/2014/main" id="{503778E8-8600-F940-DEC6-0A21BC4376F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974" y="3790040"/>
            <a:ext cx="390752" cy="432000"/>
          </a:xfrm>
          <a:prstGeom prst="rect">
            <a:avLst/>
          </a:prstGeom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59D734B4-1E8A-6817-86C4-A3E6A44AE2B4}"/>
              </a:ext>
            </a:extLst>
          </p:cNvPr>
          <p:cNvGrpSpPr/>
          <p:nvPr/>
        </p:nvGrpSpPr>
        <p:grpSpPr>
          <a:xfrm>
            <a:off x="7391251" y="3309420"/>
            <a:ext cx="597444" cy="1916703"/>
            <a:chOff x="6202878" y="3287623"/>
            <a:chExt cx="597444" cy="1916703"/>
          </a:xfrm>
        </p:grpSpPr>
        <p:pic>
          <p:nvPicPr>
            <p:cNvPr id="96" name="Picture 95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3DD48BA2-D6C4-0369-3F60-0AED7A1E3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2878" y="3287623"/>
              <a:ext cx="454364" cy="432000"/>
            </a:xfrm>
            <a:prstGeom prst="rect">
              <a:avLst/>
            </a:prstGeom>
          </p:spPr>
        </p:pic>
        <p:pic>
          <p:nvPicPr>
            <p:cNvPr id="98" name="Picture 97" descr="A picture containing text, queen&#10;&#10;Description automatically generated">
              <a:extLst>
                <a:ext uri="{FF2B5EF4-FFF2-40B4-BE49-F238E27FC236}">
                  <a16:creationId xmlns:a16="http://schemas.microsoft.com/office/drawing/2014/main" id="{0C9350A1-ADED-ACDB-4722-771F7DA77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4163" y="3775745"/>
              <a:ext cx="586159" cy="432000"/>
            </a:xfrm>
            <a:prstGeom prst="rect">
              <a:avLst/>
            </a:prstGeom>
          </p:spPr>
        </p:pic>
        <p:pic>
          <p:nvPicPr>
            <p:cNvPr id="99" name="Picture 98" descr="Diagram&#10;&#10;Description automatically generated">
              <a:extLst>
                <a:ext uri="{FF2B5EF4-FFF2-40B4-BE49-F238E27FC236}">
                  <a16:creationId xmlns:a16="http://schemas.microsoft.com/office/drawing/2014/main" id="{B3E70B68-5943-1242-A3CF-D9B62C90B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4267" y="4221452"/>
              <a:ext cx="402975" cy="432000"/>
            </a:xfrm>
            <a:prstGeom prst="rect">
              <a:avLst/>
            </a:prstGeom>
          </p:spPr>
        </p:pic>
        <p:pic>
          <p:nvPicPr>
            <p:cNvPr id="100" name="Picture 99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id="{9EB92F90-297E-5A4D-B860-41BEBC73AA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516"/>
            <a:stretch/>
          </p:blipFill>
          <p:spPr>
            <a:xfrm>
              <a:off x="6291337" y="4772326"/>
              <a:ext cx="328834" cy="43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37925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47CB75C-7EC8-2AB9-8844-F0335BCEC8DB}"/>
              </a:ext>
            </a:extLst>
          </p:cNvPr>
          <p:cNvSpPr txBox="1"/>
          <p:nvPr/>
        </p:nvSpPr>
        <p:spPr>
          <a:xfrm>
            <a:off x="307032" y="2008888"/>
            <a:ext cx="2677942" cy="3847207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6)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09BF0FBA-F5A2-422F-A59F-1CC755152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5340" y="167153"/>
            <a:ext cx="1415490" cy="668152"/>
          </a:xfrm>
        </p:spPr>
        <p:txBody>
          <a:bodyPr>
            <a:norm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term 1 Week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78791" y="162736"/>
            <a:ext cx="7668068" cy="748825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have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Jaune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B750C64-2D70-4195-91B3-354A4A35F328}"/>
              </a:ext>
            </a:extLst>
          </p:cNvPr>
          <p:cNvGrpSpPr/>
          <p:nvPr/>
        </p:nvGrpSpPr>
        <p:grpSpPr>
          <a:xfrm>
            <a:off x="7775715" y="282177"/>
            <a:ext cx="927176" cy="776831"/>
            <a:chOff x="3814354" y="2201705"/>
            <a:chExt cx="564996" cy="473382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415B0151-6032-4EB0-A3CD-17E2BB446C01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ADD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ABCA38A-0807-41B1-98EC-030D5EAAAEAE}"/>
                </a:ext>
              </a:extLst>
            </p:cNvPr>
            <p:cNvSpPr txBox="1"/>
            <p:nvPr/>
          </p:nvSpPr>
          <p:spPr>
            <a:xfrm rot="20463376">
              <a:off x="3833655" y="2249540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FADD2E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11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BE2B0CE5-3530-3EEE-A113-1893C20D8274}"/>
              </a:ext>
            </a:extLst>
          </p:cNvPr>
          <p:cNvGrpSpPr/>
          <p:nvPr/>
        </p:nvGrpSpPr>
        <p:grpSpPr>
          <a:xfrm>
            <a:off x="11347069" y="15577891"/>
            <a:ext cx="818940" cy="590234"/>
            <a:chOff x="11347069" y="15577891"/>
            <a:chExt cx="818940" cy="590234"/>
          </a:xfrm>
        </p:grpSpPr>
        <p:pic>
          <p:nvPicPr>
            <p:cNvPr id="111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88883DCD-8CF9-5AB3-5113-4B96EAD88E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7069" y="15577891"/>
              <a:ext cx="818940" cy="584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F323C7F-5E18-AE59-D28D-98F56B416FF6}"/>
                </a:ext>
              </a:extLst>
            </p:cNvPr>
            <p:cNvSpPr txBox="1"/>
            <p:nvPr/>
          </p:nvSpPr>
          <p:spPr>
            <a:xfrm>
              <a:off x="11463029" y="15671707"/>
              <a:ext cx="631904" cy="496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34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24EDE0A-3CB6-CC53-0F4A-E2DAC7DA26E8}"/>
              </a:ext>
            </a:extLst>
          </p:cNvPr>
          <p:cNvSpPr txBox="1"/>
          <p:nvPr/>
        </p:nvSpPr>
        <p:spPr>
          <a:xfrm>
            <a:off x="4362626" y="2410271"/>
            <a:ext cx="3803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 is nasal before a consonant and at the end of words.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03C3F50-4093-0390-B5B3-9833ED0EEAFD}"/>
              </a:ext>
            </a:extLst>
          </p:cNvPr>
          <p:cNvGrpSpPr/>
          <p:nvPr/>
        </p:nvGrpSpPr>
        <p:grpSpPr>
          <a:xfrm>
            <a:off x="197183" y="1104925"/>
            <a:ext cx="2161593" cy="852090"/>
            <a:chOff x="-3202503" y="7519765"/>
            <a:chExt cx="2161593" cy="852090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E809FD84-59DE-E636-B198-41564473B65B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8" name="Picture 7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A492A140-FADF-097E-FF31-507670D8D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48905641-BF43-D184-CC3F-881C5D32F2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439" y="5457745"/>
            <a:ext cx="438007" cy="356565"/>
          </a:xfrm>
          <a:prstGeom prst="rect">
            <a:avLst/>
          </a:prstGeom>
        </p:spPr>
      </p:pic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1E5A77E1-2E5F-55AF-6FC3-882903ADC9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521" y="4921909"/>
            <a:ext cx="373843" cy="356611"/>
          </a:xfrm>
          <a:prstGeom prst="rect">
            <a:avLst/>
          </a:prstGeom>
        </p:spPr>
      </p:pic>
      <p:pic>
        <p:nvPicPr>
          <p:cNvPr id="13" name="Picture 12" descr="A picture containing text, furniture, table&#10;&#10;Description automatically generated">
            <a:extLst>
              <a:ext uri="{FF2B5EF4-FFF2-40B4-BE49-F238E27FC236}">
                <a16:creationId xmlns:a16="http://schemas.microsoft.com/office/drawing/2014/main" id="{B9D1AC5E-D5CF-9AF6-5120-752A462605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5086" y="4347280"/>
            <a:ext cx="544713" cy="395403"/>
          </a:xfrm>
          <a:prstGeom prst="rect">
            <a:avLst/>
          </a:prstGeom>
        </p:spPr>
      </p:pic>
      <p:pic>
        <p:nvPicPr>
          <p:cNvPr id="14" name="Picture 13" descr="A close-up of a knife&#10;&#10;Description automatically generated with low confidence">
            <a:extLst>
              <a:ext uri="{FF2B5EF4-FFF2-40B4-BE49-F238E27FC236}">
                <a16:creationId xmlns:a16="http://schemas.microsoft.com/office/drawing/2014/main" id="{D290EFFB-1DDD-E309-0E6D-7D3CE6B634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697" y="3904564"/>
            <a:ext cx="263490" cy="263490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6F65E36-149C-85BE-03F5-7E209A73CE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192" y="3269483"/>
            <a:ext cx="348501" cy="455855"/>
          </a:xfrm>
          <a:prstGeom prst="rect">
            <a:avLst/>
          </a:prstGeom>
        </p:spPr>
      </p:pic>
      <p:pic>
        <p:nvPicPr>
          <p:cNvPr id="17" name="Picture 2" descr="C:\Users\wdj\Google Drive\Primary\Y5 SoW\From Tracy\Pronouns\he.png">
            <a:extLst>
              <a:ext uri="{FF2B5EF4-FFF2-40B4-BE49-F238E27FC236}">
                <a16:creationId xmlns:a16="http://schemas.microsoft.com/office/drawing/2014/main" id="{F574F9B5-73E8-FE6F-8923-1AA6DA773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23" y="2657481"/>
            <a:ext cx="662575" cy="49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Users\wdj\Google Drive\Primary\Y5 SoW\From Tracy\Pronouns\she.png">
            <a:extLst>
              <a:ext uri="{FF2B5EF4-FFF2-40B4-BE49-F238E27FC236}">
                <a16:creationId xmlns:a16="http://schemas.microsoft.com/office/drawing/2014/main" id="{404B1AA4-1651-B314-653E-A690CBDE3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23" y="3749449"/>
            <a:ext cx="662575" cy="505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4D9CEC24-1452-1D03-BD67-1A0B198C0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517" y="3201631"/>
            <a:ext cx="211187" cy="493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wdj\Google Drive\Primary\Y5 SoW\From Tracy\Pronouns\you.png">
            <a:extLst>
              <a:ext uri="{FF2B5EF4-FFF2-40B4-BE49-F238E27FC236}">
                <a16:creationId xmlns:a16="http://schemas.microsoft.com/office/drawing/2014/main" id="{E4B11504-2580-EDDD-8344-623758FB0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11" y="4309050"/>
            <a:ext cx="568198" cy="500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2550A133-4DDB-E869-EB9E-79AE00F62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929" y="4863189"/>
            <a:ext cx="178362" cy="41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C:\Users\wdj\Google Drive\Primary\Y5 SoW\From Tracy\Pronouns\he.png">
            <a:extLst>
              <a:ext uri="{FF2B5EF4-FFF2-40B4-BE49-F238E27FC236}">
                <a16:creationId xmlns:a16="http://schemas.microsoft.com/office/drawing/2014/main" id="{3A176DB6-A05E-130B-D540-E2D8044C0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23" y="5334231"/>
            <a:ext cx="662575" cy="49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BFE216F8-B241-9189-8D17-38843DE88B60}"/>
              </a:ext>
            </a:extLst>
          </p:cNvPr>
          <p:cNvGrpSpPr/>
          <p:nvPr/>
        </p:nvGrpSpPr>
        <p:grpSpPr>
          <a:xfrm>
            <a:off x="2341453" y="2722608"/>
            <a:ext cx="311978" cy="367649"/>
            <a:chOff x="5793946" y="4465726"/>
            <a:chExt cx="1597677" cy="2017537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F8404350-2F0A-77AC-F65D-E9BFB4AE2085}"/>
                </a:ext>
              </a:extLst>
            </p:cNvPr>
            <p:cNvSpPr/>
            <p:nvPr/>
          </p:nvSpPr>
          <p:spPr>
            <a:xfrm>
              <a:off x="5878386" y="4558288"/>
              <a:ext cx="1513237" cy="1924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B2AA0A16-472D-755E-9543-D5A4F1CBE8D8}"/>
                </a:ext>
              </a:extLst>
            </p:cNvPr>
            <p:cNvSpPr/>
            <p:nvPr/>
          </p:nvSpPr>
          <p:spPr>
            <a:xfrm rot="21395760">
              <a:off x="5793946" y="4465726"/>
              <a:ext cx="1511810" cy="198822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6" name="Picture 105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9F97079E-E9D0-C35F-5656-59F32EAA8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1262" y="4544469"/>
              <a:ext cx="688152" cy="1162050"/>
            </a:xfrm>
            <a:prstGeom prst="rect">
              <a:avLst/>
            </a:prstGeom>
          </p:spPr>
        </p:pic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17DEF803-5BE3-1494-D9C3-995EDAFDE073}"/>
              </a:ext>
            </a:extLst>
          </p:cNvPr>
          <p:cNvSpPr txBox="1"/>
          <p:nvPr/>
        </p:nvSpPr>
        <p:spPr>
          <a:xfrm>
            <a:off x="3108556" y="2028743"/>
            <a:ext cx="3254424" cy="3816429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………………….a message.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………………….a poster.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…………………a bed.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………………….a room.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…………………..a chair.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………...............a drawing.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BB4AF6-DA48-5503-4159-70151E888E29}"/>
              </a:ext>
            </a:extLst>
          </p:cNvPr>
          <p:cNvSpPr txBox="1"/>
          <p:nvPr/>
        </p:nvSpPr>
        <p:spPr>
          <a:xfrm>
            <a:off x="2494115" y="1282196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A. </a:t>
            </a: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B – turn to the next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B46B059-407E-F86B-2040-5C17A0980064}"/>
              </a:ext>
            </a:extLst>
          </p:cNvPr>
          <p:cNvGrpSpPr/>
          <p:nvPr/>
        </p:nvGrpSpPr>
        <p:grpSpPr>
          <a:xfrm>
            <a:off x="352356" y="6012621"/>
            <a:ext cx="2161593" cy="852090"/>
            <a:chOff x="-3202503" y="7519765"/>
            <a:chExt cx="2161593" cy="852090"/>
          </a:xfrm>
        </p:grpSpPr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DED12659-024D-F4C9-D8A4-424582BEA34D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27" name="Picture 26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A21C4B48-A93B-2195-500C-FBB695BFC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A53B777-1778-E2B9-940A-58586E60DA34}"/>
              </a:ext>
            </a:extLst>
          </p:cNvPr>
          <p:cNvSpPr txBox="1"/>
          <p:nvPr/>
        </p:nvSpPr>
        <p:spPr>
          <a:xfrm>
            <a:off x="2596114" y="5987309"/>
            <a:ext cx="9726626" cy="900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Parle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quoi ?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Puis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,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et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vérifie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8CA6B0-B665-B5E8-00A1-00AACD1F05E4}"/>
              </a:ext>
            </a:extLst>
          </p:cNvPr>
          <p:cNvSpPr txBox="1"/>
          <p:nvPr/>
        </p:nvSpPr>
        <p:spPr>
          <a:xfrm>
            <a:off x="9614491" y="7085409"/>
            <a:ext cx="2488652" cy="461665"/>
          </a:xfrm>
          <a:prstGeom prst="rect">
            <a:avLst/>
          </a:prstGeom>
          <a:solidFill>
            <a:srgbClr val="C5DC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vérifie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- check</a:t>
            </a:r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06686D79-F08E-190B-6962-A9F1EF684A32}"/>
              </a:ext>
            </a:extLst>
          </p:cNvPr>
          <p:cNvSpPr txBox="1">
            <a:spLocks/>
          </p:cNvSpPr>
          <p:nvPr/>
        </p:nvSpPr>
        <p:spPr>
          <a:xfrm>
            <a:off x="370699" y="7157085"/>
            <a:ext cx="4516976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Mathieu de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Bayeux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2" name="Title 2">
            <a:extLst>
              <a:ext uri="{FF2B5EF4-FFF2-40B4-BE49-F238E27FC236}">
                <a16:creationId xmlns:a16="http://schemas.microsoft.com/office/drawing/2014/main" id="{B436ADCD-B1E8-F76C-2336-5CEC0E76D81E}"/>
              </a:ext>
            </a:extLst>
          </p:cNvPr>
          <p:cNvSpPr txBox="1">
            <a:spLocks/>
          </p:cNvSpPr>
          <p:nvPr/>
        </p:nvSpPr>
        <p:spPr>
          <a:xfrm>
            <a:off x="370699" y="7831245"/>
            <a:ext cx="4672961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2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un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cheval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 Laval.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FADB34-49D2-39EE-D333-946F6B7C6747}"/>
              </a:ext>
            </a:extLst>
          </p:cNvPr>
          <p:cNvSpPr txBox="1"/>
          <p:nvPr/>
        </p:nvSpPr>
        <p:spPr>
          <a:xfrm>
            <a:off x="370699" y="8505405"/>
            <a:ext cx="4925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piano de Saint-Malo.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308F89A-A824-9897-5875-B3485E57819E}"/>
              </a:ext>
            </a:extLst>
          </p:cNvPr>
          <p:cNvSpPr txBox="1"/>
          <p:nvPr/>
        </p:nvSpPr>
        <p:spPr>
          <a:xfrm>
            <a:off x="370699" y="9132339"/>
            <a:ext cx="484363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bureau de Bordeaux.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480B8A-3A1A-0DE9-707C-A8CB282223EF}"/>
              </a:ext>
            </a:extLst>
          </p:cNvPr>
          <p:cNvSpPr txBox="1"/>
          <p:nvPr/>
        </p:nvSpPr>
        <p:spPr>
          <a:xfrm>
            <a:off x="5460144" y="7240587"/>
            <a:ext cx="4407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photo de Pau.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193B4C-0A05-82BF-0C51-5C5127397B2F}"/>
              </a:ext>
            </a:extLst>
          </p:cNvPr>
          <p:cNvSpPr txBox="1"/>
          <p:nvPr/>
        </p:nvSpPr>
        <p:spPr>
          <a:xfrm>
            <a:off x="5460144" y="7867521"/>
            <a:ext cx="4609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crayon de Toulon.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AB536B7-6C75-B5A8-90D3-0F5956EDA1E1}"/>
              </a:ext>
            </a:extLst>
          </p:cNvPr>
          <p:cNvSpPr txBox="1"/>
          <p:nvPr/>
        </p:nvSpPr>
        <p:spPr>
          <a:xfrm>
            <a:off x="5460144" y="8494455"/>
            <a:ext cx="4672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moto de Meaux.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98BF2FA-ABA8-853E-83A7-FA1F9FF0A026}"/>
              </a:ext>
            </a:extLst>
          </p:cNvPr>
          <p:cNvSpPr txBox="1"/>
          <p:nvPr/>
        </p:nvSpPr>
        <p:spPr>
          <a:xfrm>
            <a:off x="5461659" y="9121391"/>
            <a:ext cx="4742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lune 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Béthune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3" name="Picture 62" descr="Map&#10;&#10;Description automatically generated">
            <a:extLst>
              <a:ext uri="{FF2B5EF4-FFF2-40B4-BE49-F238E27FC236}">
                <a16:creationId xmlns:a16="http://schemas.microsoft.com/office/drawing/2014/main" id="{FE47B6B2-045B-718E-C60A-C9BF047A815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87"/>
          <a:stretch/>
        </p:blipFill>
        <p:spPr>
          <a:xfrm>
            <a:off x="6623126" y="1816341"/>
            <a:ext cx="5597615" cy="5510979"/>
          </a:xfrm>
          <a:prstGeom prst="rect">
            <a:avLst/>
          </a:prstGeom>
        </p:spPr>
      </p:pic>
      <p:sp>
        <p:nvSpPr>
          <p:cNvPr id="64" name="Oval 63">
            <a:hlinkClick r:id="" action="ppaction://noaction">
              <a:snd r:embed="rId17" name="2.1.wav"/>
            </a:hlinkClick>
            <a:extLst>
              <a:ext uri="{FF2B5EF4-FFF2-40B4-BE49-F238E27FC236}">
                <a16:creationId xmlns:a16="http://schemas.microsoft.com/office/drawing/2014/main" id="{4740A427-C723-FA53-F8F9-8A9EE6E53BE3}"/>
              </a:ext>
            </a:extLst>
          </p:cNvPr>
          <p:cNvSpPr/>
          <p:nvPr/>
        </p:nvSpPr>
        <p:spPr>
          <a:xfrm>
            <a:off x="6938120" y="2543761"/>
            <a:ext cx="396874" cy="3171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5" name="Oval 64">
            <a:hlinkClick r:id="" action="ppaction://noaction">
              <a:snd r:embed="rId18" name="2.2.wav"/>
            </a:hlinkClick>
            <a:extLst>
              <a:ext uri="{FF2B5EF4-FFF2-40B4-BE49-F238E27FC236}">
                <a16:creationId xmlns:a16="http://schemas.microsoft.com/office/drawing/2014/main" id="{696DA179-59CA-3C2E-8867-241F82FE752B}"/>
              </a:ext>
            </a:extLst>
          </p:cNvPr>
          <p:cNvSpPr/>
          <p:nvPr/>
        </p:nvSpPr>
        <p:spPr>
          <a:xfrm>
            <a:off x="8095762" y="4172357"/>
            <a:ext cx="396874" cy="3171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6" name="Oval 65">
            <a:hlinkClick r:id="" action="ppaction://noaction">
              <a:snd r:embed="rId19" name="2.3.wav"/>
            </a:hlinkClick>
            <a:extLst>
              <a:ext uri="{FF2B5EF4-FFF2-40B4-BE49-F238E27FC236}">
                <a16:creationId xmlns:a16="http://schemas.microsoft.com/office/drawing/2014/main" id="{2EA85F5D-0729-1BA9-33F2-587FB7A9B60F}"/>
              </a:ext>
            </a:extLst>
          </p:cNvPr>
          <p:cNvSpPr/>
          <p:nvPr/>
        </p:nvSpPr>
        <p:spPr>
          <a:xfrm>
            <a:off x="7025022" y="3394740"/>
            <a:ext cx="396874" cy="3171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7" name="Oval 66">
            <a:hlinkClick r:id="" action="ppaction://noaction">
              <a:snd r:embed="rId20" name="2.4.wav"/>
            </a:hlinkClick>
            <a:extLst>
              <a:ext uri="{FF2B5EF4-FFF2-40B4-BE49-F238E27FC236}">
                <a16:creationId xmlns:a16="http://schemas.microsoft.com/office/drawing/2014/main" id="{43D83536-1301-BC6A-DA8C-8123A02F67D0}"/>
              </a:ext>
            </a:extLst>
          </p:cNvPr>
          <p:cNvSpPr/>
          <p:nvPr/>
        </p:nvSpPr>
        <p:spPr>
          <a:xfrm>
            <a:off x="8014348" y="5564104"/>
            <a:ext cx="396874" cy="3171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8" name="Oval 67">
            <a:hlinkClick r:id="" action="ppaction://noaction">
              <a:snd r:embed="rId21" name="2.5.wav"/>
            </a:hlinkClick>
            <a:extLst>
              <a:ext uri="{FF2B5EF4-FFF2-40B4-BE49-F238E27FC236}">
                <a16:creationId xmlns:a16="http://schemas.microsoft.com/office/drawing/2014/main" id="{9EBA55D6-68EB-656D-A967-EAF00422DC7A}"/>
              </a:ext>
            </a:extLst>
          </p:cNvPr>
          <p:cNvSpPr/>
          <p:nvPr/>
        </p:nvSpPr>
        <p:spPr>
          <a:xfrm>
            <a:off x="7542346" y="6023766"/>
            <a:ext cx="396874" cy="3171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9" name="Oval 68">
            <a:hlinkClick r:id="" action="ppaction://noaction">
              <a:snd r:embed="rId22" name="2.6.wav"/>
            </a:hlinkClick>
            <a:extLst>
              <a:ext uri="{FF2B5EF4-FFF2-40B4-BE49-F238E27FC236}">
                <a16:creationId xmlns:a16="http://schemas.microsoft.com/office/drawing/2014/main" id="{A3620211-EF4F-0E50-4548-522276FC8723}"/>
              </a:ext>
            </a:extLst>
          </p:cNvPr>
          <p:cNvSpPr/>
          <p:nvPr/>
        </p:nvSpPr>
        <p:spPr>
          <a:xfrm>
            <a:off x="10513627" y="5812595"/>
            <a:ext cx="396874" cy="3171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70" name="Oval 69">
            <a:hlinkClick r:id="" action="ppaction://noaction">
              <a:snd r:embed="rId23" name="2.7.wav"/>
            </a:hlinkClick>
            <a:extLst>
              <a:ext uri="{FF2B5EF4-FFF2-40B4-BE49-F238E27FC236}">
                <a16:creationId xmlns:a16="http://schemas.microsoft.com/office/drawing/2014/main" id="{5BF833E4-C3ED-E933-E846-69B93A2892D0}"/>
              </a:ext>
            </a:extLst>
          </p:cNvPr>
          <p:cNvSpPr/>
          <p:nvPr/>
        </p:nvSpPr>
        <p:spPr>
          <a:xfrm>
            <a:off x="9054825" y="3301629"/>
            <a:ext cx="396874" cy="3171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71" name="Oval 70">
            <a:hlinkClick r:id="" action="ppaction://noaction">
              <a:snd r:embed="rId24" name="2.8.wav"/>
            </a:hlinkClick>
            <a:extLst>
              <a:ext uri="{FF2B5EF4-FFF2-40B4-BE49-F238E27FC236}">
                <a16:creationId xmlns:a16="http://schemas.microsoft.com/office/drawing/2014/main" id="{F953D826-1F03-D778-5781-1B7C849EBDF1}"/>
              </a:ext>
            </a:extLst>
          </p:cNvPr>
          <p:cNvSpPr/>
          <p:nvPr/>
        </p:nvSpPr>
        <p:spPr>
          <a:xfrm>
            <a:off x="9156947" y="2534746"/>
            <a:ext cx="396874" cy="3171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pic>
        <p:nvPicPr>
          <p:cNvPr id="72" name="Picture 71" descr="A close-up of a knife&#10;&#10;Description automatically generated with low confidence">
            <a:extLst>
              <a:ext uri="{FF2B5EF4-FFF2-40B4-BE49-F238E27FC236}">
                <a16:creationId xmlns:a16="http://schemas.microsoft.com/office/drawing/2014/main" id="{D7C9EA06-EEE8-4103-AE3A-C79708D5F0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787" y="5868361"/>
            <a:ext cx="395807" cy="395807"/>
          </a:xfrm>
          <a:prstGeom prst="rect">
            <a:avLst/>
          </a:prstGeom>
        </p:spPr>
      </p:pic>
      <p:pic>
        <p:nvPicPr>
          <p:cNvPr id="73" name="Picture 72" descr="Logo&#10;&#10;Description automatically generated">
            <a:extLst>
              <a:ext uri="{FF2B5EF4-FFF2-40B4-BE49-F238E27FC236}">
                <a16:creationId xmlns:a16="http://schemas.microsoft.com/office/drawing/2014/main" id="{F312D7A4-FB09-2D56-BBF0-5316BB7D10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753" y="2939052"/>
            <a:ext cx="732128" cy="595998"/>
          </a:xfrm>
          <a:prstGeom prst="rect">
            <a:avLst/>
          </a:prstGeom>
        </p:spPr>
      </p:pic>
      <p:pic>
        <p:nvPicPr>
          <p:cNvPr id="74" name="Picture 73" descr="Logo&#10;&#10;Description automatically generated with medium confidence">
            <a:extLst>
              <a:ext uri="{FF2B5EF4-FFF2-40B4-BE49-F238E27FC236}">
                <a16:creationId xmlns:a16="http://schemas.microsoft.com/office/drawing/2014/main" id="{65283297-5F70-B35C-DEC1-B83449D593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099" y="4053324"/>
            <a:ext cx="624878" cy="596075"/>
          </a:xfrm>
          <a:prstGeom prst="rect">
            <a:avLst/>
          </a:prstGeom>
        </p:spPr>
      </p:pic>
      <p:pic>
        <p:nvPicPr>
          <p:cNvPr id="75" name="Picture 74" descr="A picture containing text, furniture, table&#10;&#10;Description automatically generated">
            <a:extLst>
              <a:ext uri="{FF2B5EF4-FFF2-40B4-BE49-F238E27FC236}">
                <a16:creationId xmlns:a16="http://schemas.microsoft.com/office/drawing/2014/main" id="{38C8B0F6-531E-9345-21C0-7696520100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1856" y="5032403"/>
            <a:ext cx="910486" cy="660915"/>
          </a:xfrm>
          <a:prstGeom prst="rect">
            <a:avLst/>
          </a:prstGeom>
        </p:spPr>
      </p:pic>
      <p:pic>
        <p:nvPicPr>
          <p:cNvPr id="76" name="Picture 75" descr="A cartoon of a city&#10;&#10;Description automatically generated with low confidence">
            <a:extLst>
              <a:ext uri="{FF2B5EF4-FFF2-40B4-BE49-F238E27FC236}">
                <a16:creationId xmlns:a16="http://schemas.microsoft.com/office/drawing/2014/main" id="{167BA54D-A266-8347-6949-37E39B8891D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425" y="6182336"/>
            <a:ext cx="798119" cy="547644"/>
          </a:xfrm>
          <a:prstGeom prst="rect">
            <a:avLst/>
          </a:prstGeom>
        </p:spPr>
      </p:pic>
      <p:pic>
        <p:nvPicPr>
          <p:cNvPr id="77" name="Picture 76" descr="Diagram&#10;&#10;Description automatically generated with low confidence">
            <a:extLst>
              <a:ext uri="{FF2B5EF4-FFF2-40B4-BE49-F238E27FC236}">
                <a16:creationId xmlns:a16="http://schemas.microsoft.com/office/drawing/2014/main" id="{2BBE889F-B874-B9CE-07DC-282FB4C6555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746" y="3183335"/>
            <a:ext cx="704075" cy="634971"/>
          </a:xfrm>
          <a:prstGeom prst="rect">
            <a:avLst/>
          </a:prstGeom>
        </p:spPr>
      </p:pic>
      <p:pic>
        <p:nvPicPr>
          <p:cNvPr id="78" name="Picture 77" descr="A picture containing text, gear&#10;&#10;Description automatically generated">
            <a:extLst>
              <a:ext uri="{FF2B5EF4-FFF2-40B4-BE49-F238E27FC236}">
                <a16:creationId xmlns:a16="http://schemas.microsoft.com/office/drawing/2014/main" id="{0CB383BE-954F-8360-B92E-A1FCFA889BC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60" y="2389683"/>
            <a:ext cx="404894" cy="76553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95CDDFB9-938D-5758-9ADE-D527226D262E}"/>
              </a:ext>
            </a:extLst>
          </p:cNvPr>
          <p:cNvSpPr txBox="1"/>
          <p:nvPr/>
        </p:nvSpPr>
        <p:spPr>
          <a:xfrm>
            <a:off x="7284576" y="2536852"/>
            <a:ext cx="1166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Mathieu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: Rounded Corners 57">
            <a:extLst>
              <a:ext uri="{FF2B5EF4-FFF2-40B4-BE49-F238E27FC236}">
                <a16:creationId xmlns:a16="http://schemas.microsoft.com/office/drawing/2014/main" id="{CBE6E228-FE13-3163-5519-850D3B7644F6}"/>
              </a:ext>
            </a:extLst>
          </p:cNvPr>
          <p:cNvSpPr/>
          <p:nvPr/>
        </p:nvSpPr>
        <p:spPr>
          <a:xfrm>
            <a:off x="8007521" y="3924279"/>
            <a:ext cx="817852" cy="211364"/>
          </a:xfrm>
          <a:prstGeom prst="roundRect">
            <a:avLst/>
          </a:prstGeom>
          <a:solidFill>
            <a:srgbClr val="C3D2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6A8F963-570E-4045-949C-EE9D3EAC755E}"/>
              </a:ext>
            </a:extLst>
          </p:cNvPr>
          <p:cNvSpPr txBox="1"/>
          <p:nvPr/>
        </p:nvSpPr>
        <p:spPr>
          <a:xfrm>
            <a:off x="8150335" y="3859995"/>
            <a:ext cx="966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Laval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8786CD7-894B-717E-0B51-6F7ADAB222DA}"/>
              </a:ext>
            </a:extLst>
          </p:cNvPr>
          <p:cNvSpPr txBox="1"/>
          <p:nvPr/>
        </p:nvSpPr>
        <p:spPr>
          <a:xfrm>
            <a:off x="10472503" y="2023754"/>
            <a:ext cx="1599347" cy="707886"/>
          </a:xfrm>
          <a:prstGeom prst="rect">
            <a:avLst/>
          </a:prstGeom>
          <a:solidFill>
            <a:srgbClr val="6C7407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lune – a moon</a:t>
            </a:r>
          </a:p>
        </p:txBody>
      </p:sp>
      <p:pic>
        <p:nvPicPr>
          <p:cNvPr id="83" name="Picture 82" descr="Icon&#10;&#10;Description automatically generated with medium confidence">
            <a:extLst>
              <a:ext uri="{FF2B5EF4-FFF2-40B4-BE49-F238E27FC236}">
                <a16:creationId xmlns:a16="http://schemas.microsoft.com/office/drawing/2014/main" id="{AE9D8ABA-5C38-7698-AFD1-07BCFA9EC9F7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167" y="2265219"/>
            <a:ext cx="352508" cy="352141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ECE21498-3CBA-592F-6A25-951583FFA187}"/>
              </a:ext>
            </a:extLst>
          </p:cNvPr>
          <p:cNvSpPr txBox="1"/>
          <p:nvPr/>
        </p:nvSpPr>
        <p:spPr>
          <a:xfrm>
            <a:off x="3815208" y="62825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6744320-73F4-3E92-93C3-68ED870F4D5A}"/>
              </a:ext>
            </a:extLst>
          </p:cNvPr>
          <p:cNvGrpSpPr/>
          <p:nvPr/>
        </p:nvGrpSpPr>
        <p:grpSpPr>
          <a:xfrm>
            <a:off x="323928" y="9744195"/>
            <a:ext cx="2046279" cy="758141"/>
            <a:chOff x="291715" y="11147271"/>
            <a:chExt cx="2046279" cy="849944"/>
          </a:xfrm>
        </p:grpSpPr>
        <p:sp>
          <p:nvSpPr>
            <p:cNvPr id="86" name="Title 2">
              <a:extLst>
                <a:ext uri="{FF2B5EF4-FFF2-40B4-BE49-F238E27FC236}">
                  <a16:creationId xmlns:a16="http://schemas.microsoft.com/office/drawing/2014/main" id="{9E2646EE-1EEF-A292-DAED-2837861818CA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87" name="Picture 86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6F6683B9-3942-433D-5E26-883AC82A0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13158DA-5D1A-DF99-A528-3DCF6986BCAA}"/>
              </a:ext>
            </a:extLst>
          </p:cNvPr>
          <p:cNvSpPr txBox="1"/>
          <p:nvPr/>
        </p:nvSpPr>
        <p:spPr>
          <a:xfrm>
            <a:off x="2409030" y="9887919"/>
            <a:ext cx="9258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francais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91" name="Table 4">
            <a:extLst>
              <a:ext uri="{FF2B5EF4-FFF2-40B4-BE49-F238E27FC236}">
                <a16:creationId xmlns:a16="http://schemas.microsoft.com/office/drawing/2014/main" id="{C9B31249-AEA6-DFF0-1453-B710F483D64E}"/>
              </a:ext>
            </a:extLst>
          </p:cNvPr>
          <p:cNvGraphicFramePr>
            <a:graphicFrameLocks noGrp="1"/>
          </p:cNvGraphicFramePr>
          <p:nvPr/>
        </p:nvGraphicFramePr>
        <p:xfrm>
          <a:off x="457538" y="10643268"/>
          <a:ext cx="10818454" cy="53785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818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44811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295369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70090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76835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speak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midday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 universe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76835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listen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write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read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76835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serious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76835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brave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curious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happy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76835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on (top of)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under(neath)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76835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an answer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76835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question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92" name="Picture 91">
            <a:extLst>
              <a:ext uri="{FF2B5EF4-FFF2-40B4-BE49-F238E27FC236}">
                <a16:creationId xmlns:a16="http://schemas.microsoft.com/office/drawing/2014/main" id="{817FC7BE-1F46-4649-51C1-1FC0FF5C7BE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46632" y="12374990"/>
            <a:ext cx="1186070" cy="963669"/>
          </a:xfrm>
          <a:prstGeom prst="rect">
            <a:avLst/>
          </a:prstGeom>
        </p:spPr>
      </p:pic>
      <p:pic>
        <p:nvPicPr>
          <p:cNvPr id="93" name="Picture 92" descr="Icon&#10;&#10;Description automatically generated">
            <a:extLst>
              <a:ext uri="{FF2B5EF4-FFF2-40B4-BE49-F238E27FC236}">
                <a16:creationId xmlns:a16="http://schemas.microsoft.com/office/drawing/2014/main" id="{44D369BC-58E1-735F-A41A-07E07AEE108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32" y="10797026"/>
            <a:ext cx="1186070" cy="1057962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8DB1EFC-EE84-0247-4021-51C3646FA3A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17742" y="14087942"/>
            <a:ext cx="1162417" cy="982292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CBA6DD76-CDD7-5CD6-A88E-811001832E40}"/>
              </a:ext>
            </a:extLst>
          </p:cNvPr>
          <p:cNvSpPr txBox="1"/>
          <p:nvPr/>
        </p:nvSpPr>
        <p:spPr>
          <a:xfrm>
            <a:off x="1637660" y="15189909"/>
            <a:ext cx="609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69F1E6F-F646-91D6-A885-AFE6E25963B8}"/>
              </a:ext>
            </a:extLst>
          </p:cNvPr>
          <p:cNvSpPr txBox="1"/>
          <p:nvPr/>
        </p:nvSpPr>
        <p:spPr>
          <a:xfrm>
            <a:off x="1617854" y="13070209"/>
            <a:ext cx="609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3703009-E4ED-D727-429A-CF1CFC9A5DA1}"/>
              </a:ext>
            </a:extLst>
          </p:cNvPr>
          <p:cNvSpPr txBox="1"/>
          <p:nvPr/>
        </p:nvSpPr>
        <p:spPr>
          <a:xfrm>
            <a:off x="1604197" y="11491087"/>
            <a:ext cx="609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pic>
        <p:nvPicPr>
          <p:cNvPr id="98" name="Picture 97" descr="Icon&#10;&#10;Description automatically generated">
            <a:extLst>
              <a:ext uri="{FF2B5EF4-FFF2-40B4-BE49-F238E27FC236}">
                <a16:creationId xmlns:a16="http://schemas.microsoft.com/office/drawing/2014/main" id="{C51F2B9C-6DF6-DC1F-B60F-5720F3CA72D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157" y="9607223"/>
            <a:ext cx="1139687" cy="1143194"/>
          </a:xfrm>
          <a:prstGeom prst="rect">
            <a:avLst/>
          </a:prstGeom>
        </p:spPr>
      </p:pic>
      <p:pic>
        <p:nvPicPr>
          <p:cNvPr id="99" name="Picture 98" descr="Icon&#10;&#10;Description automatically generated">
            <a:extLst>
              <a:ext uri="{FF2B5EF4-FFF2-40B4-BE49-F238E27FC236}">
                <a16:creationId xmlns:a16="http://schemas.microsoft.com/office/drawing/2014/main" id="{9EE89F63-4FB0-D012-DE65-68EE65E712E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149" y="9671849"/>
            <a:ext cx="933659" cy="933659"/>
          </a:xfrm>
          <a:prstGeom prst="rect">
            <a:avLst/>
          </a:prstGeom>
        </p:spPr>
      </p:pic>
      <p:sp>
        <p:nvSpPr>
          <p:cNvPr id="100" name="Explosion: 8 Points 9">
            <a:extLst>
              <a:ext uri="{FF2B5EF4-FFF2-40B4-BE49-F238E27FC236}">
                <a16:creationId xmlns:a16="http://schemas.microsoft.com/office/drawing/2014/main" id="{81FE5449-6984-02B6-7AE7-6A253E2B97FC}"/>
              </a:ext>
            </a:extLst>
          </p:cNvPr>
          <p:cNvSpPr/>
          <p:nvPr/>
        </p:nvSpPr>
        <p:spPr>
          <a:xfrm rot="20101036">
            <a:off x="11088736" y="9755424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1" name="Explosion: 8 Points 10">
            <a:extLst>
              <a:ext uri="{FF2B5EF4-FFF2-40B4-BE49-F238E27FC236}">
                <a16:creationId xmlns:a16="http://schemas.microsoft.com/office/drawing/2014/main" id="{59B925FC-4378-4D63-4317-25C3EB58C3EF}"/>
              </a:ext>
            </a:extLst>
          </p:cNvPr>
          <p:cNvSpPr/>
          <p:nvPr/>
        </p:nvSpPr>
        <p:spPr>
          <a:xfrm rot="20101036">
            <a:off x="11093252" y="9751351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E3EEAF9-9233-5BAB-87F0-8379DD6EC27F}"/>
              </a:ext>
            </a:extLst>
          </p:cNvPr>
          <p:cNvSpPr txBox="1"/>
          <p:nvPr/>
        </p:nvSpPr>
        <p:spPr>
          <a:xfrm rot="20326871">
            <a:off x="11053047" y="9940460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ea typeface="+mn-ea"/>
                <a:cs typeface="Arial"/>
                <a:sym typeface="Arial"/>
              </a:rPr>
              <a:t>mots</a:t>
            </a:r>
          </a:p>
        </p:txBody>
      </p:sp>
      <p:sp>
        <p:nvSpPr>
          <p:cNvPr id="107" name="Title 2">
            <a:extLst>
              <a:ext uri="{FF2B5EF4-FFF2-40B4-BE49-F238E27FC236}">
                <a16:creationId xmlns:a16="http://schemas.microsoft.com/office/drawing/2014/main" id="{8FF63E54-22A3-44FF-A238-5015D8AEDE98}"/>
              </a:ext>
            </a:extLst>
          </p:cNvPr>
          <p:cNvSpPr txBox="1">
            <a:spLocks/>
          </p:cNvSpPr>
          <p:nvPr/>
        </p:nvSpPr>
        <p:spPr>
          <a:xfrm>
            <a:off x="10694406" y="10676128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755971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9BF0FBA-F5A2-422F-A59F-1CC755152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5340" y="167153"/>
            <a:ext cx="1415490" cy="668152"/>
          </a:xfrm>
        </p:spPr>
        <p:txBody>
          <a:bodyPr>
            <a:norm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term 1 Week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78791" y="162736"/>
            <a:ext cx="7668068" cy="748825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have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Jaune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B750C64-2D70-4195-91B3-354A4A35F328}"/>
              </a:ext>
            </a:extLst>
          </p:cNvPr>
          <p:cNvGrpSpPr/>
          <p:nvPr/>
        </p:nvGrpSpPr>
        <p:grpSpPr>
          <a:xfrm>
            <a:off x="7775715" y="282177"/>
            <a:ext cx="927176" cy="776831"/>
            <a:chOff x="3814354" y="2201705"/>
            <a:chExt cx="564996" cy="473382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415B0151-6032-4EB0-A3CD-17E2BB446C01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ADD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ABCA38A-0807-41B1-98EC-030D5EAAAEAE}"/>
                </a:ext>
              </a:extLst>
            </p:cNvPr>
            <p:cNvSpPr txBox="1"/>
            <p:nvPr/>
          </p:nvSpPr>
          <p:spPr>
            <a:xfrm rot="20463376">
              <a:off x="3833655" y="2249540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FADD2E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11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BE2B0CE5-3530-3EEE-A113-1893C20D8274}"/>
              </a:ext>
            </a:extLst>
          </p:cNvPr>
          <p:cNvGrpSpPr/>
          <p:nvPr/>
        </p:nvGrpSpPr>
        <p:grpSpPr>
          <a:xfrm>
            <a:off x="11347069" y="15577891"/>
            <a:ext cx="818940" cy="590234"/>
            <a:chOff x="11347069" y="15577891"/>
            <a:chExt cx="818940" cy="590234"/>
          </a:xfrm>
        </p:grpSpPr>
        <p:pic>
          <p:nvPicPr>
            <p:cNvPr id="111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88883DCD-8CF9-5AB3-5113-4B96EAD88E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7069" y="15577891"/>
              <a:ext cx="818940" cy="584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F323C7F-5E18-AE59-D28D-98F56B416FF6}"/>
                </a:ext>
              </a:extLst>
            </p:cNvPr>
            <p:cNvSpPr txBox="1"/>
            <p:nvPr/>
          </p:nvSpPr>
          <p:spPr>
            <a:xfrm>
              <a:off x="11463029" y="15671707"/>
              <a:ext cx="587020" cy="496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35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24EDE0A-3CB6-CC53-0F4A-E2DAC7DA26E8}"/>
              </a:ext>
            </a:extLst>
          </p:cNvPr>
          <p:cNvSpPr txBox="1"/>
          <p:nvPr/>
        </p:nvSpPr>
        <p:spPr>
          <a:xfrm>
            <a:off x="4362626" y="2261416"/>
            <a:ext cx="3803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 is nasal before a consonant and at the end of words.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03C3F50-4093-0390-B5B3-9833ED0EEAFD}"/>
              </a:ext>
            </a:extLst>
          </p:cNvPr>
          <p:cNvGrpSpPr/>
          <p:nvPr/>
        </p:nvGrpSpPr>
        <p:grpSpPr>
          <a:xfrm>
            <a:off x="197183" y="1019865"/>
            <a:ext cx="2161593" cy="852090"/>
            <a:chOff x="-3202503" y="7519765"/>
            <a:chExt cx="2161593" cy="852090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E809FD84-59DE-E636-B198-41564473B65B}"/>
                </a:ext>
              </a:extLst>
            </p:cNvPr>
            <p:cNvSpPr txBox="1">
              <a:spLocks/>
            </p:cNvSpPr>
            <p:nvPr/>
          </p:nvSpPr>
          <p:spPr>
            <a:xfrm>
              <a:off x="-2702602" y="7717205"/>
              <a:ext cx="1661692" cy="424815"/>
            </a:xfrm>
            <a:prstGeom prst="rect">
              <a:avLst/>
            </a:prstGeom>
            <a:solidFill>
              <a:srgbClr val="FF38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8" name="Picture 7" descr="A pink and white circle with a megaphon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A492A140-FADF-097E-FF31-507670D8D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2503" y="7519765"/>
              <a:ext cx="849944" cy="85209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12C64F0-88B9-5379-7819-F6B9628FA53C}"/>
              </a:ext>
            </a:extLst>
          </p:cNvPr>
          <p:cNvGrpSpPr/>
          <p:nvPr/>
        </p:nvGrpSpPr>
        <p:grpSpPr>
          <a:xfrm>
            <a:off x="1869169" y="5400541"/>
            <a:ext cx="918972" cy="326814"/>
            <a:chOff x="2154254" y="4816717"/>
            <a:chExt cx="3739525" cy="1329888"/>
          </a:xfrm>
        </p:grpSpPr>
        <p:pic>
          <p:nvPicPr>
            <p:cNvPr id="7" name="Picture 6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EFE4F4EF-D78A-14FE-967D-E0BF160142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0" t="5555" r="37139" b="7325"/>
            <a:stretch/>
          </p:blipFill>
          <p:spPr>
            <a:xfrm>
              <a:off x="3547549" y="4870961"/>
              <a:ext cx="709619" cy="1275644"/>
            </a:xfrm>
            <a:prstGeom prst="rect">
              <a:avLst/>
            </a:prstGeom>
          </p:spPr>
        </p:pic>
        <p:pic>
          <p:nvPicPr>
            <p:cNvPr id="9" name="Picture 8" descr="A picture containing text, table, silhouette&#10;&#10;Description automatically generated">
              <a:extLst>
                <a:ext uri="{FF2B5EF4-FFF2-40B4-BE49-F238E27FC236}">
                  <a16:creationId xmlns:a16="http://schemas.microsoft.com/office/drawing/2014/main" id="{90BD714A-8C39-9138-4206-61A15A050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4327" y="4861366"/>
              <a:ext cx="1299452" cy="1285239"/>
            </a:xfrm>
            <a:prstGeom prst="rect">
              <a:avLst/>
            </a:prstGeom>
          </p:spPr>
        </p:pic>
        <p:pic>
          <p:nvPicPr>
            <p:cNvPr id="23" name="Picture 22" descr="Shape&#10;&#10;Description automatically generated">
              <a:extLst>
                <a:ext uri="{FF2B5EF4-FFF2-40B4-BE49-F238E27FC236}">
                  <a16:creationId xmlns:a16="http://schemas.microsoft.com/office/drawing/2014/main" id="{520978B6-7510-3583-A473-F74D2F302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254" y="4816717"/>
              <a:ext cx="1148018" cy="1037701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A526F45A-5641-B1B4-8A85-65E792C9FF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3285" y="4213024"/>
            <a:ext cx="630740" cy="395523"/>
          </a:xfrm>
          <a:prstGeom prst="rect">
            <a:avLst/>
          </a:prstGeom>
        </p:spPr>
      </p:pic>
      <p:pic>
        <p:nvPicPr>
          <p:cNvPr id="25" name="Picture 24" descr="A picture containing text, furniture, seat, stool&#10;&#10;Description automatically generated">
            <a:extLst>
              <a:ext uri="{FF2B5EF4-FFF2-40B4-BE49-F238E27FC236}">
                <a16:creationId xmlns:a16="http://schemas.microsoft.com/office/drawing/2014/main" id="{3B4985CE-7256-9F8E-49D9-8D81392168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5860" y="4725546"/>
            <a:ext cx="405591" cy="557995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2050F0BA-DBE9-2A6A-952C-E5E5486049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64676" y="3682700"/>
            <a:ext cx="727959" cy="4133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C136666-8E72-BECE-3656-922FEF26BB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840927">
            <a:off x="2183117" y="3177600"/>
            <a:ext cx="291076" cy="3881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93CE6D4-CE90-E8F0-6F41-2955F7D982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720" y="2677112"/>
            <a:ext cx="679870" cy="383489"/>
          </a:xfrm>
          <a:prstGeom prst="rect">
            <a:avLst/>
          </a:prstGeom>
        </p:spPr>
      </p:pic>
      <p:pic>
        <p:nvPicPr>
          <p:cNvPr id="30" name="Picture 2" descr="C:\Users\wdj\Google Drive\Primary\Y5 SoW\From Tracy\Pronouns\she.png">
            <a:extLst>
              <a:ext uri="{FF2B5EF4-FFF2-40B4-BE49-F238E27FC236}">
                <a16:creationId xmlns:a16="http://schemas.microsoft.com/office/drawing/2014/main" id="{D8856211-4BBF-4E76-C310-6D820C7C1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22" y="3112426"/>
            <a:ext cx="642504" cy="490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8B4F3187-F4BA-87B4-9AC8-55FE573A4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80" y="3656737"/>
            <a:ext cx="204789" cy="47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 descr="C:\Users\wdj\Google Drive\Primary\Y5 SoW\From Tracy\Pronouns\you.png">
            <a:extLst>
              <a:ext uri="{FF2B5EF4-FFF2-40B4-BE49-F238E27FC236}">
                <a16:creationId xmlns:a16="http://schemas.microsoft.com/office/drawing/2014/main" id="{661CE15B-80C1-2A89-C964-7F82F7DFF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81" y="2573412"/>
            <a:ext cx="550986" cy="48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 descr="C:\Users\wdj\Google Drive\Primary\Y5 SoW\From Tracy\Pronouns\he.png">
            <a:extLst>
              <a:ext uri="{FF2B5EF4-FFF2-40B4-BE49-F238E27FC236}">
                <a16:creationId xmlns:a16="http://schemas.microsoft.com/office/drawing/2014/main" id="{38256708-8EEB-C0F8-A775-35EE7A5A0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22" y="4189620"/>
            <a:ext cx="642504" cy="47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" descr="C:\Users\wdj\Google Drive\Primary\Y5 SoW\From Tracy\Pronouns\you.png">
            <a:extLst>
              <a:ext uri="{FF2B5EF4-FFF2-40B4-BE49-F238E27FC236}">
                <a16:creationId xmlns:a16="http://schemas.microsoft.com/office/drawing/2014/main" id="{7179EE95-A293-57E5-E0A7-0CA817472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81" y="4718948"/>
            <a:ext cx="550986" cy="48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" descr="C:\Users\wdj\Google Drive\Primary\Y5 SoW\From Tracy\Pronouns\she.png">
            <a:extLst>
              <a:ext uri="{FF2B5EF4-FFF2-40B4-BE49-F238E27FC236}">
                <a16:creationId xmlns:a16="http://schemas.microsoft.com/office/drawing/2014/main" id="{8BAF71DE-7273-F664-8758-7AEB3DC87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22" y="5257964"/>
            <a:ext cx="642504" cy="490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44B940AD-13E6-03FB-80A3-0CE46B177DDC}"/>
              </a:ext>
            </a:extLst>
          </p:cNvPr>
          <p:cNvSpPr txBox="1"/>
          <p:nvPr/>
        </p:nvSpPr>
        <p:spPr>
          <a:xfrm>
            <a:off x="2614598" y="1194854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B. </a:t>
            </a: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A – on previous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3696A2E-6A14-3E1C-F770-1C8970615E4F}"/>
              </a:ext>
            </a:extLst>
          </p:cNvPr>
          <p:cNvSpPr txBox="1"/>
          <p:nvPr/>
        </p:nvSpPr>
        <p:spPr>
          <a:xfrm>
            <a:off x="361188" y="1977161"/>
            <a:ext cx="2677942" cy="3847207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6)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805A75E-317C-84E0-7C0F-149ED6910BC2}"/>
              </a:ext>
            </a:extLst>
          </p:cNvPr>
          <p:cNvSpPr txBox="1"/>
          <p:nvPr/>
        </p:nvSpPr>
        <p:spPr>
          <a:xfrm>
            <a:off x="3162712" y="1997016"/>
            <a:ext cx="3254424" cy="3831818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…………………. a horse.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…………………. a pencil.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 a card.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…………………. a cat.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………………….. a desk.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……….............. a motorbike.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03B792E-5937-09DA-A8AC-1B593205EB63}"/>
              </a:ext>
            </a:extLst>
          </p:cNvPr>
          <p:cNvGrpSpPr/>
          <p:nvPr/>
        </p:nvGrpSpPr>
        <p:grpSpPr>
          <a:xfrm>
            <a:off x="178791" y="6033545"/>
            <a:ext cx="2331393" cy="849944"/>
            <a:chOff x="265969" y="4581662"/>
            <a:chExt cx="2331393" cy="849944"/>
          </a:xfrm>
        </p:grpSpPr>
        <p:sp>
          <p:nvSpPr>
            <p:cNvPr id="84" name="Title 1">
              <a:extLst>
                <a:ext uri="{FF2B5EF4-FFF2-40B4-BE49-F238E27FC236}">
                  <a16:creationId xmlns:a16="http://schemas.microsoft.com/office/drawing/2014/main" id="{4A5CF58F-FC81-77DB-9167-26BA062ECB15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85" name="Picture 84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37980B9A-4D05-DF1E-1543-BA4E46157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9A179B2F-6B9B-6BD7-4B72-D184DED3C8B2}"/>
              </a:ext>
            </a:extLst>
          </p:cNvPr>
          <p:cNvSpPr txBox="1"/>
          <p:nvPr/>
        </p:nvSpPr>
        <p:spPr>
          <a:xfrm>
            <a:off x="2614598" y="6174050"/>
            <a:ext cx="9390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Écout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e.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l’objet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français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anglais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CD6510B-B0DA-5D62-893C-0532CBC60185}"/>
              </a:ext>
            </a:extLst>
          </p:cNvPr>
          <p:cNvSpPr txBox="1"/>
          <p:nvPr/>
        </p:nvSpPr>
        <p:spPr>
          <a:xfrm>
            <a:off x="907827" y="6662903"/>
            <a:ext cx="1661692" cy="11227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________________________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76BFFD5-F755-4E35-FAA1-74F600EFCE3D}"/>
              </a:ext>
            </a:extLst>
          </p:cNvPr>
          <p:cNvSpPr txBox="1"/>
          <p:nvPr/>
        </p:nvSpPr>
        <p:spPr>
          <a:xfrm>
            <a:off x="2967915" y="6685993"/>
            <a:ext cx="1661692" cy="11227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________________________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8D807B5-7EEE-8581-D24E-C1E5A6EF2C94}"/>
              </a:ext>
            </a:extLst>
          </p:cNvPr>
          <p:cNvSpPr txBox="1"/>
          <p:nvPr/>
        </p:nvSpPr>
        <p:spPr>
          <a:xfrm>
            <a:off x="5085259" y="6662902"/>
            <a:ext cx="1661692" cy="11227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________________________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B255571-1CC2-3706-11F7-8BB1672115D2}"/>
              </a:ext>
            </a:extLst>
          </p:cNvPr>
          <p:cNvSpPr txBox="1"/>
          <p:nvPr/>
        </p:nvSpPr>
        <p:spPr>
          <a:xfrm>
            <a:off x="7375029" y="6685993"/>
            <a:ext cx="1661692" cy="11227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________________________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8FE4A93-A401-1316-0870-08705CEB5772}"/>
              </a:ext>
            </a:extLst>
          </p:cNvPr>
          <p:cNvSpPr txBox="1"/>
          <p:nvPr/>
        </p:nvSpPr>
        <p:spPr>
          <a:xfrm>
            <a:off x="907827" y="8047206"/>
            <a:ext cx="1661692" cy="11227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________________________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289E4B8-9E79-B960-7CA4-52C3A4F38A36}"/>
              </a:ext>
            </a:extLst>
          </p:cNvPr>
          <p:cNvSpPr txBox="1"/>
          <p:nvPr/>
        </p:nvSpPr>
        <p:spPr>
          <a:xfrm>
            <a:off x="2967915" y="8070296"/>
            <a:ext cx="1661692" cy="11227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________________________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8E16119-DAFF-B3E9-895A-A351049401A2}"/>
              </a:ext>
            </a:extLst>
          </p:cNvPr>
          <p:cNvSpPr txBox="1"/>
          <p:nvPr/>
        </p:nvSpPr>
        <p:spPr>
          <a:xfrm>
            <a:off x="5085259" y="8047205"/>
            <a:ext cx="1661692" cy="11227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________________________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9EDC710-F5E4-818D-F6B4-FF1F2D741B56}"/>
              </a:ext>
            </a:extLst>
          </p:cNvPr>
          <p:cNvSpPr txBox="1"/>
          <p:nvPr/>
        </p:nvSpPr>
        <p:spPr>
          <a:xfrm>
            <a:off x="7375029" y="8070296"/>
            <a:ext cx="1661692" cy="11227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________________________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E74BAE91-2F9C-FDD3-FD39-DDF393D61793}"/>
              </a:ext>
            </a:extLst>
          </p:cNvPr>
          <p:cNvGrpSpPr/>
          <p:nvPr/>
        </p:nvGrpSpPr>
        <p:grpSpPr>
          <a:xfrm>
            <a:off x="9798242" y="7009632"/>
            <a:ext cx="1640782" cy="1686841"/>
            <a:chOff x="5793946" y="4465726"/>
            <a:chExt cx="1597677" cy="2017537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441D6D72-ACC9-D417-0658-AD6CA140AF77}"/>
                </a:ext>
              </a:extLst>
            </p:cNvPr>
            <p:cNvSpPr/>
            <p:nvPr/>
          </p:nvSpPr>
          <p:spPr>
            <a:xfrm>
              <a:off x="5878386" y="4558288"/>
              <a:ext cx="1513237" cy="1924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969A655-BCF3-9557-80D4-344D513BDDB7}"/>
                </a:ext>
              </a:extLst>
            </p:cNvPr>
            <p:cNvSpPr/>
            <p:nvPr/>
          </p:nvSpPr>
          <p:spPr>
            <a:xfrm rot="21395760">
              <a:off x="5793946" y="4465726"/>
              <a:ext cx="1511810" cy="198822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1" name="Picture 100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DE6955E3-23DF-42C5-FC3F-1CA34F067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1262" y="4544469"/>
              <a:ext cx="688152" cy="1162050"/>
            </a:xfrm>
            <a:prstGeom prst="rect">
              <a:avLst/>
            </a:prstGeom>
          </p:spPr>
        </p:pic>
      </p:grpSp>
      <p:graphicFrame>
        <p:nvGraphicFramePr>
          <p:cNvPr id="2068" name="Table 4">
            <a:extLst>
              <a:ext uri="{FF2B5EF4-FFF2-40B4-BE49-F238E27FC236}">
                <a16:creationId xmlns:a16="http://schemas.microsoft.com/office/drawing/2014/main" id="{F3436D69-8159-4A6A-ACC0-A747CAD9811D}"/>
              </a:ext>
            </a:extLst>
          </p:cNvPr>
          <p:cNvGraphicFramePr>
            <a:graphicFrameLocks noGrp="1"/>
          </p:cNvGraphicFramePr>
          <p:nvPr/>
        </p:nvGraphicFramePr>
        <p:xfrm>
          <a:off x="595005" y="10187786"/>
          <a:ext cx="9810698" cy="57406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2008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Hi!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Mrs, (Miss) teacher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Hello!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2008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 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he 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Mr, Sir (teacher)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2008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 bedroom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 chair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 desk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2008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an idea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2008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ideal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have (singular)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2008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for 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for you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2008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card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ideal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2069" name="Picture 2068" descr="Icon&#10;&#10;Description automatically generated">
            <a:extLst>
              <a:ext uri="{FF2B5EF4-FFF2-40B4-BE49-F238E27FC236}">
                <a16:creationId xmlns:a16="http://schemas.microsoft.com/office/drawing/2014/main" id="{F0EC60FF-E614-D619-962D-277AE50FF21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157" y="9314615"/>
            <a:ext cx="1139687" cy="1143194"/>
          </a:xfrm>
          <a:prstGeom prst="rect">
            <a:avLst/>
          </a:prstGeom>
        </p:spPr>
      </p:pic>
      <p:pic>
        <p:nvPicPr>
          <p:cNvPr id="2070" name="Picture 2069" descr="Icon&#10;&#10;Description automatically generated">
            <a:extLst>
              <a:ext uri="{FF2B5EF4-FFF2-40B4-BE49-F238E27FC236}">
                <a16:creationId xmlns:a16="http://schemas.microsoft.com/office/drawing/2014/main" id="{15589074-EA2B-F322-D758-0E7FE210836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149" y="9379241"/>
            <a:ext cx="933659" cy="933659"/>
          </a:xfrm>
          <a:prstGeom prst="rect">
            <a:avLst/>
          </a:prstGeom>
        </p:spPr>
      </p:pic>
      <p:sp>
        <p:nvSpPr>
          <p:cNvPr id="2071" name="Explosion: 8 Points 9">
            <a:extLst>
              <a:ext uri="{FF2B5EF4-FFF2-40B4-BE49-F238E27FC236}">
                <a16:creationId xmlns:a16="http://schemas.microsoft.com/office/drawing/2014/main" id="{5456F73E-F64C-4F7F-475B-1D97444E3F84}"/>
              </a:ext>
            </a:extLst>
          </p:cNvPr>
          <p:cNvSpPr/>
          <p:nvPr/>
        </p:nvSpPr>
        <p:spPr>
          <a:xfrm rot="20101036">
            <a:off x="11088736" y="9462816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72" name="Explosion: 8 Points 10">
            <a:extLst>
              <a:ext uri="{FF2B5EF4-FFF2-40B4-BE49-F238E27FC236}">
                <a16:creationId xmlns:a16="http://schemas.microsoft.com/office/drawing/2014/main" id="{5BA9C4BF-3EE4-0693-6745-987AE1841F65}"/>
              </a:ext>
            </a:extLst>
          </p:cNvPr>
          <p:cNvSpPr/>
          <p:nvPr/>
        </p:nvSpPr>
        <p:spPr>
          <a:xfrm rot="20101036">
            <a:off x="11093252" y="9458743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73" name="TextBox 2072">
            <a:extLst>
              <a:ext uri="{FF2B5EF4-FFF2-40B4-BE49-F238E27FC236}">
                <a16:creationId xmlns:a16="http://schemas.microsoft.com/office/drawing/2014/main" id="{06C1425E-E264-A0E6-1EDA-1019A96F3A3E}"/>
              </a:ext>
            </a:extLst>
          </p:cNvPr>
          <p:cNvSpPr txBox="1"/>
          <p:nvPr/>
        </p:nvSpPr>
        <p:spPr>
          <a:xfrm rot="20326871">
            <a:off x="11053047" y="9647852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ea typeface="+mn-ea"/>
                <a:cs typeface="Arial"/>
                <a:sym typeface="Arial"/>
              </a:rPr>
              <a:t>mots</a:t>
            </a:r>
          </a:p>
        </p:txBody>
      </p:sp>
      <p:sp>
        <p:nvSpPr>
          <p:cNvPr id="2074" name="Title 2">
            <a:extLst>
              <a:ext uri="{FF2B5EF4-FFF2-40B4-BE49-F238E27FC236}">
                <a16:creationId xmlns:a16="http://schemas.microsoft.com/office/drawing/2014/main" id="{6B1FD293-0BD0-E250-F079-8ACDDCB6553D}"/>
              </a:ext>
            </a:extLst>
          </p:cNvPr>
          <p:cNvSpPr txBox="1">
            <a:spLocks/>
          </p:cNvSpPr>
          <p:nvPr/>
        </p:nvSpPr>
        <p:spPr>
          <a:xfrm>
            <a:off x="10694406" y="10383520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75" name="Picture 2074">
            <a:extLst>
              <a:ext uri="{FF2B5EF4-FFF2-40B4-BE49-F238E27FC236}">
                <a16:creationId xmlns:a16="http://schemas.microsoft.com/office/drawing/2014/main" id="{4D1A1C56-BF61-57C9-E9A9-FEA82DF4D01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84098" y="11977812"/>
            <a:ext cx="1186070" cy="1080360"/>
          </a:xfrm>
          <a:prstGeom prst="rect">
            <a:avLst/>
          </a:prstGeom>
        </p:spPr>
      </p:pic>
      <p:pic>
        <p:nvPicPr>
          <p:cNvPr id="2076" name="Picture 2075" descr="Icon&#10;&#10;Description automatically generated">
            <a:extLst>
              <a:ext uri="{FF2B5EF4-FFF2-40B4-BE49-F238E27FC236}">
                <a16:creationId xmlns:a16="http://schemas.microsoft.com/office/drawing/2014/main" id="{50F318F7-DE30-B447-4548-A6D52D5D75F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8" y="10271832"/>
            <a:ext cx="1186070" cy="1186070"/>
          </a:xfrm>
          <a:prstGeom prst="rect">
            <a:avLst/>
          </a:prstGeom>
        </p:spPr>
      </p:pic>
      <p:pic>
        <p:nvPicPr>
          <p:cNvPr id="2077" name="Picture 2076">
            <a:extLst>
              <a:ext uri="{FF2B5EF4-FFF2-40B4-BE49-F238E27FC236}">
                <a16:creationId xmlns:a16="http://schemas.microsoft.com/office/drawing/2014/main" id="{FDAA5CEE-60E2-891B-112D-8B515859BFE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5208" y="13983371"/>
            <a:ext cx="1162417" cy="1101237"/>
          </a:xfrm>
          <a:prstGeom prst="rect">
            <a:avLst/>
          </a:prstGeom>
        </p:spPr>
      </p:pic>
      <p:sp>
        <p:nvSpPr>
          <p:cNvPr id="2078" name="TextBox 2077">
            <a:extLst>
              <a:ext uri="{FF2B5EF4-FFF2-40B4-BE49-F238E27FC236}">
                <a16:creationId xmlns:a16="http://schemas.microsoft.com/office/drawing/2014/main" id="{B5AF9E9C-E286-3C0E-5D3D-4A90C308296D}"/>
              </a:ext>
            </a:extLst>
          </p:cNvPr>
          <p:cNvSpPr txBox="1"/>
          <p:nvPr/>
        </p:nvSpPr>
        <p:spPr>
          <a:xfrm>
            <a:off x="1775126" y="1508533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079" name="TextBox 2078">
            <a:extLst>
              <a:ext uri="{FF2B5EF4-FFF2-40B4-BE49-F238E27FC236}">
                <a16:creationId xmlns:a16="http://schemas.microsoft.com/office/drawing/2014/main" id="{CC8DA3DF-6309-6B7A-5B58-53C924A8FC50}"/>
              </a:ext>
            </a:extLst>
          </p:cNvPr>
          <p:cNvSpPr txBox="1"/>
          <p:nvPr/>
        </p:nvSpPr>
        <p:spPr>
          <a:xfrm>
            <a:off x="1755320" y="1267303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080" name="TextBox 2079">
            <a:extLst>
              <a:ext uri="{FF2B5EF4-FFF2-40B4-BE49-F238E27FC236}">
                <a16:creationId xmlns:a16="http://schemas.microsoft.com/office/drawing/2014/main" id="{9AD9C2E2-A6EF-08B1-790B-D2B70EE51DC3}"/>
              </a:ext>
            </a:extLst>
          </p:cNvPr>
          <p:cNvSpPr txBox="1"/>
          <p:nvPr/>
        </p:nvSpPr>
        <p:spPr>
          <a:xfrm>
            <a:off x="1741663" y="10965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grpSp>
        <p:nvGrpSpPr>
          <p:cNvPr id="2108" name="Group 2107">
            <a:extLst>
              <a:ext uri="{FF2B5EF4-FFF2-40B4-BE49-F238E27FC236}">
                <a16:creationId xmlns:a16="http://schemas.microsoft.com/office/drawing/2014/main" id="{5F6970AF-22F7-4BEE-B275-14E56EA766EE}"/>
              </a:ext>
            </a:extLst>
          </p:cNvPr>
          <p:cNvGrpSpPr/>
          <p:nvPr/>
        </p:nvGrpSpPr>
        <p:grpSpPr>
          <a:xfrm>
            <a:off x="249834" y="9279187"/>
            <a:ext cx="2046279" cy="849944"/>
            <a:chOff x="291715" y="11147271"/>
            <a:chExt cx="2046279" cy="849944"/>
          </a:xfrm>
        </p:grpSpPr>
        <p:sp>
          <p:nvSpPr>
            <p:cNvPr id="2109" name="Title 2">
              <a:extLst>
                <a:ext uri="{FF2B5EF4-FFF2-40B4-BE49-F238E27FC236}">
                  <a16:creationId xmlns:a16="http://schemas.microsoft.com/office/drawing/2014/main" id="{D06EEB21-69E3-9436-8C4C-783BE92E5829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2110" name="Picture 2109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D4FF01DB-8BBB-5836-08DA-0514FF67D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sp>
        <p:nvSpPr>
          <p:cNvPr id="2111" name="TextBox 2110">
            <a:extLst>
              <a:ext uri="{FF2B5EF4-FFF2-40B4-BE49-F238E27FC236}">
                <a16:creationId xmlns:a16="http://schemas.microsoft.com/office/drawing/2014/main" id="{DB35ADBC-FF9B-4765-43FB-A8E1DE02BD6A}"/>
              </a:ext>
            </a:extLst>
          </p:cNvPr>
          <p:cNvSpPr txBox="1"/>
          <p:nvPr/>
        </p:nvSpPr>
        <p:spPr>
          <a:xfrm>
            <a:off x="2331554" y="9471246"/>
            <a:ext cx="9971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12" name="Picture 2111" descr="A picture containing map&#10;&#10;Description automatically generated">
            <a:extLst>
              <a:ext uri="{FF2B5EF4-FFF2-40B4-BE49-F238E27FC236}">
                <a16:creationId xmlns:a16="http://schemas.microsoft.com/office/drawing/2014/main" id="{DC23EC4D-AAFF-8195-B615-FF5D6FA36B4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716" y="3899557"/>
            <a:ext cx="1965180" cy="1828239"/>
          </a:xfrm>
          <a:prstGeom prst="rect">
            <a:avLst/>
          </a:prstGeom>
        </p:spPr>
      </p:pic>
      <p:pic>
        <p:nvPicPr>
          <p:cNvPr id="2113" name="Picture 2112">
            <a:extLst>
              <a:ext uri="{FF2B5EF4-FFF2-40B4-BE49-F238E27FC236}">
                <a16:creationId xmlns:a16="http://schemas.microsoft.com/office/drawing/2014/main" id="{7DC4E81C-32C5-20F2-E3A3-61127CD861F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047" y="3834178"/>
            <a:ext cx="3150388" cy="1649119"/>
          </a:xfrm>
          <a:prstGeom prst="rect">
            <a:avLst/>
          </a:prstGeom>
        </p:spPr>
      </p:pic>
      <p:pic>
        <p:nvPicPr>
          <p:cNvPr id="2114" name="Picture 2113" descr="A picture containing text&#10;&#10;Description automatically generated">
            <a:extLst>
              <a:ext uri="{FF2B5EF4-FFF2-40B4-BE49-F238E27FC236}">
                <a16:creationId xmlns:a16="http://schemas.microsoft.com/office/drawing/2014/main" id="{C58A7291-FA45-F7A6-3C9A-57FBB2A8FCB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961" y="4267651"/>
            <a:ext cx="1151083" cy="1649119"/>
          </a:xfrm>
          <a:prstGeom prst="rect">
            <a:avLst/>
          </a:prstGeom>
        </p:spPr>
      </p:pic>
      <p:pic>
        <p:nvPicPr>
          <p:cNvPr id="2115" name="Picture 2114" descr="A picture containing text&#10;&#10;Description automatically generated">
            <a:extLst>
              <a:ext uri="{FF2B5EF4-FFF2-40B4-BE49-F238E27FC236}">
                <a16:creationId xmlns:a16="http://schemas.microsoft.com/office/drawing/2014/main" id="{428B3ED5-4B0D-FE0D-8D32-9A48C197ABE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44" y="5399728"/>
            <a:ext cx="603215" cy="503299"/>
          </a:xfrm>
          <a:prstGeom prst="rect">
            <a:avLst/>
          </a:prstGeom>
        </p:spPr>
      </p:pic>
      <p:pic>
        <p:nvPicPr>
          <p:cNvPr id="2116" name="Picture 2115" descr="A penguin with a yellow beak&#10;&#10;Description automatically generated with low confidence">
            <a:extLst>
              <a:ext uri="{FF2B5EF4-FFF2-40B4-BE49-F238E27FC236}">
                <a16:creationId xmlns:a16="http://schemas.microsoft.com/office/drawing/2014/main" id="{94A4C0CC-C1EF-28A4-E830-BCB5E1D541C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539" y="4491569"/>
            <a:ext cx="680844" cy="1317793"/>
          </a:xfrm>
          <a:prstGeom prst="rect">
            <a:avLst/>
          </a:prstGeom>
        </p:spPr>
      </p:pic>
      <p:pic>
        <p:nvPicPr>
          <p:cNvPr id="2117" name="Picture 211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8502536-C7C4-72E0-A30C-2FB4E1B15A2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476" y="4839009"/>
            <a:ext cx="809353" cy="1058671"/>
          </a:xfrm>
          <a:prstGeom prst="rect">
            <a:avLst/>
          </a:prstGeom>
        </p:spPr>
      </p:pic>
      <p:pic>
        <p:nvPicPr>
          <p:cNvPr id="2118" name="Picture 211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E227CB1D-E6C3-0FC0-056C-EACA6C1BECA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262" y="4307823"/>
            <a:ext cx="1397704" cy="1589857"/>
          </a:xfrm>
          <a:prstGeom prst="rect">
            <a:avLst/>
          </a:prstGeom>
        </p:spPr>
      </p:pic>
      <p:pic>
        <p:nvPicPr>
          <p:cNvPr id="2119" name="Picture 2118" descr="A picture containing text&#10;&#10;Description automatically generated">
            <a:extLst>
              <a:ext uri="{FF2B5EF4-FFF2-40B4-BE49-F238E27FC236}">
                <a16:creationId xmlns:a16="http://schemas.microsoft.com/office/drawing/2014/main" id="{FF5193D1-2374-E1D3-91AB-3FEEC09C2DE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527" y="7777969"/>
            <a:ext cx="2207497" cy="160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882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9BF0FBA-F5A2-422F-A59F-1CC755152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5340" y="167153"/>
            <a:ext cx="1415490" cy="668152"/>
          </a:xfrm>
        </p:spPr>
        <p:txBody>
          <a:bodyPr>
            <a:norm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term 1 Week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78791" y="162736"/>
            <a:ext cx="7668068" cy="748825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have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325439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Jaune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B750C64-2D70-4195-91B3-354A4A35F328}"/>
              </a:ext>
            </a:extLst>
          </p:cNvPr>
          <p:cNvGrpSpPr/>
          <p:nvPr/>
        </p:nvGrpSpPr>
        <p:grpSpPr>
          <a:xfrm>
            <a:off x="7775715" y="282177"/>
            <a:ext cx="927176" cy="776831"/>
            <a:chOff x="3814354" y="2201705"/>
            <a:chExt cx="564996" cy="473382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415B0151-6032-4EB0-A3CD-17E2BB446C01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ADD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ABCA38A-0807-41B1-98EC-030D5EAAAEAE}"/>
                </a:ext>
              </a:extLst>
            </p:cNvPr>
            <p:cNvSpPr txBox="1"/>
            <p:nvPr/>
          </p:nvSpPr>
          <p:spPr>
            <a:xfrm rot="20463376">
              <a:off x="3833655" y="2249540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FADD2E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BE2B0CE5-3530-3EEE-A113-1893C20D8274}"/>
              </a:ext>
            </a:extLst>
          </p:cNvPr>
          <p:cNvGrpSpPr/>
          <p:nvPr/>
        </p:nvGrpSpPr>
        <p:grpSpPr>
          <a:xfrm>
            <a:off x="11347069" y="15577891"/>
            <a:ext cx="818940" cy="590234"/>
            <a:chOff x="11347069" y="15577891"/>
            <a:chExt cx="818940" cy="590234"/>
          </a:xfrm>
        </p:grpSpPr>
        <p:pic>
          <p:nvPicPr>
            <p:cNvPr id="111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88883DCD-8CF9-5AB3-5113-4B96EAD88E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7069" y="15577891"/>
              <a:ext cx="818940" cy="584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F323C7F-5E18-AE59-D28D-98F56B416FF6}"/>
                </a:ext>
              </a:extLst>
            </p:cNvPr>
            <p:cNvSpPr txBox="1"/>
            <p:nvPr/>
          </p:nvSpPr>
          <p:spPr>
            <a:xfrm>
              <a:off x="11463029" y="15671707"/>
              <a:ext cx="593432" cy="496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36</a:t>
              </a:r>
            </a:p>
          </p:txBody>
        </p:sp>
      </p:grpSp>
      <p:sp>
        <p:nvSpPr>
          <p:cNvPr id="10" name="Rectangle: Rounded Corners 28">
            <a:extLst>
              <a:ext uri="{FF2B5EF4-FFF2-40B4-BE49-F238E27FC236}">
                <a16:creationId xmlns:a16="http://schemas.microsoft.com/office/drawing/2014/main" id="{489F5C7B-E409-4814-ED8C-C8CD5C26C7A0}"/>
              </a:ext>
            </a:extLst>
          </p:cNvPr>
          <p:cNvSpPr/>
          <p:nvPr/>
        </p:nvSpPr>
        <p:spPr>
          <a:xfrm>
            <a:off x="361939" y="1173246"/>
            <a:ext cx="3253131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B11C7D-6015-DC77-CF2E-B5280BFC0F06}"/>
              </a:ext>
            </a:extLst>
          </p:cNvPr>
          <p:cNvGrpSpPr/>
          <p:nvPr/>
        </p:nvGrpSpPr>
        <p:grpSpPr>
          <a:xfrm>
            <a:off x="477509" y="1320377"/>
            <a:ext cx="2957045" cy="672351"/>
            <a:chOff x="1639842" y="1416995"/>
            <a:chExt cx="1801949" cy="409714"/>
          </a:xfrm>
        </p:grpSpPr>
        <p:sp>
          <p:nvSpPr>
            <p:cNvPr id="13" name="Google Shape;112;p3">
              <a:extLst>
                <a:ext uri="{FF2B5EF4-FFF2-40B4-BE49-F238E27FC236}">
                  <a16:creationId xmlns:a16="http://schemas.microsoft.com/office/drawing/2014/main" id="{A6B56885-1665-5A86-3C71-F4DE6FD252A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4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88C914B3-108C-23AF-14B7-5FEF7B40EEC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A8C2B4A-2D53-569C-3631-4558A12E9C3B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1026846-BE8B-791D-A385-051D90712EE9}"/>
              </a:ext>
            </a:extLst>
          </p:cNvPr>
          <p:cNvSpPr txBox="1"/>
          <p:nvPr/>
        </p:nvSpPr>
        <p:spPr>
          <a:xfrm>
            <a:off x="10912002" y="15705936"/>
            <a:ext cx="587020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35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F36AC2F-27D4-3DFD-CD88-D6F575FF36ED}"/>
              </a:ext>
            </a:extLst>
          </p:cNvPr>
          <p:cNvGrpSpPr/>
          <p:nvPr/>
        </p:nvGrpSpPr>
        <p:grpSpPr>
          <a:xfrm>
            <a:off x="8949889" y="810429"/>
            <a:ext cx="3083903" cy="2425124"/>
            <a:chOff x="4876029" y="582476"/>
            <a:chExt cx="1961474" cy="147781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23196FB-CFB7-8B7D-E4F0-9D906A2641A1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77811"/>
              <a:chOff x="4310576" y="875609"/>
              <a:chExt cx="2558030" cy="2000095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92897F3-0B37-946D-5125-1A5445DD1B2B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9222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Rounded Corners 82">
                <a:extLst>
                  <a:ext uri="{FF2B5EF4-FFF2-40B4-BE49-F238E27FC236}">
                    <a16:creationId xmlns:a16="http://schemas.microsoft.com/office/drawing/2014/main" id="{05494686-0179-95F4-2CF8-A2DE3DC104E8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3C754B2-B84B-F667-ABEF-9927B20A7ED0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6BA71B0-B7B3-DB22-4CFD-2C37DDA76283}"/>
                </a:ext>
              </a:extLst>
            </p:cNvPr>
            <p:cNvSpPr txBox="1"/>
            <p:nvPr/>
          </p:nvSpPr>
          <p:spPr>
            <a:xfrm>
              <a:off x="5115488" y="1002801"/>
              <a:ext cx="1722015" cy="4255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Reading (aloud) a story in French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56458AA8-5101-C013-685A-A85C08D520F3}"/>
              </a:ext>
            </a:extLst>
          </p:cNvPr>
          <p:cNvSpPr/>
          <p:nvPr/>
        </p:nvSpPr>
        <p:spPr>
          <a:xfrm>
            <a:off x="9084410" y="2468944"/>
            <a:ext cx="241966" cy="2590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8E18654-C9BD-374A-9D1E-9D34A45333E0}"/>
              </a:ext>
            </a:extLst>
          </p:cNvPr>
          <p:cNvSpPr txBox="1"/>
          <p:nvPr/>
        </p:nvSpPr>
        <p:spPr>
          <a:xfrm>
            <a:off x="9360956" y="2392265"/>
            <a:ext cx="2515567" cy="698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6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Asking what? questions</a:t>
            </a:r>
          </a:p>
        </p:txBody>
      </p:sp>
      <p:graphicFrame>
        <p:nvGraphicFramePr>
          <p:cNvPr id="36" name="Table 107">
            <a:extLst>
              <a:ext uri="{FF2B5EF4-FFF2-40B4-BE49-F238E27FC236}">
                <a16:creationId xmlns:a16="http://schemas.microsoft.com/office/drawing/2014/main" id="{66403FF4-AF73-B828-4B4B-8945262E02D7}"/>
              </a:ext>
            </a:extLst>
          </p:cNvPr>
          <p:cNvGraphicFramePr>
            <a:graphicFrameLocks noGrp="1"/>
          </p:cNvGraphicFramePr>
          <p:nvPr/>
        </p:nvGraphicFramePr>
        <p:xfrm>
          <a:off x="919782" y="2229548"/>
          <a:ext cx="2097244" cy="18771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97244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877170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FC994F61-49DD-A1FA-0229-C2F9ADEA7A75}"/>
              </a:ext>
            </a:extLst>
          </p:cNvPr>
          <p:cNvSpPr txBox="1"/>
          <p:nvPr/>
        </p:nvSpPr>
        <p:spPr>
          <a:xfrm>
            <a:off x="792067" y="3714697"/>
            <a:ext cx="2460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388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B0C6AF8-07CF-A070-B3FD-95D588AE762F}"/>
              </a:ext>
            </a:extLst>
          </p:cNvPr>
          <p:cNvSpPr txBox="1"/>
          <p:nvPr/>
        </p:nvSpPr>
        <p:spPr>
          <a:xfrm>
            <a:off x="4362626" y="2261416"/>
            <a:ext cx="3803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 is nasal before a consonant and at the end of words.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A0C5142-0909-AFA7-3DC2-8EBDBF2ABC41}"/>
              </a:ext>
            </a:extLst>
          </p:cNvPr>
          <p:cNvSpPr txBox="1"/>
          <p:nvPr/>
        </p:nvSpPr>
        <p:spPr>
          <a:xfrm>
            <a:off x="738112" y="3381590"/>
            <a:ext cx="2460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[we]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388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0" name="Picture 39" descr="A group of kids standing together&#10;&#10;Description automatically generated with low confidence">
            <a:extLst>
              <a:ext uri="{FF2B5EF4-FFF2-40B4-BE49-F238E27FC236}">
                <a16:creationId xmlns:a16="http://schemas.microsoft.com/office/drawing/2014/main" id="{F71628D6-0F92-905C-9DD9-6D7265D4B42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785" y="2498806"/>
            <a:ext cx="1385238" cy="986817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817376FE-6DFA-3E16-EFE6-6CB79815109B}"/>
              </a:ext>
            </a:extLst>
          </p:cNvPr>
          <p:cNvGrpSpPr/>
          <p:nvPr/>
        </p:nvGrpSpPr>
        <p:grpSpPr>
          <a:xfrm>
            <a:off x="213809" y="4462792"/>
            <a:ext cx="2268556" cy="862054"/>
            <a:chOff x="314909" y="12083263"/>
            <a:chExt cx="2268556" cy="862054"/>
          </a:xfrm>
        </p:grpSpPr>
        <p:sp>
          <p:nvSpPr>
            <p:cNvPr id="42" name="Title 1">
              <a:extLst>
                <a:ext uri="{FF2B5EF4-FFF2-40B4-BE49-F238E27FC236}">
                  <a16:creationId xmlns:a16="http://schemas.microsoft.com/office/drawing/2014/main" id="{77DDE023-F88F-F43B-F8CD-64F47F50410B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43" name="Picture 42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F1CE5B38-42FB-26D4-4C91-9537D8910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44" name="Table 51">
            <a:extLst>
              <a:ext uri="{FF2B5EF4-FFF2-40B4-BE49-F238E27FC236}">
                <a16:creationId xmlns:a16="http://schemas.microsoft.com/office/drawing/2014/main" id="{96026A75-5ED2-2220-2620-A5BD6EB820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611257"/>
              </p:ext>
            </p:extLst>
          </p:nvPr>
        </p:nvGraphicFramePr>
        <p:xfrm>
          <a:off x="401245" y="5310288"/>
          <a:ext cx="9634683" cy="5955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8671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408671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2388738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428603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pPr algn="r"/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chaque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un jour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CDAC5AFA-DEB9-ACAE-2B38-248E3E02A206}"/>
              </a:ext>
            </a:extLst>
          </p:cNvPr>
          <p:cNvSpPr txBox="1"/>
          <p:nvPr/>
        </p:nvSpPr>
        <p:spPr>
          <a:xfrm>
            <a:off x="2491086" y="4620193"/>
            <a:ext cx="7306808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" name="Rectangle: Rounded Corners 73">
            <a:extLst>
              <a:ext uri="{FF2B5EF4-FFF2-40B4-BE49-F238E27FC236}">
                <a16:creationId xmlns:a16="http://schemas.microsoft.com/office/drawing/2014/main" id="{7F78B2E3-1CBD-97FF-7E96-9609FF21E889}"/>
              </a:ext>
            </a:extLst>
          </p:cNvPr>
          <p:cNvSpPr/>
          <p:nvPr/>
        </p:nvSpPr>
        <p:spPr>
          <a:xfrm>
            <a:off x="219231" y="6171123"/>
            <a:ext cx="11584478" cy="365350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5AB96192-7913-D429-0E9A-9372A5D81199}"/>
              </a:ext>
            </a:extLst>
          </p:cNvPr>
          <p:cNvSpPr txBox="1">
            <a:spLocks/>
          </p:cNvSpPr>
          <p:nvPr/>
        </p:nvSpPr>
        <p:spPr>
          <a:xfrm>
            <a:off x="9673956" y="6349154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1" name="Google Shape;170;p8" descr="Jigsaw, Puzzle, Piece, Game, Concept, Solution">
            <a:extLst>
              <a:ext uri="{FF2B5EF4-FFF2-40B4-BE49-F238E27FC236}">
                <a16:creationId xmlns:a16="http://schemas.microsoft.com/office/drawing/2014/main" id="{FE143ACB-152C-E929-E1C9-4550CD749CC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391619" y="6222352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CustomShape 3">
            <a:extLst>
              <a:ext uri="{FF2B5EF4-FFF2-40B4-BE49-F238E27FC236}">
                <a16:creationId xmlns:a16="http://schemas.microsoft.com/office/drawing/2014/main" id="{B8283273-6819-E5D3-5CE2-E42B6B913E86}"/>
              </a:ext>
            </a:extLst>
          </p:cNvPr>
          <p:cNvSpPr/>
          <p:nvPr/>
        </p:nvSpPr>
        <p:spPr>
          <a:xfrm>
            <a:off x="360164" y="6724362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Remember! To ask a ‘what’ question, use quoi at the end: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330DC1CB-47F3-B265-5FB7-EFEE821EE8A8}"/>
              </a:ext>
            </a:extLst>
          </p:cNvPr>
          <p:cNvSpPr txBox="1">
            <a:spLocks/>
          </p:cNvSpPr>
          <p:nvPr/>
        </p:nvSpPr>
        <p:spPr>
          <a:xfrm>
            <a:off x="354820" y="6198341"/>
            <a:ext cx="427891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j-cs"/>
              </a:rPr>
              <a:t>Questions with </a:t>
            </a:r>
            <a:r>
              <a:rPr kumimoji="0" lang="en-GB" sz="2400" b="1" i="1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j-cs"/>
              </a:rPr>
              <a:t>quoi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9" name="CustomShape 4">
            <a:extLst>
              <a:ext uri="{FF2B5EF4-FFF2-40B4-BE49-F238E27FC236}">
                <a16:creationId xmlns:a16="http://schemas.microsoft.com/office/drawing/2014/main" id="{97D328CC-CCB8-3BF3-BB97-E4C666DC6908}"/>
              </a:ext>
            </a:extLst>
          </p:cNvPr>
          <p:cNvSpPr/>
          <p:nvPr/>
        </p:nvSpPr>
        <p:spPr>
          <a:xfrm>
            <a:off x="359358" y="7337067"/>
            <a:ext cx="286372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C’est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quoi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CustomShape 5">
            <a:extLst>
              <a:ext uri="{FF2B5EF4-FFF2-40B4-BE49-F238E27FC236}">
                <a16:creationId xmlns:a16="http://schemas.microsoft.com/office/drawing/2014/main" id="{9D52BFFE-554A-13BC-A9BA-67C4364E3BCD}"/>
              </a:ext>
            </a:extLst>
          </p:cNvPr>
          <p:cNvSpPr/>
          <p:nvPr/>
        </p:nvSpPr>
        <p:spPr>
          <a:xfrm>
            <a:off x="407628" y="7865027"/>
            <a:ext cx="568837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To ask ‘what’ he or she has: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D6434BC-5BB1-28F0-7AFC-C1D5D96A9360}"/>
              </a:ext>
            </a:extLst>
          </p:cNvPr>
          <p:cNvSpPr txBox="1"/>
          <p:nvPr/>
        </p:nvSpPr>
        <p:spPr>
          <a:xfrm>
            <a:off x="439430" y="8491569"/>
            <a:ext cx="3021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Il a 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quoi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?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47A0DBD-ABCD-76D2-46B2-AED7B4C5E031}"/>
              </a:ext>
            </a:extLst>
          </p:cNvPr>
          <p:cNvSpPr txBox="1"/>
          <p:nvPr/>
        </p:nvSpPr>
        <p:spPr>
          <a:xfrm>
            <a:off x="4175184" y="7360755"/>
            <a:ext cx="8145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What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is it?   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(literally, it is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what?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)</a:t>
            </a:r>
          </a:p>
        </p:txBody>
      </p:sp>
      <p:sp>
        <p:nvSpPr>
          <p:cNvPr id="63" name="Google Shape;433;p6">
            <a:extLst>
              <a:ext uri="{FF2B5EF4-FFF2-40B4-BE49-F238E27FC236}">
                <a16:creationId xmlns:a16="http://schemas.microsoft.com/office/drawing/2014/main" id="{BB06B4B4-9C7D-5B56-A480-A21904B08ECF}"/>
              </a:ext>
            </a:extLst>
          </p:cNvPr>
          <p:cNvSpPr txBox="1"/>
          <p:nvPr/>
        </p:nvSpPr>
        <p:spPr>
          <a:xfrm>
            <a:off x="2822320" y="9144580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" name="Google Shape;433;p6">
            <a:extLst>
              <a:ext uri="{FF2B5EF4-FFF2-40B4-BE49-F238E27FC236}">
                <a16:creationId xmlns:a16="http://schemas.microsoft.com/office/drawing/2014/main" id="{40837D8F-80CA-E8E3-BCC3-AF95B5922D1C}"/>
              </a:ext>
            </a:extLst>
          </p:cNvPr>
          <p:cNvSpPr txBox="1"/>
          <p:nvPr/>
        </p:nvSpPr>
        <p:spPr>
          <a:xfrm>
            <a:off x="2811790" y="8428790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433;p6">
            <a:extLst>
              <a:ext uri="{FF2B5EF4-FFF2-40B4-BE49-F238E27FC236}">
                <a16:creationId xmlns:a16="http://schemas.microsoft.com/office/drawing/2014/main" id="{2706626D-DFFF-F60E-5BA0-9A14C628009E}"/>
              </a:ext>
            </a:extLst>
          </p:cNvPr>
          <p:cNvSpPr txBox="1"/>
          <p:nvPr/>
        </p:nvSpPr>
        <p:spPr>
          <a:xfrm>
            <a:off x="2822320" y="7361206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D383C4-BC3B-E077-46D0-5B039989E7DA}"/>
              </a:ext>
            </a:extLst>
          </p:cNvPr>
          <p:cNvSpPr txBox="1"/>
          <p:nvPr/>
        </p:nvSpPr>
        <p:spPr>
          <a:xfrm>
            <a:off x="477639" y="9154757"/>
            <a:ext cx="3021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Elle 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quoi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?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2CA6001-00E6-3997-87F1-852C2A32E840}"/>
              </a:ext>
            </a:extLst>
          </p:cNvPr>
          <p:cNvSpPr txBox="1"/>
          <p:nvPr/>
        </p:nvSpPr>
        <p:spPr>
          <a:xfrm>
            <a:off x="4160209" y="8510000"/>
            <a:ext cx="8145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What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does he have?   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(literally, he has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what?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5977AF9-FBF3-703D-FFCE-8AE2A1C46DED}"/>
              </a:ext>
            </a:extLst>
          </p:cNvPr>
          <p:cNvSpPr txBox="1"/>
          <p:nvPr/>
        </p:nvSpPr>
        <p:spPr>
          <a:xfrm>
            <a:off x="4161888" y="9130691"/>
            <a:ext cx="8145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What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does she have?   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(literally, she has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what?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)</a:t>
            </a:r>
          </a:p>
        </p:txBody>
      </p:sp>
      <p:sp>
        <p:nvSpPr>
          <p:cNvPr id="71" name="CustomShape 14">
            <a:extLst>
              <a:ext uri="{FF2B5EF4-FFF2-40B4-BE49-F238E27FC236}">
                <a16:creationId xmlns:a16="http://schemas.microsoft.com/office/drawing/2014/main" id="{E60D5650-0D44-6034-7A23-72366B2713B6}"/>
              </a:ext>
            </a:extLst>
          </p:cNvPr>
          <p:cNvSpPr/>
          <p:nvPr/>
        </p:nvSpPr>
        <p:spPr>
          <a:xfrm>
            <a:off x="9425167" y="6866939"/>
            <a:ext cx="2197899" cy="1555382"/>
          </a:xfrm>
          <a:prstGeom prst="wedgeEllipseCallout">
            <a:avLst>
              <a:gd name="adj1" fmla="val -65701"/>
              <a:gd name="adj2" fmla="val 27086"/>
            </a:avLst>
          </a:prstGeom>
          <a:solidFill>
            <a:schemeClr val="bg1"/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FF2E3DD-3810-033B-1B88-CE498CFC0114}"/>
              </a:ext>
            </a:extLst>
          </p:cNvPr>
          <p:cNvSpPr txBox="1"/>
          <p:nvPr/>
        </p:nvSpPr>
        <p:spPr>
          <a:xfrm>
            <a:off x="9470971" y="7060124"/>
            <a:ext cx="2219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Remember to make your voice go up at the end.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016FC70-FAD2-B7C4-F436-EE16691EFC75}"/>
              </a:ext>
            </a:extLst>
          </p:cNvPr>
          <p:cNvGrpSpPr/>
          <p:nvPr/>
        </p:nvGrpSpPr>
        <p:grpSpPr>
          <a:xfrm>
            <a:off x="224397" y="9930741"/>
            <a:ext cx="2046279" cy="849944"/>
            <a:chOff x="291715" y="11147271"/>
            <a:chExt cx="2046279" cy="849944"/>
          </a:xfrm>
        </p:grpSpPr>
        <p:sp>
          <p:nvSpPr>
            <p:cNvPr id="74" name="Title 2">
              <a:extLst>
                <a:ext uri="{FF2B5EF4-FFF2-40B4-BE49-F238E27FC236}">
                  <a16:creationId xmlns:a16="http://schemas.microsoft.com/office/drawing/2014/main" id="{54CA5FD6-C671-76EB-68CF-7F342BC31704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75" name="Picture 74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AA2D2DDD-965F-7B65-9378-DD47CDFC4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263CB1FC-473A-6B0F-001B-C1D6514A7CF1}"/>
              </a:ext>
            </a:extLst>
          </p:cNvPr>
          <p:cNvSpPr txBox="1"/>
          <p:nvPr/>
        </p:nvSpPr>
        <p:spPr>
          <a:xfrm>
            <a:off x="2306117" y="10122800"/>
            <a:ext cx="9971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Complète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la conversation.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6FAFD3E-07A9-228E-9C5B-1964F75EE030}"/>
              </a:ext>
            </a:extLst>
          </p:cNvPr>
          <p:cNvSpPr/>
          <p:nvPr/>
        </p:nvSpPr>
        <p:spPr>
          <a:xfrm>
            <a:off x="943594" y="10969239"/>
            <a:ext cx="4159024" cy="830997"/>
          </a:xfrm>
          <a:prstGeom prst="rect">
            <a:avLst/>
          </a:prstGeom>
          <a:solidFill>
            <a:srgbClr val="36AFCE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Manon, elle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__  ______ 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_____  __  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</a:t>
            </a:r>
            <a:r>
              <a:rPr kumimoji="0" lang="es-ES_trad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ballon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602F4ED6-2444-116A-C344-02D38D693179}"/>
              </a:ext>
            </a:extLst>
          </p:cNvPr>
          <p:cNvSpPr/>
          <p:nvPr/>
        </p:nvSpPr>
        <p:spPr>
          <a:xfrm>
            <a:off x="1072195" y="12229431"/>
            <a:ext cx="4159024" cy="830997"/>
          </a:xfrm>
          <a:prstGeom prst="rect">
            <a:avLst/>
          </a:prstGeom>
          <a:solidFill>
            <a:srgbClr val="36AFCE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Lulu,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_____  __  ______ 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_____  __  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 </a:t>
            </a:r>
            <a:r>
              <a:rPr kumimoji="0" lang="es-ES_trad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tortue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1154695C-3EE6-E741-30B3-57DBFA61CA25}"/>
              </a:ext>
            </a:extLst>
          </p:cNvPr>
          <p:cNvSpPr/>
          <p:nvPr/>
        </p:nvSpPr>
        <p:spPr>
          <a:xfrm>
            <a:off x="1116355" y="13407494"/>
            <a:ext cx="4159024" cy="830997"/>
          </a:xfrm>
          <a:prstGeom prst="rect">
            <a:avLst/>
          </a:prstGeom>
          <a:solidFill>
            <a:srgbClr val="36AFCE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Léo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__  __  ______ 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__  __  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banjo.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4E5FEF3D-5AAB-1DF2-CCFD-574EFFA37F5F}"/>
              </a:ext>
            </a:extLst>
          </p:cNvPr>
          <p:cNvSpPr/>
          <p:nvPr/>
        </p:nvSpPr>
        <p:spPr>
          <a:xfrm>
            <a:off x="6917002" y="10969239"/>
            <a:ext cx="4818746" cy="830997"/>
          </a:xfrm>
          <a:prstGeom prst="rect">
            <a:avLst/>
          </a:prstGeom>
          <a:solidFill>
            <a:srgbClr val="36AFCE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Charlotte,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______  __  ______ 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______  __  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</a:t>
            </a:r>
            <a:r>
              <a:rPr kumimoji="0" lang="es-ES_trad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cochon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85F7B5C8-2593-15B2-EBAC-8D544ADFD5D0}"/>
              </a:ext>
            </a:extLst>
          </p:cNvPr>
          <p:cNvSpPr/>
          <p:nvPr/>
        </p:nvSpPr>
        <p:spPr>
          <a:xfrm>
            <a:off x="6960783" y="12201999"/>
            <a:ext cx="4159024" cy="830997"/>
          </a:xfrm>
          <a:prstGeom prst="rect">
            <a:avLst/>
          </a:prstGeom>
          <a:solidFill>
            <a:srgbClr val="36AFCE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Philo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______  __  ______ 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_____  __  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</a:t>
            </a:r>
            <a:r>
              <a:rPr kumimoji="0" lang="es-ES_trad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bateau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1BC788F-0161-E344-C3BE-0CE19E458BFE}"/>
              </a:ext>
            </a:extLst>
          </p:cNvPr>
          <p:cNvSpPr/>
          <p:nvPr/>
        </p:nvSpPr>
        <p:spPr>
          <a:xfrm>
            <a:off x="6960783" y="13409403"/>
            <a:ext cx="4159024" cy="830997"/>
          </a:xfrm>
          <a:prstGeom prst="rect">
            <a:avLst/>
          </a:prstGeom>
          <a:solidFill>
            <a:srgbClr val="36AFCE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Laurent,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__  __  ______ 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  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</a:t>
            </a:r>
            <a:r>
              <a:rPr kumimoji="0" lang="es-ES_trad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éléphant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3D518C1C-000C-1E50-AD4B-EED7AF1BE552}"/>
              </a:ext>
            </a:extLst>
          </p:cNvPr>
          <p:cNvSpPr/>
          <p:nvPr/>
        </p:nvSpPr>
        <p:spPr>
          <a:xfrm>
            <a:off x="6960783" y="14570444"/>
            <a:ext cx="4159024" cy="830997"/>
          </a:xfrm>
          <a:prstGeom prst="rect">
            <a:avLst/>
          </a:prstGeom>
          <a:solidFill>
            <a:srgbClr val="36AFCE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Mathieu,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__  __  ______ 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__  __  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</a:t>
            </a:r>
            <a:r>
              <a:rPr kumimoji="0" lang="es-ES_trad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jeu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E450C5A2-D4FD-18E4-D92F-233CB83324D5}"/>
              </a:ext>
            </a:extLst>
          </p:cNvPr>
          <p:cNvGrpSpPr/>
          <p:nvPr/>
        </p:nvGrpSpPr>
        <p:grpSpPr>
          <a:xfrm>
            <a:off x="4271256" y="1351229"/>
            <a:ext cx="4292928" cy="2481028"/>
            <a:chOff x="1030671" y="1044950"/>
            <a:chExt cx="10058332" cy="5813050"/>
          </a:xfrm>
        </p:grpSpPr>
        <p:pic>
          <p:nvPicPr>
            <p:cNvPr id="119" name="Picture 118" descr="Shape&#10;&#10;Description automatically generated">
              <a:extLst>
                <a:ext uri="{FF2B5EF4-FFF2-40B4-BE49-F238E27FC236}">
                  <a16:creationId xmlns:a16="http://schemas.microsoft.com/office/drawing/2014/main" id="{5D09DBA3-CDC6-171A-E1DB-98C2D577B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EF6"/>
                </a:clrFrom>
                <a:clrTo>
                  <a:srgbClr val="FFFEF6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671" y="1044950"/>
              <a:ext cx="10058332" cy="5813050"/>
            </a:xfrm>
            <a:prstGeom prst="rect">
              <a:avLst/>
            </a:prstGeom>
          </p:spPr>
        </p:pic>
        <p:sp>
          <p:nvSpPr>
            <p:cNvPr id="120" name="TextBox 119">
              <a:hlinkClick r:id="" action="ppaction://noaction">
                <a:snd r:embed="rId12" name="5_2.wav"/>
              </a:hlinkClick>
              <a:extLst>
                <a:ext uri="{FF2B5EF4-FFF2-40B4-BE49-F238E27FC236}">
                  <a16:creationId xmlns:a16="http://schemas.microsoft.com/office/drawing/2014/main" id="{F5B485CE-241A-AE2B-7102-702FB96AE366}"/>
                </a:ext>
              </a:extLst>
            </p:cNvPr>
            <p:cNvSpPr txBox="1"/>
            <p:nvPr/>
          </p:nvSpPr>
          <p:spPr>
            <a:xfrm>
              <a:off x="6265159" y="1542983"/>
              <a:ext cx="4078803" cy="2523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Aujourd’hui</a:t>
              </a: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, </a:t>
              </a:r>
              <a:r>
                <a:rPr kumimoji="0" lang="en-GB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c’est</a:t>
              </a: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 </a:t>
              </a:r>
              <a:r>
                <a:rPr kumimoji="0" lang="en-GB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lundi</a:t>
              </a: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.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Il a un </a:t>
              </a:r>
              <a:r>
                <a:rPr kumimoji="0" lang="en-GB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ball</a:t>
              </a:r>
              <a:r>
                <a:rPr kumimoji="0" lang="en-GB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on</a:t>
              </a: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 pour Man</a:t>
              </a: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on</a:t>
              </a: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endParaRPr>
            </a:p>
          </p:txBody>
        </p:sp>
        <p:sp>
          <p:nvSpPr>
            <p:cNvPr id="121" name="TextBox 120">
              <a:hlinkClick r:id="" action="ppaction://noaction">
                <a:snd r:embed="rId13" name="5_1.wav"/>
              </a:hlinkClick>
              <a:extLst>
                <a:ext uri="{FF2B5EF4-FFF2-40B4-BE49-F238E27FC236}">
                  <a16:creationId xmlns:a16="http://schemas.microsoft.com/office/drawing/2014/main" id="{5F6108C0-564D-03E8-877B-90F692508E41}"/>
                </a:ext>
              </a:extLst>
            </p:cNvPr>
            <p:cNvSpPr txBox="1"/>
            <p:nvPr/>
          </p:nvSpPr>
          <p:spPr>
            <a:xfrm>
              <a:off x="1937937" y="1509138"/>
              <a:ext cx="3991428" cy="1514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Chaque</a:t>
              </a: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 jour, Maurice a </a:t>
              </a:r>
              <a:r>
                <a:rPr kumimoji="0" lang="en-GB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une</a:t>
              </a: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 carte pour un </a:t>
              </a:r>
              <a:r>
                <a:rPr kumimoji="0" lang="en-GB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ami</a:t>
              </a: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 </a:t>
              </a:r>
              <a:r>
                <a:rPr kumimoji="0" lang="en-GB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ou</a:t>
              </a: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 </a:t>
              </a:r>
              <a:r>
                <a:rPr kumimoji="0" lang="en-GB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une</a:t>
              </a: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 amie.</a:t>
              </a:r>
            </a:p>
          </p:txBody>
        </p:sp>
        <p:pic>
          <p:nvPicPr>
            <p:cNvPr id="122" name="Picture 12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BDFC0B1-7BBF-853F-5454-6DFE13F99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1739" y="3000166"/>
              <a:ext cx="3743825" cy="2725925"/>
            </a:xfrm>
            <a:prstGeom prst="rect">
              <a:avLst/>
            </a:prstGeom>
          </p:spPr>
        </p:pic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19376D49-70E7-B00A-C958-03E5DABADA7E}"/>
                </a:ext>
              </a:extLst>
            </p:cNvPr>
            <p:cNvGrpSpPr/>
            <p:nvPr/>
          </p:nvGrpSpPr>
          <p:grpSpPr>
            <a:xfrm>
              <a:off x="7499246" y="2953827"/>
              <a:ext cx="2298764" cy="2510067"/>
              <a:chOff x="5793946" y="4465726"/>
              <a:chExt cx="1597677" cy="2017537"/>
            </a:xfrm>
          </p:grpSpPr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3439A254-8C5D-E087-7206-A27AE6DE3898}"/>
                  </a:ext>
                </a:extLst>
              </p:cNvPr>
              <p:cNvSpPr/>
              <p:nvPr/>
            </p:nvSpPr>
            <p:spPr>
              <a:xfrm>
                <a:off x="5878386" y="4558288"/>
                <a:ext cx="1513237" cy="19249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6B58504D-F428-8C0E-5EE7-524BD309428B}"/>
                  </a:ext>
                </a:extLst>
              </p:cNvPr>
              <p:cNvSpPr/>
              <p:nvPr/>
            </p:nvSpPr>
            <p:spPr>
              <a:xfrm rot="21395760">
                <a:off x="5793946" y="4465726"/>
                <a:ext cx="1511810" cy="198822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7" name="Picture 126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F6895191-ED45-4CDD-EE33-1180E93E7A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11262" y="4544469"/>
                <a:ext cx="688152" cy="1162050"/>
              </a:xfrm>
              <a:prstGeom prst="rect">
                <a:avLst/>
              </a:prstGeom>
            </p:spPr>
          </p:pic>
        </p:grpSp>
        <p:pic>
          <p:nvPicPr>
            <p:cNvPr id="124" name="Picture 123" descr="Logo&#10;&#10;Description automatically generated">
              <a:extLst>
                <a:ext uri="{FF2B5EF4-FFF2-40B4-BE49-F238E27FC236}">
                  <a16:creationId xmlns:a16="http://schemas.microsoft.com/office/drawing/2014/main" id="{9BB0A5FD-3A26-B280-07C5-0F535D473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792" y="3913407"/>
              <a:ext cx="1209538" cy="1303206"/>
            </a:xfrm>
            <a:prstGeom prst="rect">
              <a:avLst/>
            </a:prstGeom>
          </p:spPr>
        </p:pic>
      </p:grpSp>
      <p:pic>
        <p:nvPicPr>
          <p:cNvPr id="47" name="Picture 46" descr="A picture containing logo&#10;&#10;Description automatically generated">
            <a:extLst>
              <a:ext uri="{FF2B5EF4-FFF2-40B4-BE49-F238E27FC236}">
                <a16:creationId xmlns:a16="http://schemas.microsoft.com/office/drawing/2014/main" id="{28D83CC7-99C7-F07F-334C-72B3F754E16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29896" y="2222404"/>
            <a:ext cx="1374399" cy="2203939"/>
          </a:xfrm>
          <a:prstGeom prst="rect">
            <a:avLst/>
          </a:prstGeom>
        </p:spPr>
      </p:pic>
      <p:pic>
        <p:nvPicPr>
          <p:cNvPr id="2048" name="Picture 2047" descr="A person wearing a striped shirt&#10;&#10;Description automatically generated with medium confidence">
            <a:extLst>
              <a:ext uri="{FF2B5EF4-FFF2-40B4-BE49-F238E27FC236}">
                <a16:creationId xmlns:a16="http://schemas.microsoft.com/office/drawing/2014/main" id="{41E31388-8530-7D87-C3FA-C5A092D63DD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694" y="2892084"/>
            <a:ext cx="1435950" cy="1458042"/>
          </a:xfrm>
          <a:prstGeom prst="ellipse">
            <a:avLst/>
          </a:prstGeom>
        </p:spPr>
      </p:pic>
      <p:grpSp>
        <p:nvGrpSpPr>
          <p:cNvPr id="2051" name="Group 2050">
            <a:extLst>
              <a:ext uri="{FF2B5EF4-FFF2-40B4-BE49-F238E27FC236}">
                <a16:creationId xmlns:a16="http://schemas.microsoft.com/office/drawing/2014/main" id="{F01093BA-5563-39E8-E23E-E7C5DE65B8D9}"/>
              </a:ext>
            </a:extLst>
          </p:cNvPr>
          <p:cNvGrpSpPr/>
          <p:nvPr/>
        </p:nvGrpSpPr>
        <p:grpSpPr>
          <a:xfrm>
            <a:off x="192138" y="10978938"/>
            <a:ext cx="725515" cy="821298"/>
            <a:chOff x="-287175" y="10965789"/>
            <a:chExt cx="725515" cy="821298"/>
          </a:xfrm>
        </p:grpSpPr>
        <p:pic>
          <p:nvPicPr>
            <p:cNvPr id="2049" name="Picture 2048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F9C70DB2-6420-9169-55D5-03FD70623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382"/>
            <a:stretch/>
          </p:blipFill>
          <p:spPr>
            <a:xfrm>
              <a:off x="-287175" y="11457840"/>
              <a:ext cx="725515" cy="329247"/>
            </a:xfrm>
            <a:prstGeom prst="rect">
              <a:avLst/>
            </a:prstGeom>
          </p:spPr>
        </p:pic>
        <p:pic>
          <p:nvPicPr>
            <p:cNvPr id="2050" name="Picture 2049" descr="A person wearing a striped shirt&#10;&#10;Description automatically generated with medium confidence">
              <a:extLst>
                <a:ext uri="{FF2B5EF4-FFF2-40B4-BE49-F238E27FC236}">
                  <a16:creationId xmlns:a16="http://schemas.microsoft.com/office/drawing/2014/main" id="{61358E41-1A72-0D7E-C82C-95D931C886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802"/>
            <a:stretch/>
          </p:blipFill>
          <p:spPr>
            <a:xfrm>
              <a:off x="-237444" y="10965789"/>
              <a:ext cx="562590" cy="406714"/>
            </a:xfrm>
            <a:prstGeom prst="rect">
              <a:avLst/>
            </a:prstGeom>
          </p:spPr>
        </p:pic>
      </p:grpSp>
      <p:grpSp>
        <p:nvGrpSpPr>
          <p:cNvPr id="2052" name="Group 2051">
            <a:extLst>
              <a:ext uri="{FF2B5EF4-FFF2-40B4-BE49-F238E27FC236}">
                <a16:creationId xmlns:a16="http://schemas.microsoft.com/office/drawing/2014/main" id="{11D7654A-2CF6-F6B8-8A75-2DAF3596FE63}"/>
              </a:ext>
            </a:extLst>
          </p:cNvPr>
          <p:cNvGrpSpPr/>
          <p:nvPr/>
        </p:nvGrpSpPr>
        <p:grpSpPr>
          <a:xfrm>
            <a:off x="193145" y="12239130"/>
            <a:ext cx="725515" cy="821298"/>
            <a:chOff x="-287175" y="10965789"/>
            <a:chExt cx="725515" cy="821298"/>
          </a:xfrm>
        </p:grpSpPr>
        <p:pic>
          <p:nvPicPr>
            <p:cNvPr id="2053" name="Picture 2052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525E4BA1-24D0-1BC4-B8C1-1F289E0912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382"/>
            <a:stretch/>
          </p:blipFill>
          <p:spPr>
            <a:xfrm>
              <a:off x="-287175" y="11457840"/>
              <a:ext cx="725515" cy="329247"/>
            </a:xfrm>
            <a:prstGeom prst="rect">
              <a:avLst/>
            </a:prstGeom>
          </p:spPr>
        </p:pic>
        <p:pic>
          <p:nvPicPr>
            <p:cNvPr id="2054" name="Picture 2053" descr="A person wearing a striped shirt&#10;&#10;Description automatically generated with medium confidence">
              <a:extLst>
                <a:ext uri="{FF2B5EF4-FFF2-40B4-BE49-F238E27FC236}">
                  <a16:creationId xmlns:a16="http://schemas.microsoft.com/office/drawing/2014/main" id="{4C1A4D2E-B1BF-1849-717B-2A24012D2F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802"/>
            <a:stretch/>
          </p:blipFill>
          <p:spPr>
            <a:xfrm>
              <a:off x="-237444" y="10965789"/>
              <a:ext cx="562590" cy="406714"/>
            </a:xfrm>
            <a:prstGeom prst="rect">
              <a:avLst/>
            </a:prstGeom>
          </p:spPr>
        </p:pic>
      </p:grpSp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C15D8ACB-FA5A-40A7-3868-CF16610966E3}"/>
              </a:ext>
            </a:extLst>
          </p:cNvPr>
          <p:cNvGrpSpPr/>
          <p:nvPr/>
        </p:nvGrpSpPr>
        <p:grpSpPr>
          <a:xfrm>
            <a:off x="179309" y="13428049"/>
            <a:ext cx="725515" cy="821298"/>
            <a:chOff x="-287175" y="10965789"/>
            <a:chExt cx="725515" cy="821298"/>
          </a:xfrm>
        </p:grpSpPr>
        <p:pic>
          <p:nvPicPr>
            <p:cNvPr id="2056" name="Picture 2055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F2023889-3640-631E-D28F-DF3AE0B18A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382"/>
            <a:stretch/>
          </p:blipFill>
          <p:spPr>
            <a:xfrm>
              <a:off x="-287175" y="11457840"/>
              <a:ext cx="725515" cy="329247"/>
            </a:xfrm>
            <a:prstGeom prst="rect">
              <a:avLst/>
            </a:prstGeom>
          </p:spPr>
        </p:pic>
        <p:pic>
          <p:nvPicPr>
            <p:cNvPr id="2057" name="Picture 2056" descr="A person wearing a striped shirt&#10;&#10;Description automatically generated with medium confidence">
              <a:extLst>
                <a:ext uri="{FF2B5EF4-FFF2-40B4-BE49-F238E27FC236}">
                  <a16:creationId xmlns:a16="http://schemas.microsoft.com/office/drawing/2014/main" id="{137CC487-364B-BBFE-D912-08459E070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802"/>
            <a:stretch/>
          </p:blipFill>
          <p:spPr>
            <a:xfrm>
              <a:off x="-237444" y="10965789"/>
              <a:ext cx="562590" cy="406714"/>
            </a:xfrm>
            <a:prstGeom prst="rect">
              <a:avLst/>
            </a:prstGeom>
          </p:spPr>
        </p:pic>
      </p:grpSp>
      <p:grpSp>
        <p:nvGrpSpPr>
          <p:cNvPr id="2058" name="Group 2057">
            <a:extLst>
              <a:ext uri="{FF2B5EF4-FFF2-40B4-BE49-F238E27FC236}">
                <a16:creationId xmlns:a16="http://schemas.microsoft.com/office/drawing/2014/main" id="{5FDA3C66-FE49-C522-BA50-37601DF1DF82}"/>
              </a:ext>
            </a:extLst>
          </p:cNvPr>
          <p:cNvGrpSpPr/>
          <p:nvPr/>
        </p:nvGrpSpPr>
        <p:grpSpPr>
          <a:xfrm>
            <a:off x="6144749" y="11001722"/>
            <a:ext cx="725515" cy="821298"/>
            <a:chOff x="-287175" y="10965789"/>
            <a:chExt cx="725515" cy="821298"/>
          </a:xfrm>
        </p:grpSpPr>
        <p:pic>
          <p:nvPicPr>
            <p:cNvPr id="2059" name="Picture 2058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268B2814-9614-72C9-B35B-7B230CC8B7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382"/>
            <a:stretch/>
          </p:blipFill>
          <p:spPr>
            <a:xfrm>
              <a:off x="-287175" y="11457840"/>
              <a:ext cx="725515" cy="329247"/>
            </a:xfrm>
            <a:prstGeom prst="rect">
              <a:avLst/>
            </a:prstGeom>
          </p:spPr>
        </p:pic>
        <p:pic>
          <p:nvPicPr>
            <p:cNvPr id="2060" name="Picture 2059" descr="A person wearing a striped shirt&#10;&#10;Description automatically generated with medium confidence">
              <a:extLst>
                <a:ext uri="{FF2B5EF4-FFF2-40B4-BE49-F238E27FC236}">
                  <a16:creationId xmlns:a16="http://schemas.microsoft.com/office/drawing/2014/main" id="{236D0926-CF51-E425-33FD-D81D543DB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802"/>
            <a:stretch/>
          </p:blipFill>
          <p:spPr>
            <a:xfrm>
              <a:off x="-237444" y="10965789"/>
              <a:ext cx="562590" cy="406714"/>
            </a:xfrm>
            <a:prstGeom prst="rect">
              <a:avLst/>
            </a:prstGeom>
          </p:spPr>
        </p:pic>
      </p:grpSp>
      <p:grpSp>
        <p:nvGrpSpPr>
          <p:cNvPr id="2061" name="Group 2060">
            <a:extLst>
              <a:ext uri="{FF2B5EF4-FFF2-40B4-BE49-F238E27FC236}">
                <a16:creationId xmlns:a16="http://schemas.microsoft.com/office/drawing/2014/main" id="{F08776BB-DAEA-B36D-5959-638153FC5695}"/>
              </a:ext>
            </a:extLst>
          </p:cNvPr>
          <p:cNvGrpSpPr/>
          <p:nvPr/>
        </p:nvGrpSpPr>
        <p:grpSpPr>
          <a:xfrm>
            <a:off x="6142594" y="12206848"/>
            <a:ext cx="725515" cy="821298"/>
            <a:chOff x="-287175" y="10965789"/>
            <a:chExt cx="725515" cy="821298"/>
          </a:xfrm>
        </p:grpSpPr>
        <p:pic>
          <p:nvPicPr>
            <p:cNvPr id="2062" name="Picture 2061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9B19F79D-F1EC-0DC1-846E-99C8820251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382"/>
            <a:stretch/>
          </p:blipFill>
          <p:spPr>
            <a:xfrm>
              <a:off x="-287175" y="11457840"/>
              <a:ext cx="725515" cy="329247"/>
            </a:xfrm>
            <a:prstGeom prst="rect">
              <a:avLst/>
            </a:prstGeom>
          </p:spPr>
        </p:pic>
        <p:pic>
          <p:nvPicPr>
            <p:cNvPr id="2063" name="Picture 2062" descr="A person wearing a striped shirt&#10;&#10;Description automatically generated with medium confidence">
              <a:extLst>
                <a:ext uri="{FF2B5EF4-FFF2-40B4-BE49-F238E27FC236}">
                  <a16:creationId xmlns:a16="http://schemas.microsoft.com/office/drawing/2014/main" id="{2DED6AF8-09A9-BE0B-2445-1EF4AF3BD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802"/>
            <a:stretch/>
          </p:blipFill>
          <p:spPr>
            <a:xfrm>
              <a:off x="-237444" y="10965789"/>
              <a:ext cx="562590" cy="406714"/>
            </a:xfrm>
            <a:prstGeom prst="rect">
              <a:avLst/>
            </a:prstGeom>
          </p:spPr>
        </p:pic>
      </p:grpSp>
      <p:grpSp>
        <p:nvGrpSpPr>
          <p:cNvPr id="2064" name="Group 2063">
            <a:extLst>
              <a:ext uri="{FF2B5EF4-FFF2-40B4-BE49-F238E27FC236}">
                <a16:creationId xmlns:a16="http://schemas.microsoft.com/office/drawing/2014/main" id="{C4BD7A5C-6A46-F375-C5B4-9A574A514245}"/>
              </a:ext>
            </a:extLst>
          </p:cNvPr>
          <p:cNvGrpSpPr/>
          <p:nvPr/>
        </p:nvGrpSpPr>
        <p:grpSpPr>
          <a:xfrm>
            <a:off x="6133182" y="13428049"/>
            <a:ext cx="725515" cy="821298"/>
            <a:chOff x="-287175" y="10965789"/>
            <a:chExt cx="725515" cy="821298"/>
          </a:xfrm>
        </p:grpSpPr>
        <p:pic>
          <p:nvPicPr>
            <p:cNvPr id="2065" name="Picture 2064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7250EA17-E7AD-D095-1721-F880A16937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382"/>
            <a:stretch/>
          </p:blipFill>
          <p:spPr>
            <a:xfrm>
              <a:off x="-287175" y="11457840"/>
              <a:ext cx="725515" cy="329247"/>
            </a:xfrm>
            <a:prstGeom prst="rect">
              <a:avLst/>
            </a:prstGeom>
          </p:spPr>
        </p:pic>
        <p:pic>
          <p:nvPicPr>
            <p:cNvPr id="2066" name="Picture 2065" descr="A person wearing a striped shirt&#10;&#10;Description automatically generated with medium confidence">
              <a:extLst>
                <a:ext uri="{FF2B5EF4-FFF2-40B4-BE49-F238E27FC236}">
                  <a16:creationId xmlns:a16="http://schemas.microsoft.com/office/drawing/2014/main" id="{4A9993A3-6217-B19C-7C9D-4519EC08D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802"/>
            <a:stretch/>
          </p:blipFill>
          <p:spPr>
            <a:xfrm>
              <a:off x="-237444" y="10965789"/>
              <a:ext cx="562590" cy="406714"/>
            </a:xfrm>
            <a:prstGeom prst="rect">
              <a:avLst/>
            </a:prstGeom>
          </p:spPr>
        </p:pic>
      </p:grpSp>
      <p:grpSp>
        <p:nvGrpSpPr>
          <p:cNvPr id="2067" name="Group 2066">
            <a:extLst>
              <a:ext uri="{FF2B5EF4-FFF2-40B4-BE49-F238E27FC236}">
                <a16:creationId xmlns:a16="http://schemas.microsoft.com/office/drawing/2014/main" id="{0BD20DC9-6A95-1C9C-C6A7-E9D171437C91}"/>
              </a:ext>
            </a:extLst>
          </p:cNvPr>
          <p:cNvGrpSpPr/>
          <p:nvPr/>
        </p:nvGrpSpPr>
        <p:grpSpPr>
          <a:xfrm>
            <a:off x="6110862" y="14575293"/>
            <a:ext cx="725515" cy="821298"/>
            <a:chOff x="-287175" y="10965789"/>
            <a:chExt cx="725515" cy="821298"/>
          </a:xfrm>
        </p:grpSpPr>
        <p:pic>
          <p:nvPicPr>
            <p:cNvPr id="2081" name="Picture 2080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94571C14-0443-BE02-9367-038FA99ADC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382"/>
            <a:stretch/>
          </p:blipFill>
          <p:spPr>
            <a:xfrm>
              <a:off x="-287175" y="11457840"/>
              <a:ext cx="725515" cy="329247"/>
            </a:xfrm>
            <a:prstGeom prst="rect">
              <a:avLst/>
            </a:prstGeom>
          </p:spPr>
        </p:pic>
        <p:pic>
          <p:nvPicPr>
            <p:cNvPr id="2082" name="Picture 2081" descr="A person wearing a striped shirt&#10;&#10;Description automatically generated with medium confidence">
              <a:extLst>
                <a:ext uri="{FF2B5EF4-FFF2-40B4-BE49-F238E27FC236}">
                  <a16:creationId xmlns:a16="http://schemas.microsoft.com/office/drawing/2014/main" id="{D16FD0D0-B127-A872-5AF3-3B6C671117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802"/>
            <a:stretch/>
          </p:blipFill>
          <p:spPr>
            <a:xfrm>
              <a:off x="-237444" y="10965789"/>
              <a:ext cx="562590" cy="4067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15608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158" descr="A picture containing text&#10;&#10;Description automatically generated">
            <a:extLst>
              <a:ext uri="{FF2B5EF4-FFF2-40B4-BE49-F238E27FC236}">
                <a16:creationId xmlns:a16="http://schemas.microsoft.com/office/drawing/2014/main" id="{457134B3-638B-7D82-6B8B-88033769E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070" y="12806330"/>
            <a:ext cx="5522989" cy="3135883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24AABA6E-ED06-BD15-A771-9967A746A57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02" y="7135604"/>
            <a:ext cx="4271231" cy="4533451"/>
          </a:xfrm>
          <a:prstGeom prst="rect">
            <a:avLst/>
          </a:prstGeom>
        </p:spPr>
      </p:pic>
      <p:graphicFrame>
        <p:nvGraphicFramePr>
          <p:cNvPr id="23" name="Table 5">
            <a:extLst>
              <a:ext uri="{FF2B5EF4-FFF2-40B4-BE49-F238E27FC236}">
                <a16:creationId xmlns:a16="http://schemas.microsoft.com/office/drawing/2014/main" id="{2C470658-2B76-63FF-A72B-3FEDDFEE4DDF}"/>
              </a:ext>
            </a:extLst>
          </p:cNvPr>
          <p:cNvGraphicFramePr>
            <a:graphicFrameLocks noGrp="1"/>
          </p:cNvGraphicFramePr>
          <p:nvPr/>
        </p:nvGraphicFramePr>
        <p:xfrm>
          <a:off x="365187" y="1973078"/>
          <a:ext cx="11419956" cy="45946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54989">
                  <a:extLst>
                    <a:ext uri="{9D8B030D-6E8A-4147-A177-3AD203B41FA5}">
                      <a16:colId xmlns:a16="http://schemas.microsoft.com/office/drawing/2014/main" val="2886108165"/>
                    </a:ext>
                  </a:extLst>
                </a:gridCol>
                <a:gridCol w="2854989">
                  <a:extLst>
                    <a:ext uri="{9D8B030D-6E8A-4147-A177-3AD203B41FA5}">
                      <a16:colId xmlns:a16="http://schemas.microsoft.com/office/drawing/2014/main" val="3221431536"/>
                    </a:ext>
                  </a:extLst>
                </a:gridCol>
                <a:gridCol w="2854989">
                  <a:extLst>
                    <a:ext uri="{9D8B030D-6E8A-4147-A177-3AD203B41FA5}">
                      <a16:colId xmlns:a16="http://schemas.microsoft.com/office/drawing/2014/main" val="4103619189"/>
                    </a:ext>
                  </a:extLst>
                </a:gridCol>
                <a:gridCol w="2854989">
                  <a:extLst>
                    <a:ext uri="{9D8B030D-6E8A-4147-A177-3AD203B41FA5}">
                      <a16:colId xmlns:a16="http://schemas.microsoft.com/office/drawing/2014/main" val="2811459310"/>
                    </a:ext>
                  </a:extLst>
                </a:gridCol>
              </a:tblGrid>
              <a:tr h="153153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1101613"/>
                  </a:ext>
                </a:extLst>
              </a:tr>
              <a:tr h="153153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4842750"/>
                  </a:ext>
                </a:extLst>
              </a:tr>
              <a:tr h="153153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0540184"/>
                  </a:ext>
                </a:extLst>
              </a:tr>
            </a:tbl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CFED7B6F-29C6-A2D7-A6B4-891647B46ECA}"/>
              </a:ext>
            </a:extLst>
          </p:cNvPr>
          <p:cNvGrpSpPr/>
          <p:nvPr/>
        </p:nvGrpSpPr>
        <p:grpSpPr>
          <a:xfrm>
            <a:off x="203375" y="976952"/>
            <a:ext cx="2331393" cy="849944"/>
            <a:chOff x="265969" y="4581662"/>
            <a:chExt cx="2331393" cy="849944"/>
          </a:xfrm>
        </p:grpSpPr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E30F8D50-FB6B-ED01-E0D2-CD00CEDEA844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9" name="Picture 18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20486A7E-EFEC-CB88-F9B7-BB8A50FDB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827C630-6EBB-8E7B-54DF-182F51384316}"/>
              </a:ext>
            </a:extLst>
          </p:cNvPr>
          <p:cNvSpPr txBox="1"/>
          <p:nvPr/>
        </p:nvSpPr>
        <p:spPr>
          <a:xfrm>
            <a:off x="2534768" y="1145299"/>
            <a:ext cx="9863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A.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]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[au] 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CustomShape 14">
            <a:extLst>
              <a:ext uri="{FF2B5EF4-FFF2-40B4-BE49-F238E27FC236}">
                <a16:creationId xmlns:a16="http://schemas.microsoft.com/office/drawing/2014/main" id="{F9A1DB09-6B86-797B-A8E6-AF4B1D75BF05}"/>
              </a:ext>
            </a:extLst>
          </p:cNvPr>
          <p:cNvSpPr/>
          <p:nvPr/>
        </p:nvSpPr>
        <p:spPr>
          <a:xfrm>
            <a:off x="9858503" y="613724"/>
            <a:ext cx="2197899" cy="1555382"/>
          </a:xfrm>
          <a:prstGeom prst="wedgeEllipseCallout">
            <a:avLst>
              <a:gd name="adj1" fmla="val -65701"/>
              <a:gd name="adj2" fmla="val 27086"/>
            </a:avLst>
          </a:prstGeom>
          <a:solidFill>
            <a:schemeClr val="bg1">
              <a:lumMod val="85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E7CCE8-CBF2-F8B9-7DEB-68724BE63678}"/>
              </a:ext>
            </a:extLst>
          </p:cNvPr>
          <p:cNvSpPr txBox="1"/>
          <p:nvPr/>
        </p:nvSpPr>
        <p:spPr>
          <a:xfrm>
            <a:off x="9879739" y="755244"/>
            <a:ext cx="2219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Now say the words. Your partner will check.</a:t>
            </a:r>
          </a:p>
        </p:txBody>
      </p:sp>
      <p:sp>
        <p:nvSpPr>
          <p:cNvPr id="25" name="Google Shape;129;p2">
            <a:extLst>
              <a:ext uri="{FF2B5EF4-FFF2-40B4-BE49-F238E27FC236}">
                <a16:creationId xmlns:a16="http://schemas.microsoft.com/office/drawing/2014/main" id="{7609C0C6-EBE3-664E-148F-76636711C7AB}"/>
              </a:ext>
            </a:extLst>
          </p:cNvPr>
          <p:cNvSpPr txBox="1"/>
          <p:nvPr/>
        </p:nvSpPr>
        <p:spPr>
          <a:xfrm>
            <a:off x="337605" y="1991659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29;p2">
            <a:extLst>
              <a:ext uri="{FF2B5EF4-FFF2-40B4-BE49-F238E27FC236}">
                <a16:creationId xmlns:a16="http://schemas.microsoft.com/office/drawing/2014/main" id="{3903DFE8-A604-07E7-6450-33E4E8555934}"/>
              </a:ext>
            </a:extLst>
          </p:cNvPr>
          <p:cNvSpPr txBox="1"/>
          <p:nvPr/>
        </p:nvSpPr>
        <p:spPr>
          <a:xfrm>
            <a:off x="3268978" y="1957057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29;p2">
            <a:extLst>
              <a:ext uri="{FF2B5EF4-FFF2-40B4-BE49-F238E27FC236}">
                <a16:creationId xmlns:a16="http://schemas.microsoft.com/office/drawing/2014/main" id="{D25DEE75-B0A8-E956-8279-414599B42DB5}"/>
              </a:ext>
            </a:extLst>
          </p:cNvPr>
          <p:cNvSpPr txBox="1"/>
          <p:nvPr/>
        </p:nvSpPr>
        <p:spPr>
          <a:xfrm>
            <a:off x="6077393" y="1939925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129;p2">
            <a:extLst>
              <a:ext uri="{FF2B5EF4-FFF2-40B4-BE49-F238E27FC236}">
                <a16:creationId xmlns:a16="http://schemas.microsoft.com/office/drawing/2014/main" id="{8F066A4A-6CCA-46AE-65D8-B8B655BB1174}"/>
              </a:ext>
            </a:extLst>
          </p:cNvPr>
          <p:cNvSpPr txBox="1"/>
          <p:nvPr/>
        </p:nvSpPr>
        <p:spPr>
          <a:xfrm>
            <a:off x="8959028" y="1939927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29;p2">
            <a:extLst>
              <a:ext uri="{FF2B5EF4-FFF2-40B4-BE49-F238E27FC236}">
                <a16:creationId xmlns:a16="http://schemas.microsoft.com/office/drawing/2014/main" id="{BF1057BF-611A-0B6E-90DB-1FB138CF2068}"/>
              </a:ext>
            </a:extLst>
          </p:cNvPr>
          <p:cNvSpPr txBox="1"/>
          <p:nvPr/>
        </p:nvSpPr>
        <p:spPr>
          <a:xfrm>
            <a:off x="342165" y="3676403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29;p2">
            <a:extLst>
              <a:ext uri="{FF2B5EF4-FFF2-40B4-BE49-F238E27FC236}">
                <a16:creationId xmlns:a16="http://schemas.microsoft.com/office/drawing/2014/main" id="{3732429F-2790-3AFB-1B1A-BDF2F1588558}"/>
              </a:ext>
            </a:extLst>
          </p:cNvPr>
          <p:cNvSpPr txBox="1"/>
          <p:nvPr/>
        </p:nvSpPr>
        <p:spPr>
          <a:xfrm>
            <a:off x="3152884" y="3691816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6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29;p2">
            <a:extLst>
              <a:ext uri="{FF2B5EF4-FFF2-40B4-BE49-F238E27FC236}">
                <a16:creationId xmlns:a16="http://schemas.microsoft.com/office/drawing/2014/main" id="{AE772C2A-85A0-1E55-4CF6-05EBEB54DC50}"/>
              </a:ext>
            </a:extLst>
          </p:cNvPr>
          <p:cNvSpPr txBox="1"/>
          <p:nvPr/>
        </p:nvSpPr>
        <p:spPr>
          <a:xfrm>
            <a:off x="6062123" y="3691816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7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129;p2">
            <a:extLst>
              <a:ext uri="{FF2B5EF4-FFF2-40B4-BE49-F238E27FC236}">
                <a16:creationId xmlns:a16="http://schemas.microsoft.com/office/drawing/2014/main" id="{F0132AA2-0301-CD7B-C0E5-DB88EFEE21F0}"/>
              </a:ext>
            </a:extLst>
          </p:cNvPr>
          <p:cNvSpPr txBox="1"/>
          <p:nvPr/>
        </p:nvSpPr>
        <p:spPr>
          <a:xfrm>
            <a:off x="8891565" y="3668540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8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" name="Picture 10" descr="Target, Arrow, Bulls Eye, Bullseye">
            <a:extLst>
              <a:ext uri="{FF2B5EF4-FFF2-40B4-BE49-F238E27FC236}">
                <a16:creationId xmlns:a16="http://schemas.microsoft.com/office/drawing/2014/main" id="{EB620E25-B47C-6D8E-FCA0-4885375CA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5909" y="6348925"/>
            <a:ext cx="474792" cy="46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hlinkClick r:id="" action="ppaction://noaction">
              <a:snd r:embed="rId6" name="éléphant.wav"/>
            </a:hlinkClick>
            <a:extLst>
              <a:ext uri="{FF2B5EF4-FFF2-40B4-BE49-F238E27FC236}">
                <a16:creationId xmlns:a16="http://schemas.microsoft.com/office/drawing/2014/main" id="{6FFD366F-1B0A-1D80-68BB-DDF8DC71E7F9}"/>
              </a:ext>
            </a:extLst>
          </p:cNvPr>
          <p:cNvSpPr txBox="1"/>
          <p:nvPr/>
        </p:nvSpPr>
        <p:spPr>
          <a:xfrm>
            <a:off x="9594773" y="4510045"/>
            <a:ext cx="1851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 e t</a:t>
            </a:r>
          </a:p>
        </p:txBody>
      </p:sp>
      <p:sp>
        <p:nvSpPr>
          <p:cNvPr id="43" name="Google Shape;129;p2">
            <a:extLst>
              <a:ext uri="{FF2B5EF4-FFF2-40B4-BE49-F238E27FC236}">
                <a16:creationId xmlns:a16="http://schemas.microsoft.com/office/drawing/2014/main" id="{FE6AE406-1043-7FF6-2B78-3C799D818946}"/>
              </a:ext>
            </a:extLst>
          </p:cNvPr>
          <p:cNvSpPr txBox="1"/>
          <p:nvPr/>
        </p:nvSpPr>
        <p:spPr>
          <a:xfrm>
            <a:off x="330965" y="5497046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9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129;p2">
            <a:extLst>
              <a:ext uri="{FF2B5EF4-FFF2-40B4-BE49-F238E27FC236}">
                <a16:creationId xmlns:a16="http://schemas.microsoft.com/office/drawing/2014/main" id="{D9CAFAC0-B9B6-BBB9-2816-BEA502C15C0A}"/>
              </a:ext>
            </a:extLst>
          </p:cNvPr>
          <p:cNvSpPr txBox="1"/>
          <p:nvPr/>
        </p:nvSpPr>
        <p:spPr>
          <a:xfrm>
            <a:off x="3141683" y="5512459"/>
            <a:ext cx="73842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10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129;p2">
            <a:extLst>
              <a:ext uri="{FF2B5EF4-FFF2-40B4-BE49-F238E27FC236}">
                <a16:creationId xmlns:a16="http://schemas.microsoft.com/office/drawing/2014/main" id="{EA6A7102-EEE8-A3F5-B0D4-F30D05FC54D6}"/>
              </a:ext>
            </a:extLst>
          </p:cNvPr>
          <p:cNvSpPr txBox="1"/>
          <p:nvPr/>
        </p:nvSpPr>
        <p:spPr>
          <a:xfrm>
            <a:off x="6050922" y="5512459"/>
            <a:ext cx="71440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11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129;p2">
            <a:extLst>
              <a:ext uri="{FF2B5EF4-FFF2-40B4-BE49-F238E27FC236}">
                <a16:creationId xmlns:a16="http://schemas.microsoft.com/office/drawing/2014/main" id="{AEE1EB83-248C-EC96-9B8C-D99A502A874E}"/>
              </a:ext>
            </a:extLst>
          </p:cNvPr>
          <p:cNvSpPr txBox="1"/>
          <p:nvPr/>
        </p:nvSpPr>
        <p:spPr>
          <a:xfrm>
            <a:off x="8880364" y="5489183"/>
            <a:ext cx="71440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12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TextBox 49">
            <a:hlinkClick r:id="" action="ppaction://noaction">
              <a:snd r:embed="rId6" name="éléphant.wav"/>
            </a:hlinkClick>
            <a:extLst>
              <a:ext uri="{FF2B5EF4-FFF2-40B4-BE49-F238E27FC236}">
                <a16:creationId xmlns:a16="http://schemas.microsoft.com/office/drawing/2014/main" id="{E155E099-2A85-2125-35CE-15A0D12F71D4}"/>
              </a:ext>
            </a:extLst>
          </p:cNvPr>
          <p:cNvSpPr txBox="1"/>
          <p:nvPr/>
        </p:nvSpPr>
        <p:spPr>
          <a:xfrm>
            <a:off x="3574476" y="2968190"/>
            <a:ext cx="2268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 e r</a:t>
            </a:r>
          </a:p>
        </p:txBody>
      </p:sp>
      <p:sp>
        <p:nvSpPr>
          <p:cNvPr id="51" name="Rectangle: Rounded Corners 88">
            <a:extLst>
              <a:ext uri="{FF2B5EF4-FFF2-40B4-BE49-F238E27FC236}">
                <a16:creationId xmlns:a16="http://schemas.microsoft.com/office/drawing/2014/main" id="{F2131ABA-A212-00B3-E142-E6423ABABA78}"/>
              </a:ext>
            </a:extLst>
          </p:cNvPr>
          <p:cNvSpPr/>
          <p:nvPr/>
        </p:nvSpPr>
        <p:spPr>
          <a:xfrm>
            <a:off x="4141830" y="3079872"/>
            <a:ext cx="589431" cy="3403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sp>
        <p:nvSpPr>
          <p:cNvPr id="52" name="TextBox 51">
            <a:hlinkClick r:id="" action="ppaction://noaction">
              <a:snd r:embed="rId6" name="éléphant.wav"/>
            </a:hlinkClick>
            <a:extLst>
              <a:ext uri="{FF2B5EF4-FFF2-40B4-BE49-F238E27FC236}">
                <a16:creationId xmlns:a16="http://schemas.microsoft.com/office/drawing/2014/main" id="{E1E661F4-6547-6998-3055-4D2A6F2559C3}"/>
              </a:ext>
            </a:extLst>
          </p:cNvPr>
          <p:cNvSpPr txBox="1"/>
          <p:nvPr/>
        </p:nvSpPr>
        <p:spPr>
          <a:xfrm>
            <a:off x="6241324" y="2994096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 h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Rectangle: Rounded Corners 94">
            <a:extLst>
              <a:ext uri="{FF2B5EF4-FFF2-40B4-BE49-F238E27FC236}">
                <a16:creationId xmlns:a16="http://schemas.microsoft.com/office/drawing/2014/main" id="{931E8E06-86F0-6B13-40E3-36CACE92AD71}"/>
              </a:ext>
            </a:extLst>
          </p:cNvPr>
          <p:cNvSpPr/>
          <p:nvPr/>
        </p:nvSpPr>
        <p:spPr>
          <a:xfrm>
            <a:off x="7388667" y="3070735"/>
            <a:ext cx="613124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sp>
        <p:nvSpPr>
          <p:cNvPr id="54" name="TextBox 53">
            <a:hlinkClick r:id="" action="ppaction://noaction">
              <a:snd r:embed="rId6" name="éléphant.wav"/>
            </a:hlinkClick>
            <a:extLst>
              <a:ext uri="{FF2B5EF4-FFF2-40B4-BE49-F238E27FC236}">
                <a16:creationId xmlns:a16="http://schemas.microsoft.com/office/drawing/2014/main" id="{36DE8182-37CB-5DBC-59E5-9B501947BC84}"/>
              </a:ext>
            </a:extLst>
          </p:cNvPr>
          <p:cNvSpPr txBox="1"/>
          <p:nvPr/>
        </p:nvSpPr>
        <p:spPr>
          <a:xfrm>
            <a:off x="9066162" y="2997860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 n e 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Rectangle: Rounded Corners 96">
            <a:extLst>
              <a:ext uri="{FF2B5EF4-FFF2-40B4-BE49-F238E27FC236}">
                <a16:creationId xmlns:a16="http://schemas.microsoft.com/office/drawing/2014/main" id="{EDEBB757-149A-AFF3-A517-6274056E2240}"/>
              </a:ext>
            </a:extLst>
          </p:cNvPr>
          <p:cNvSpPr/>
          <p:nvPr/>
        </p:nvSpPr>
        <p:spPr>
          <a:xfrm>
            <a:off x="9672071" y="3036064"/>
            <a:ext cx="579212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sp>
        <p:nvSpPr>
          <p:cNvPr id="56" name="TextBox 55">
            <a:hlinkClick r:id="" action="ppaction://noaction">
              <a:snd r:embed="rId6" name="éléphant.wav"/>
            </a:hlinkClick>
            <a:extLst>
              <a:ext uri="{FF2B5EF4-FFF2-40B4-BE49-F238E27FC236}">
                <a16:creationId xmlns:a16="http://schemas.microsoft.com/office/drawing/2014/main" id="{EEB646C7-A09B-B104-18BA-D7967029675B}"/>
              </a:ext>
            </a:extLst>
          </p:cNvPr>
          <p:cNvSpPr txBox="1"/>
          <p:nvPr/>
        </p:nvSpPr>
        <p:spPr>
          <a:xfrm>
            <a:off x="659561" y="4548677"/>
            <a:ext cx="2206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 h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u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hlinkClick r:id="" action="ppaction://noaction">
              <a:snd r:embed="rId6" name="éléphant.wav"/>
            </a:hlinkClick>
            <a:extLst>
              <a:ext uri="{FF2B5EF4-FFF2-40B4-BE49-F238E27FC236}">
                <a16:creationId xmlns:a16="http://schemas.microsoft.com/office/drawing/2014/main" id="{647837AD-26DC-33D8-F3B1-3A9D5274A04B}"/>
              </a:ext>
            </a:extLst>
          </p:cNvPr>
          <p:cNvSpPr txBox="1"/>
          <p:nvPr/>
        </p:nvSpPr>
        <p:spPr>
          <a:xfrm>
            <a:off x="3377138" y="4501032"/>
            <a:ext cx="2629381" cy="57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 p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 e</a:t>
            </a:r>
          </a:p>
        </p:txBody>
      </p:sp>
      <p:sp>
        <p:nvSpPr>
          <p:cNvPr id="58" name="TextBox 57">
            <a:hlinkClick r:id="" action="ppaction://noaction">
              <a:snd r:embed="rId6" name="éléphant.wav"/>
            </a:hlinkClick>
            <a:extLst>
              <a:ext uri="{FF2B5EF4-FFF2-40B4-BE49-F238E27FC236}">
                <a16:creationId xmlns:a16="http://schemas.microsoft.com/office/drawing/2014/main" id="{273A0181-2F48-E7B2-92AD-C51FA9B964B2}"/>
              </a:ext>
            </a:extLst>
          </p:cNvPr>
          <p:cNvSpPr txBox="1"/>
          <p:nvPr/>
        </p:nvSpPr>
        <p:spPr>
          <a:xfrm>
            <a:off x="6293788" y="4498809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 l i e r</a:t>
            </a:r>
          </a:p>
        </p:txBody>
      </p:sp>
      <p:sp>
        <p:nvSpPr>
          <p:cNvPr id="59" name="TextBox 58">
            <a:hlinkClick r:id="" action="ppaction://noaction">
              <a:snd r:embed="rId6" name="éléphant.wav"/>
            </a:hlinkClick>
            <a:extLst>
              <a:ext uri="{FF2B5EF4-FFF2-40B4-BE49-F238E27FC236}">
                <a16:creationId xmlns:a16="http://schemas.microsoft.com/office/drawing/2014/main" id="{542AF0E8-81D9-C0E4-C389-13F4B734A419}"/>
              </a:ext>
            </a:extLst>
          </p:cNvPr>
          <p:cNvSpPr txBox="1"/>
          <p:nvPr/>
        </p:nvSpPr>
        <p:spPr>
          <a:xfrm>
            <a:off x="570141" y="3008633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 â t 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u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TextBox 59">
            <a:hlinkClick r:id="" action="ppaction://noaction">
              <a:snd r:embed="rId6" name="éléphant.wav"/>
            </a:hlinkClick>
            <a:extLst>
              <a:ext uri="{FF2B5EF4-FFF2-40B4-BE49-F238E27FC236}">
                <a16:creationId xmlns:a16="http://schemas.microsoft.com/office/drawing/2014/main" id="{3066DD90-E325-EAE5-1A43-000CEF880C14}"/>
              </a:ext>
            </a:extLst>
          </p:cNvPr>
          <p:cNvSpPr txBox="1"/>
          <p:nvPr/>
        </p:nvSpPr>
        <p:spPr>
          <a:xfrm>
            <a:off x="590365" y="6050277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 a d 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u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1" name="TextBox 60">
            <a:hlinkClick r:id="" action="ppaction://noaction">
              <a:snd r:embed="rId6" name="éléphant.wav"/>
            </a:hlinkClick>
            <a:extLst>
              <a:ext uri="{FF2B5EF4-FFF2-40B4-BE49-F238E27FC236}">
                <a16:creationId xmlns:a16="http://schemas.microsoft.com/office/drawing/2014/main" id="{ACDBF6E1-5738-40B3-2456-834759E08473}"/>
              </a:ext>
            </a:extLst>
          </p:cNvPr>
          <p:cNvSpPr txBox="1"/>
          <p:nvPr/>
        </p:nvSpPr>
        <p:spPr>
          <a:xfrm>
            <a:off x="3377137" y="6082568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 r a p 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u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hlinkClick r:id="" action="ppaction://noaction">
              <a:snd r:embed="rId6" name="éléphant.wav"/>
            </a:hlinkClick>
            <a:extLst>
              <a:ext uri="{FF2B5EF4-FFF2-40B4-BE49-F238E27FC236}">
                <a16:creationId xmlns:a16="http://schemas.microsoft.com/office/drawing/2014/main" id="{BC70505B-0323-824D-CFBC-52FD20705339}"/>
              </a:ext>
            </a:extLst>
          </p:cNvPr>
          <p:cNvSpPr txBox="1"/>
          <p:nvPr/>
        </p:nvSpPr>
        <p:spPr>
          <a:xfrm>
            <a:off x="6313230" y="6092100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 a i n e</a:t>
            </a:r>
          </a:p>
        </p:txBody>
      </p:sp>
      <p:sp>
        <p:nvSpPr>
          <p:cNvPr id="63" name="TextBox 62">
            <a:hlinkClick r:id="" action="ppaction://noaction">
              <a:snd r:embed="rId6" name="éléphant.wav"/>
            </a:hlinkClick>
            <a:extLst>
              <a:ext uri="{FF2B5EF4-FFF2-40B4-BE49-F238E27FC236}">
                <a16:creationId xmlns:a16="http://schemas.microsoft.com/office/drawing/2014/main" id="{2D6B60C5-9EEA-4DFA-3BCA-B1B111C679B4}"/>
              </a:ext>
            </a:extLst>
          </p:cNvPr>
          <p:cNvSpPr txBox="1"/>
          <p:nvPr/>
        </p:nvSpPr>
        <p:spPr>
          <a:xfrm>
            <a:off x="9152497" y="6068161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 e </a:t>
            </a:r>
          </a:p>
        </p:txBody>
      </p:sp>
      <p:sp>
        <p:nvSpPr>
          <p:cNvPr id="64" name="Rectangle: Rounded Corners 106">
            <a:extLst>
              <a:ext uri="{FF2B5EF4-FFF2-40B4-BE49-F238E27FC236}">
                <a16:creationId xmlns:a16="http://schemas.microsoft.com/office/drawing/2014/main" id="{8A801B37-8912-95F1-AAF0-578B567CF3F9}"/>
              </a:ext>
            </a:extLst>
          </p:cNvPr>
          <p:cNvSpPr/>
          <p:nvPr/>
        </p:nvSpPr>
        <p:spPr>
          <a:xfrm>
            <a:off x="1740710" y="4612885"/>
            <a:ext cx="623269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sp>
        <p:nvSpPr>
          <p:cNvPr id="65" name="Rectangle: Rounded Corners 107">
            <a:extLst>
              <a:ext uri="{FF2B5EF4-FFF2-40B4-BE49-F238E27FC236}">
                <a16:creationId xmlns:a16="http://schemas.microsoft.com/office/drawing/2014/main" id="{F15E5DFF-8FE8-3B38-3304-3507ADD4AC03}"/>
              </a:ext>
            </a:extLst>
          </p:cNvPr>
          <p:cNvSpPr/>
          <p:nvPr/>
        </p:nvSpPr>
        <p:spPr>
          <a:xfrm>
            <a:off x="4412133" y="4549717"/>
            <a:ext cx="687940" cy="4438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sp>
        <p:nvSpPr>
          <p:cNvPr id="67" name="Rectangle: Rounded Corners 109">
            <a:extLst>
              <a:ext uri="{FF2B5EF4-FFF2-40B4-BE49-F238E27FC236}">
                <a16:creationId xmlns:a16="http://schemas.microsoft.com/office/drawing/2014/main" id="{9D5D32A2-0418-AA20-E692-5F743346F1DD}"/>
              </a:ext>
            </a:extLst>
          </p:cNvPr>
          <p:cNvSpPr/>
          <p:nvPr/>
        </p:nvSpPr>
        <p:spPr>
          <a:xfrm>
            <a:off x="9948757" y="4539312"/>
            <a:ext cx="687940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sp>
        <p:nvSpPr>
          <p:cNvPr id="68" name="Rectangle: Rounded Corners 110">
            <a:extLst>
              <a:ext uri="{FF2B5EF4-FFF2-40B4-BE49-F238E27FC236}">
                <a16:creationId xmlns:a16="http://schemas.microsoft.com/office/drawing/2014/main" id="{3978E162-280E-7018-915A-28FF2D19AAD9}"/>
              </a:ext>
            </a:extLst>
          </p:cNvPr>
          <p:cNvSpPr/>
          <p:nvPr/>
        </p:nvSpPr>
        <p:spPr>
          <a:xfrm>
            <a:off x="2213020" y="6110125"/>
            <a:ext cx="687940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sp>
        <p:nvSpPr>
          <p:cNvPr id="69" name="Rectangle: Rounded Corners 111">
            <a:extLst>
              <a:ext uri="{FF2B5EF4-FFF2-40B4-BE49-F238E27FC236}">
                <a16:creationId xmlns:a16="http://schemas.microsoft.com/office/drawing/2014/main" id="{23DE6A2B-7184-062F-F110-B2C6C87768F4}"/>
              </a:ext>
            </a:extLst>
          </p:cNvPr>
          <p:cNvSpPr/>
          <p:nvPr/>
        </p:nvSpPr>
        <p:spPr>
          <a:xfrm>
            <a:off x="5100073" y="6101934"/>
            <a:ext cx="687940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sp>
        <p:nvSpPr>
          <p:cNvPr id="70" name="Rectangle: Rounded Corners 112">
            <a:extLst>
              <a:ext uri="{FF2B5EF4-FFF2-40B4-BE49-F238E27FC236}">
                <a16:creationId xmlns:a16="http://schemas.microsoft.com/office/drawing/2014/main" id="{635DBF4D-C80A-6F07-5C1A-EB44DCD1BF4D}"/>
              </a:ext>
            </a:extLst>
          </p:cNvPr>
          <p:cNvSpPr/>
          <p:nvPr/>
        </p:nvSpPr>
        <p:spPr>
          <a:xfrm>
            <a:off x="6750023" y="6100180"/>
            <a:ext cx="687940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sp>
        <p:nvSpPr>
          <p:cNvPr id="71" name="Rectangle: Rounded Corners 113">
            <a:extLst>
              <a:ext uri="{FF2B5EF4-FFF2-40B4-BE49-F238E27FC236}">
                <a16:creationId xmlns:a16="http://schemas.microsoft.com/office/drawing/2014/main" id="{EB125FD2-7924-B330-EA07-36D08CD9F1E1}"/>
              </a:ext>
            </a:extLst>
          </p:cNvPr>
          <p:cNvSpPr/>
          <p:nvPr/>
        </p:nvSpPr>
        <p:spPr>
          <a:xfrm>
            <a:off x="9899117" y="6091750"/>
            <a:ext cx="677701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AEE941A4-7BF6-153B-C4C0-210747C713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45" y="2018997"/>
            <a:ext cx="1703938" cy="1092878"/>
          </a:xfrm>
          <a:prstGeom prst="rect">
            <a:avLst/>
          </a:prstGeom>
        </p:spPr>
      </p:pic>
      <p:pic>
        <p:nvPicPr>
          <p:cNvPr id="73" name="Graphic 72" descr="Paper outline">
            <a:extLst>
              <a:ext uri="{FF2B5EF4-FFF2-40B4-BE49-F238E27FC236}">
                <a16:creationId xmlns:a16="http://schemas.microsoft.com/office/drawing/2014/main" id="{70FFA568-D16B-0B2C-F492-E6A7E7F1DD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24731" y="1972999"/>
            <a:ext cx="914400" cy="914400"/>
          </a:xfrm>
          <a:prstGeom prst="rect">
            <a:avLst/>
          </a:prstGeom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FEA1561-3016-B0DF-F69A-DF005D08F222}"/>
              </a:ext>
            </a:extLst>
          </p:cNvPr>
          <p:cNvCxnSpPr/>
          <p:nvPr/>
        </p:nvCxnSpPr>
        <p:spPr>
          <a:xfrm>
            <a:off x="4608836" y="2430199"/>
            <a:ext cx="533522" cy="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74" descr="Icon&#10;&#10;Description automatically generated">
            <a:extLst>
              <a:ext uri="{FF2B5EF4-FFF2-40B4-BE49-F238E27FC236}">
                <a16:creationId xmlns:a16="http://schemas.microsoft.com/office/drawing/2014/main" id="{B21EDC62-4254-F567-2DBA-21C6C05F5D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532" y="2028866"/>
            <a:ext cx="520935" cy="1041869"/>
          </a:xfrm>
          <a:prstGeom prst="rect">
            <a:avLst/>
          </a:prstGeom>
        </p:spPr>
      </p:pic>
      <p:pic>
        <p:nvPicPr>
          <p:cNvPr id="76" name="Graphic 75" descr="Back with solid fill">
            <a:extLst>
              <a:ext uri="{FF2B5EF4-FFF2-40B4-BE49-F238E27FC236}">
                <a16:creationId xmlns:a16="http://schemas.microsoft.com/office/drawing/2014/main" id="{8D41E509-EDAC-A961-11A9-434A3DAC50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8390466">
            <a:off x="10629030" y="2091410"/>
            <a:ext cx="914400" cy="914400"/>
          </a:xfrm>
          <a:prstGeom prst="rect">
            <a:avLst/>
          </a:prstGeom>
        </p:spPr>
      </p:pic>
      <p:pic>
        <p:nvPicPr>
          <p:cNvPr id="77" name="Graphic 76" descr="Fork In Road with solid fill">
            <a:extLst>
              <a:ext uri="{FF2B5EF4-FFF2-40B4-BE49-F238E27FC236}">
                <a16:creationId xmlns:a16="http://schemas.microsoft.com/office/drawing/2014/main" id="{9022E9E1-B528-ECB9-0740-A12EFAB9507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22442" y="2058059"/>
            <a:ext cx="1141119" cy="1141119"/>
          </a:xfrm>
          <a:prstGeom prst="rect">
            <a:avLst/>
          </a:prstGeom>
        </p:spPr>
      </p:pic>
      <p:pic>
        <p:nvPicPr>
          <p:cNvPr id="78" name="Picture 77" descr="Logo&#10;&#10;Description automatically generated with low confidence">
            <a:extLst>
              <a:ext uri="{FF2B5EF4-FFF2-40B4-BE49-F238E27FC236}">
                <a16:creationId xmlns:a16="http://schemas.microsoft.com/office/drawing/2014/main" id="{107EB7DE-B056-33D1-B33A-26099A8B8B3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394" y="5090488"/>
            <a:ext cx="1045967" cy="990182"/>
          </a:xfrm>
          <a:prstGeom prst="rect">
            <a:avLst/>
          </a:prstGeom>
        </p:spPr>
      </p:pic>
      <p:pic>
        <p:nvPicPr>
          <p:cNvPr id="80" name="Picture 79" descr="A picture containing text&#10;&#10;Description automatically generated">
            <a:extLst>
              <a:ext uri="{FF2B5EF4-FFF2-40B4-BE49-F238E27FC236}">
                <a16:creationId xmlns:a16="http://schemas.microsoft.com/office/drawing/2014/main" id="{967FCEFB-D8A8-6898-59D4-330301A8F94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429" y="5414862"/>
            <a:ext cx="1010166" cy="758414"/>
          </a:xfrm>
          <a:prstGeom prst="rect">
            <a:avLst/>
          </a:prstGeom>
        </p:spPr>
      </p:pic>
      <p:pic>
        <p:nvPicPr>
          <p:cNvPr id="81" name="Picture 80" descr="Icon&#10;&#10;Description automatically generated">
            <a:extLst>
              <a:ext uri="{FF2B5EF4-FFF2-40B4-BE49-F238E27FC236}">
                <a16:creationId xmlns:a16="http://schemas.microsoft.com/office/drawing/2014/main" id="{3AC76D17-E057-3004-CBB4-C59DD843D36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1168">
            <a:off x="4188260" y="5036279"/>
            <a:ext cx="842664" cy="1248391"/>
          </a:xfrm>
          <a:prstGeom prst="rect">
            <a:avLst/>
          </a:prstGeom>
        </p:spPr>
      </p:pic>
      <p:pic>
        <p:nvPicPr>
          <p:cNvPr id="82" name="Picture 81" descr="Logo, icon&#10;&#10;Description automatically generated">
            <a:extLst>
              <a:ext uri="{FF2B5EF4-FFF2-40B4-BE49-F238E27FC236}">
                <a16:creationId xmlns:a16="http://schemas.microsoft.com/office/drawing/2014/main" id="{B1CD343C-707C-FAD0-0BD1-35E91B2348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701" y="3510136"/>
            <a:ext cx="1357125" cy="863047"/>
          </a:xfrm>
          <a:prstGeom prst="rect">
            <a:avLst/>
          </a:prstGeom>
        </p:spPr>
      </p:pic>
      <p:pic>
        <p:nvPicPr>
          <p:cNvPr id="83" name="Picture 82" descr="Shape&#10;&#10;Description automatically generated with low confidence">
            <a:extLst>
              <a:ext uri="{FF2B5EF4-FFF2-40B4-BE49-F238E27FC236}">
                <a16:creationId xmlns:a16="http://schemas.microsoft.com/office/drawing/2014/main" id="{7AFAE793-E981-1941-204F-58A1278E9BC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027" y="3564584"/>
            <a:ext cx="1084633" cy="968543"/>
          </a:xfrm>
          <a:prstGeom prst="rect">
            <a:avLst/>
          </a:prstGeom>
        </p:spPr>
      </p:pic>
      <p:pic>
        <p:nvPicPr>
          <p:cNvPr id="84" name="Picture 83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D5EC8509-B969-055C-A6F7-53743FD8D9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09" y="3686965"/>
            <a:ext cx="924401" cy="930215"/>
          </a:xfrm>
          <a:prstGeom prst="rect">
            <a:avLst/>
          </a:prstGeom>
        </p:spPr>
      </p:pic>
      <p:pic>
        <p:nvPicPr>
          <p:cNvPr id="85" name="Picture 84" descr="A picture containing text&#10;&#10;Description automatically generated">
            <a:extLst>
              <a:ext uri="{FF2B5EF4-FFF2-40B4-BE49-F238E27FC236}">
                <a16:creationId xmlns:a16="http://schemas.microsoft.com/office/drawing/2014/main" id="{851AD1DC-D231-0489-EB4F-0CD2DF572E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743" y="5370530"/>
            <a:ext cx="1010166" cy="758414"/>
          </a:xfrm>
          <a:prstGeom prst="rect">
            <a:avLst/>
          </a:prstGeom>
        </p:spPr>
      </p:pic>
      <p:pic>
        <p:nvPicPr>
          <p:cNvPr id="86" name="Picture 85" descr="A picture containing text&#10;&#10;Description automatically generated">
            <a:extLst>
              <a:ext uri="{FF2B5EF4-FFF2-40B4-BE49-F238E27FC236}">
                <a16:creationId xmlns:a16="http://schemas.microsoft.com/office/drawing/2014/main" id="{98CA0FB3-B515-9AA9-F92A-D2A0D3B3A83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781" y="5193973"/>
            <a:ext cx="856187" cy="805180"/>
          </a:xfrm>
          <a:prstGeom prst="rect">
            <a:avLst/>
          </a:prstGeom>
        </p:spPr>
      </p:pic>
      <p:pic>
        <p:nvPicPr>
          <p:cNvPr id="87" name="Picture 46" descr="forgetBday1">
            <a:extLst>
              <a:ext uri="{FF2B5EF4-FFF2-40B4-BE49-F238E27FC236}">
                <a16:creationId xmlns:a16="http://schemas.microsoft.com/office/drawing/2014/main" id="{4D93D451-0BD1-D5BF-06B8-A7066C65D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685" y="3571409"/>
            <a:ext cx="1014274" cy="98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Rectangle: Rounded Corners 3">
            <a:extLst>
              <a:ext uri="{FF2B5EF4-FFF2-40B4-BE49-F238E27FC236}">
                <a16:creationId xmlns:a16="http://schemas.microsoft.com/office/drawing/2014/main" id="{4C3CA570-4337-0323-775A-904BF9666A00}"/>
              </a:ext>
            </a:extLst>
          </p:cNvPr>
          <p:cNvSpPr/>
          <p:nvPr/>
        </p:nvSpPr>
        <p:spPr>
          <a:xfrm>
            <a:off x="2177090" y="3083686"/>
            <a:ext cx="589431" cy="3403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pic>
        <p:nvPicPr>
          <p:cNvPr id="89" name="Picture 8" descr="Checkered Flag, Finish Line, Grand Prix">
            <a:extLst>
              <a:ext uri="{FF2B5EF4-FFF2-40B4-BE49-F238E27FC236}">
                <a16:creationId xmlns:a16="http://schemas.microsoft.com/office/drawing/2014/main" id="{6BD831AB-1EB7-276D-4A4E-6D1F514A7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42" y="1692727"/>
            <a:ext cx="610535" cy="54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itle 11">
            <a:extLst>
              <a:ext uri="{FF2B5EF4-FFF2-40B4-BE49-F238E27FC236}">
                <a16:creationId xmlns:a16="http://schemas.microsoft.com/office/drawing/2014/main" id="{88B5006B-8546-C566-5F02-7BE88F89B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5340" y="167153"/>
            <a:ext cx="1415490" cy="668152"/>
          </a:xfrm>
        </p:spPr>
        <p:txBody>
          <a:bodyPr>
            <a:norm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term 1 Week 5</a:t>
            </a:r>
          </a:p>
        </p:txBody>
      </p:sp>
      <p:sp>
        <p:nvSpPr>
          <p:cNvPr id="91" name="Rectangle: Rounded Corners 3">
            <a:extLst>
              <a:ext uri="{FF2B5EF4-FFF2-40B4-BE49-F238E27FC236}">
                <a16:creationId xmlns:a16="http://schemas.microsoft.com/office/drawing/2014/main" id="{0434306B-F898-6931-71F2-1539340E2B6E}"/>
              </a:ext>
            </a:extLst>
          </p:cNvPr>
          <p:cNvSpPr/>
          <p:nvPr/>
        </p:nvSpPr>
        <p:spPr>
          <a:xfrm>
            <a:off x="178791" y="162736"/>
            <a:ext cx="7668068" cy="748825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have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674806B-C98E-BA38-CF76-A2B1D240A2EF}"/>
              </a:ext>
            </a:extLst>
          </p:cNvPr>
          <p:cNvGrpSpPr/>
          <p:nvPr/>
        </p:nvGrpSpPr>
        <p:grpSpPr>
          <a:xfrm>
            <a:off x="7775715" y="282177"/>
            <a:ext cx="927176" cy="776831"/>
            <a:chOff x="3814354" y="2201705"/>
            <a:chExt cx="564996" cy="473382"/>
          </a:xfrm>
        </p:grpSpPr>
        <p:sp>
          <p:nvSpPr>
            <p:cNvPr id="93" name="Rectangle: Rounded Corners 53">
              <a:extLst>
                <a:ext uri="{FF2B5EF4-FFF2-40B4-BE49-F238E27FC236}">
                  <a16:creationId xmlns:a16="http://schemas.microsoft.com/office/drawing/2014/main" id="{1B05429E-3A33-643B-6F5B-51AC68C11ED9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ADD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CAC970B-DB3B-2BC3-03C1-9BAF43CE7E54}"/>
                </a:ext>
              </a:extLst>
            </p:cNvPr>
            <p:cNvSpPr txBox="1"/>
            <p:nvPr/>
          </p:nvSpPr>
          <p:spPr>
            <a:xfrm rot="20463376">
              <a:off x="3833655" y="2249540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FADD2E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A4FE664A-6034-8CDE-17FA-A117CB764C19}"/>
              </a:ext>
            </a:extLst>
          </p:cNvPr>
          <p:cNvSpPr txBox="1"/>
          <p:nvPr/>
        </p:nvSpPr>
        <p:spPr>
          <a:xfrm>
            <a:off x="9066496" y="167582"/>
            <a:ext cx="325439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Jaune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7" name="Table 7">
            <a:extLst>
              <a:ext uri="{FF2B5EF4-FFF2-40B4-BE49-F238E27FC236}">
                <a16:creationId xmlns:a16="http://schemas.microsoft.com/office/drawing/2014/main" id="{FF487A84-4A10-5541-99DF-57A309B882DE}"/>
              </a:ext>
            </a:extLst>
          </p:cNvPr>
          <p:cNvGraphicFramePr>
            <a:graphicFrameLocks noGrp="1"/>
          </p:cNvGraphicFramePr>
          <p:nvPr/>
        </p:nvGraphicFramePr>
        <p:xfrm>
          <a:off x="603242" y="8121484"/>
          <a:ext cx="3647258" cy="34946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47258">
                  <a:extLst>
                    <a:ext uri="{9D8B030D-6E8A-4147-A177-3AD203B41FA5}">
                      <a16:colId xmlns:a16="http://schemas.microsoft.com/office/drawing/2014/main" val="769332804"/>
                    </a:ext>
                  </a:extLst>
                </a:gridCol>
              </a:tblGrid>
              <a:tr h="499234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Elle a un bureau.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027506"/>
                  </a:ext>
                </a:extLst>
              </a:tr>
              <a:tr h="499234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J’   ai un lit.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645189"/>
                  </a:ext>
                </a:extLst>
              </a:tr>
              <a:tr h="499234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J’   ai un chat.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4771453"/>
                  </a:ext>
                </a:extLst>
              </a:tr>
              <a:tr h="499234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Elle 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chaise.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262828"/>
                  </a:ext>
                </a:extLst>
              </a:tr>
              <a:tr h="499234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J’   ai un crayon.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723919"/>
                  </a:ext>
                </a:extLst>
              </a:tr>
              <a:tr h="499234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J’   ai un dessin.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57845"/>
                  </a:ext>
                </a:extLst>
              </a:tr>
              <a:tr h="499234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Elle 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affiche.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680104"/>
                  </a:ext>
                </a:extLst>
              </a:tr>
            </a:tbl>
          </a:graphicData>
        </a:graphic>
      </p:graphicFrame>
      <p:sp>
        <p:nvSpPr>
          <p:cNvPr id="98" name="Oval 97">
            <a:hlinkClick r:id="" action="ppaction://noaction">
              <a:snd r:embed="rId24" name="2.1.wav"/>
            </a:hlinkClick>
            <a:extLst>
              <a:ext uri="{FF2B5EF4-FFF2-40B4-BE49-F238E27FC236}">
                <a16:creationId xmlns:a16="http://schemas.microsoft.com/office/drawing/2014/main" id="{C1E04163-2690-419D-47FE-6C2185481CC3}"/>
              </a:ext>
            </a:extLst>
          </p:cNvPr>
          <p:cNvSpPr/>
          <p:nvPr/>
        </p:nvSpPr>
        <p:spPr>
          <a:xfrm>
            <a:off x="486869" y="8231606"/>
            <a:ext cx="405475" cy="369083"/>
          </a:xfrm>
          <a:prstGeom prst="ellipse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9" name="Oval 98">
            <a:hlinkClick r:id="" action="ppaction://noaction">
              <a:snd r:embed="rId25" name="2.2.wav"/>
            </a:hlinkClick>
            <a:extLst>
              <a:ext uri="{FF2B5EF4-FFF2-40B4-BE49-F238E27FC236}">
                <a16:creationId xmlns:a16="http://schemas.microsoft.com/office/drawing/2014/main" id="{0D9B692D-A26A-7AEF-0BF4-1F2E26D48A29}"/>
              </a:ext>
            </a:extLst>
          </p:cNvPr>
          <p:cNvSpPr/>
          <p:nvPr/>
        </p:nvSpPr>
        <p:spPr>
          <a:xfrm>
            <a:off x="486869" y="8720528"/>
            <a:ext cx="405475" cy="369083"/>
          </a:xfrm>
          <a:prstGeom prst="ellipse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00" name="Oval 99">
            <a:hlinkClick r:id="" action="ppaction://noaction">
              <a:snd r:embed="rId26" name="2.3.wav"/>
            </a:hlinkClick>
            <a:extLst>
              <a:ext uri="{FF2B5EF4-FFF2-40B4-BE49-F238E27FC236}">
                <a16:creationId xmlns:a16="http://schemas.microsoft.com/office/drawing/2014/main" id="{049A862E-2005-FFD0-52B3-59AFFA526BCD}"/>
              </a:ext>
            </a:extLst>
          </p:cNvPr>
          <p:cNvSpPr/>
          <p:nvPr/>
        </p:nvSpPr>
        <p:spPr>
          <a:xfrm>
            <a:off x="486869" y="9209450"/>
            <a:ext cx="405475" cy="369083"/>
          </a:xfrm>
          <a:prstGeom prst="ellipse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1" name="Oval 100">
            <a:hlinkClick r:id="" action="ppaction://noaction">
              <a:snd r:embed="rId27" name="2.4.wav"/>
            </a:hlinkClick>
            <a:extLst>
              <a:ext uri="{FF2B5EF4-FFF2-40B4-BE49-F238E27FC236}">
                <a16:creationId xmlns:a16="http://schemas.microsoft.com/office/drawing/2014/main" id="{4C7B6F92-A5E9-2727-2C60-3B214F083EA9}"/>
              </a:ext>
            </a:extLst>
          </p:cNvPr>
          <p:cNvSpPr/>
          <p:nvPr/>
        </p:nvSpPr>
        <p:spPr>
          <a:xfrm>
            <a:off x="486869" y="9698372"/>
            <a:ext cx="405475" cy="369083"/>
          </a:xfrm>
          <a:prstGeom prst="ellipse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02" name="Oval 101">
            <a:hlinkClick r:id="" action="ppaction://noaction">
              <a:snd r:embed="rId28" name="2.5.wav"/>
            </a:hlinkClick>
            <a:extLst>
              <a:ext uri="{FF2B5EF4-FFF2-40B4-BE49-F238E27FC236}">
                <a16:creationId xmlns:a16="http://schemas.microsoft.com/office/drawing/2014/main" id="{901AC0AA-3898-905D-0A72-BFBCEA476C2C}"/>
              </a:ext>
            </a:extLst>
          </p:cNvPr>
          <p:cNvSpPr/>
          <p:nvPr/>
        </p:nvSpPr>
        <p:spPr>
          <a:xfrm>
            <a:off x="486869" y="10187294"/>
            <a:ext cx="405475" cy="369083"/>
          </a:xfrm>
          <a:prstGeom prst="ellipse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03" name="Oval 102">
            <a:hlinkClick r:id="" action="ppaction://noaction">
              <a:snd r:embed="rId29" name="2.6.wav"/>
            </a:hlinkClick>
            <a:extLst>
              <a:ext uri="{FF2B5EF4-FFF2-40B4-BE49-F238E27FC236}">
                <a16:creationId xmlns:a16="http://schemas.microsoft.com/office/drawing/2014/main" id="{39F77413-F31E-D3EF-6477-4A82DB5492EE}"/>
              </a:ext>
            </a:extLst>
          </p:cNvPr>
          <p:cNvSpPr/>
          <p:nvPr/>
        </p:nvSpPr>
        <p:spPr>
          <a:xfrm>
            <a:off x="486869" y="10676216"/>
            <a:ext cx="405475" cy="369083"/>
          </a:xfrm>
          <a:prstGeom prst="ellipse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04" name="Oval 103">
            <a:hlinkClick r:id="" action="ppaction://noaction">
              <a:snd r:embed="rId30" name="2.7.wav"/>
            </a:hlinkClick>
            <a:extLst>
              <a:ext uri="{FF2B5EF4-FFF2-40B4-BE49-F238E27FC236}">
                <a16:creationId xmlns:a16="http://schemas.microsoft.com/office/drawing/2014/main" id="{D03C0802-1F9D-721D-FD33-D607361A3783}"/>
              </a:ext>
            </a:extLst>
          </p:cNvPr>
          <p:cNvSpPr/>
          <p:nvPr/>
        </p:nvSpPr>
        <p:spPr>
          <a:xfrm>
            <a:off x="486869" y="11165139"/>
            <a:ext cx="405475" cy="369083"/>
          </a:xfrm>
          <a:prstGeom prst="ellipse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5133DA14-235E-A118-96D2-4E7D1A306E9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93729" y="8184538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C8FFFF22-1038-1604-D7CD-55F386118604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93729" y="8702347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2B713B94-B1A5-2CA9-18E0-A46FFAB620A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93729" y="9220156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6EF2FD49-E0C3-0648-E6E8-03D8C5993D58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93729" y="9737965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A493256F-8E17-EA4F-00E1-627401158C8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93729" y="10234509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815B7176-E685-8E46-1E7F-AEA21FEF841E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93729" y="10731053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5C4C4277-4676-2AA9-EC0B-A7C9DFE4B73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93729" y="11227598"/>
            <a:ext cx="710758" cy="4414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2" name="Rectangle: Rounded Corners 112">
            <a:extLst>
              <a:ext uri="{FF2B5EF4-FFF2-40B4-BE49-F238E27FC236}">
                <a16:creationId xmlns:a16="http://schemas.microsoft.com/office/drawing/2014/main" id="{6A46971F-CFB5-56A8-586D-DD996BE525C2}"/>
              </a:ext>
            </a:extLst>
          </p:cNvPr>
          <p:cNvSpPr/>
          <p:nvPr/>
        </p:nvSpPr>
        <p:spPr>
          <a:xfrm>
            <a:off x="6646835" y="4572687"/>
            <a:ext cx="687940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F7B0012D-EA6D-CEDB-E37C-59AF0B95B30F}"/>
              </a:ext>
            </a:extLst>
          </p:cNvPr>
          <p:cNvGrpSpPr/>
          <p:nvPr/>
        </p:nvGrpSpPr>
        <p:grpSpPr>
          <a:xfrm>
            <a:off x="329548" y="6787139"/>
            <a:ext cx="2268556" cy="862054"/>
            <a:chOff x="314909" y="12083263"/>
            <a:chExt cx="2268556" cy="862054"/>
          </a:xfrm>
        </p:grpSpPr>
        <p:sp>
          <p:nvSpPr>
            <p:cNvPr id="114" name="Title 1">
              <a:extLst>
                <a:ext uri="{FF2B5EF4-FFF2-40B4-BE49-F238E27FC236}">
                  <a16:creationId xmlns:a16="http://schemas.microsoft.com/office/drawing/2014/main" id="{E709669C-A62A-8F7A-C7DD-48DD35694277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15" name="Picture 114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3E79547A-0564-C727-6B75-EBA525923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C546F8DD-CC28-D8EA-428F-8317D7E34579}"/>
              </a:ext>
            </a:extLst>
          </p:cNvPr>
          <p:cNvSpPr txBox="1"/>
          <p:nvPr/>
        </p:nvSpPr>
        <p:spPr>
          <a:xfrm>
            <a:off x="3176335" y="6752872"/>
            <a:ext cx="8765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Eugénie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range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*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sa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chambre. Elle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écrit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une liste.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152E3E2-F431-210D-1E26-D5EF2BF54853}"/>
              </a:ext>
            </a:extLst>
          </p:cNvPr>
          <p:cNvSpPr txBox="1"/>
          <p:nvPr/>
        </p:nvSpPr>
        <p:spPr>
          <a:xfrm>
            <a:off x="3192377" y="7178742"/>
            <a:ext cx="8934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Lis la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liste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C’est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‘I have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’ (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Eugénie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)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ou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‘she has’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(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Léa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) ?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pic>
        <p:nvPicPr>
          <p:cNvPr id="122" name="Picture 121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34394C6B-A7CD-238A-6934-3BC7BB15123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698" y="8032834"/>
            <a:ext cx="876943" cy="654784"/>
          </a:xfrm>
          <a:prstGeom prst="rect">
            <a:avLst/>
          </a:prstGeom>
        </p:spPr>
      </p:pic>
      <p:pic>
        <p:nvPicPr>
          <p:cNvPr id="123" name="Picture 122" descr="A picture containing text&#10;&#10;Description automatically generated">
            <a:extLst>
              <a:ext uri="{FF2B5EF4-FFF2-40B4-BE49-F238E27FC236}">
                <a16:creationId xmlns:a16="http://schemas.microsoft.com/office/drawing/2014/main" id="{71C4394A-3200-539D-09AD-D9377056CFAF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80"/>
          <a:stretch/>
        </p:blipFill>
        <p:spPr>
          <a:xfrm>
            <a:off x="7526213" y="7636020"/>
            <a:ext cx="1310688" cy="1066327"/>
          </a:xfrm>
          <a:prstGeom prst="rect">
            <a:avLst/>
          </a:prstGeom>
        </p:spPr>
      </p:pic>
      <p:graphicFrame>
        <p:nvGraphicFramePr>
          <p:cNvPr id="124" name="Table 4">
            <a:extLst>
              <a:ext uri="{FF2B5EF4-FFF2-40B4-BE49-F238E27FC236}">
                <a16:creationId xmlns:a16="http://schemas.microsoft.com/office/drawing/2014/main" id="{CE2CE61E-DBFB-0755-073F-200232FB2D3C}"/>
              </a:ext>
            </a:extLst>
          </p:cNvPr>
          <p:cNvGraphicFramePr>
            <a:graphicFrameLocks noGrp="1"/>
          </p:cNvGraphicFramePr>
          <p:nvPr/>
        </p:nvGraphicFramePr>
        <p:xfrm>
          <a:off x="4805563" y="8708753"/>
          <a:ext cx="5143194" cy="29073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1597">
                  <a:extLst>
                    <a:ext uri="{9D8B030D-6E8A-4147-A177-3AD203B41FA5}">
                      <a16:colId xmlns:a16="http://schemas.microsoft.com/office/drawing/2014/main" val="1244556985"/>
                    </a:ext>
                  </a:extLst>
                </a:gridCol>
                <a:gridCol w="2571597">
                  <a:extLst>
                    <a:ext uri="{9D8B030D-6E8A-4147-A177-3AD203B41FA5}">
                      <a16:colId xmlns:a16="http://schemas.microsoft.com/office/drawing/2014/main" val="1313929617"/>
                    </a:ext>
                  </a:extLst>
                </a:gridCol>
              </a:tblGrid>
              <a:tr h="58147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has…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9830622"/>
                  </a:ext>
                </a:extLst>
              </a:tr>
              <a:tr h="581474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6173503"/>
                  </a:ext>
                </a:extLst>
              </a:tr>
              <a:tr h="581474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8942822"/>
                  </a:ext>
                </a:extLst>
              </a:tr>
              <a:tr h="581474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8145269"/>
                  </a:ext>
                </a:extLst>
              </a:tr>
              <a:tr h="581474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7297816"/>
                  </a:ext>
                </a:extLst>
              </a:tr>
            </a:tbl>
          </a:graphicData>
        </a:graphic>
      </p:graphicFrame>
      <p:sp>
        <p:nvSpPr>
          <p:cNvPr id="132" name="TextBox 131">
            <a:extLst>
              <a:ext uri="{FF2B5EF4-FFF2-40B4-BE49-F238E27FC236}">
                <a16:creationId xmlns:a16="http://schemas.microsoft.com/office/drawing/2014/main" id="{1C6B49D8-149F-1FAC-1F3F-9C8CDC06302F}"/>
              </a:ext>
            </a:extLst>
          </p:cNvPr>
          <p:cNvSpPr txBox="1"/>
          <p:nvPr/>
        </p:nvSpPr>
        <p:spPr>
          <a:xfrm>
            <a:off x="9990328" y="7843992"/>
            <a:ext cx="2108686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*ranger – to tidy, put away</a:t>
            </a: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1837035E-17A3-EA54-CC80-BEAEF41972A5}"/>
              </a:ext>
            </a:extLst>
          </p:cNvPr>
          <p:cNvGrpSpPr/>
          <p:nvPr/>
        </p:nvGrpSpPr>
        <p:grpSpPr>
          <a:xfrm>
            <a:off x="199651" y="11931646"/>
            <a:ext cx="2331393" cy="849944"/>
            <a:chOff x="265969" y="4581662"/>
            <a:chExt cx="2331393" cy="849944"/>
          </a:xfrm>
        </p:grpSpPr>
        <p:sp>
          <p:nvSpPr>
            <p:cNvPr id="134" name="Title 1">
              <a:extLst>
                <a:ext uri="{FF2B5EF4-FFF2-40B4-BE49-F238E27FC236}">
                  <a16:creationId xmlns:a16="http://schemas.microsoft.com/office/drawing/2014/main" id="{B364472F-81A7-56A1-306A-F1E913D707F5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35" name="Picture 134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D2C4B556-71C8-9495-8D15-6006568A2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136" name="TextBox 135">
            <a:extLst>
              <a:ext uri="{FF2B5EF4-FFF2-40B4-BE49-F238E27FC236}">
                <a16:creationId xmlns:a16="http://schemas.microsoft.com/office/drawing/2014/main" id="{1F1D5F6E-44F1-F717-5750-2D4ED34FE4B1}"/>
              </a:ext>
            </a:extLst>
          </p:cNvPr>
          <p:cNvSpPr txBox="1"/>
          <p:nvPr/>
        </p:nvSpPr>
        <p:spPr>
          <a:xfrm>
            <a:off x="2531044" y="12089448"/>
            <a:ext cx="9863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 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 l’object en anglais sur la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bonne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liste.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pic>
        <p:nvPicPr>
          <p:cNvPr id="137" name="Picture 136" descr="A picture containing text&#10;&#10;Description automatically generated">
            <a:extLst>
              <a:ext uri="{FF2B5EF4-FFF2-40B4-BE49-F238E27FC236}">
                <a16:creationId xmlns:a16="http://schemas.microsoft.com/office/drawing/2014/main" id="{79FD3713-6700-BF92-EC28-19DDC8113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36" y="12803507"/>
            <a:ext cx="5522989" cy="3135883"/>
          </a:xfrm>
          <a:prstGeom prst="rect">
            <a:avLst/>
          </a:prstGeom>
        </p:spPr>
      </p:pic>
      <p:grpSp>
        <p:nvGrpSpPr>
          <p:cNvPr id="154" name="Group 153">
            <a:extLst>
              <a:ext uri="{FF2B5EF4-FFF2-40B4-BE49-F238E27FC236}">
                <a16:creationId xmlns:a16="http://schemas.microsoft.com/office/drawing/2014/main" id="{3FD00E72-3836-9575-41C4-F6A8BA031B94}"/>
              </a:ext>
            </a:extLst>
          </p:cNvPr>
          <p:cNvGrpSpPr/>
          <p:nvPr/>
        </p:nvGrpSpPr>
        <p:grpSpPr>
          <a:xfrm>
            <a:off x="1875404" y="13100649"/>
            <a:ext cx="3810971" cy="2538615"/>
            <a:chOff x="1793773" y="13301178"/>
            <a:chExt cx="3810971" cy="2538615"/>
          </a:xfrm>
        </p:grpSpPr>
        <p:sp>
          <p:nvSpPr>
            <p:cNvPr id="139" name="Rectangle 138">
              <a:hlinkClick r:id="" action="ppaction://noaction">
                <a:snd r:embed="rId35" name="3.1.wav"/>
              </a:hlinkClick>
              <a:extLst>
                <a:ext uri="{FF2B5EF4-FFF2-40B4-BE49-F238E27FC236}">
                  <a16:creationId xmlns:a16="http://schemas.microsoft.com/office/drawing/2014/main" id="{D04C4A08-9723-E8A3-FA24-93ADFB781736}"/>
                </a:ext>
              </a:extLst>
            </p:cNvPr>
            <p:cNvSpPr/>
            <p:nvPr/>
          </p:nvSpPr>
          <p:spPr>
            <a:xfrm>
              <a:off x="1827874" y="13301178"/>
              <a:ext cx="3776870" cy="7023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Rectangle 139">
              <a:hlinkClick r:id="" action="ppaction://noaction">
                <a:snd r:embed="rId36" name="3.4.wav"/>
              </a:hlinkClick>
              <a:extLst>
                <a:ext uri="{FF2B5EF4-FFF2-40B4-BE49-F238E27FC236}">
                  <a16:creationId xmlns:a16="http://schemas.microsoft.com/office/drawing/2014/main" id="{B48739A1-B907-088A-3899-FBE979F09C60}"/>
                </a:ext>
              </a:extLst>
            </p:cNvPr>
            <p:cNvSpPr/>
            <p:nvPr/>
          </p:nvSpPr>
          <p:spPr>
            <a:xfrm>
              <a:off x="1807516" y="14219303"/>
              <a:ext cx="3776870" cy="7023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hlinkClick r:id="" action="ppaction://noaction">
                <a:snd r:embed="rId37" name="3.6.wav"/>
              </a:hlinkClick>
              <a:extLst>
                <a:ext uri="{FF2B5EF4-FFF2-40B4-BE49-F238E27FC236}">
                  <a16:creationId xmlns:a16="http://schemas.microsoft.com/office/drawing/2014/main" id="{B9CB35EB-0B86-31A8-DA73-2FDDD8FC84FF}"/>
                </a:ext>
              </a:extLst>
            </p:cNvPr>
            <p:cNvSpPr/>
            <p:nvPr/>
          </p:nvSpPr>
          <p:spPr>
            <a:xfrm>
              <a:off x="1793773" y="15137428"/>
              <a:ext cx="3776870" cy="7023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52" name="Picture 151" descr="A picture containing doll&#10;&#10;Description automatically generated">
            <a:extLst>
              <a:ext uri="{FF2B5EF4-FFF2-40B4-BE49-F238E27FC236}">
                <a16:creationId xmlns:a16="http://schemas.microsoft.com/office/drawing/2014/main" id="{274DB7EF-7FFD-0D49-567D-843E0AC3A971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3038" y="13481817"/>
            <a:ext cx="1366271" cy="2478643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AB92C6C2-C573-83D4-48B6-8C26030BDD6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083" y="12882306"/>
            <a:ext cx="1050343" cy="2975300"/>
          </a:xfrm>
          <a:prstGeom prst="rect">
            <a:avLst/>
          </a:prstGeom>
        </p:spPr>
      </p:pic>
      <p:grpSp>
        <p:nvGrpSpPr>
          <p:cNvPr id="155" name="Group 154">
            <a:extLst>
              <a:ext uri="{FF2B5EF4-FFF2-40B4-BE49-F238E27FC236}">
                <a16:creationId xmlns:a16="http://schemas.microsoft.com/office/drawing/2014/main" id="{ADAF309F-B107-2BB7-EC89-F2ED408BE07F}"/>
              </a:ext>
            </a:extLst>
          </p:cNvPr>
          <p:cNvGrpSpPr/>
          <p:nvPr/>
        </p:nvGrpSpPr>
        <p:grpSpPr>
          <a:xfrm>
            <a:off x="6375419" y="13112862"/>
            <a:ext cx="3810971" cy="2538615"/>
            <a:chOff x="1793773" y="13301178"/>
            <a:chExt cx="3810971" cy="2538615"/>
          </a:xfrm>
        </p:grpSpPr>
        <p:sp>
          <p:nvSpPr>
            <p:cNvPr id="156" name="Rectangle 155">
              <a:hlinkClick r:id="" action="ppaction://noaction">
                <a:snd r:embed="rId35" name="3.1.wav"/>
              </a:hlinkClick>
              <a:extLst>
                <a:ext uri="{FF2B5EF4-FFF2-40B4-BE49-F238E27FC236}">
                  <a16:creationId xmlns:a16="http://schemas.microsoft.com/office/drawing/2014/main" id="{A7A52947-EBDB-249C-CA05-82FD2B58B556}"/>
                </a:ext>
              </a:extLst>
            </p:cNvPr>
            <p:cNvSpPr/>
            <p:nvPr/>
          </p:nvSpPr>
          <p:spPr>
            <a:xfrm>
              <a:off x="1827874" y="13301178"/>
              <a:ext cx="3776870" cy="7023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Rectangle 156">
              <a:hlinkClick r:id="" action="ppaction://noaction">
                <a:snd r:embed="rId36" name="3.4.wav"/>
              </a:hlinkClick>
              <a:extLst>
                <a:ext uri="{FF2B5EF4-FFF2-40B4-BE49-F238E27FC236}">
                  <a16:creationId xmlns:a16="http://schemas.microsoft.com/office/drawing/2014/main" id="{B1D2C8CD-3CE3-0A3D-8E6E-37877F9FED56}"/>
                </a:ext>
              </a:extLst>
            </p:cNvPr>
            <p:cNvSpPr/>
            <p:nvPr/>
          </p:nvSpPr>
          <p:spPr>
            <a:xfrm>
              <a:off x="1807516" y="14219303"/>
              <a:ext cx="3776870" cy="7023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Rectangle 157">
              <a:hlinkClick r:id="" action="ppaction://noaction">
                <a:snd r:embed="rId37" name="3.6.wav"/>
              </a:hlinkClick>
              <a:extLst>
                <a:ext uri="{FF2B5EF4-FFF2-40B4-BE49-F238E27FC236}">
                  <a16:creationId xmlns:a16="http://schemas.microsoft.com/office/drawing/2014/main" id="{32756427-1505-2F5D-6873-66FF34A8F383}"/>
                </a:ext>
              </a:extLst>
            </p:cNvPr>
            <p:cNvSpPr/>
            <p:nvPr/>
          </p:nvSpPr>
          <p:spPr>
            <a:xfrm>
              <a:off x="1793773" y="15137428"/>
              <a:ext cx="3776870" cy="7023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60" name="TextBox 159">
            <a:extLst>
              <a:ext uri="{FF2B5EF4-FFF2-40B4-BE49-F238E27FC236}">
                <a16:creationId xmlns:a16="http://schemas.microsoft.com/office/drawing/2014/main" id="{0AD44951-B676-09BF-0820-74110F239B08}"/>
              </a:ext>
            </a:extLst>
          </p:cNvPr>
          <p:cNvSpPr txBox="1"/>
          <p:nvPr/>
        </p:nvSpPr>
        <p:spPr>
          <a:xfrm>
            <a:off x="4863854" y="15489509"/>
            <a:ext cx="2308160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bonne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the correct list</a:t>
            </a: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96C8CAF5-4C52-DE87-B500-15D874AC76E4}"/>
              </a:ext>
            </a:extLst>
          </p:cNvPr>
          <p:cNvGrpSpPr/>
          <p:nvPr/>
        </p:nvGrpSpPr>
        <p:grpSpPr>
          <a:xfrm>
            <a:off x="11347069" y="15577891"/>
            <a:ext cx="818940" cy="590234"/>
            <a:chOff x="11347069" y="15577891"/>
            <a:chExt cx="818940" cy="590234"/>
          </a:xfrm>
        </p:grpSpPr>
        <p:pic>
          <p:nvPicPr>
            <p:cNvPr id="16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D09F85B3-D0A4-E0C4-3E45-C14C06B36A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7069" y="15577891"/>
              <a:ext cx="818940" cy="584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55DBB948-0B8C-943E-9C1A-0F9FB8B68A27}"/>
                </a:ext>
              </a:extLst>
            </p:cNvPr>
            <p:cNvSpPr txBox="1"/>
            <p:nvPr/>
          </p:nvSpPr>
          <p:spPr>
            <a:xfrm>
              <a:off x="11463029" y="15671707"/>
              <a:ext cx="587020" cy="496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37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4017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BF57D-5712-4531-9884-A070797D9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595"/>
            <a:ext cx="10515600" cy="495482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Phonics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5008C49-728E-4650-8E97-C36B06CBC61C}"/>
              </a:ext>
            </a:extLst>
          </p:cNvPr>
          <p:cNvSpPr/>
          <p:nvPr/>
        </p:nvSpPr>
        <p:spPr>
          <a:xfrm>
            <a:off x="838200" y="121069"/>
            <a:ext cx="2313247" cy="748825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Phonics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oogle Shape;111;p3" descr="Speech Icon, Voice, Talking, Audio, Speech">
            <a:extLst>
              <a:ext uri="{FF2B5EF4-FFF2-40B4-BE49-F238E27FC236}">
                <a16:creationId xmlns:a16="http://schemas.microsoft.com/office/drawing/2014/main" id="{7E66802C-16BA-4516-9797-BADB9757E4F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6451" y="121069"/>
            <a:ext cx="856568" cy="77009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le 107">
            <a:extLst>
              <a:ext uri="{FF2B5EF4-FFF2-40B4-BE49-F238E27FC236}">
                <a16:creationId xmlns:a16="http://schemas.microsoft.com/office/drawing/2014/main" id="{1972CB00-9685-4365-BC91-43BFDE7F0CC9}"/>
              </a:ext>
            </a:extLst>
          </p:cNvPr>
          <p:cNvGraphicFramePr>
            <a:graphicFrameLocks noGrp="1"/>
          </p:cNvGraphicFramePr>
          <p:nvPr/>
        </p:nvGraphicFramePr>
        <p:xfrm>
          <a:off x="511539" y="1289096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182AD3D-4FB1-4DD2-99FC-4DE2CA4C00B3}"/>
              </a:ext>
            </a:extLst>
          </p:cNvPr>
          <p:cNvSpPr txBox="1"/>
          <p:nvPr/>
        </p:nvSpPr>
        <p:spPr>
          <a:xfrm>
            <a:off x="578831" y="3958037"/>
            <a:ext cx="2460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626C0E-6A01-421B-A1C6-8242B33B4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2" y="2007193"/>
            <a:ext cx="2142482" cy="1267635"/>
          </a:xfrm>
          <a:prstGeom prst="rect">
            <a:avLst/>
          </a:prstGeom>
        </p:spPr>
      </p:pic>
      <p:graphicFrame>
        <p:nvGraphicFramePr>
          <p:cNvPr id="23" name="Table 107">
            <a:extLst>
              <a:ext uri="{FF2B5EF4-FFF2-40B4-BE49-F238E27FC236}">
                <a16:creationId xmlns:a16="http://schemas.microsoft.com/office/drawing/2014/main" id="{2265EAC0-DC06-49A0-80DC-23B50E9D2E7A}"/>
              </a:ext>
            </a:extLst>
          </p:cNvPr>
          <p:cNvGraphicFramePr>
            <a:graphicFrameLocks noGrp="1"/>
          </p:cNvGraphicFramePr>
          <p:nvPr/>
        </p:nvGraphicFramePr>
        <p:xfrm>
          <a:off x="3422448" y="1289096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4" name="Table 107">
            <a:extLst>
              <a:ext uri="{FF2B5EF4-FFF2-40B4-BE49-F238E27FC236}">
                <a16:creationId xmlns:a16="http://schemas.microsoft.com/office/drawing/2014/main" id="{CB1DE308-2353-45C7-BE64-E6C466D2A9C8}"/>
              </a:ext>
            </a:extLst>
          </p:cNvPr>
          <p:cNvGraphicFramePr>
            <a:graphicFrameLocks noGrp="1"/>
          </p:cNvGraphicFramePr>
          <p:nvPr/>
        </p:nvGraphicFramePr>
        <p:xfrm>
          <a:off x="6318810" y="1289096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5" name="Table 107">
            <a:extLst>
              <a:ext uri="{FF2B5EF4-FFF2-40B4-BE49-F238E27FC236}">
                <a16:creationId xmlns:a16="http://schemas.microsoft.com/office/drawing/2014/main" id="{0C4CCF2B-B85F-4111-85E3-E28D2A6533B1}"/>
              </a:ext>
            </a:extLst>
          </p:cNvPr>
          <p:cNvGraphicFramePr>
            <a:graphicFrameLocks noGrp="1"/>
          </p:cNvGraphicFramePr>
          <p:nvPr/>
        </p:nvGraphicFramePr>
        <p:xfrm>
          <a:off x="9231614" y="1288050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6" name="Table 107">
            <a:extLst>
              <a:ext uri="{FF2B5EF4-FFF2-40B4-BE49-F238E27FC236}">
                <a16:creationId xmlns:a16="http://schemas.microsoft.com/office/drawing/2014/main" id="{64904F9D-2F63-4594-9A56-BC3F0D8BA7D0}"/>
              </a:ext>
            </a:extLst>
          </p:cNvPr>
          <p:cNvGraphicFramePr>
            <a:graphicFrameLocks noGrp="1"/>
          </p:cNvGraphicFramePr>
          <p:nvPr/>
        </p:nvGraphicFramePr>
        <p:xfrm>
          <a:off x="511539" y="4990758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7" name="Table 107">
            <a:extLst>
              <a:ext uri="{FF2B5EF4-FFF2-40B4-BE49-F238E27FC236}">
                <a16:creationId xmlns:a16="http://schemas.microsoft.com/office/drawing/2014/main" id="{C40E87F4-AD87-4461-BE71-D84BCCAD045C}"/>
              </a:ext>
            </a:extLst>
          </p:cNvPr>
          <p:cNvGraphicFramePr>
            <a:graphicFrameLocks noGrp="1"/>
          </p:cNvGraphicFramePr>
          <p:nvPr/>
        </p:nvGraphicFramePr>
        <p:xfrm>
          <a:off x="3422448" y="4990758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SFC -t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8" name="Table 107">
            <a:extLst>
              <a:ext uri="{FF2B5EF4-FFF2-40B4-BE49-F238E27FC236}">
                <a16:creationId xmlns:a16="http://schemas.microsoft.com/office/drawing/2014/main" id="{700E07A2-7770-499F-BC29-3591CD7E5855}"/>
              </a:ext>
            </a:extLst>
          </p:cNvPr>
          <p:cNvGraphicFramePr>
            <a:graphicFrameLocks noGrp="1"/>
          </p:cNvGraphicFramePr>
          <p:nvPr/>
        </p:nvGraphicFramePr>
        <p:xfrm>
          <a:off x="6318810" y="4990758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SFC -s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9" name="Table 107">
            <a:extLst>
              <a:ext uri="{FF2B5EF4-FFF2-40B4-BE49-F238E27FC236}">
                <a16:creationId xmlns:a16="http://schemas.microsoft.com/office/drawing/2014/main" id="{28941CA1-FF11-416A-A5DA-8444C29C0456}"/>
              </a:ext>
            </a:extLst>
          </p:cNvPr>
          <p:cNvGraphicFramePr>
            <a:graphicFrameLocks noGrp="1"/>
          </p:cNvGraphicFramePr>
          <p:nvPr/>
        </p:nvGraphicFramePr>
        <p:xfrm>
          <a:off x="9231614" y="4989712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SFC -</a:t>
                      </a:r>
                      <a:r>
                        <a:rPr lang="en-GB" sz="3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30" name="Table 107">
            <a:extLst>
              <a:ext uri="{FF2B5EF4-FFF2-40B4-BE49-F238E27FC236}">
                <a16:creationId xmlns:a16="http://schemas.microsoft.com/office/drawing/2014/main" id="{2D674663-7672-493C-9B9F-DA9E2D79EEA3}"/>
              </a:ext>
            </a:extLst>
          </p:cNvPr>
          <p:cNvGraphicFramePr>
            <a:graphicFrameLocks noGrp="1"/>
          </p:cNvGraphicFramePr>
          <p:nvPr/>
        </p:nvGraphicFramePr>
        <p:xfrm>
          <a:off x="511539" y="8792530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SFC -x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31" name="Table 107">
            <a:extLst>
              <a:ext uri="{FF2B5EF4-FFF2-40B4-BE49-F238E27FC236}">
                <a16:creationId xmlns:a16="http://schemas.microsoft.com/office/drawing/2014/main" id="{85D7BC09-D6DB-41F5-9A84-C136F4F653C4}"/>
              </a:ext>
            </a:extLst>
          </p:cNvPr>
          <p:cNvGraphicFramePr>
            <a:graphicFrameLocks noGrp="1"/>
          </p:cNvGraphicFramePr>
          <p:nvPr/>
        </p:nvGraphicFramePr>
        <p:xfrm>
          <a:off x="3422448" y="8792530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an/</a:t>
                      </a:r>
                      <a:r>
                        <a:rPr lang="en-GB" sz="40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32" name="Table 107">
            <a:extLst>
              <a:ext uri="{FF2B5EF4-FFF2-40B4-BE49-F238E27FC236}">
                <a16:creationId xmlns:a16="http://schemas.microsoft.com/office/drawing/2014/main" id="{EE07DFF3-DE46-43C1-9144-DC252E58D551}"/>
              </a:ext>
            </a:extLst>
          </p:cNvPr>
          <p:cNvGraphicFramePr>
            <a:graphicFrameLocks noGrp="1"/>
          </p:cNvGraphicFramePr>
          <p:nvPr/>
        </p:nvGraphicFramePr>
        <p:xfrm>
          <a:off x="6318810" y="8792530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closed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endParaRPr lang="en-GB" sz="6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33" name="Table 107">
            <a:extLst>
              <a:ext uri="{FF2B5EF4-FFF2-40B4-BE49-F238E27FC236}">
                <a16:creationId xmlns:a16="http://schemas.microsoft.com/office/drawing/2014/main" id="{4D738FAA-E4E4-454E-A0DD-8771C785B841}"/>
              </a:ext>
            </a:extLst>
          </p:cNvPr>
          <p:cNvGraphicFramePr>
            <a:graphicFrameLocks noGrp="1"/>
          </p:cNvGraphicFramePr>
          <p:nvPr/>
        </p:nvGraphicFramePr>
        <p:xfrm>
          <a:off x="9231614" y="8791484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34" name="Table 107">
            <a:extLst>
              <a:ext uri="{FF2B5EF4-FFF2-40B4-BE49-F238E27FC236}">
                <a16:creationId xmlns:a16="http://schemas.microsoft.com/office/drawing/2014/main" id="{A7F9CFEC-CBDB-41E4-B657-1553B0B83D2D}"/>
              </a:ext>
            </a:extLst>
          </p:cNvPr>
          <p:cNvGraphicFramePr>
            <a:graphicFrameLocks noGrp="1"/>
          </p:cNvGraphicFramePr>
          <p:nvPr/>
        </p:nvGraphicFramePr>
        <p:xfrm>
          <a:off x="511539" y="12555238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35" name="Table 107">
            <a:extLst>
              <a:ext uri="{FF2B5EF4-FFF2-40B4-BE49-F238E27FC236}">
                <a16:creationId xmlns:a16="http://schemas.microsoft.com/office/drawing/2014/main" id="{10C403AF-C34A-413F-8FBF-D232A6846C9D}"/>
              </a:ext>
            </a:extLst>
          </p:cNvPr>
          <p:cNvGraphicFramePr>
            <a:graphicFrameLocks noGrp="1"/>
          </p:cNvGraphicFramePr>
          <p:nvPr/>
        </p:nvGraphicFramePr>
        <p:xfrm>
          <a:off x="3422448" y="12555238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on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36" name="Table 107">
            <a:extLst>
              <a:ext uri="{FF2B5EF4-FFF2-40B4-BE49-F238E27FC236}">
                <a16:creationId xmlns:a16="http://schemas.microsoft.com/office/drawing/2014/main" id="{A968E8D8-24BE-4885-BCDD-13D10278F5B9}"/>
              </a:ext>
            </a:extLst>
          </p:cNvPr>
          <p:cNvGraphicFramePr>
            <a:graphicFrameLocks noGrp="1"/>
          </p:cNvGraphicFramePr>
          <p:nvPr/>
        </p:nvGraphicFramePr>
        <p:xfrm>
          <a:off x="6318810" y="12555238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3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3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au/</a:t>
                      </a:r>
                      <a:r>
                        <a:rPr lang="en-GB" sz="31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eau</a:t>
                      </a:r>
                      <a:r>
                        <a:rPr lang="en-GB" sz="3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/o</a:t>
                      </a:r>
                      <a:r>
                        <a:rPr lang="en-GB" sz="3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37" name="Table 107">
            <a:extLst>
              <a:ext uri="{FF2B5EF4-FFF2-40B4-BE49-F238E27FC236}">
                <a16:creationId xmlns:a16="http://schemas.microsoft.com/office/drawing/2014/main" id="{83631C54-FC98-4E98-AAEE-DE3C69CE2AB8}"/>
              </a:ext>
            </a:extLst>
          </p:cNvPr>
          <p:cNvGraphicFramePr>
            <a:graphicFrameLocks noGrp="1"/>
          </p:cNvGraphicFramePr>
          <p:nvPr/>
        </p:nvGraphicFramePr>
        <p:xfrm>
          <a:off x="9231614" y="12554192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5B3791B7-B8EF-40DD-9428-6A7DCC256B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702" y="1922119"/>
            <a:ext cx="2200183" cy="17344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29060C-1FCA-40CC-8529-4C1382370FD3}"/>
              </a:ext>
            </a:extLst>
          </p:cNvPr>
          <p:cNvSpPr txBox="1"/>
          <p:nvPr/>
        </p:nvSpPr>
        <p:spPr>
          <a:xfrm>
            <a:off x="3572796" y="3944680"/>
            <a:ext cx="2086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05EDA54-DEE9-48C3-99FF-F58217CC4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9563" y="1393373"/>
            <a:ext cx="1415423" cy="23853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5EA0E25-6777-4C6A-9E58-D89B44C0EEBA}"/>
              </a:ext>
            </a:extLst>
          </p:cNvPr>
          <p:cNvSpPr txBox="1"/>
          <p:nvPr/>
        </p:nvSpPr>
        <p:spPr>
          <a:xfrm>
            <a:off x="6696795" y="3944680"/>
            <a:ext cx="1698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E9F6CF0-F593-42A0-B8B9-84DBAFEB14A5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9367320" y="2263345"/>
            <a:ext cx="2241421" cy="1497854"/>
          </a:xfrm>
          <a:prstGeom prst="rect">
            <a:avLst/>
          </a:prstGeom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70DBA70-C447-413F-9249-25AA8FC8263A}"/>
              </a:ext>
            </a:extLst>
          </p:cNvPr>
          <p:cNvSpPr txBox="1"/>
          <p:nvPr/>
        </p:nvSpPr>
        <p:spPr>
          <a:xfrm>
            <a:off x="9580397" y="3926138"/>
            <a:ext cx="1698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" name="Picture 7" descr="cosmos">
            <a:extLst>
              <a:ext uri="{FF2B5EF4-FFF2-40B4-BE49-F238E27FC236}">
                <a16:creationId xmlns:a16="http://schemas.microsoft.com/office/drawing/2014/main" id="{28067A37-E63E-4B1B-8343-96B08834F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70" y="5898472"/>
            <a:ext cx="2508545" cy="164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ED8EE26-A53E-4BD8-87A0-B8B7C7AD2D64}"/>
              </a:ext>
            </a:extLst>
          </p:cNvPr>
          <p:cNvSpPr txBox="1"/>
          <p:nvPr/>
        </p:nvSpPr>
        <p:spPr>
          <a:xfrm>
            <a:off x="757318" y="7671056"/>
            <a:ext cx="2055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nivers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0" name="Picture 39" descr="Shape, circle&#10;&#10;Description automatically generated">
            <a:extLst>
              <a:ext uri="{FF2B5EF4-FFF2-40B4-BE49-F238E27FC236}">
                <a16:creationId xmlns:a16="http://schemas.microsoft.com/office/drawing/2014/main" id="{73840D6B-07EB-4EDE-A28F-99BAA4FF12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076" y="5047292"/>
            <a:ext cx="518288" cy="622336"/>
          </a:xfrm>
          <a:prstGeom prst="rect">
            <a:avLst/>
          </a:prstGeom>
        </p:spPr>
      </p:pic>
      <p:pic>
        <p:nvPicPr>
          <p:cNvPr id="41" name="Picture 40" descr="Shape, circle&#10;&#10;Description automatically generated">
            <a:extLst>
              <a:ext uri="{FF2B5EF4-FFF2-40B4-BE49-F238E27FC236}">
                <a16:creationId xmlns:a16="http://schemas.microsoft.com/office/drawing/2014/main" id="{FDFC6CAE-19D1-4448-90AD-DBABD4682E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646" y="5047292"/>
            <a:ext cx="518288" cy="622336"/>
          </a:xfrm>
          <a:prstGeom prst="rect">
            <a:avLst/>
          </a:prstGeom>
        </p:spPr>
      </p:pic>
      <p:pic>
        <p:nvPicPr>
          <p:cNvPr id="42" name="Picture 41" descr="Shape, circle&#10;&#10;Description automatically generated">
            <a:extLst>
              <a:ext uri="{FF2B5EF4-FFF2-40B4-BE49-F238E27FC236}">
                <a16:creationId xmlns:a16="http://schemas.microsoft.com/office/drawing/2014/main" id="{D1536759-FC25-451B-B68C-C9C3FA1174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715" y="5048232"/>
            <a:ext cx="518288" cy="622336"/>
          </a:xfrm>
          <a:prstGeom prst="rect">
            <a:avLst/>
          </a:prstGeom>
        </p:spPr>
      </p:pic>
      <p:pic>
        <p:nvPicPr>
          <p:cNvPr id="43" name="Picture 42" descr="Shape, circle&#10;&#10;Description automatically generated">
            <a:extLst>
              <a:ext uri="{FF2B5EF4-FFF2-40B4-BE49-F238E27FC236}">
                <a16:creationId xmlns:a16="http://schemas.microsoft.com/office/drawing/2014/main" id="{697796D8-506B-4419-9186-3EAC20467A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845" y="8836430"/>
            <a:ext cx="518288" cy="622336"/>
          </a:xfrm>
          <a:prstGeom prst="rect">
            <a:avLst/>
          </a:prstGeom>
        </p:spPr>
      </p:pic>
      <p:grpSp>
        <p:nvGrpSpPr>
          <p:cNvPr id="44" name="Group 43" descr="a tall boy and a small boy with arrow pointing to the small boy">
            <a:extLst>
              <a:ext uri="{FF2B5EF4-FFF2-40B4-BE49-F238E27FC236}">
                <a16:creationId xmlns:a16="http://schemas.microsoft.com/office/drawing/2014/main" id="{40F606BF-E075-4ED1-AD72-A1BFF2CEB8B1}"/>
              </a:ext>
            </a:extLst>
          </p:cNvPr>
          <p:cNvGrpSpPr/>
          <p:nvPr/>
        </p:nvGrpSpPr>
        <p:grpSpPr>
          <a:xfrm>
            <a:off x="3969007" y="5983000"/>
            <a:ext cx="1428760" cy="1620874"/>
            <a:chOff x="1199148" y="1347764"/>
            <a:chExt cx="1423730" cy="1953518"/>
          </a:xfrm>
        </p:grpSpPr>
        <p:pic>
          <p:nvPicPr>
            <p:cNvPr id="45" name="Picture 44" descr="tall boy">
              <a:extLst>
                <a:ext uri="{FF2B5EF4-FFF2-40B4-BE49-F238E27FC236}">
                  <a16:creationId xmlns:a16="http://schemas.microsoft.com/office/drawing/2014/main" id="{B621B725-5D73-4FDE-96A0-02B1907D6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148" y="1347764"/>
              <a:ext cx="976759" cy="1953518"/>
            </a:xfrm>
            <a:prstGeom prst="rect">
              <a:avLst/>
            </a:prstGeom>
          </p:spPr>
        </p:pic>
        <p:pic>
          <p:nvPicPr>
            <p:cNvPr id="46" name="Picture 45" descr="small boy">
              <a:extLst>
                <a:ext uri="{FF2B5EF4-FFF2-40B4-BE49-F238E27FC236}">
                  <a16:creationId xmlns:a16="http://schemas.microsoft.com/office/drawing/2014/main" id="{C8E1B7B4-E9CB-450A-934E-5EFAD38CD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6404" y="2048334"/>
              <a:ext cx="626474" cy="1252948"/>
            </a:xfrm>
            <a:prstGeom prst="rect">
              <a:avLst/>
            </a:prstGeom>
          </p:spPr>
        </p:pic>
        <p:sp>
          <p:nvSpPr>
            <p:cNvPr id="47" name="Down Arrow 32">
              <a:extLst>
                <a:ext uri="{FF2B5EF4-FFF2-40B4-BE49-F238E27FC236}">
                  <a16:creationId xmlns:a16="http://schemas.microsoft.com/office/drawing/2014/main" id="{5167366B-90E3-4A55-A9C8-4F4D29D3E95F}"/>
                </a:ext>
              </a:extLst>
            </p:cNvPr>
            <p:cNvSpPr/>
            <p:nvPr/>
          </p:nvSpPr>
          <p:spPr>
            <a:xfrm>
              <a:off x="2151840" y="1347764"/>
              <a:ext cx="315601" cy="635876"/>
            </a:xfrm>
            <a:prstGeom prst="downArrow">
              <a:avLst/>
            </a:prstGeom>
            <a:solidFill>
              <a:srgbClr val="E65D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2E037CF7-984F-445D-A00D-24E084890111}"/>
              </a:ext>
            </a:extLst>
          </p:cNvPr>
          <p:cNvSpPr txBox="1"/>
          <p:nvPr/>
        </p:nvSpPr>
        <p:spPr>
          <a:xfrm>
            <a:off x="3607969" y="7673876"/>
            <a:ext cx="2055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peti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pic>
        <p:nvPicPr>
          <p:cNvPr id="49" name="Google Shape;375;p6" descr="face icon to show 'but'">
            <a:extLst>
              <a:ext uri="{FF2B5EF4-FFF2-40B4-BE49-F238E27FC236}">
                <a16:creationId xmlns:a16="http://schemas.microsoft.com/office/drawing/2014/main" id="{6F7F9B77-B2C1-429E-920A-6F0C4FFA83FB}"/>
              </a:ext>
            </a:extLst>
          </p:cNvPr>
          <p:cNvPicPr preferRelativeResize="0"/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6535381" y="5504659"/>
            <a:ext cx="2223785" cy="210946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8F855E4C-62C6-4042-ABCE-89AE8BB27799}"/>
              </a:ext>
            </a:extLst>
          </p:cNvPr>
          <p:cNvSpPr txBox="1"/>
          <p:nvPr/>
        </p:nvSpPr>
        <p:spPr>
          <a:xfrm>
            <a:off x="6488142" y="7699948"/>
            <a:ext cx="2055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4E171CD-5BB7-4070-811E-9AAE95A8780B}"/>
              </a:ext>
            </a:extLst>
          </p:cNvPr>
          <p:cNvSpPr txBox="1"/>
          <p:nvPr/>
        </p:nvSpPr>
        <p:spPr>
          <a:xfrm>
            <a:off x="7116802" y="7308150"/>
            <a:ext cx="921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[but]</a:t>
            </a:r>
          </a:p>
        </p:txBody>
      </p:sp>
      <p:pic>
        <p:nvPicPr>
          <p:cNvPr id="53" name="Picture 2" descr="Child, Happy, Boy, Hair, Smiling, Smile, Kid, Play">
            <a:extLst>
              <a:ext uri="{FF2B5EF4-FFF2-40B4-BE49-F238E27FC236}">
                <a16:creationId xmlns:a16="http://schemas.microsoft.com/office/drawing/2014/main" id="{95C78CAA-DE81-40B3-BA71-027D86F36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742" y="9708579"/>
            <a:ext cx="1110763" cy="177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9BCE0D0C-384D-4997-861D-F11800BE5D4B}"/>
              </a:ext>
            </a:extLst>
          </p:cNvPr>
          <p:cNvSpPr txBox="1"/>
          <p:nvPr/>
        </p:nvSpPr>
        <p:spPr>
          <a:xfrm>
            <a:off x="3680237" y="11469882"/>
            <a:ext cx="2055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pic>
        <p:nvPicPr>
          <p:cNvPr id="55" name="Image3">
            <a:extLst>
              <a:ext uri="{FF2B5EF4-FFF2-40B4-BE49-F238E27FC236}">
                <a16:creationId xmlns:a16="http://schemas.microsoft.com/office/drawing/2014/main" id="{88F0A7EE-07FA-4A3F-8E5A-95246EA56B62}"/>
              </a:ext>
            </a:extLst>
          </p:cNvPr>
          <p:cNvPicPr/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9543504" y="5702183"/>
            <a:ext cx="1967470" cy="1759786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3C9FABB-E155-4EEB-86C7-42EB2D261825}"/>
              </a:ext>
            </a:extLst>
          </p:cNvPr>
          <p:cNvSpPr txBox="1"/>
          <p:nvPr/>
        </p:nvSpPr>
        <p:spPr>
          <a:xfrm>
            <a:off x="9446947" y="7658607"/>
            <a:ext cx="2055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A500274A-9F30-4794-89FE-FA809A8847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32277" y="9708579"/>
            <a:ext cx="994755" cy="198951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90158981-C407-4D74-B806-9E5C3D76AC8D}"/>
              </a:ext>
            </a:extLst>
          </p:cNvPr>
          <p:cNvSpPr txBox="1"/>
          <p:nvPr/>
        </p:nvSpPr>
        <p:spPr>
          <a:xfrm>
            <a:off x="8543790" y="11238497"/>
            <a:ext cx="4059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[a/an, one]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1E3849B-9714-48C4-A460-0EB5FC9AF664}"/>
              </a:ext>
            </a:extLst>
          </p:cNvPr>
          <p:cNvSpPr txBox="1"/>
          <p:nvPr/>
        </p:nvSpPr>
        <p:spPr>
          <a:xfrm>
            <a:off x="9446572" y="11470099"/>
            <a:ext cx="2055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0" name="Picture 59" descr="Logo&#10;&#10;Description automatically generated">
            <a:extLst>
              <a:ext uri="{FF2B5EF4-FFF2-40B4-BE49-F238E27FC236}">
                <a16:creationId xmlns:a16="http://schemas.microsoft.com/office/drawing/2014/main" id="{017E1F75-7814-443C-BA66-30FBE5BAA9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05" y="13274731"/>
            <a:ext cx="1676309" cy="1692173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605357F8-0D57-43E7-80F8-A348B28C009C}"/>
              </a:ext>
            </a:extLst>
          </p:cNvPr>
          <p:cNvSpPr txBox="1"/>
          <p:nvPr/>
        </p:nvSpPr>
        <p:spPr>
          <a:xfrm>
            <a:off x="411877" y="15271172"/>
            <a:ext cx="2627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5B92FE0-CD2C-4869-9BC2-988CC7CD0416}"/>
              </a:ext>
            </a:extLst>
          </p:cNvPr>
          <p:cNvSpPr txBox="1"/>
          <p:nvPr/>
        </p:nvSpPr>
        <p:spPr>
          <a:xfrm>
            <a:off x="-381866" y="14946827"/>
            <a:ext cx="4059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[to look for]</a:t>
            </a:r>
          </a:p>
        </p:txBody>
      </p:sp>
      <p:pic>
        <p:nvPicPr>
          <p:cNvPr id="63" name="Picture 62" descr="Logo&#10;&#10;Description automatically generated">
            <a:extLst>
              <a:ext uri="{FF2B5EF4-FFF2-40B4-BE49-F238E27FC236}">
                <a16:creationId xmlns:a16="http://schemas.microsoft.com/office/drawing/2014/main" id="{FCBED77D-100D-4576-9F61-69C59014E55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7433" y="13471919"/>
            <a:ext cx="1540334" cy="1540334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0ED3F9E5-709B-4415-B449-2ECF739DF006}"/>
              </a:ext>
            </a:extLst>
          </p:cNvPr>
          <p:cNvSpPr txBox="1"/>
          <p:nvPr/>
        </p:nvSpPr>
        <p:spPr>
          <a:xfrm>
            <a:off x="3433674" y="15250620"/>
            <a:ext cx="2460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65" name="Google Shape;343;p5" descr="two arrow diverging with another arrow highlighting the left option">
            <a:extLst>
              <a:ext uri="{FF2B5EF4-FFF2-40B4-BE49-F238E27FC236}">
                <a16:creationId xmlns:a16="http://schemas.microsoft.com/office/drawing/2014/main" id="{ADF34118-4355-4D3E-9EF6-558E3D7F6014}"/>
              </a:ext>
            </a:extLst>
          </p:cNvPr>
          <p:cNvGrpSpPr/>
          <p:nvPr/>
        </p:nvGrpSpPr>
        <p:grpSpPr>
          <a:xfrm>
            <a:off x="6735464" y="13338684"/>
            <a:ext cx="1808326" cy="1838975"/>
            <a:chOff x="5064823" y="1196357"/>
            <a:chExt cx="2856900" cy="2905322"/>
          </a:xfrm>
        </p:grpSpPr>
        <p:pic>
          <p:nvPicPr>
            <p:cNvPr id="66" name="Google Shape;344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ADC80E31-2A45-479E-B68B-6133062FC1F4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5064823" y="1196357"/>
              <a:ext cx="2856900" cy="290532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7" name="Google Shape;345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D82895AC-D230-453B-BA12-E352B1BDD6B9}"/>
                </a:ext>
              </a:extLst>
            </p:cNvPr>
            <p:cNvCxnSpPr/>
            <p:nvPr/>
          </p:nvCxnSpPr>
          <p:spPr>
            <a:xfrm rot="10800000">
              <a:off x="5782215" y="2051010"/>
              <a:ext cx="627569" cy="85043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68" name="Google Shape;346;p5">
              <a:extLst>
                <a:ext uri="{FF2B5EF4-FFF2-40B4-BE49-F238E27FC236}">
                  <a16:creationId xmlns:a16="http://schemas.microsoft.com/office/drawing/2014/main" id="{402F5E5C-A954-4651-8677-E3E3AA29302F}"/>
                </a:ext>
              </a:extLst>
            </p:cNvPr>
            <p:cNvCxnSpPr/>
            <p:nvPr/>
          </p:nvCxnSpPr>
          <p:spPr>
            <a:xfrm flipH="1">
              <a:off x="6401108" y="2881870"/>
              <a:ext cx="8676" cy="85751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84F1C18D-BEF4-4B4D-BC2C-2A655F4A613C}"/>
              </a:ext>
            </a:extLst>
          </p:cNvPr>
          <p:cNvSpPr txBox="1"/>
          <p:nvPr/>
        </p:nvSpPr>
        <p:spPr>
          <a:xfrm>
            <a:off x="6409335" y="15250620"/>
            <a:ext cx="2460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E9302B-26A5-430A-82BF-6BA62B3F6571}"/>
              </a:ext>
            </a:extLst>
          </p:cNvPr>
          <p:cNvSpPr txBox="1"/>
          <p:nvPr/>
        </p:nvSpPr>
        <p:spPr>
          <a:xfrm>
            <a:off x="9215172" y="15271172"/>
            <a:ext cx="2460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3" name="Picture 72" descr="Icon&#10;&#10;Description automatically generated">
            <a:extLst>
              <a:ext uri="{FF2B5EF4-FFF2-40B4-BE49-F238E27FC236}">
                <a16:creationId xmlns:a16="http://schemas.microsoft.com/office/drawing/2014/main" id="{51AFA5ED-ACB3-474B-B8F0-A6CED33A5F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74" y="9693154"/>
            <a:ext cx="1830698" cy="1830698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6ECC5377-365B-4941-B8CC-CEB1E5940BB6}"/>
              </a:ext>
            </a:extLst>
          </p:cNvPr>
          <p:cNvSpPr txBox="1"/>
          <p:nvPr/>
        </p:nvSpPr>
        <p:spPr>
          <a:xfrm>
            <a:off x="512097" y="11509241"/>
            <a:ext cx="2460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2C0798A-0164-4444-B084-DB1831E218BC}"/>
              </a:ext>
            </a:extLst>
          </p:cNvPr>
          <p:cNvSpPr txBox="1"/>
          <p:nvPr/>
        </p:nvSpPr>
        <p:spPr>
          <a:xfrm>
            <a:off x="6318810" y="11469882"/>
            <a:ext cx="2460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6" name="Picture 2" descr="Tic Toe, Cinq Dans Une Rangée, Jeu">
            <a:extLst>
              <a:ext uri="{FF2B5EF4-FFF2-40B4-BE49-F238E27FC236}">
                <a16:creationId xmlns:a16="http://schemas.microsoft.com/office/drawing/2014/main" id="{59B87022-1B55-4159-8BCC-C7A8BC0DC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798" y="9736099"/>
            <a:ext cx="2393596" cy="164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group of kids standing together&#10;&#10;Description automatically generated with low confidence">
            <a:extLst>
              <a:ext uri="{FF2B5EF4-FFF2-40B4-BE49-F238E27FC236}">
                <a16:creationId xmlns:a16="http://schemas.microsoft.com/office/drawing/2014/main" id="{A64A3507-9D29-4B5A-87C9-486466BA3BEF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801" y="13092773"/>
            <a:ext cx="2694457" cy="1919480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A1CF1E6E-B84F-469B-8D3F-01DC60BB530A}"/>
              </a:ext>
            </a:extLst>
          </p:cNvPr>
          <p:cNvSpPr txBox="1"/>
          <p:nvPr/>
        </p:nvSpPr>
        <p:spPr>
          <a:xfrm>
            <a:off x="8415471" y="14773026"/>
            <a:ext cx="4059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[we]</a:t>
            </a:r>
          </a:p>
        </p:txBody>
      </p:sp>
      <p:graphicFrame>
        <p:nvGraphicFramePr>
          <p:cNvPr id="3" name="Table 107">
            <a:extLst>
              <a:ext uri="{FF2B5EF4-FFF2-40B4-BE49-F238E27FC236}">
                <a16:creationId xmlns:a16="http://schemas.microsoft.com/office/drawing/2014/main" id="{D0C601E0-37B6-FAF8-C17B-1DB47A9006D4}"/>
              </a:ext>
            </a:extLst>
          </p:cNvPr>
          <p:cNvGraphicFramePr>
            <a:graphicFrameLocks noGrp="1"/>
          </p:cNvGraphicFramePr>
          <p:nvPr/>
        </p:nvGraphicFramePr>
        <p:xfrm>
          <a:off x="14258811" y="7461969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closed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endParaRPr lang="en-GB" sz="6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3CC1E19-EE2E-56A4-9C22-398D9A68BEE5}"/>
              </a:ext>
            </a:extLst>
          </p:cNvPr>
          <p:cNvSpPr txBox="1"/>
          <p:nvPr/>
        </p:nvSpPr>
        <p:spPr>
          <a:xfrm>
            <a:off x="14258811" y="10139321"/>
            <a:ext cx="2460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Picture 2" descr="Tic Toe, Cinq Dans Une Rangée, Jeu">
            <a:extLst>
              <a:ext uri="{FF2B5EF4-FFF2-40B4-BE49-F238E27FC236}">
                <a16:creationId xmlns:a16="http://schemas.microsoft.com/office/drawing/2014/main" id="{09D38DB1-78A5-9373-8BE2-3C914D7C0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799" y="8405538"/>
            <a:ext cx="2393596" cy="164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le 107">
            <a:extLst>
              <a:ext uri="{FF2B5EF4-FFF2-40B4-BE49-F238E27FC236}">
                <a16:creationId xmlns:a16="http://schemas.microsoft.com/office/drawing/2014/main" id="{78BF21E9-5A95-3B28-4BD4-BF8BC5A671A5}"/>
              </a:ext>
            </a:extLst>
          </p:cNvPr>
          <p:cNvGraphicFramePr>
            <a:graphicFrameLocks noGrp="1"/>
          </p:cNvGraphicFramePr>
          <p:nvPr/>
        </p:nvGraphicFramePr>
        <p:xfrm>
          <a:off x="16951498" y="7457977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SFC -x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4763D7F6-0FCA-AB84-D3C4-70BE7758C4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4804" y="7501877"/>
            <a:ext cx="518288" cy="622336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513313D6-15D3-7B3F-1771-AD75FDE94A5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3733" y="8358601"/>
            <a:ext cx="1830698" cy="183069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8945011-3A4E-DFB7-4445-F165C64653FF}"/>
              </a:ext>
            </a:extLst>
          </p:cNvPr>
          <p:cNvSpPr txBox="1"/>
          <p:nvPr/>
        </p:nvSpPr>
        <p:spPr>
          <a:xfrm>
            <a:off x="16952056" y="10174688"/>
            <a:ext cx="2460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9121856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itle 11">
            <a:extLst>
              <a:ext uri="{FF2B5EF4-FFF2-40B4-BE49-F238E27FC236}">
                <a16:creationId xmlns:a16="http://schemas.microsoft.com/office/drawing/2014/main" id="{88B5006B-8546-C566-5F02-7BE88F89B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5340" y="167153"/>
            <a:ext cx="1415490" cy="668152"/>
          </a:xfrm>
        </p:spPr>
        <p:txBody>
          <a:bodyPr>
            <a:norm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term 1 Week 5</a:t>
            </a:r>
          </a:p>
        </p:txBody>
      </p:sp>
      <p:sp>
        <p:nvSpPr>
          <p:cNvPr id="91" name="Rectangle: Rounded Corners 3">
            <a:extLst>
              <a:ext uri="{FF2B5EF4-FFF2-40B4-BE49-F238E27FC236}">
                <a16:creationId xmlns:a16="http://schemas.microsoft.com/office/drawing/2014/main" id="{0434306B-F898-6931-71F2-1539340E2B6E}"/>
              </a:ext>
            </a:extLst>
          </p:cNvPr>
          <p:cNvSpPr/>
          <p:nvPr/>
        </p:nvSpPr>
        <p:spPr>
          <a:xfrm>
            <a:off x="178791" y="162736"/>
            <a:ext cx="7668068" cy="748825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have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674806B-C98E-BA38-CF76-A2B1D240A2EF}"/>
              </a:ext>
            </a:extLst>
          </p:cNvPr>
          <p:cNvGrpSpPr/>
          <p:nvPr/>
        </p:nvGrpSpPr>
        <p:grpSpPr>
          <a:xfrm>
            <a:off x="7775715" y="282177"/>
            <a:ext cx="927176" cy="776831"/>
            <a:chOff x="3814354" y="2201705"/>
            <a:chExt cx="564996" cy="473382"/>
          </a:xfrm>
        </p:grpSpPr>
        <p:sp>
          <p:nvSpPr>
            <p:cNvPr id="93" name="Rectangle: Rounded Corners 53">
              <a:extLst>
                <a:ext uri="{FF2B5EF4-FFF2-40B4-BE49-F238E27FC236}">
                  <a16:creationId xmlns:a16="http://schemas.microsoft.com/office/drawing/2014/main" id="{1B05429E-3A33-643B-6F5B-51AC68C11ED9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ADD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CAC970B-DB3B-2BC3-03C1-9BAF43CE7E54}"/>
                </a:ext>
              </a:extLst>
            </p:cNvPr>
            <p:cNvSpPr txBox="1"/>
            <p:nvPr/>
          </p:nvSpPr>
          <p:spPr>
            <a:xfrm rot="20463376">
              <a:off x="3833655" y="2249540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FADD2E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A4FE664A-6034-8CDE-17FA-A117CB764C19}"/>
              </a:ext>
            </a:extLst>
          </p:cNvPr>
          <p:cNvSpPr txBox="1"/>
          <p:nvPr/>
        </p:nvSpPr>
        <p:spPr>
          <a:xfrm>
            <a:off x="9066496" y="167582"/>
            <a:ext cx="325439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Jaune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83BE021-3F7D-6370-79E8-68F6EA7EF733}"/>
              </a:ext>
            </a:extLst>
          </p:cNvPr>
          <p:cNvGrpSpPr/>
          <p:nvPr/>
        </p:nvGrpSpPr>
        <p:grpSpPr>
          <a:xfrm>
            <a:off x="11347069" y="15577891"/>
            <a:ext cx="818940" cy="590234"/>
            <a:chOff x="11347069" y="15577891"/>
            <a:chExt cx="818940" cy="590234"/>
          </a:xfrm>
        </p:grpSpPr>
        <p:pic>
          <p:nvPicPr>
            <p:cNvPr id="3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A08F272F-B81B-BB63-C1F6-ED8EAD4111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7069" y="15577891"/>
              <a:ext cx="818940" cy="584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8BBD03-16B2-4AF0-1A9B-4D2C7B9C5FFC}"/>
                </a:ext>
              </a:extLst>
            </p:cNvPr>
            <p:cNvSpPr txBox="1"/>
            <p:nvPr/>
          </p:nvSpPr>
          <p:spPr>
            <a:xfrm>
              <a:off x="11463029" y="15671707"/>
              <a:ext cx="548548" cy="496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38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C169A2B-D066-17BD-D1F8-C32FFD1B1119}"/>
              </a:ext>
            </a:extLst>
          </p:cNvPr>
          <p:cNvGrpSpPr/>
          <p:nvPr/>
        </p:nvGrpSpPr>
        <p:grpSpPr>
          <a:xfrm>
            <a:off x="2632843" y="1140093"/>
            <a:ext cx="2268556" cy="862054"/>
            <a:chOff x="314909" y="12083263"/>
            <a:chExt cx="2268556" cy="862054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94C1D645-2F49-B775-4FBE-42AA92150A03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8" name="Picture 7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B307C01C-CCCB-5563-B716-563024361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C50CD19-6B89-C65E-3F6A-A7F098FE4E03}"/>
              </a:ext>
            </a:extLst>
          </p:cNvPr>
          <p:cNvSpPr txBox="1"/>
          <p:nvPr/>
        </p:nvSpPr>
        <p:spPr>
          <a:xfrm>
            <a:off x="4362626" y="2261416"/>
            <a:ext cx="3803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 is nasal before a consonant and at the end of words.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0FFBD4-0DE4-763E-C042-3E1DC08E8034}"/>
              </a:ext>
            </a:extLst>
          </p:cNvPr>
          <p:cNvGrpSpPr/>
          <p:nvPr/>
        </p:nvGrpSpPr>
        <p:grpSpPr>
          <a:xfrm>
            <a:off x="166104" y="1181886"/>
            <a:ext cx="2331393" cy="849944"/>
            <a:chOff x="265969" y="4581662"/>
            <a:chExt cx="2331393" cy="849944"/>
          </a:xfrm>
        </p:grpSpPr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6501203E-8847-B8DF-1716-918DA5D9B8E6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2" name="Picture 11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4E467634-E5DE-B8CD-C3A1-FFA4C7C1D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371ED22-909D-87C9-9D54-9368B397B853}"/>
              </a:ext>
            </a:extLst>
          </p:cNvPr>
          <p:cNvSpPr txBox="1"/>
          <p:nvPr/>
        </p:nvSpPr>
        <p:spPr>
          <a:xfrm>
            <a:off x="825204" y="1834160"/>
            <a:ext cx="9863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la conversation.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Complète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anglais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D0712D-463E-7487-CB08-27EA18BF537A}"/>
              </a:ext>
            </a:extLst>
          </p:cNvPr>
          <p:cNvSpPr txBox="1"/>
          <p:nvPr/>
        </p:nvSpPr>
        <p:spPr>
          <a:xfrm>
            <a:off x="6206058" y="1308343"/>
            <a:ext cx="2333560" cy="400110"/>
          </a:xfrm>
          <a:prstGeom prst="rect">
            <a:avLst/>
          </a:prstGeom>
          <a:solidFill>
            <a:srgbClr val="C5DC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Noël – Christmas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5C4EF5-DDA8-361C-7C9F-C01EFD622CE3}"/>
              </a:ext>
            </a:extLst>
          </p:cNvPr>
          <p:cNvSpPr txBox="1"/>
          <p:nvPr/>
        </p:nvSpPr>
        <p:spPr>
          <a:xfrm>
            <a:off x="8609960" y="1303431"/>
            <a:ext cx="2752839" cy="400110"/>
          </a:xfrm>
          <a:prstGeom prst="rect">
            <a:avLst/>
          </a:prstGeom>
          <a:solidFill>
            <a:srgbClr val="C5DC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 encore – not yet</a:t>
            </a:r>
          </a:p>
        </p:txBody>
      </p:sp>
      <p:pic>
        <p:nvPicPr>
          <p:cNvPr id="125" name="Picture 124" descr="Diagram&#10;&#10;Description automatically generated">
            <a:extLst>
              <a:ext uri="{FF2B5EF4-FFF2-40B4-BE49-F238E27FC236}">
                <a16:creationId xmlns:a16="http://schemas.microsoft.com/office/drawing/2014/main" id="{B742753C-C02B-AA06-9784-7BC12C572C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904" y="1799031"/>
            <a:ext cx="894303" cy="958717"/>
          </a:xfrm>
          <a:prstGeom prst="rect">
            <a:avLst/>
          </a:prstGeom>
        </p:spPr>
      </p:pic>
      <p:graphicFrame>
        <p:nvGraphicFramePr>
          <p:cNvPr id="129" name="Table 4">
            <a:extLst>
              <a:ext uri="{FF2B5EF4-FFF2-40B4-BE49-F238E27FC236}">
                <a16:creationId xmlns:a16="http://schemas.microsoft.com/office/drawing/2014/main" id="{904E4EAB-7D3B-54BC-2DD9-A47E4EABC59A}"/>
              </a:ext>
            </a:extLst>
          </p:cNvPr>
          <p:cNvGraphicFramePr>
            <a:graphicFrameLocks noGrp="1"/>
          </p:cNvGraphicFramePr>
          <p:nvPr/>
        </p:nvGraphicFramePr>
        <p:xfrm>
          <a:off x="482071" y="9462231"/>
          <a:ext cx="10081200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2167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460551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7079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6768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Goodbye!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well, good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how’s it going?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bad, badly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you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what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he has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each, every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30" name="Picture 129" descr="Icon&#10;&#10;Description automatically generated">
            <a:extLst>
              <a:ext uri="{FF2B5EF4-FFF2-40B4-BE49-F238E27FC236}">
                <a16:creationId xmlns:a16="http://schemas.microsoft.com/office/drawing/2014/main" id="{F261B6B5-7859-B1D5-05CB-F8E284C590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587" y="8661798"/>
            <a:ext cx="1139687" cy="1143194"/>
          </a:xfrm>
          <a:prstGeom prst="rect">
            <a:avLst/>
          </a:prstGeom>
        </p:spPr>
      </p:pic>
      <p:pic>
        <p:nvPicPr>
          <p:cNvPr id="131" name="Picture 130" descr="Icon&#10;&#10;Description automatically generated">
            <a:extLst>
              <a:ext uri="{FF2B5EF4-FFF2-40B4-BE49-F238E27FC236}">
                <a16:creationId xmlns:a16="http://schemas.microsoft.com/office/drawing/2014/main" id="{CC8ED14D-3567-47A2-DF09-85CE4EE428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579" y="8726424"/>
            <a:ext cx="933659" cy="933659"/>
          </a:xfrm>
          <a:prstGeom prst="rect">
            <a:avLst/>
          </a:prstGeom>
        </p:spPr>
      </p:pic>
      <p:sp>
        <p:nvSpPr>
          <p:cNvPr id="138" name="Explosion: 8 Points 9">
            <a:extLst>
              <a:ext uri="{FF2B5EF4-FFF2-40B4-BE49-F238E27FC236}">
                <a16:creationId xmlns:a16="http://schemas.microsoft.com/office/drawing/2014/main" id="{B5078E67-957C-F587-0B3C-DB7D89EBF7B9}"/>
              </a:ext>
            </a:extLst>
          </p:cNvPr>
          <p:cNvSpPr/>
          <p:nvPr/>
        </p:nvSpPr>
        <p:spPr>
          <a:xfrm rot="20101036">
            <a:off x="10949166" y="8809999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2" name="Explosion: 8 Points 10">
            <a:extLst>
              <a:ext uri="{FF2B5EF4-FFF2-40B4-BE49-F238E27FC236}">
                <a16:creationId xmlns:a16="http://schemas.microsoft.com/office/drawing/2014/main" id="{FD4DE663-95CD-B898-061F-B67EC1F8E0E0}"/>
              </a:ext>
            </a:extLst>
          </p:cNvPr>
          <p:cNvSpPr/>
          <p:nvPr/>
        </p:nvSpPr>
        <p:spPr>
          <a:xfrm rot="20101036">
            <a:off x="10953682" y="8805926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69EB50DC-9381-5ED0-696D-96152D785BCF}"/>
              </a:ext>
            </a:extLst>
          </p:cNvPr>
          <p:cNvSpPr txBox="1"/>
          <p:nvPr/>
        </p:nvSpPr>
        <p:spPr>
          <a:xfrm rot="20326871">
            <a:off x="10913477" y="8995035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ea typeface="+mn-ea"/>
                <a:cs typeface="Arial"/>
                <a:sym typeface="Arial"/>
              </a:rPr>
              <a:t>mots</a:t>
            </a:r>
          </a:p>
        </p:txBody>
      </p:sp>
      <p:sp>
        <p:nvSpPr>
          <p:cNvPr id="144" name="Title 2">
            <a:extLst>
              <a:ext uri="{FF2B5EF4-FFF2-40B4-BE49-F238E27FC236}">
                <a16:creationId xmlns:a16="http://schemas.microsoft.com/office/drawing/2014/main" id="{F9520D32-AAD3-9E03-289F-3530B3FD67A3}"/>
              </a:ext>
            </a:extLst>
          </p:cNvPr>
          <p:cNvSpPr txBox="1">
            <a:spLocks/>
          </p:cNvSpPr>
          <p:nvPr/>
        </p:nvSpPr>
        <p:spPr>
          <a:xfrm>
            <a:off x="10554836" y="9730703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55623CD7-CFD3-99CB-586C-A079E15E4C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164" y="11541425"/>
            <a:ext cx="1186070" cy="1080360"/>
          </a:xfrm>
          <a:prstGeom prst="rect">
            <a:avLst/>
          </a:prstGeom>
        </p:spPr>
      </p:pic>
      <p:pic>
        <p:nvPicPr>
          <p:cNvPr id="146" name="Picture 145" descr="Icon&#10;&#10;Description automatically generated">
            <a:extLst>
              <a:ext uri="{FF2B5EF4-FFF2-40B4-BE49-F238E27FC236}">
                <a16:creationId xmlns:a16="http://schemas.microsoft.com/office/drawing/2014/main" id="{636F691A-5B64-A9A1-EE2D-F405E8BC88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64" y="9835445"/>
            <a:ext cx="1186070" cy="1186070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7A863653-85EA-8EEB-F552-28F0645261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2274" y="13546984"/>
            <a:ext cx="1162417" cy="1101237"/>
          </a:xfrm>
          <a:prstGeom prst="rect">
            <a:avLst/>
          </a:prstGeom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id="{F7535765-01DB-B1EA-E0B5-479C0CFEC1AA}"/>
              </a:ext>
            </a:extLst>
          </p:cNvPr>
          <p:cNvSpPr txBox="1"/>
          <p:nvPr/>
        </p:nvSpPr>
        <p:spPr>
          <a:xfrm>
            <a:off x="1662192" y="1464895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6112046-AD15-7298-319D-28C6DDF409FE}"/>
              </a:ext>
            </a:extLst>
          </p:cNvPr>
          <p:cNvSpPr txBox="1"/>
          <p:nvPr/>
        </p:nvSpPr>
        <p:spPr>
          <a:xfrm>
            <a:off x="1642386" y="1223664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AFFF4AA2-590A-01F4-C67D-76F49F29C5E0}"/>
              </a:ext>
            </a:extLst>
          </p:cNvPr>
          <p:cNvSpPr txBox="1"/>
          <p:nvPr/>
        </p:nvSpPr>
        <p:spPr>
          <a:xfrm>
            <a:off x="1628729" y="1052950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82CCAE4D-378F-A71B-300F-DD935B059BFC}"/>
              </a:ext>
            </a:extLst>
          </p:cNvPr>
          <p:cNvGrpSpPr/>
          <p:nvPr/>
        </p:nvGrpSpPr>
        <p:grpSpPr>
          <a:xfrm>
            <a:off x="160046" y="8387796"/>
            <a:ext cx="2046279" cy="849944"/>
            <a:chOff x="291715" y="11147271"/>
            <a:chExt cx="2046279" cy="849944"/>
          </a:xfrm>
        </p:grpSpPr>
        <p:sp>
          <p:nvSpPr>
            <p:cNvPr id="184" name="Title 2">
              <a:extLst>
                <a:ext uri="{FF2B5EF4-FFF2-40B4-BE49-F238E27FC236}">
                  <a16:creationId xmlns:a16="http://schemas.microsoft.com/office/drawing/2014/main" id="{36C764AC-62F7-CE7A-9144-68CE3713F3E3}"/>
                </a:ext>
              </a:extLst>
            </p:cNvPr>
            <p:cNvSpPr txBox="1">
              <a:spLocks/>
            </p:cNvSpPr>
            <p:nvPr/>
          </p:nvSpPr>
          <p:spPr>
            <a:xfrm>
              <a:off x="916348" y="11343971"/>
              <a:ext cx="1421646" cy="478836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écrire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85" name="Picture 184" descr="A blue and white circle with a pen and a paper&#10;&#10;Description automatically generated with low confidence">
              <a:extLst>
                <a:ext uri="{FF2B5EF4-FFF2-40B4-BE49-F238E27FC236}">
                  <a16:creationId xmlns:a16="http://schemas.microsoft.com/office/drawing/2014/main" id="{A60FBE15-EEC7-2A35-A91A-394E8D32D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15" y="11147271"/>
              <a:ext cx="847798" cy="849944"/>
            </a:xfrm>
            <a:prstGeom prst="rect">
              <a:avLst/>
            </a:prstGeom>
          </p:spPr>
        </p:pic>
      </p:grpSp>
      <p:sp>
        <p:nvSpPr>
          <p:cNvPr id="186" name="TextBox 185">
            <a:extLst>
              <a:ext uri="{FF2B5EF4-FFF2-40B4-BE49-F238E27FC236}">
                <a16:creationId xmlns:a16="http://schemas.microsoft.com/office/drawing/2014/main" id="{02C026AF-CD2F-2FFE-7B39-9B1FC289F09F}"/>
              </a:ext>
            </a:extLst>
          </p:cNvPr>
          <p:cNvSpPr txBox="1"/>
          <p:nvPr/>
        </p:nvSpPr>
        <p:spPr>
          <a:xfrm>
            <a:off x="2241766" y="8579855"/>
            <a:ext cx="9971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7" name="Picture 186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75CDF83E-69B0-D209-4D49-6ACB6FCE20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1830" y="7214548"/>
            <a:ext cx="764870" cy="606062"/>
          </a:xfrm>
          <a:prstGeom prst="rect">
            <a:avLst/>
          </a:prstGeom>
        </p:spPr>
      </p:pic>
      <p:pic>
        <p:nvPicPr>
          <p:cNvPr id="188" name="Picture 187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B348870D-8EE2-6AEA-DBC3-D0B32137DC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4686" y="6475657"/>
            <a:ext cx="764870" cy="606062"/>
          </a:xfrm>
          <a:prstGeom prst="rect">
            <a:avLst/>
          </a:prstGeom>
        </p:spPr>
      </p:pic>
      <p:pic>
        <p:nvPicPr>
          <p:cNvPr id="189" name="Picture 188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94BBD2C9-CA5A-9BD3-7AB1-DAEE387855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1830" y="5519753"/>
            <a:ext cx="764870" cy="606062"/>
          </a:xfrm>
          <a:prstGeom prst="rect">
            <a:avLst/>
          </a:prstGeom>
        </p:spPr>
      </p:pic>
      <p:pic>
        <p:nvPicPr>
          <p:cNvPr id="190" name="Picture 189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731B8026-AE43-7AEE-5FB4-B4078A295A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9597" y="4570750"/>
            <a:ext cx="764870" cy="606062"/>
          </a:xfrm>
          <a:prstGeom prst="rect">
            <a:avLst/>
          </a:prstGeom>
        </p:spPr>
      </p:pic>
      <p:pic>
        <p:nvPicPr>
          <p:cNvPr id="191" name="Picture 190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C8ECE48B-08FE-5DEC-850D-A9E76BFB258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1830" y="3668603"/>
            <a:ext cx="764870" cy="606062"/>
          </a:xfrm>
          <a:prstGeom prst="rect">
            <a:avLst/>
          </a:prstGeom>
        </p:spPr>
      </p:pic>
      <p:pic>
        <p:nvPicPr>
          <p:cNvPr id="192" name="Picture 191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98F0704F-C64A-C01F-A3AD-519A8E7263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974" y="2858197"/>
            <a:ext cx="764870" cy="606062"/>
          </a:xfrm>
          <a:prstGeom prst="rect">
            <a:avLst/>
          </a:prstGeom>
        </p:spPr>
      </p:pic>
      <p:sp>
        <p:nvSpPr>
          <p:cNvPr id="193" name="Speech Bubble: Rectangle with Corners Rounded 73">
            <a:hlinkClick r:id="" action="ppaction://noaction">
              <a:snd r:embed="rId14" name="4.2.wav"/>
            </a:hlinkClick>
            <a:extLst>
              <a:ext uri="{FF2B5EF4-FFF2-40B4-BE49-F238E27FC236}">
                <a16:creationId xmlns:a16="http://schemas.microsoft.com/office/drawing/2014/main" id="{6BE98A04-8E14-B9A1-1DAE-86ED898DD2FE}"/>
              </a:ext>
            </a:extLst>
          </p:cNvPr>
          <p:cNvSpPr/>
          <p:nvPr/>
        </p:nvSpPr>
        <p:spPr>
          <a:xfrm>
            <a:off x="925393" y="3591878"/>
            <a:ext cx="5334498" cy="759512"/>
          </a:xfrm>
          <a:prstGeom prst="wedgeRoundRectCallout">
            <a:avLst>
              <a:gd name="adj1" fmla="val -53346"/>
              <a:gd name="adj2" fmla="val 13967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as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aussi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pour Noël*,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194" name="Speech Bubble: Rectangle with Corners Rounded 26">
            <a:hlinkClick r:id="" action="ppaction://noaction">
              <a:snd r:embed="rId15" name="4.1.wav"/>
            </a:hlinkClick>
            <a:extLst>
              <a:ext uri="{FF2B5EF4-FFF2-40B4-BE49-F238E27FC236}">
                <a16:creationId xmlns:a16="http://schemas.microsoft.com/office/drawing/2014/main" id="{E818A33A-EFFB-D72B-D978-107C25443F48}"/>
              </a:ext>
            </a:extLst>
          </p:cNvPr>
          <p:cNvSpPr/>
          <p:nvPr/>
        </p:nvSpPr>
        <p:spPr>
          <a:xfrm>
            <a:off x="925393" y="2935394"/>
            <a:ext cx="5334498" cy="505442"/>
          </a:xfrm>
          <a:prstGeom prst="wedgeRoundRectCallout">
            <a:avLst>
              <a:gd name="adj1" fmla="val -52313"/>
              <a:gd name="adj2" fmla="val 21941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Salut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Léa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ça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195" name="Speech Bubble: Rectangle with Corners Rounded 74">
            <a:hlinkClick r:id="" action="ppaction://noaction">
              <a:snd r:embed="rId16" name="4.3.wav"/>
            </a:hlinkClick>
            <a:extLst>
              <a:ext uri="{FF2B5EF4-FFF2-40B4-BE49-F238E27FC236}">
                <a16:creationId xmlns:a16="http://schemas.microsoft.com/office/drawing/2014/main" id="{0E421576-631C-BE9F-F4F5-8139105175FC}"/>
              </a:ext>
            </a:extLst>
          </p:cNvPr>
          <p:cNvSpPr/>
          <p:nvPr/>
        </p:nvSpPr>
        <p:spPr>
          <a:xfrm>
            <a:off x="919656" y="4645371"/>
            <a:ext cx="5334498" cy="502756"/>
          </a:xfrm>
          <a:prstGeom prst="wedgeRoundRectCallout">
            <a:avLst>
              <a:gd name="adj1" fmla="val -53265"/>
              <a:gd name="adj2" fmla="val 20034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Non !?!  Oh, pas encore* !</a:t>
            </a:r>
          </a:p>
        </p:txBody>
      </p:sp>
      <p:sp>
        <p:nvSpPr>
          <p:cNvPr id="196" name="Speech Bubble: Rectangle with Corners Rounded 75">
            <a:hlinkClick r:id="" action="ppaction://noaction">
              <a:snd r:embed="rId17" name="4.4.wav"/>
            </a:hlinkClick>
            <a:extLst>
              <a:ext uri="{FF2B5EF4-FFF2-40B4-BE49-F238E27FC236}">
                <a16:creationId xmlns:a16="http://schemas.microsoft.com/office/drawing/2014/main" id="{CB7CB85E-B995-A791-7A13-E3D3E82020C7}"/>
              </a:ext>
            </a:extLst>
          </p:cNvPr>
          <p:cNvSpPr/>
          <p:nvPr/>
        </p:nvSpPr>
        <p:spPr>
          <a:xfrm>
            <a:off x="912819" y="5526654"/>
            <a:ext cx="5334498" cy="759512"/>
          </a:xfrm>
          <a:prstGeom prst="wedgeRoundRectCallout">
            <a:avLst>
              <a:gd name="adj1" fmla="val -52933"/>
              <a:gd name="adj2" fmla="val 8165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carte pour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Maman ? Bien.</a:t>
            </a:r>
          </a:p>
        </p:txBody>
      </p:sp>
      <p:sp>
        <p:nvSpPr>
          <p:cNvPr id="197" name="Speech Bubble: Rectangle with Corners Rounded 76">
            <a:hlinkClick r:id="" action="ppaction://noaction">
              <a:snd r:embed="rId18" name="4.5.wav"/>
            </a:hlinkClick>
            <a:extLst>
              <a:ext uri="{FF2B5EF4-FFF2-40B4-BE49-F238E27FC236}">
                <a16:creationId xmlns:a16="http://schemas.microsoft.com/office/drawing/2014/main" id="{B4A5ABDB-1C87-F365-DF88-6E0F0CA793C3}"/>
              </a:ext>
            </a:extLst>
          </p:cNvPr>
          <p:cNvSpPr/>
          <p:nvPr/>
        </p:nvSpPr>
        <p:spPr>
          <a:xfrm>
            <a:off x="910908" y="6578547"/>
            <a:ext cx="5334498" cy="470021"/>
          </a:xfrm>
          <a:prstGeom prst="wedgeRoundRectCallout">
            <a:avLst>
              <a:gd name="adj1" fmla="val -54998"/>
              <a:gd name="adj2" fmla="val 24121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a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carte pour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aussi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!</a:t>
            </a:r>
          </a:p>
        </p:txBody>
      </p:sp>
      <p:sp>
        <p:nvSpPr>
          <p:cNvPr id="198" name="Speech Bubble: Rectangle with Corners Rounded 77">
            <a:hlinkClick r:id="" action="ppaction://noaction">
              <a:snd r:embed="rId19" name="4.6.wav"/>
            </a:hlinkClick>
            <a:extLst>
              <a:ext uri="{FF2B5EF4-FFF2-40B4-BE49-F238E27FC236}">
                <a16:creationId xmlns:a16="http://schemas.microsoft.com/office/drawing/2014/main" id="{2AD39E7C-2F50-77EB-D822-052AE29833F1}"/>
              </a:ext>
            </a:extLst>
          </p:cNvPr>
          <p:cNvSpPr/>
          <p:nvPr/>
        </p:nvSpPr>
        <p:spPr>
          <a:xfrm>
            <a:off x="927026" y="7375793"/>
            <a:ext cx="5334498" cy="461665"/>
          </a:xfrm>
          <a:prstGeom prst="wedgeRoundRectCallout">
            <a:avLst>
              <a:gd name="adj1" fmla="val -53759"/>
              <a:gd name="adj2" fmla="val 14576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Moi,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carte pour Papa !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CFE868E2-8D37-850C-F901-F80BB8C7E695}"/>
              </a:ext>
            </a:extLst>
          </p:cNvPr>
          <p:cNvSpPr/>
          <p:nvPr/>
        </p:nvSpPr>
        <p:spPr>
          <a:xfrm>
            <a:off x="6471079" y="2853764"/>
            <a:ext cx="5240494" cy="5120267"/>
          </a:xfrm>
          <a:prstGeom prst="rect">
            <a:avLst/>
          </a:prstGeom>
          <a:solidFill>
            <a:srgbClr val="EFF9FB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5FB5574F-8012-6F5B-11BD-8069D72FEA5F}"/>
              </a:ext>
            </a:extLst>
          </p:cNvPr>
          <p:cNvSpPr txBox="1"/>
          <p:nvPr/>
        </p:nvSpPr>
        <p:spPr>
          <a:xfrm>
            <a:off x="6476816" y="3089362"/>
            <a:ext cx="5013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Léa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__________________?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0F52FF73-9426-0906-A9EF-17C2666AD67E}"/>
              </a:ext>
            </a:extLst>
          </p:cNvPr>
          <p:cNvSpPr txBox="1"/>
          <p:nvPr/>
        </p:nvSpPr>
        <p:spPr>
          <a:xfrm>
            <a:off x="6567121" y="3704335"/>
            <a:ext cx="5013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 also ______ a list for Christmas, _____?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E3D6E341-8E05-432A-177A-94CE4E82FB26}"/>
              </a:ext>
            </a:extLst>
          </p:cNvPr>
          <p:cNvSpPr txBox="1"/>
          <p:nvPr/>
        </p:nvSpPr>
        <p:spPr>
          <a:xfrm>
            <a:off x="6584465" y="4765183"/>
            <a:ext cx="5013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No!?!  Oh, not yet!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0BF0A333-5866-33AD-FA83-F0501B6E2E23}"/>
              </a:ext>
            </a:extLst>
          </p:cNvPr>
          <p:cNvSpPr txBox="1"/>
          <p:nvPr/>
        </p:nvSpPr>
        <p:spPr>
          <a:xfrm>
            <a:off x="6533254" y="5456699"/>
            <a:ext cx="5013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 you have ___ __________ _______ mum?  ________.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4A050770-B18C-B5DB-6589-F877A3C9D7B1}"/>
              </a:ext>
            </a:extLst>
          </p:cNvPr>
          <p:cNvSpPr txBox="1"/>
          <p:nvPr/>
        </p:nvSpPr>
        <p:spPr>
          <a:xfrm>
            <a:off x="6647515" y="6363270"/>
            <a:ext cx="5013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 ________ a card for _____, _________!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C2ABB3C9-5C98-DA3A-8AF6-47D2896FBB9F}"/>
              </a:ext>
            </a:extLst>
          </p:cNvPr>
          <p:cNvSpPr txBox="1"/>
          <p:nvPr/>
        </p:nvSpPr>
        <p:spPr>
          <a:xfrm>
            <a:off x="6584465" y="7138844"/>
            <a:ext cx="5013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_______, ___ _______ a __________ _______ _______!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23" name="Picture 222" descr="A picture containing text&#10;&#10;Description automatically generated">
            <a:extLst>
              <a:ext uri="{FF2B5EF4-FFF2-40B4-BE49-F238E27FC236}">
                <a16:creationId xmlns:a16="http://schemas.microsoft.com/office/drawing/2014/main" id="{AC3783A1-37CF-E3F6-7C0C-A2648FD3CBC5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80"/>
          <a:stretch/>
        </p:blipFill>
        <p:spPr>
          <a:xfrm>
            <a:off x="6691666" y="2287151"/>
            <a:ext cx="699734" cy="56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833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itle 11">
            <a:extLst>
              <a:ext uri="{FF2B5EF4-FFF2-40B4-BE49-F238E27FC236}">
                <a16:creationId xmlns:a16="http://schemas.microsoft.com/office/drawing/2014/main" id="{88B5006B-8546-C566-5F02-7BE88F89B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5340" y="167153"/>
            <a:ext cx="1415490" cy="668152"/>
          </a:xfrm>
        </p:spPr>
        <p:txBody>
          <a:bodyPr>
            <a:norm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term 1 Week 5</a:t>
            </a:r>
          </a:p>
        </p:txBody>
      </p:sp>
      <p:sp>
        <p:nvSpPr>
          <p:cNvPr id="91" name="Rectangle: Rounded Corners 3">
            <a:extLst>
              <a:ext uri="{FF2B5EF4-FFF2-40B4-BE49-F238E27FC236}">
                <a16:creationId xmlns:a16="http://schemas.microsoft.com/office/drawing/2014/main" id="{0434306B-F898-6931-71F2-1539340E2B6E}"/>
              </a:ext>
            </a:extLst>
          </p:cNvPr>
          <p:cNvSpPr/>
          <p:nvPr/>
        </p:nvSpPr>
        <p:spPr>
          <a:xfrm>
            <a:off x="178791" y="162736"/>
            <a:ext cx="7668068" cy="748825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I and others have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674806B-C98E-BA38-CF76-A2B1D240A2EF}"/>
              </a:ext>
            </a:extLst>
          </p:cNvPr>
          <p:cNvGrpSpPr/>
          <p:nvPr/>
        </p:nvGrpSpPr>
        <p:grpSpPr>
          <a:xfrm>
            <a:off x="7775715" y="282177"/>
            <a:ext cx="927176" cy="776831"/>
            <a:chOff x="3814354" y="2201705"/>
            <a:chExt cx="564996" cy="473382"/>
          </a:xfrm>
        </p:grpSpPr>
        <p:sp>
          <p:nvSpPr>
            <p:cNvPr id="93" name="Rectangle: Rounded Corners 53">
              <a:extLst>
                <a:ext uri="{FF2B5EF4-FFF2-40B4-BE49-F238E27FC236}">
                  <a16:creationId xmlns:a16="http://schemas.microsoft.com/office/drawing/2014/main" id="{1B05429E-3A33-643B-6F5B-51AC68C11ED9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ADD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CAC970B-DB3B-2BC3-03C1-9BAF43CE7E54}"/>
                </a:ext>
              </a:extLst>
            </p:cNvPr>
            <p:cNvSpPr txBox="1"/>
            <p:nvPr/>
          </p:nvSpPr>
          <p:spPr>
            <a:xfrm rot="20463376">
              <a:off x="3833655" y="2249540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FADD2E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13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A4FE664A-6034-8CDE-17FA-A117CB764C19}"/>
              </a:ext>
            </a:extLst>
          </p:cNvPr>
          <p:cNvSpPr txBox="1"/>
          <p:nvPr/>
        </p:nvSpPr>
        <p:spPr>
          <a:xfrm>
            <a:off x="9066496" y="167582"/>
            <a:ext cx="325439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Jaune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83BE021-3F7D-6370-79E8-68F6EA7EF733}"/>
              </a:ext>
            </a:extLst>
          </p:cNvPr>
          <p:cNvGrpSpPr/>
          <p:nvPr/>
        </p:nvGrpSpPr>
        <p:grpSpPr>
          <a:xfrm>
            <a:off x="11347069" y="15577891"/>
            <a:ext cx="818940" cy="590234"/>
            <a:chOff x="11347069" y="15577891"/>
            <a:chExt cx="818940" cy="590234"/>
          </a:xfrm>
        </p:grpSpPr>
        <p:pic>
          <p:nvPicPr>
            <p:cNvPr id="3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A08F272F-B81B-BB63-C1F6-ED8EAD4111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artisticPaintStrokes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7069" y="15577891"/>
              <a:ext cx="818940" cy="584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8BBD03-16B2-4AF0-1A9B-4D2C7B9C5FFC}"/>
                </a:ext>
              </a:extLst>
            </p:cNvPr>
            <p:cNvSpPr txBox="1"/>
            <p:nvPr/>
          </p:nvSpPr>
          <p:spPr>
            <a:xfrm>
              <a:off x="11463029" y="15671707"/>
              <a:ext cx="593432" cy="496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39</a:t>
              </a:r>
            </a:p>
          </p:txBody>
        </p:sp>
      </p:grpSp>
      <p:sp>
        <p:nvSpPr>
          <p:cNvPr id="39" name="Title 1">
            <a:extLst>
              <a:ext uri="{FF2B5EF4-FFF2-40B4-BE49-F238E27FC236}">
                <a16:creationId xmlns:a16="http://schemas.microsoft.com/office/drawing/2014/main" id="{DDD9CF49-6243-2C16-0B92-732A2B416559}"/>
              </a:ext>
            </a:extLst>
          </p:cNvPr>
          <p:cNvSpPr txBox="1">
            <a:spLocks/>
          </p:cNvSpPr>
          <p:nvPr/>
        </p:nvSpPr>
        <p:spPr>
          <a:xfrm>
            <a:off x="7205202" y="9812571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écouter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40" name="Picture 10" descr="Navidad, Niños, Coral, Cantando, Música, Perro, Dibujo">
            <a:extLst>
              <a:ext uri="{FF2B5EF4-FFF2-40B4-BE49-F238E27FC236}">
                <a16:creationId xmlns:a16="http://schemas.microsoft.com/office/drawing/2014/main" id="{AFF9989B-B0B5-278A-305F-19BAC8A1A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192" y="9041489"/>
            <a:ext cx="1723616" cy="118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5">
            <a:extLst>
              <a:ext uri="{FF2B5EF4-FFF2-40B4-BE49-F238E27FC236}">
                <a16:creationId xmlns:a16="http://schemas.microsoft.com/office/drawing/2014/main" id="{7E698FDA-E8BF-34FF-7F96-B17BFA915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1625" y="3292597"/>
            <a:ext cx="7093609" cy="3403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Noël, c’est comme un rythme de jazz, </a:t>
            </a: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ça comm</a:t>
            </a:r>
            <a:r>
              <a:rPr kumimoji="0" lang="fr-F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en</a:t>
            </a:r>
            <a:r>
              <a:rPr kumimoji="0" lang="fr-F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ce t</a:t>
            </a:r>
            <a:r>
              <a:rPr kumimoji="0" lang="fr-F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ou</a:t>
            </a:r>
            <a:r>
              <a:rPr kumimoji="0" lang="fr-F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t d</a:t>
            </a:r>
            <a:r>
              <a:rPr kumimoji="0" lang="fr-F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ou</a:t>
            </a:r>
            <a:r>
              <a:rPr kumimoji="0" lang="fr-F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cement</a:t>
            </a: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on n’ent</a:t>
            </a:r>
            <a:r>
              <a:rPr kumimoji="0" lang="fr-F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en</a:t>
            </a:r>
            <a:r>
              <a:rPr kumimoji="0" lang="fr-F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d que la c</a:t>
            </a:r>
            <a:r>
              <a:rPr kumimoji="0" lang="fr-F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on</a:t>
            </a:r>
            <a:r>
              <a:rPr kumimoji="0" lang="fr-F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trebasse</a:t>
            </a: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comme le cœur d’un petit </a:t>
            </a:r>
            <a:r>
              <a:rPr kumimoji="0" lang="fr-F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en</a:t>
            </a:r>
            <a:r>
              <a:rPr kumimoji="0" lang="fr-F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fant.</a:t>
            </a:r>
          </a:p>
        </p:txBody>
      </p:sp>
      <p:sp>
        <p:nvSpPr>
          <p:cNvPr id="42" name="TextBox 4">
            <a:extLst>
              <a:ext uri="{FF2B5EF4-FFF2-40B4-BE49-F238E27FC236}">
                <a16:creationId xmlns:a16="http://schemas.microsoft.com/office/drawing/2014/main" id="{6C6524A2-F8EB-83D3-A307-89973B383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8308" y="2567885"/>
            <a:ext cx="61134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ea typeface="MS PGothic" panose="020B0600070205080204" pitchFamily="34" charset="-128"/>
                <a:cs typeface="+mn-cs"/>
              </a:rPr>
              <a:t>Une chanson : </a:t>
            </a:r>
            <a:r>
              <a:rPr kumimoji="0" lang="en-GB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No</a:t>
            </a:r>
            <a:r>
              <a:rPr kumimoji="0" lang="az-Cyrl-AZ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ё</a:t>
            </a:r>
            <a:r>
              <a:rPr kumimoji="0" lang="en-GB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l Jazz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4B20CA9-67F8-160A-A63A-E45A5C3C1E3B}"/>
              </a:ext>
            </a:extLst>
          </p:cNvPr>
          <p:cNvSpPr/>
          <p:nvPr/>
        </p:nvSpPr>
        <p:spPr>
          <a:xfrm>
            <a:off x="3272934" y="10451803"/>
            <a:ext cx="6096000" cy="34036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 sur ce rythme là : Noël</a:t>
            </a: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r>
              <a:rPr kumimoji="0" lang="fr-F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  <a:r>
              <a:rPr kumimoji="0" lang="fr-F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tez t</a:t>
            </a:r>
            <a:r>
              <a:rPr kumimoji="0" lang="fr-F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fr-F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avec moi, Noël,</a:t>
            </a: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r>
              <a:rPr kumimoji="0" lang="fr-F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  <a:r>
              <a:rPr kumimoji="0" lang="fr-F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tez, ch</a:t>
            </a:r>
            <a:r>
              <a:rPr kumimoji="0" lang="fr-F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  <a:r>
              <a:rPr kumimoji="0" lang="fr-F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tez tout bas,</a:t>
            </a: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Noël, Noël.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Rectangle: Rounded Corners 24">
            <a:extLst>
              <a:ext uri="{FF2B5EF4-FFF2-40B4-BE49-F238E27FC236}">
                <a16:creationId xmlns:a16="http://schemas.microsoft.com/office/drawing/2014/main" id="{2FBF0B25-9F78-3399-74B4-6D67AC176A72}"/>
              </a:ext>
            </a:extLst>
          </p:cNvPr>
          <p:cNvSpPr/>
          <p:nvPr/>
        </p:nvSpPr>
        <p:spPr>
          <a:xfrm>
            <a:off x="5678865" y="4511061"/>
            <a:ext cx="437148" cy="372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 _</a:t>
            </a:r>
          </a:p>
        </p:txBody>
      </p:sp>
      <p:sp>
        <p:nvSpPr>
          <p:cNvPr id="46" name="Rectangle: Rounded Corners 27">
            <a:extLst>
              <a:ext uri="{FF2B5EF4-FFF2-40B4-BE49-F238E27FC236}">
                <a16:creationId xmlns:a16="http://schemas.microsoft.com/office/drawing/2014/main" id="{366C8E6E-2FA2-BFBE-F9E9-1D0F27CF39DE}"/>
              </a:ext>
            </a:extLst>
          </p:cNvPr>
          <p:cNvSpPr/>
          <p:nvPr/>
        </p:nvSpPr>
        <p:spPr>
          <a:xfrm>
            <a:off x="4546739" y="4511062"/>
            <a:ext cx="437148" cy="372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 _</a:t>
            </a:r>
          </a:p>
        </p:txBody>
      </p:sp>
      <p:sp>
        <p:nvSpPr>
          <p:cNvPr id="47" name="Rectangle: Rounded Corners 28">
            <a:extLst>
              <a:ext uri="{FF2B5EF4-FFF2-40B4-BE49-F238E27FC236}">
                <a16:creationId xmlns:a16="http://schemas.microsoft.com/office/drawing/2014/main" id="{10A245BA-5362-9A41-78EE-130438C7CC3C}"/>
              </a:ext>
            </a:extLst>
          </p:cNvPr>
          <p:cNvSpPr/>
          <p:nvPr/>
        </p:nvSpPr>
        <p:spPr>
          <a:xfrm>
            <a:off x="6573618" y="4537228"/>
            <a:ext cx="437148" cy="372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 _</a:t>
            </a:r>
          </a:p>
        </p:txBody>
      </p:sp>
      <p:sp>
        <p:nvSpPr>
          <p:cNvPr id="49" name="Rectangle: Rounded Corners 21">
            <a:extLst>
              <a:ext uri="{FF2B5EF4-FFF2-40B4-BE49-F238E27FC236}">
                <a16:creationId xmlns:a16="http://schemas.microsoft.com/office/drawing/2014/main" id="{6F7DAAC4-7ABB-12C6-F1F6-B9DC05CF76E3}"/>
              </a:ext>
            </a:extLst>
          </p:cNvPr>
          <p:cNvSpPr/>
          <p:nvPr/>
        </p:nvSpPr>
        <p:spPr>
          <a:xfrm>
            <a:off x="4660756" y="8909128"/>
            <a:ext cx="2616518" cy="320571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Noёl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- Christmas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8F86887-C7C8-8CA1-BFE5-290BF3EAF9CE}"/>
              </a:ext>
            </a:extLst>
          </p:cNvPr>
          <p:cNvGrpSpPr/>
          <p:nvPr/>
        </p:nvGrpSpPr>
        <p:grpSpPr>
          <a:xfrm>
            <a:off x="2751625" y="7144338"/>
            <a:ext cx="7162477" cy="1145182"/>
            <a:chOff x="57766" y="5490578"/>
            <a:chExt cx="7162477" cy="1145182"/>
          </a:xfrm>
        </p:grpSpPr>
        <p:sp>
          <p:nvSpPr>
            <p:cNvPr id="51" name="Rectangle: Rounded Corners 26">
              <a:extLst>
                <a:ext uri="{FF2B5EF4-FFF2-40B4-BE49-F238E27FC236}">
                  <a16:creationId xmlns:a16="http://schemas.microsoft.com/office/drawing/2014/main" id="{228A21E4-6C4D-04BA-9982-69A7AF750287}"/>
                </a:ext>
              </a:extLst>
            </p:cNvPr>
            <p:cNvSpPr/>
            <p:nvPr/>
          </p:nvSpPr>
          <p:spPr>
            <a:xfrm>
              <a:off x="57766" y="5490578"/>
              <a:ext cx="7162477" cy="1145182"/>
            </a:xfrm>
            <a:prstGeom prst="roundRect">
              <a:avLst/>
            </a:prstGeom>
            <a:solidFill>
              <a:srgbClr val="70AD47">
                <a:lumMod val="20000"/>
                <a:lumOff val="80000"/>
              </a:srgbClr>
            </a:solidFill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071D02E-A0B2-4BCF-D920-C00C0F9AA60D}"/>
                </a:ext>
              </a:extLst>
            </p:cNvPr>
            <p:cNvSpPr txBox="1"/>
            <p:nvPr/>
          </p:nvSpPr>
          <p:spPr>
            <a:xfrm>
              <a:off x="87445" y="5531367"/>
              <a:ext cx="698930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comme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– like | 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commencer 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– to start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doucement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– quietly |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on </a:t>
              </a: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n’entend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que 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– you only hear</a:t>
              </a:r>
              <a:b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</a:b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la </a:t>
              </a: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contrebasse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– double bass |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le </a:t>
              </a: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cœur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– heart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33209F0-3EDA-EFD1-2509-3F52AC1E6668}"/>
              </a:ext>
            </a:extLst>
          </p:cNvPr>
          <p:cNvGrpSpPr/>
          <p:nvPr/>
        </p:nvGrpSpPr>
        <p:grpSpPr>
          <a:xfrm>
            <a:off x="3757239" y="14229370"/>
            <a:ext cx="4580952" cy="1145182"/>
            <a:chOff x="7502613" y="5476639"/>
            <a:chExt cx="4580952" cy="1145182"/>
          </a:xfrm>
        </p:grpSpPr>
        <p:sp>
          <p:nvSpPr>
            <p:cNvPr id="54" name="Rectangle: Rounded Corners 33">
              <a:extLst>
                <a:ext uri="{FF2B5EF4-FFF2-40B4-BE49-F238E27FC236}">
                  <a16:creationId xmlns:a16="http://schemas.microsoft.com/office/drawing/2014/main" id="{C419244B-38E0-2EEE-E557-BAD9A0ECBDD5}"/>
                </a:ext>
              </a:extLst>
            </p:cNvPr>
            <p:cNvSpPr/>
            <p:nvPr/>
          </p:nvSpPr>
          <p:spPr>
            <a:xfrm>
              <a:off x="7502613" y="5476639"/>
              <a:ext cx="4530473" cy="1145182"/>
            </a:xfrm>
            <a:prstGeom prst="roundRect">
              <a:avLst/>
            </a:prstGeom>
            <a:solidFill>
              <a:srgbClr val="70AD47">
                <a:lumMod val="20000"/>
                <a:lumOff val="80000"/>
              </a:srgbClr>
            </a:solidFill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6B73308-AF94-FE8A-CF9A-B855CE831168}"/>
                </a:ext>
              </a:extLst>
            </p:cNvPr>
            <p:cNvSpPr txBox="1"/>
            <p:nvPr/>
          </p:nvSpPr>
          <p:spPr>
            <a:xfrm>
              <a:off x="7553092" y="5541398"/>
              <a:ext cx="4530473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chanter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– to sing</a:t>
              </a:r>
              <a:b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</a:b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tous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– everyone, all</a:t>
              </a:r>
              <a:b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</a:b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avec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– with | 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tout bas 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– very low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6" name="Rectangle: Rounded Corners 34">
            <a:extLst>
              <a:ext uri="{FF2B5EF4-FFF2-40B4-BE49-F238E27FC236}">
                <a16:creationId xmlns:a16="http://schemas.microsoft.com/office/drawing/2014/main" id="{E712932B-2B02-1A2A-CA09-44E5B92A9F07}"/>
              </a:ext>
            </a:extLst>
          </p:cNvPr>
          <p:cNvSpPr/>
          <p:nvPr/>
        </p:nvSpPr>
        <p:spPr>
          <a:xfrm>
            <a:off x="7570462" y="6229461"/>
            <a:ext cx="437148" cy="372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 _</a:t>
            </a:r>
          </a:p>
        </p:txBody>
      </p:sp>
      <p:sp>
        <p:nvSpPr>
          <p:cNvPr id="57" name="Rectangle: Rounded Corners 35">
            <a:extLst>
              <a:ext uri="{FF2B5EF4-FFF2-40B4-BE49-F238E27FC236}">
                <a16:creationId xmlns:a16="http://schemas.microsoft.com/office/drawing/2014/main" id="{C0025C85-B2D0-E829-14B4-7B47FA141F2C}"/>
              </a:ext>
            </a:extLst>
          </p:cNvPr>
          <p:cNvSpPr/>
          <p:nvPr/>
        </p:nvSpPr>
        <p:spPr>
          <a:xfrm>
            <a:off x="3882405" y="11694333"/>
            <a:ext cx="437148" cy="372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 _</a:t>
            </a:r>
          </a:p>
        </p:txBody>
      </p:sp>
      <p:sp>
        <p:nvSpPr>
          <p:cNvPr id="58" name="Rectangle: Rounded Corners 36">
            <a:extLst>
              <a:ext uri="{FF2B5EF4-FFF2-40B4-BE49-F238E27FC236}">
                <a16:creationId xmlns:a16="http://schemas.microsoft.com/office/drawing/2014/main" id="{66225F05-A232-3CF0-B03E-B79278F628BE}"/>
              </a:ext>
            </a:extLst>
          </p:cNvPr>
          <p:cNvSpPr/>
          <p:nvPr/>
        </p:nvSpPr>
        <p:spPr>
          <a:xfrm>
            <a:off x="3882405" y="12529205"/>
            <a:ext cx="437148" cy="372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 _</a:t>
            </a:r>
          </a:p>
        </p:txBody>
      </p:sp>
      <p:sp>
        <p:nvSpPr>
          <p:cNvPr id="59" name="Rectangle: Rounded Corners 37">
            <a:extLst>
              <a:ext uri="{FF2B5EF4-FFF2-40B4-BE49-F238E27FC236}">
                <a16:creationId xmlns:a16="http://schemas.microsoft.com/office/drawing/2014/main" id="{2005DF93-39AE-2A33-A300-5746928FAEA8}"/>
              </a:ext>
            </a:extLst>
          </p:cNvPr>
          <p:cNvSpPr/>
          <p:nvPr/>
        </p:nvSpPr>
        <p:spPr>
          <a:xfrm>
            <a:off x="5465429" y="12530939"/>
            <a:ext cx="437148" cy="372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 _</a:t>
            </a:r>
          </a:p>
        </p:txBody>
      </p:sp>
      <p:sp>
        <p:nvSpPr>
          <p:cNvPr id="60" name="Rectangle: Rounded Corners 38">
            <a:extLst>
              <a:ext uri="{FF2B5EF4-FFF2-40B4-BE49-F238E27FC236}">
                <a16:creationId xmlns:a16="http://schemas.microsoft.com/office/drawing/2014/main" id="{83418DCD-F312-9946-E32D-64F6437F8F2C}"/>
              </a:ext>
            </a:extLst>
          </p:cNvPr>
          <p:cNvSpPr/>
          <p:nvPr/>
        </p:nvSpPr>
        <p:spPr>
          <a:xfrm>
            <a:off x="5052665" y="11694333"/>
            <a:ext cx="437148" cy="372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 _</a:t>
            </a:r>
          </a:p>
        </p:txBody>
      </p:sp>
      <p:sp>
        <p:nvSpPr>
          <p:cNvPr id="61" name="Rectangle: Rounded Corners 40">
            <a:extLst>
              <a:ext uri="{FF2B5EF4-FFF2-40B4-BE49-F238E27FC236}">
                <a16:creationId xmlns:a16="http://schemas.microsoft.com/office/drawing/2014/main" id="{BC1EDF6C-B999-6660-A42A-E9ECDA2B3DD5}"/>
              </a:ext>
            </a:extLst>
          </p:cNvPr>
          <p:cNvSpPr/>
          <p:nvPr/>
        </p:nvSpPr>
        <p:spPr>
          <a:xfrm>
            <a:off x="6520660" y="5430234"/>
            <a:ext cx="437148" cy="372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 _</a:t>
            </a:r>
          </a:p>
        </p:txBody>
      </p:sp>
      <p:sp>
        <p:nvSpPr>
          <p:cNvPr id="62" name="Rectangle: Rounded Corners 41">
            <a:extLst>
              <a:ext uri="{FF2B5EF4-FFF2-40B4-BE49-F238E27FC236}">
                <a16:creationId xmlns:a16="http://schemas.microsoft.com/office/drawing/2014/main" id="{EF0619C2-3E96-6DC2-86A0-8186AFEFCE94}"/>
              </a:ext>
            </a:extLst>
          </p:cNvPr>
          <p:cNvSpPr/>
          <p:nvPr/>
        </p:nvSpPr>
        <p:spPr>
          <a:xfrm>
            <a:off x="4328165" y="5382566"/>
            <a:ext cx="437148" cy="372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 _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1BD4476-AFBD-FBFE-200C-498E44D36F26}"/>
              </a:ext>
            </a:extLst>
          </p:cNvPr>
          <p:cNvGrpSpPr/>
          <p:nvPr/>
        </p:nvGrpSpPr>
        <p:grpSpPr>
          <a:xfrm>
            <a:off x="234631" y="1236687"/>
            <a:ext cx="2331393" cy="849944"/>
            <a:chOff x="265969" y="4581662"/>
            <a:chExt cx="2331393" cy="849944"/>
          </a:xfrm>
        </p:grpSpPr>
        <p:sp>
          <p:nvSpPr>
            <p:cNvPr id="64" name="Title 1">
              <a:extLst>
                <a:ext uri="{FF2B5EF4-FFF2-40B4-BE49-F238E27FC236}">
                  <a16:creationId xmlns:a16="http://schemas.microsoft.com/office/drawing/2014/main" id="{D55988CE-C7D5-7C29-C0C0-1A1C97E6F217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65" name="Picture 64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4B25DA3B-9544-C791-C52F-E0D04F328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EB7D0920-7BD8-C609-84B9-543ABE3A2FC9}"/>
              </a:ext>
            </a:extLst>
          </p:cNvPr>
          <p:cNvSpPr txBox="1"/>
          <p:nvPr/>
        </p:nvSpPr>
        <p:spPr>
          <a:xfrm>
            <a:off x="2640870" y="1379596"/>
            <a:ext cx="9863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complète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Puis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,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chante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0ACDEAF9-CA4D-0766-7D67-54CC67768C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0050" y="1379596"/>
            <a:ext cx="1268078" cy="1542422"/>
          </a:xfrm>
          <a:prstGeom prst="rect">
            <a:avLst/>
          </a:prstGeom>
        </p:spPr>
      </p:pic>
      <p:pic>
        <p:nvPicPr>
          <p:cNvPr id="69" name="Picture 6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597078F-4D41-ECDA-AEF9-3B14AE14CB7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690" y="13670374"/>
            <a:ext cx="2560908" cy="17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05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37915-E707-4DB1-83A9-8F95E7B9B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50" y="236878"/>
            <a:ext cx="10515600" cy="304488"/>
          </a:xfrm>
        </p:spPr>
        <p:txBody>
          <a:bodyPr>
            <a:norm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Term overview</a:t>
            </a:r>
          </a:p>
        </p:txBody>
      </p:sp>
      <p:sp>
        <p:nvSpPr>
          <p:cNvPr id="6" name="CustomShape 5">
            <a:extLst>
              <a:ext uri="{FF2B5EF4-FFF2-40B4-BE49-F238E27FC236}">
                <a16:creationId xmlns:a16="http://schemas.microsoft.com/office/drawing/2014/main" id="{21412631-4548-4EE1-8A69-5BA3F5F58E70}"/>
              </a:ext>
            </a:extLst>
          </p:cNvPr>
          <p:cNvSpPr/>
          <p:nvPr/>
        </p:nvSpPr>
        <p:spPr>
          <a:xfrm rot="21362400">
            <a:off x="5004845" y="2241413"/>
            <a:ext cx="534850" cy="10643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D575BBB-8743-423A-A360-DB512B0D7B7A}"/>
              </a:ext>
            </a:extLst>
          </p:cNvPr>
          <p:cNvSpPr/>
          <p:nvPr/>
        </p:nvSpPr>
        <p:spPr>
          <a:xfrm>
            <a:off x="195057" y="166953"/>
            <a:ext cx="4130531" cy="748825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 1 learning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6462308-1E0C-477D-823F-D9A1B0BE5720}"/>
              </a:ext>
            </a:extLst>
          </p:cNvPr>
          <p:cNvGraphicFramePr>
            <a:graphicFrameLocks noGrp="1"/>
          </p:cNvGraphicFramePr>
          <p:nvPr/>
        </p:nvGraphicFramePr>
        <p:xfrm>
          <a:off x="248650" y="1217326"/>
          <a:ext cx="11586298" cy="14801795"/>
        </p:xfrm>
        <a:graphic>
          <a:graphicData uri="http://schemas.openxmlformats.org/drawingml/2006/table">
            <a:tbl>
              <a:tblPr firstRow="1"/>
              <a:tblGrid>
                <a:gridCol w="1491682">
                  <a:extLst>
                    <a:ext uri="{9D8B030D-6E8A-4147-A177-3AD203B41FA5}">
                      <a16:colId xmlns:a16="http://schemas.microsoft.com/office/drawing/2014/main" val="1208012294"/>
                    </a:ext>
                  </a:extLst>
                </a:gridCol>
                <a:gridCol w="1868412">
                  <a:extLst>
                    <a:ext uri="{9D8B030D-6E8A-4147-A177-3AD203B41FA5}">
                      <a16:colId xmlns:a16="http://schemas.microsoft.com/office/drawing/2014/main" val="1681355047"/>
                    </a:ext>
                  </a:extLst>
                </a:gridCol>
                <a:gridCol w="3633024">
                  <a:extLst>
                    <a:ext uri="{9D8B030D-6E8A-4147-A177-3AD203B41FA5}">
                      <a16:colId xmlns:a16="http://schemas.microsoft.com/office/drawing/2014/main" val="3512386996"/>
                    </a:ext>
                  </a:extLst>
                </a:gridCol>
                <a:gridCol w="2595018">
                  <a:extLst>
                    <a:ext uri="{9D8B030D-6E8A-4147-A177-3AD203B41FA5}">
                      <a16:colId xmlns:a16="http://schemas.microsoft.com/office/drawing/2014/main" val="2121314180"/>
                    </a:ext>
                  </a:extLst>
                </a:gridCol>
                <a:gridCol w="1998162">
                  <a:extLst>
                    <a:ext uri="{9D8B030D-6E8A-4147-A177-3AD203B41FA5}">
                      <a16:colId xmlns:a16="http://schemas.microsoft.com/office/drawing/2014/main" val="2337718963"/>
                    </a:ext>
                  </a:extLst>
                </a:gridCol>
              </a:tblGrid>
              <a:tr h="114913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UNIT</a:t>
                      </a:r>
                      <a:endParaRPr lang="en-GB" sz="23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 anchor="ctr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ACE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Context </a:t>
                      </a:r>
                      <a:r>
                        <a:rPr lang="en-GB" sz="1800" b="1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Communication</a:t>
                      </a:r>
                      <a:r>
                        <a:rPr lang="en-GB" sz="2300" b="1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Culture</a:t>
                      </a:r>
                      <a:endParaRPr lang="en-GB" sz="23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 anchor="ctr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ACE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Key ideas </a:t>
                      </a:r>
                      <a:b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(GRAMMAR)</a:t>
                      </a:r>
                      <a:endParaRPr lang="en-GB" sz="23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 anchor="ctr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ACE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PHONICS </a:t>
                      </a:r>
                      <a:endParaRPr lang="en-GB" sz="23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 anchor="ctr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ACE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VOCABULARY</a:t>
                      </a:r>
                      <a:endParaRPr lang="en-GB" sz="23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 anchor="ctr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A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993797"/>
                  </a:ext>
                </a:extLst>
              </a:tr>
              <a:tr h="592366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Unit 1 </a:t>
                      </a:r>
                      <a: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(W1-7)</a:t>
                      </a:r>
                      <a:endParaRPr lang="en-GB" sz="23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3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3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Describing me and others</a:t>
                      </a:r>
                    </a:p>
                    <a:p>
                      <a:pPr marL="87313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2300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80975" lvl="0" indent="-93663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in class</a:t>
                      </a:r>
                    </a:p>
                    <a:p>
                      <a:pPr marL="180975" lvl="0" indent="-93663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in Haiti and in France</a:t>
                      </a:r>
                      <a:endParaRPr lang="en-GB" sz="23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2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3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Talking about being</a:t>
                      </a:r>
                      <a:br>
                        <a:rPr lang="en-GB" sz="23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endParaRPr lang="en-GB" sz="2300" b="1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3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Essential verb: to be, being – </a:t>
                      </a:r>
                      <a:r>
                        <a:rPr lang="en-GB" sz="23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ÊTRE</a:t>
                      </a: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3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I am – </a:t>
                      </a:r>
                      <a:r>
                        <a:rPr lang="en-GB" sz="23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je </a:t>
                      </a:r>
                      <a:r>
                        <a:rPr lang="en-GB" sz="23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suis</a:t>
                      </a:r>
                      <a:endParaRPr lang="en-GB" sz="2300" b="1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3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you are – </a:t>
                      </a:r>
                      <a:r>
                        <a:rPr lang="en-GB" sz="23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3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es</a:t>
                      </a: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3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he is – </a:t>
                      </a:r>
                      <a:r>
                        <a:rPr lang="en-GB" sz="23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23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est</a:t>
                      </a:r>
                      <a:endParaRPr lang="en-GB" sz="2300" b="1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3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she is – </a:t>
                      </a:r>
                      <a:r>
                        <a:rPr lang="en-GB" sz="23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3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3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est</a:t>
                      </a:r>
                      <a:endParaRPr lang="en-GB" sz="2300" b="1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3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it is, it’s – </a:t>
                      </a:r>
                      <a:r>
                        <a:rPr lang="en-GB" sz="23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c’est</a:t>
                      </a:r>
                      <a:br>
                        <a:rPr lang="en-GB" sz="23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endParaRPr lang="en-GB" sz="23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258762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Adjective agreement for masculine/feminine</a:t>
                      </a:r>
                    </a:p>
                    <a:p>
                      <a:pPr marL="258762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Yes/no questions with raised intonation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80975" indent="-952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Vowels [a] [e] [i] [o] [u]</a:t>
                      </a:r>
                    </a:p>
                    <a:p>
                      <a:pPr marL="180975" indent="-952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Silent final consonants [SFC] </a:t>
                      </a:r>
                      <a:b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– t, s, d</a:t>
                      </a:r>
                    </a:p>
                    <a:p>
                      <a:pPr marL="180975" indent="-952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SSC [an/</a:t>
                      </a:r>
                      <a:r>
                        <a:rPr lang="en-GB" sz="23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]</a:t>
                      </a:r>
                    </a:p>
                    <a:p>
                      <a:pPr marL="180975" indent="-952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SSC closed [</a:t>
                      </a:r>
                      <a:r>
                        <a:rPr lang="en-GB" sz="23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]</a:t>
                      </a:r>
                    </a:p>
                    <a:p>
                      <a:pPr marL="87312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23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Simple greetings</a:t>
                      </a: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Verb </a:t>
                      </a:r>
                      <a:r>
                        <a:rPr lang="en-GB" sz="23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être</a:t>
                      </a:r>
                      <a:endParaRPr lang="en-GB" sz="2300" b="1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Range of adjectives</a:t>
                      </a: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Days of the week</a:t>
                      </a:r>
                    </a:p>
                    <a:p>
                      <a:pPr marL="171450" lvl="0" indent="-84138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GB" sz="2300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87312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23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1524304"/>
                  </a:ext>
                </a:extLst>
              </a:tr>
              <a:tr h="657866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Unit 2</a:t>
                      </a:r>
                      <a:b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(W8-12)</a:t>
                      </a:r>
                      <a:endParaRPr lang="en-GB" sz="23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2" lv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300" b="1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Saying what I and others have</a:t>
                      </a:r>
                    </a:p>
                    <a:p>
                      <a:pPr marL="87312" lv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2300" u="none" strike="noStrike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at home</a:t>
                      </a: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with friends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7462" marR="0" lvl="1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3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Talking about having</a:t>
                      </a:r>
                      <a:br>
                        <a:rPr lang="en-GB" sz="23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endParaRPr lang="en-GB" sz="2300" b="1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3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Essential verb: to have, having – </a:t>
                      </a:r>
                      <a:r>
                        <a:rPr lang="en-GB" sz="23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AVOIR</a:t>
                      </a: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3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I have – </a:t>
                      </a:r>
                      <a:r>
                        <a:rPr lang="en-GB" sz="23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j’ai</a:t>
                      </a:r>
                      <a:endParaRPr lang="en-GB" sz="2300" b="1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3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you have – </a:t>
                      </a:r>
                      <a:r>
                        <a:rPr lang="en-GB" sz="23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3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as</a:t>
                      </a: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3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he has – </a:t>
                      </a:r>
                      <a:r>
                        <a:rPr lang="en-GB" sz="23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il a</a:t>
                      </a: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3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she has – </a:t>
                      </a:r>
                      <a:r>
                        <a:rPr lang="en-GB" sz="23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3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a</a:t>
                      </a:r>
                      <a:br>
                        <a:rPr lang="en-GB" sz="23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endParaRPr lang="en-GB" sz="2300" b="1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258762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Indefinite, singular articles and gender</a:t>
                      </a:r>
                      <a:br>
                        <a:rPr lang="en-GB" sz="23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endParaRPr lang="en-GB" sz="2300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87312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3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Talking about identifying</a:t>
                      </a:r>
                    </a:p>
                    <a:p>
                      <a:pPr marL="258762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C’est</a:t>
                      </a:r>
                      <a:r>
                        <a:rPr lang="en-GB" sz="23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un/</a:t>
                      </a:r>
                      <a:r>
                        <a:rPr lang="en-GB" sz="23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3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…</a:t>
                      </a:r>
                    </a:p>
                    <a:p>
                      <a:pPr marL="258762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Intonation questions with </a:t>
                      </a:r>
                      <a:r>
                        <a:rPr lang="en-GB" sz="23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quoi </a:t>
                      </a:r>
                      <a:r>
                        <a:rPr lang="en-GB" sz="23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?</a:t>
                      </a:r>
                      <a:endParaRPr lang="en-GB" sz="2300" u="none" strike="noStrike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Liaison (t) </a:t>
                      </a:r>
                    </a:p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SSC [</a:t>
                      </a:r>
                      <a:r>
                        <a:rPr lang="en-GB" sz="23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]</a:t>
                      </a:r>
                    </a:p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SSC [on]</a:t>
                      </a:r>
                    </a:p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SSC [au/</a:t>
                      </a:r>
                      <a:r>
                        <a:rPr lang="en-GB" sz="23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eau</a:t>
                      </a:r>
                      <a: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/o]</a:t>
                      </a:r>
                    </a:p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SSC [</a:t>
                      </a:r>
                      <a:r>
                        <a:rPr lang="en-GB" sz="23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ou</a:t>
                      </a:r>
                      <a: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] [u]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80975" lvl="0" indent="-9525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Verb </a:t>
                      </a:r>
                      <a:r>
                        <a:rPr lang="en-GB" sz="2300" b="1" u="none" strike="noStrike" kern="12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avoir</a:t>
                      </a:r>
                      <a:endParaRPr lang="en-GB" sz="2300" b="1" u="none" strike="noStrike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180975" lvl="0" indent="-9525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Range of singular masculine and feminine nouns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3155864"/>
                  </a:ext>
                </a:extLst>
              </a:tr>
              <a:tr h="11503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Unit 3</a:t>
                      </a:r>
                      <a:b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</a:br>
                      <a: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(W13-14)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Revision</a:t>
                      </a: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Christmas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8762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Revisit key ideas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952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Revisit SSC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lvl="0" indent="-84138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3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Revisit vocabulary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0731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1503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36893168-0A8C-47B4-ABA2-7524C013E0EF}"/>
              </a:ext>
            </a:extLst>
          </p:cNvPr>
          <p:cNvSpPr/>
          <p:nvPr/>
        </p:nvSpPr>
        <p:spPr>
          <a:xfrm>
            <a:off x="5301914" y="6486397"/>
            <a:ext cx="6622608" cy="3735128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708913" y="1302530"/>
            <a:ext cx="11018614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02362" y="210726"/>
            <a:ext cx="7113935" cy="748825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7" y="282179"/>
            <a:ext cx="1055766" cy="748824"/>
            <a:chOff x="3814354" y="2201705"/>
            <a:chExt cx="643357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ADD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912016" y="2214712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FADD2E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21" name="Table 107">
            <a:extLst>
              <a:ext uri="{FF2B5EF4-FFF2-40B4-BE49-F238E27FC236}">
                <a16:creationId xmlns:a16="http://schemas.microsoft.com/office/drawing/2014/main" id="{94747E8E-EE76-EFEC-4D38-073DEC27B093}"/>
              </a:ext>
            </a:extLst>
          </p:cNvPr>
          <p:cNvGraphicFramePr>
            <a:graphicFrameLocks noGrp="1"/>
          </p:cNvGraphicFramePr>
          <p:nvPr/>
        </p:nvGraphicFramePr>
        <p:xfrm>
          <a:off x="978338" y="2609135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9FEC77BF-CD93-1705-56F2-7B29A26D568D}"/>
              </a:ext>
            </a:extLst>
          </p:cNvPr>
          <p:cNvSpPr txBox="1"/>
          <p:nvPr/>
        </p:nvSpPr>
        <p:spPr>
          <a:xfrm>
            <a:off x="994033" y="3948138"/>
            <a:ext cx="1698517" cy="445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2297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2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2297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2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</a:t>
            </a:r>
            <a:endParaRPr kumimoji="0" lang="en-GB" sz="229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3" name="Table 107">
            <a:extLst>
              <a:ext uri="{FF2B5EF4-FFF2-40B4-BE49-F238E27FC236}">
                <a16:creationId xmlns:a16="http://schemas.microsoft.com/office/drawing/2014/main" id="{52D83F1A-2C5D-6F45-5037-448D1BF4B389}"/>
              </a:ext>
            </a:extLst>
          </p:cNvPr>
          <p:cNvGraphicFramePr>
            <a:graphicFrameLocks noGrp="1"/>
          </p:cNvGraphicFramePr>
          <p:nvPr/>
        </p:nvGraphicFramePr>
        <p:xfrm>
          <a:off x="3180396" y="2616423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CD411CC2-1E36-652C-AFC7-F62D955F6975}"/>
              </a:ext>
            </a:extLst>
          </p:cNvPr>
          <p:cNvSpPr txBox="1"/>
          <p:nvPr/>
        </p:nvSpPr>
        <p:spPr>
          <a:xfrm>
            <a:off x="3205395" y="3983311"/>
            <a:ext cx="1698517" cy="445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9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r>
              <a:rPr kumimoji="0" lang="en-GB" sz="2297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29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val</a:t>
            </a:r>
          </a:p>
        </p:txBody>
      </p:sp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F970A6E2-00FE-8705-BB1E-8B16E96391C3}"/>
              </a:ext>
            </a:extLst>
          </p:cNvPr>
          <p:cNvGraphicFramePr>
            <a:graphicFrameLocks noGrp="1"/>
          </p:cNvGraphicFramePr>
          <p:nvPr/>
        </p:nvGraphicFramePr>
        <p:xfrm>
          <a:off x="569795" y="7115892"/>
          <a:ext cx="4523679" cy="37806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23679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</a:tblGrid>
              <a:tr h="743330">
                <a:tc>
                  <a:txBody>
                    <a:bodyPr/>
                    <a:lstStyle/>
                    <a:p>
                      <a:r>
                        <a:rPr lang="en-GB" sz="2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1. ___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807372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2. ___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74333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3. ___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74333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4. ___   ___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  <a:tr h="74333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5. ___   ___   ___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9049352"/>
                  </a:ext>
                </a:extLst>
              </a:tr>
            </a:tbl>
          </a:graphicData>
        </a:graphic>
      </p:graphicFrame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3A2915D3-0743-8061-A1D7-540FA8AFF5F2}"/>
              </a:ext>
            </a:extLst>
          </p:cNvPr>
          <p:cNvGrpSpPr/>
          <p:nvPr/>
        </p:nvGrpSpPr>
        <p:grpSpPr>
          <a:xfrm>
            <a:off x="8808463" y="1498245"/>
            <a:ext cx="2957045" cy="672351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E0C42B09-9143-2EE7-A1FE-7563C069C3C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6D8B32-2025-426C-F628-804A6EC72D4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F06CB-647B-A29F-93E9-671AE5F6600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2754964" y="4748685"/>
            <a:ext cx="9143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Which sound does each word have? Write the letter.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Jaune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265969" y="1153675"/>
            <a:ext cx="2991081" cy="1332994"/>
            <a:chOff x="4876029" y="658369"/>
            <a:chExt cx="1822690" cy="72349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658369"/>
              <a:ext cx="1822690" cy="721495"/>
              <a:chOff x="4310576" y="978323"/>
              <a:chExt cx="2558030" cy="976482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1036030"/>
                <a:ext cx="2539805" cy="9187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978323"/>
                <a:ext cx="2558030" cy="433528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3790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Vowels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 – e – i – o - u </a:t>
              </a:r>
              <a:endParaRPr kumimoji="0" lang="en-GB" sz="196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BF1F9D09-F05C-46BF-9829-2CCBDDFE61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79" y="3243436"/>
            <a:ext cx="1049515" cy="620963"/>
          </a:xfrm>
          <a:prstGeom prst="rect">
            <a:avLst/>
          </a:prstGeom>
        </p:spPr>
      </p:pic>
      <p:graphicFrame>
        <p:nvGraphicFramePr>
          <p:cNvPr id="65" name="Table 107">
            <a:extLst>
              <a:ext uri="{FF2B5EF4-FFF2-40B4-BE49-F238E27FC236}">
                <a16:creationId xmlns:a16="http://schemas.microsoft.com/office/drawing/2014/main" id="{CD5C154C-A239-4C7B-A92B-7B6CAE030097}"/>
              </a:ext>
            </a:extLst>
          </p:cNvPr>
          <p:cNvGraphicFramePr>
            <a:graphicFrameLocks noGrp="1"/>
          </p:cNvGraphicFramePr>
          <p:nvPr/>
        </p:nvGraphicFramePr>
        <p:xfrm>
          <a:off x="5313433" y="2616423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66" name="TextBox 65">
            <a:extLst>
              <a:ext uri="{FF2B5EF4-FFF2-40B4-BE49-F238E27FC236}">
                <a16:creationId xmlns:a16="http://schemas.microsoft.com/office/drawing/2014/main" id="{1A70F4C4-9D71-4B3B-8CDF-EE62655EDFF6}"/>
              </a:ext>
            </a:extLst>
          </p:cNvPr>
          <p:cNvSpPr txBox="1"/>
          <p:nvPr/>
        </p:nvSpPr>
        <p:spPr>
          <a:xfrm>
            <a:off x="5336211" y="3970692"/>
            <a:ext cx="1698517" cy="445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9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GB" sz="2297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29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r>
              <a:rPr kumimoji="0" lang="en-GB" sz="2297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endParaRPr kumimoji="0" lang="en-GB" sz="229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8" name="Table 107">
            <a:extLst>
              <a:ext uri="{FF2B5EF4-FFF2-40B4-BE49-F238E27FC236}">
                <a16:creationId xmlns:a16="http://schemas.microsoft.com/office/drawing/2014/main" id="{3697B658-4DB5-4970-80AF-9E7C38C2DF30}"/>
              </a:ext>
            </a:extLst>
          </p:cNvPr>
          <p:cNvGraphicFramePr>
            <a:graphicFrameLocks noGrp="1"/>
          </p:cNvGraphicFramePr>
          <p:nvPr/>
        </p:nvGraphicFramePr>
        <p:xfrm>
          <a:off x="7446470" y="2616423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69" name="TextBox 68">
            <a:extLst>
              <a:ext uri="{FF2B5EF4-FFF2-40B4-BE49-F238E27FC236}">
                <a16:creationId xmlns:a16="http://schemas.microsoft.com/office/drawing/2014/main" id="{46B491BF-6617-4709-838C-C04F882F8BA3}"/>
              </a:ext>
            </a:extLst>
          </p:cNvPr>
          <p:cNvSpPr txBox="1"/>
          <p:nvPr/>
        </p:nvSpPr>
        <p:spPr>
          <a:xfrm>
            <a:off x="7489850" y="3970692"/>
            <a:ext cx="1698517" cy="445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9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GB" sz="2297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229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GB" sz="2297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endParaRPr kumimoji="0" lang="en-GB" sz="229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38B2A639-2322-4E73-A09B-75609B7AF3AC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7663841" y="3073193"/>
            <a:ext cx="1402655" cy="720338"/>
          </a:xfrm>
          <a:prstGeom prst="rect">
            <a:avLst/>
          </a:prstGeom>
          <a:ln>
            <a:noFill/>
          </a:ln>
        </p:spPr>
      </p:pic>
      <p:graphicFrame>
        <p:nvGraphicFramePr>
          <p:cNvPr id="71" name="Table 107">
            <a:extLst>
              <a:ext uri="{FF2B5EF4-FFF2-40B4-BE49-F238E27FC236}">
                <a16:creationId xmlns:a16="http://schemas.microsoft.com/office/drawing/2014/main" id="{4DF94398-EF58-4032-A426-267E4FAF159F}"/>
              </a:ext>
            </a:extLst>
          </p:cNvPr>
          <p:cNvGraphicFramePr>
            <a:graphicFrameLocks noGrp="1"/>
          </p:cNvGraphicFramePr>
          <p:nvPr/>
        </p:nvGraphicFramePr>
        <p:xfrm>
          <a:off x="9599799" y="2620379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72" name="TextBox 71">
            <a:extLst>
              <a:ext uri="{FF2B5EF4-FFF2-40B4-BE49-F238E27FC236}">
                <a16:creationId xmlns:a16="http://schemas.microsoft.com/office/drawing/2014/main" id="{7A935C80-734E-4E14-91D9-75EEA0FC05FB}"/>
              </a:ext>
            </a:extLst>
          </p:cNvPr>
          <p:cNvSpPr txBox="1"/>
          <p:nvPr/>
        </p:nvSpPr>
        <p:spPr>
          <a:xfrm>
            <a:off x="9677188" y="3960799"/>
            <a:ext cx="1698517" cy="445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97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22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nivers</a:t>
            </a:r>
            <a:endParaRPr kumimoji="0" lang="en-GB" sz="229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4" name="Picture 7" descr="cosmos">
            <a:extLst>
              <a:ext uri="{FF2B5EF4-FFF2-40B4-BE49-F238E27FC236}">
                <a16:creationId xmlns:a16="http://schemas.microsoft.com/office/drawing/2014/main" id="{F771EA47-9045-448C-969D-1C376ED2E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970" y="2920233"/>
            <a:ext cx="1568099" cy="102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2DD4AB9-D4F8-47E7-8CF0-1C13E0C2CE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453" y="3068396"/>
            <a:ext cx="1140218" cy="8988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02B502-43DA-43DF-978A-4709ADD7DD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0897" y="2667422"/>
            <a:ext cx="833279" cy="1404272"/>
          </a:xfrm>
          <a:prstGeom prst="rect">
            <a:avLst/>
          </a:prstGeom>
        </p:spPr>
      </p:pic>
      <p:sp>
        <p:nvSpPr>
          <p:cNvPr id="79" name="Title 1">
            <a:extLst>
              <a:ext uri="{FF2B5EF4-FFF2-40B4-BE49-F238E27FC236}">
                <a16:creationId xmlns:a16="http://schemas.microsoft.com/office/drawing/2014/main" id="{20E92533-A3D7-480A-BDA7-F57115A624A9}"/>
              </a:ext>
            </a:extLst>
          </p:cNvPr>
          <p:cNvSpPr txBox="1">
            <a:spLocks/>
          </p:cNvSpPr>
          <p:nvPr/>
        </p:nvSpPr>
        <p:spPr>
          <a:xfrm>
            <a:off x="935670" y="4786955"/>
            <a:ext cx="1661692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4" name="Picture 13" descr="A picture containing circle, graphics, design&#10;&#10;Description automatically generated">
            <a:extLst>
              <a:ext uri="{FF2B5EF4-FFF2-40B4-BE49-F238E27FC236}">
                <a16:creationId xmlns:a16="http://schemas.microsoft.com/office/drawing/2014/main" id="{D11AAD35-C4A7-49FC-9A69-A9112DCB35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69" y="4581662"/>
            <a:ext cx="849944" cy="849944"/>
          </a:xfrm>
          <a:prstGeom prst="rect">
            <a:avLst/>
          </a:prstGeom>
        </p:spPr>
      </p:pic>
      <p:sp>
        <p:nvSpPr>
          <p:cNvPr id="97" name="Title 1">
            <a:extLst>
              <a:ext uri="{FF2B5EF4-FFF2-40B4-BE49-F238E27FC236}">
                <a16:creationId xmlns:a16="http://schemas.microsoft.com/office/drawing/2014/main" id="{04C46840-11A1-4494-9F0F-151ADA4D3416}"/>
              </a:ext>
            </a:extLst>
          </p:cNvPr>
          <p:cNvSpPr txBox="1">
            <a:spLocks/>
          </p:cNvSpPr>
          <p:nvPr/>
        </p:nvSpPr>
        <p:spPr>
          <a:xfrm>
            <a:off x="837228" y="11371315"/>
            <a:ext cx="1661692" cy="424815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lire</a:t>
            </a:r>
          </a:p>
        </p:txBody>
      </p:sp>
      <p:pic>
        <p:nvPicPr>
          <p:cNvPr id="98" name="Picture 97" descr="A picture containing circle, graphics, design&#10;&#10;Description automatically generated">
            <a:extLst>
              <a:ext uri="{FF2B5EF4-FFF2-40B4-BE49-F238E27FC236}">
                <a16:creationId xmlns:a16="http://schemas.microsoft.com/office/drawing/2014/main" id="{6313A451-2FDB-4F0A-9958-5AB1A6BBFF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359" y="6525369"/>
            <a:ext cx="1838601" cy="1838601"/>
          </a:xfrm>
          <a:prstGeom prst="rect">
            <a:avLst/>
          </a:prstGeom>
        </p:spPr>
      </p:pic>
      <p:pic>
        <p:nvPicPr>
          <p:cNvPr id="17" name="Picture 16" descr="A logo of a book&#10;&#10;Description automatically generated with low confidence">
            <a:extLst>
              <a:ext uri="{FF2B5EF4-FFF2-40B4-BE49-F238E27FC236}">
                <a16:creationId xmlns:a16="http://schemas.microsoft.com/office/drawing/2014/main" id="{4B5A3394-A3A1-421E-8604-8E95C66A05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84" y="11164420"/>
            <a:ext cx="862054" cy="862054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77372A7D-9E5A-45DE-AF40-27E5DB600DA1}"/>
              </a:ext>
            </a:extLst>
          </p:cNvPr>
          <p:cNvSpPr txBox="1"/>
          <p:nvPr/>
        </p:nvSpPr>
        <p:spPr>
          <a:xfrm>
            <a:off x="2551440" y="11312002"/>
            <a:ext cx="3544560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A. Read the phrases.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9E80958-89BD-4BCB-8B0C-1ED47011C228}"/>
              </a:ext>
            </a:extLst>
          </p:cNvPr>
          <p:cNvSpPr txBox="1"/>
          <p:nvPr/>
        </p:nvSpPr>
        <p:spPr>
          <a:xfrm>
            <a:off x="257128" y="11936860"/>
            <a:ext cx="8130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Voici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nne,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â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ne.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514E4F9-4BB7-497E-81A4-4556CF3A8BAD}"/>
              </a:ext>
            </a:extLst>
          </p:cNvPr>
          <p:cNvSpPr txBox="1"/>
          <p:nvPr/>
        </p:nvSpPr>
        <p:spPr>
          <a:xfrm>
            <a:off x="240289" y="12658530"/>
            <a:ext cx="8252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Voici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Ald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l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ch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val à m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A435F44-378D-4D43-8A0A-4704A6CD725C}"/>
              </a:ext>
            </a:extLst>
          </p:cNvPr>
          <p:cNvSpPr txBox="1"/>
          <p:nvPr/>
        </p:nvSpPr>
        <p:spPr>
          <a:xfrm>
            <a:off x="240289" y="13471804"/>
            <a:ext cx="7766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Voici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la m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sur la ph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E5BEB2E-3516-4503-AB10-CC1DBB9C61C5}"/>
              </a:ext>
            </a:extLst>
          </p:cNvPr>
          <p:cNvSpPr txBox="1"/>
          <p:nvPr/>
        </p:nvSpPr>
        <p:spPr>
          <a:xfrm>
            <a:off x="199901" y="14270766"/>
            <a:ext cx="9274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Voici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la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tort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perd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dans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nivers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114" name="Picture 113" descr="A logo of a book&#10;&#10;Description automatically generated with low confidence">
            <a:extLst>
              <a:ext uri="{FF2B5EF4-FFF2-40B4-BE49-F238E27FC236}">
                <a16:creationId xmlns:a16="http://schemas.microsoft.com/office/drawing/2014/main" id="{0174DDDB-0F2E-403A-AAEF-DDA97474A9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687" y="8317827"/>
            <a:ext cx="1838600" cy="1838600"/>
          </a:xfrm>
          <a:prstGeom prst="rect">
            <a:avLst/>
          </a:prstGeom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82FCE47E-2A67-4410-A52B-6C241C144C59}"/>
              </a:ext>
            </a:extLst>
          </p:cNvPr>
          <p:cNvSpPr txBox="1"/>
          <p:nvPr/>
        </p:nvSpPr>
        <p:spPr>
          <a:xfrm>
            <a:off x="6857231" y="7513627"/>
            <a:ext cx="1916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[to listen]</a:t>
            </a:r>
          </a:p>
        </p:txBody>
      </p:sp>
      <p:pic>
        <p:nvPicPr>
          <p:cNvPr id="32" name="Picture 31" descr="A pink and white circle with a megaphone in the middle&#10;&#10;Description automatically generated with low confidence">
            <a:extLst>
              <a:ext uri="{FF2B5EF4-FFF2-40B4-BE49-F238E27FC236}">
                <a16:creationId xmlns:a16="http://schemas.microsoft.com/office/drawing/2014/main" id="{FCA7C819-D915-4C24-AF37-840242FB49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967" y="6528642"/>
            <a:ext cx="1833968" cy="1838599"/>
          </a:xfrm>
          <a:prstGeom prst="rect">
            <a:avLst/>
          </a:prstGeom>
        </p:spPr>
      </p:pic>
      <p:pic>
        <p:nvPicPr>
          <p:cNvPr id="36" name="Picture 35" descr="A blue and white circle with a pen and a paper&#10;&#10;Description automatically generated with low confidence">
            <a:extLst>
              <a:ext uri="{FF2B5EF4-FFF2-40B4-BE49-F238E27FC236}">
                <a16:creationId xmlns:a16="http://schemas.microsoft.com/office/drawing/2014/main" id="{AC46376E-F0BC-473A-8448-2955E052AB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926" y="8272905"/>
            <a:ext cx="1838599" cy="1843253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32F3766E-B7C7-4672-8360-FF2ECE644160}"/>
              </a:ext>
            </a:extLst>
          </p:cNvPr>
          <p:cNvSpPr txBox="1"/>
          <p:nvPr/>
        </p:nvSpPr>
        <p:spPr>
          <a:xfrm>
            <a:off x="6844039" y="7155060"/>
            <a:ext cx="1916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9E7FDDAB-71A1-4CF8-887C-DC75C77436F8}"/>
              </a:ext>
            </a:extLst>
          </p:cNvPr>
          <p:cNvSpPr txBox="1"/>
          <p:nvPr/>
        </p:nvSpPr>
        <p:spPr>
          <a:xfrm>
            <a:off x="10158856" y="7493355"/>
            <a:ext cx="1916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[to speak]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AB696235-E357-404B-ADF3-3B65CCFFB12A}"/>
              </a:ext>
            </a:extLst>
          </p:cNvPr>
          <p:cNvSpPr txBox="1"/>
          <p:nvPr/>
        </p:nvSpPr>
        <p:spPr>
          <a:xfrm>
            <a:off x="10145591" y="7173731"/>
            <a:ext cx="1916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C2DAADB6-089F-4990-8E4D-75D1B6D4F8B7}"/>
              </a:ext>
            </a:extLst>
          </p:cNvPr>
          <p:cNvSpPr txBox="1"/>
          <p:nvPr/>
        </p:nvSpPr>
        <p:spPr>
          <a:xfrm>
            <a:off x="10136306" y="9279933"/>
            <a:ext cx="1916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[to write]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F3209411-C052-4837-A874-3327D61C7D9E}"/>
              </a:ext>
            </a:extLst>
          </p:cNvPr>
          <p:cNvSpPr txBox="1"/>
          <p:nvPr/>
        </p:nvSpPr>
        <p:spPr>
          <a:xfrm>
            <a:off x="10123041" y="8960309"/>
            <a:ext cx="1916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écrire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414EA7A-E282-431E-85B5-B071CAB7A651}"/>
              </a:ext>
            </a:extLst>
          </p:cNvPr>
          <p:cNvSpPr txBox="1"/>
          <p:nvPr/>
        </p:nvSpPr>
        <p:spPr>
          <a:xfrm>
            <a:off x="6803297" y="9304308"/>
            <a:ext cx="1916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[to read]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8B369A5-A18F-44C7-A6B5-B48BF770A2E0}"/>
              </a:ext>
            </a:extLst>
          </p:cNvPr>
          <p:cNvSpPr txBox="1"/>
          <p:nvPr/>
        </p:nvSpPr>
        <p:spPr>
          <a:xfrm>
            <a:off x="6790032" y="8984684"/>
            <a:ext cx="1916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lire</a:t>
            </a:r>
          </a:p>
        </p:txBody>
      </p:sp>
      <p:pic>
        <p:nvPicPr>
          <p:cNvPr id="99" name="Picture 4" descr="Free Watercolor Brushstroke illustration and picture">
            <a:extLst>
              <a:ext uri="{FF2B5EF4-FFF2-40B4-BE49-F238E27FC236}">
                <a16:creationId xmlns:a16="http://schemas.microsoft.com/office/drawing/2014/main" id="{93177C0E-EFDB-49E6-90D7-545100F10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069" y="15577891"/>
            <a:ext cx="818940" cy="58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1544782" y="15665798"/>
            <a:ext cx="423514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5CFA06-CC6D-4F60-8794-23D35EE0228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27325" y="11630727"/>
            <a:ext cx="4813421" cy="9919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F7DF32-9550-4438-B5DA-9BD1463F971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83047" y="12573215"/>
            <a:ext cx="5033504" cy="9119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13B459-B789-4CD2-B517-14DD7E9DAB2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20240" y="13523384"/>
            <a:ext cx="4510054" cy="8693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77018E-6574-4DE9-AB54-1F3E2B4D2C8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7377" y="14975846"/>
            <a:ext cx="6552855" cy="1100906"/>
          </a:xfrm>
          <a:prstGeom prst="rect">
            <a:avLst/>
          </a:prstGeom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C5A9E6B-EDE5-49C9-A8C9-E86C919D4F6F}"/>
              </a:ext>
            </a:extLst>
          </p:cNvPr>
          <p:cNvGrpSpPr/>
          <p:nvPr/>
        </p:nvGrpSpPr>
        <p:grpSpPr>
          <a:xfrm rot="20792752" flipH="1">
            <a:off x="541909" y="5381507"/>
            <a:ext cx="2638487" cy="1687920"/>
            <a:chOff x="6677631" y="2964335"/>
            <a:chExt cx="1934560" cy="1372022"/>
          </a:xfrm>
        </p:grpSpPr>
        <p:pic>
          <p:nvPicPr>
            <p:cNvPr id="102" name="Picture 101" descr="Free Bubble Speech vector and picture">
              <a:extLst>
                <a:ext uri="{FF2B5EF4-FFF2-40B4-BE49-F238E27FC236}">
                  <a16:creationId xmlns:a16="http://schemas.microsoft.com/office/drawing/2014/main" id="{F138ECF3-DF6B-41D8-88A6-70FC343747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7631" y="2964335"/>
              <a:ext cx="1934560" cy="1372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8" name="TextBox 4">
              <a:extLst>
                <a:ext uri="{FF2B5EF4-FFF2-40B4-BE49-F238E27FC236}">
                  <a16:creationId xmlns:a16="http://schemas.microsoft.com/office/drawing/2014/main" id="{15D9982B-80FB-4BD9-9896-97F125FB7157}"/>
                </a:ext>
              </a:extLst>
            </p:cNvPr>
            <p:cNvSpPr txBox="1"/>
            <p:nvPr/>
          </p:nvSpPr>
          <p:spPr>
            <a:xfrm>
              <a:off x="6911385" y="3035508"/>
              <a:ext cx="1490394" cy="1075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 w="6350" cmpd="sng">
                    <a:solidFill>
                      <a:srgbClr val="002060"/>
                    </a:solidFill>
                    <a:prstDash val="solid"/>
                  </a:ln>
                  <a:solidFill>
                    <a:srgbClr val="86CFE2"/>
                  </a:solidFill>
                  <a:effectLst/>
                  <a:uLnTx/>
                  <a:uFillTx/>
                  <a:latin typeface="Dreaming Outloud Pro" panose="03050502040302030504" pitchFamily="66" charset="0"/>
                  <a:cs typeface="Dreaming Outloud Pro" panose="03050502040302030504" pitchFamily="66" charset="0"/>
                  <a:sym typeface="Arial"/>
                </a:rPr>
                <a:t>a – e – i o - u</a:t>
              </a:r>
            </a:p>
          </p:txBody>
        </p:sp>
      </p:grpSp>
      <p:pic>
        <p:nvPicPr>
          <p:cNvPr id="100" name="Picture 12">
            <a:extLst>
              <a:ext uri="{FF2B5EF4-FFF2-40B4-BE49-F238E27FC236}">
                <a16:creationId xmlns:a16="http://schemas.microsoft.com/office/drawing/2014/main" id="{AF260904-4846-4A04-BD60-AEA448BE8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09699" y="5935886"/>
            <a:ext cx="1153790" cy="10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6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Table 2">
            <a:extLst>
              <a:ext uri="{FF2B5EF4-FFF2-40B4-BE49-F238E27FC236}">
                <a16:creationId xmlns:a16="http://schemas.microsoft.com/office/drawing/2014/main" id="{FAF6CB84-A5DD-41F9-8488-91843E838253}"/>
              </a:ext>
            </a:extLst>
          </p:cNvPr>
          <p:cNvGraphicFramePr>
            <a:graphicFrameLocks noGrp="1"/>
          </p:cNvGraphicFramePr>
          <p:nvPr/>
        </p:nvGraphicFramePr>
        <p:xfrm>
          <a:off x="1633223" y="2132246"/>
          <a:ext cx="8627166" cy="5486400"/>
        </p:xfrm>
        <a:graphic>
          <a:graphicData uri="http://schemas.openxmlformats.org/drawingml/2006/table">
            <a:tbl>
              <a:tblPr firstRow="1" bandRow="1"/>
              <a:tblGrid>
                <a:gridCol w="2875722">
                  <a:extLst>
                    <a:ext uri="{9D8B030D-6E8A-4147-A177-3AD203B41FA5}">
                      <a16:colId xmlns:a16="http://schemas.microsoft.com/office/drawing/2014/main" val="4095128537"/>
                    </a:ext>
                  </a:extLst>
                </a:gridCol>
                <a:gridCol w="2875722">
                  <a:extLst>
                    <a:ext uri="{9D8B030D-6E8A-4147-A177-3AD203B41FA5}">
                      <a16:colId xmlns:a16="http://schemas.microsoft.com/office/drawing/2014/main" val="1637311483"/>
                    </a:ext>
                  </a:extLst>
                </a:gridCol>
                <a:gridCol w="2875722">
                  <a:extLst>
                    <a:ext uri="{9D8B030D-6E8A-4147-A177-3AD203B41FA5}">
                      <a16:colId xmlns:a16="http://schemas.microsoft.com/office/drawing/2014/main" val="2944887130"/>
                    </a:ext>
                  </a:extLst>
                </a:gridCol>
              </a:tblGrid>
              <a:tr h="182880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0742422"/>
                  </a:ext>
                </a:extLst>
              </a:tr>
              <a:tr h="182880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0569923"/>
                  </a:ext>
                </a:extLst>
              </a:tr>
              <a:tr h="182880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8788139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02362" y="210726"/>
            <a:ext cx="7113935" cy="748825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2697104" y="1571148"/>
            <a:ext cx="7281160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Write the correct letter in each gap.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2008" y="187830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Jaune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20E92533-A3D7-480A-BDA7-F57115A624A9}"/>
              </a:ext>
            </a:extLst>
          </p:cNvPr>
          <p:cNvSpPr txBox="1">
            <a:spLocks/>
          </p:cNvSpPr>
          <p:nvPr/>
        </p:nvSpPr>
        <p:spPr>
          <a:xfrm>
            <a:off x="1027957" y="1631946"/>
            <a:ext cx="1661692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4" name="Picture 13" descr="A picture containing circle, graphics, design&#10;&#10;Description automatically generated">
            <a:extLst>
              <a:ext uri="{FF2B5EF4-FFF2-40B4-BE49-F238E27FC236}">
                <a16:creationId xmlns:a16="http://schemas.microsoft.com/office/drawing/2014/main" id="{D11AAD35-C4A7-49FC-9A69-A9112DCB3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56" y="1426653"/>
            <a:ext cx="849944" cy="849944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87EAB991-10CF-44F7-B13A-ABADBCE7CD67}"/>
              </a:ext>
            </a:extLst>
          </p:cNvPr>
          <p:cNvSpPr txBox="1"/>
          <p:nvPr/>
        </p:nvSpPr>
        <p:spPr>
          <a:xfrm>
            <a:off x="2660329" y="8003594"/>
            <a:ext cx="4692310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What is it in English?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77372A7D-9E5A-45DE-AF40-27E5DB600DA1}"/>
              </a:ext>
            </a:extLst>
          </p:cNvPr>
          <p:cNvSpPr txBox="1"/>
          <p:nvPr/>
        </p:nvSpPr>
        <p:spPr>
          <a:xfrm>
            <a:off x="2433496" y="11370315"/>
            <a:ext cx="1003801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1" name="Title 1">
            <a:extLst>
              <a:ext uri="{FF2B5EF4-FFF2-40B4-BE49-F238E27FC236}">
                <a16:creationId xmlns:a16="http://schemas.microsoft.com/office/drawing/2014/main" id="{1E2112BC-EE76-44C1-BB96-137BB5D6D34F}"/>
              </a:ext>
            </a:extLst>
          </p:cNvPr>
          <p:cNvSpPr txBox="1">
            <a:spLocks/>
          </p:cNvSpPr>
          <p:nvPr/>
        </p:nvSpPr>
        <p:spPr>
          <a:xfrm>
            <a:off x="995895" y="8006149"/>
            <a:ext cx="1661692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12" name="Picture 111" descr="A picture containing circle, graphics, design&#10;&#10;Description automatically generated">
            <a:extLst>
              <a:ext uri="{FF2B5EF4-FFF2-40B4-BE49-F238E27FC236}">
                <a16:creationId xmlns:a16="http://schemas.microsoft.com/office/drawing/2014/main" id="{FF6F28EC-1A8C-420D-B5D3-BEE0148CD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94" y="7848901"/>
            <a:ext cx="849944" cy="849944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EB132DDA-910B-4061-BBAA-63FEA2AC40D5}"/>
              </a:ext>
            </a:extLst>
          </p:cNvPr>
          <p:cNvSpPr txBox="1"/>
          <p:nvPr/>
        </p:nvSpPr>
        <p:spPr>
          <a:xfrm>
            <a:off x="1886636" y="2132244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r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9C7F38A-C080-4AA4-823C-7B36E203FC5E}"/>
              </a:ext>
            </a:extLst>
          </p:cNvPr>
          <p:cNvSpPr txBox="1"/>
          <p:nvPr/>
        </p:nvSpPr>
        <p:spPr>
          <a:xfrm>
            <a:off x="4719915" y="2108761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01F1932-12B7-4013-8ABD-0B18468C8EF1}"/>
              </a:ext>
            </a:extLst>
          </p:cNvPr>
          <p:cNvSpPr txBox="1"/>
          <p:nvPr/>
        </p:nvSpPr>
        <p:spPr>
          <a:xfrm>
            <a:off x="7636459" y="2132245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 _ c _ l _ 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554FFCDF-A9B5-467D-8398-CC76701589ED}"/>
              </a:ext>
            </a:extLst>
          </p:cNvPr>
          <p:cNvSpPr txBox="1"/>
          <p:nvPr/>
        </p:nvSpPr>
        <p:spPr>
          <a:xfrm>
            <a:off x="2059194" y="3964725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 _ l _ n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993D8A1-2CD6-48FE-80DB-0AE819ADBFA8}"/>
              </a:ext>
            </a:extLst>
          </p:cNvPr>
          <p:cNvSpPr txBox="1"/>
          <p:nvPr/>
        </p:nvSpPr>
        <p:spPr>
          <a:xfrm>
            <a:off x="4570588" y="3942440"/>
            <a:ext cx="2998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 r _ n _ b l 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37BA1DD-015E-4334-9C21-E77533EC4268}"/>
              </a:ext>
            </a:extLst>
          </p:cNvPr>
          <p:cNvSpPr txBox="1"/>
          <p:nvPr/>
        </p:nvSpPr>
        <p:spPr>
          <a:xfrm>
            <a:off x="7636460" y="3964726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 _ t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26F5C57-BD55-4FBB-85B3-5227D241A30F}"/>
              </a:ext>
            </a:extLst>
          </p:cNvPr>
          <p:cNvSpPr txBox="1"/>
          <p:nvPr/>
        </p:nvSpPr>
        <p:spPr>
          <a:xfrm>
            <a:off x="1792249" y="5791686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 l b _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630F86E4-C4E7-4C70-B521-334EC6426373}"/>
              </a:ext>
            </a:extLst>
          </p:cNvPr>
          <p:cNvSpPr txBox="1"/>
          <p:nvPr/>
        </p:nvSpPr>
        <p:spPr>
          <a:xfrm>
            <a:off x="4755937" y="5811328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4ED408C0-318F-4397-B548-3B6F63C2FF57}"/>
              </a:ext>
            </a:extLst>
          </p:cNvPr>
          <p:cNvSpPr txBox="1"/>
          <p:nvPr/>
        </p:nvSpPr>
        <p:spPr>
          <a:xfrm>
            <a:off x="7636459" y="5747094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15" name="Table 26">
            <a:extLst>
              <a:ext uri="{FF2B5EF4-FFF2-40B4-BE49-F238E27FC236}">
                <a16:creationId xmlns:a16="http://schemas.microsoft.com/office/drawing/2014/main" id="{3C2441B7-E1F6-4BF5-A396-CCE38FF28386}"/>
              </a:ext>
            </a:extLst>
          </p:cNvPr>
          <p:cNvGraphicFramePr>
            <a:graphicFrameLocks noGrp="1"/>
          </p:cNvGraphicFramePr>
          <p:nvPr/>
        </p:nvGraphicFramePr>
        <p:xfrm>
          <a:off x="478744" y="8893752"/>
          <a:ext cx="11334012" cy="2181282"/>
        </p:xfrm>
        <a:graphic>
          <a:graphicData uri="http://schemas.openxmlformats.org/drawingml/2006/table">
            <a:tbl>
              <a:tblPr firstRow="1" bandRow="1"/>
              <a:tblGrid>
                <a:gridCol w="1889002">
                  <a:extLst>
                    <a:ext uri="{9D8B030D-6E8A-4147-A177-3AD203B41FA5}">
                      <a16:colId xmlns:a16="http://schemas.microsoft.com/office/drawing/2014/main" val="1901653148"/>
                    </a:ext>
                  </a:extLst>
                </a:gridCol>
                <a:gridCol w="1889002">
                  <a:extLst>
                    <a:ext uri="{9D8B030D-6E8A-4147-A177-3AD203B41FA5}">
                      <a16:colId xmlns:a16="http://schemas.microsoft.com/office/drawing/2014/main" val="1903629371"/>
                    </a:ext>
                  </a:extLst>
                </a:gridCol>
                <a:gridCol w="1889002">
                  <a:extLst>
                    <a:ext uri="{9D8B030D-6E8A-4147-A177-3AD203B41FA5}">
                      <a16:colId xmlns:a16="http://schemas.microsoft.com/office/drawing/2014/main" val="546658142"/>
                    </a:ext>
                  </a:extLst>
                </a:gridCol>
                <a:gridCol w="1889002">
                  <a:extLst>
                    <a:ext uri="{9D8B030D-6E8A-4147-A177-3AD203B41FA5}">
                      <a16:colId xmlns:a16="http://schemas.microsoft.com/office/drawing/2014/main" val="2497116526"/>
                    </a:ext>
                  </a:extLst>
                </a:gridCol>
                <a:gridCol w="1889002">
                  <a:extLst>
                    <a:ext uri="{9D8B030D-6E8A-4147-A177-3AD203B41FA5}">
                      <a16:colId xmlns:a16="http://schemas.microsoft.com/office/drawing/2014/main" val="4062056396"/>
                    </a:ext>
                  </a:extLst>
                </a:gridCol>
                <a:gridCol w="1889002">
                  <a:extLst>
                    <a:ext uri="{9D8B030D-6E8A-4147-A177-3AD203B41FA5}">
                      <a16:colId xmlns:a16="http://schemas.microsoft.com/office/drawing/2014/main" val="564381937"/>
                    </a:ext>
                  </a:extLst>
                </a:gridCol>
              </a:tblGrid>
              <a:tr h="109064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8408720"/>
                  </a:ext>
                </a:extLst>
              </a:tr>
              <a:tr h="109064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6877379"/>
                  </a:ext>
                </a:extLst>
              </a:tr>
            </a:tbl>
          </a:graphicData>
        </a:graphic>
      </p:graphicFrame>
      <p:sp>
        <p:nvSpPr>
          <p:cNvPr id="216" name="Action Button: Blank 21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A62DC42-7917-4324-9F4F-823C6316C45A}"/>
              </a:ext>
            </a:extLst>
          </p:cNvPr>
          <p:cNvSpPr/>
          <p:nvPr/>
        </p:nvSpPr>
        <p:spPr>
          <a:xfrm>
            <a:off x="478744" y="8908168"/>
            <a:ext cx="437321" cy="394457"/>
          </a:xfrm>
          <a:prstGeom prst="actionButtonBlank">
            <a:avLst/>
          </a:prstGeom>
          <a:solidFill>
            <a:srgbClr val="00B0F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17" name="Action Button: Blank 2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83394A6-8FE8-4D8A-A2DA-8DC72AAAD6D5}"/>
              </a:ext>
            </a:extLst>
          </p:cNvPr>
          <p:cNvSpPr/>
          <p:nvPr/>
        </p:nvSpPr>
        <p:spPr>
          <a:xfrm>
            <a:off x="2379995" y="8893752"/>
            <a:ext cx="437321" cy="394457"/>
          </a:xfrm>
          <a:prstGeom prst="actionButtonBlank">
            <a:avLst/>
          </a:prstGeom>
          <a:solidFill>
            <a:srgbClr val="00B0F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18" name="Action Button: Blank 21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AC7C7E6-AF2F-413C-95D7-8009869B079C}"/>
              </a:ext>
            </a:extLst>
          </p:cNvPr>
          <p:cNvSpPr/>
          <p:nvPr/>
        </p:nvSpPr>
        <p:spPr>
          <a:xfrm>
            <a:off x="4264379" y="8895911"/>
            <a:ext cx="437321" cy="394457"/>
          </a:xfrm>
          <a:prstGeom prst="actionButtonBlank">
            <a:avLst/>
          </a:prstGeom>
          <a:solidFill>
            <a:srgbClr val="00B0F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19" name="Action Button: Blank 21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55A1540-008B-4039-8676-DEEA59B59A93}"/>
              </a:ext>
            </a:extLst>
          </p:cNvPr>
          <p:cNvSpPr/>
          <p:nvPr/>
        </p:nvSpPr>
        <p:spPr>
          <a:xfrm>
            <a:off x="6152053" y="8897994"/>
            <a:ext cx="437321" cy="394457"/>
          </a:xfrm>
          <a:prstGeom prst="actionButtonBlank">
            <a:avLst/>
          </a:prstGeom>
          <a:solidFill>
            <a:srgbClr val="00B0F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20" name="Action Button: Blank 21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DB83DCD-EE36-419C-A76C-04285FC0E137}"/>
              </a:ext>
            </a:extLst>
          </p:cNvPr>
          <p:cNvSpPr/>
          <p:nvPr/>
        </p:nvSpPr>
        <p:spPr>
          <a:xfrm>
            <a:off x="8038567" y="8908661"/>
            <a:ext cx="437321" cy="394457"/>
          </a:xfrm>
          <a:prstGeom prst="actionButtonBlank">
            <a:avLst/>
          </a:prstGeom>
          <a:solidFill>
            <a:srgbClr val="00B0F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21" name="Action Button: Blank 22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9BC5D6A-F8B7-4359-BAE2-7339B84303FF}"/>
              </a:ext>
            </a:extLst>
          </p:cNvPr>
          <p:cNvSpPr/>
          <p:nvPr/>
        </p:nvSpPr>
        <p:spPr>
          <a:xfrm>
            <a:off x="9925081" y="8908168"/>
            <a:ext cx="437321" cy="394457"/>
          </a:xfrm>
          <a:prstGeom prst="actionButtonBlank">
            <a:avLst/>
          </a:prstGeom>
          <a:solidFill>
            <a:srgbClr val="00B0F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22" name="Action Button: Blank 22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E98F5A1-A99F-492E-A061-175578299533}"/>
              </a:ext>
            </a:extLst>
          </p:cNvPr>
          <p:cNvSpPr/>
          <p:nvPr/>
        </p:nvSpPr>
        <p:spPr>
          <a:xfrm>
            <a:off x="478743" y="9992648"/>
            <a:ext cx="437321" cy="394457"/>
          </a:xfrm>
          <a:prstGeom prst="actionButtonBlank">
            <a:avLst/>
          </a:prstGeom>
          <a:solidFill>
            <a:srgbClr val="00B0F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223" name="Action Button: Blank 22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3406E61-98ED-4E4F-8DAC-F5F9C05F267D}"/>
              </a:ext>
            </a:extLst>
          </p:cNvPr>
          <p:cNvSpPr/>
          <p:nvPr/>
        </p:nvSpPr>
        <p:spPr>
          <a:xfrm>
            <a:off x="2371307" y="9984393"/>
            <a:ext cx="437321" cy="394457"/>
          </a:xfrm>
          <a:prstGeom prst="actionButtonBlank">
            <a:avLst/>
          </a:prstGeom>
          <a:solidFill>
            <a:srgbClr val="00B0F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224" name="Action Button: Blank 22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D519C8A-1508-43E6-B4C7-27BF8796FF03}"/>
              </a:ext>
            </a:extLst>
          </p:cNvPr>
          <p:cNvSpPr/>
          <p:nvPr/>
        </p:nvSpPr>
        <p:spPr>
          <a:xfrm>
            <a:off x="4260427" y="9986313"/>
            <a:ext cx="437321" cy="394457"/>
          </a:xfrm>
          <a:prstGeom prst="actionButtonBlank">
            <a:avLst/>
          </a:prstGeom>
          <a:solidFill>
            <a:srgbClr val="00B0F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225" name="Action Button: Blank 22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3C3DCE9-B172-4FF6-B8D1-C6B7AD559B80}"/>
              </a:ext>
            </a:extLst>
          </p:cNvPr>
          <p:cNvSpPr/>
          <p:nvPr/>
        </p:nvSpPr>
        <p:spPr>
          <a:xfrm>
            <a:off x="6152053" y="9992647"/>
            <a:ext cx="437321" cy="394457"/>
          </a:xfrm>
          <a:prstGeom prst="actionButtonBlank">
            <a:avLst/>
          </a:prstGeom>
          <a:solidFill>
            <a:srgbClr val="00B0F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226" name="Action Button: Blank 22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689DF66-4818-42B3-8A9F-6FFACA042162}"/>
              </a:ext>
            </a:extLst>
          </p:cNvPr>
          <p:cNvSpPr/>
          <p:nvPr/>
        </p:nvSpPr>
        <p:spPr>
          <a:xfrm>
            <a:off x="8044617" y="9992647"/>
            <a:ext cx="437321" cy="394457"/>
          </a:xfrm>
          <a:prstGeom prst="actionButtonBlank">
            <a:avLst/>
          </a:prstGeom>
          <a:solidFill>
            <a:srgbClr val="00B0F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11</a:t>
            </a:r>
          </a:p>
        </p:txBody>
      </p:sp>
      <p:sp>
        <p:nvSpPr>
          <p:cNvPr id="227" name="Action Button: Blank 22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7828FC6-BE1C-4281-8B74-5D7C40254792}"/>
              </a:ext>
            </a:extLst>
          </p:cNvPr>
          <p:cNvSpPr/>
          <p:nvPr/>
        </p:nvSpPr>
        <p:spPr>
          <a:xfrm>
            <a:off x="9923917" y="9975852"/>
            <a:ext cx="437321" cy="394457"/>
          </a:xfrm>
          <a:prstGeom prst="actionButtonBlank">
            <a:avLst/>
          </a:prstGeom>
          <a:solidFill>
            <a:srgbClr val="00B0F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264" name="Title 2">
            <a:extLst>
              <a:ext uri="{FF2B5EF4-FFF2-40B4-BE49-F238E27FC236}">
                <a16:creationId xmlns:a16="http://schemas.microsoft.com/office/drawing/2014/main" id="{A8101AFD-BB93-4C9F-82B5-A0C027821BC7}"/>
              </a:ext>
            </a:extLst>
          </p:cNvPr>
          <p:cNvSpPr txBox="1">
            <a:spLocks/>
          </p:cNvSpPr>
          <p:nvPr/>
        </p:nvSpPr>
        <p:spPr>
          <a:xfrm>
            <a:off x="916348" y="11343971"/>
            <a:ext cx="1421646" cy="478836"/>
          </a:xfrm>
          <a:prstGeom prst="rect">
            <a:avLst/>
          </a:prstGeom>
          <a:solidFill>
            <a:srgbClr val="36AFCE">
              <a:lumMod val="75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écrire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265" name="Picture 264" descr="A blue and white circle with a pen and a paper&#10;&#10;Description automatically generated with low confidence">
            <a:extLst>
              <a:ext uri="{FF2B5EF4-FFF2-40B4-BE49-F238E27FC236}">
                <a16:creationId xmlns:a16="http://schemas.microsoft.com/office/drawing/2014/main" id="{374FE1B5-9982-4C46-8CD0-164BB40F4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15" y="11147271"/>
            <a:ext cx="847798" cy="8499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8458C9-3FCC-4AB3-BEF3-1C70F1D4E1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5396" y="10767501"/>
            <a:ext cx="1615580" cy="1609483"/>
          </a:xfrm>
          <a:prstGeom prst="rect">
            <a:avLst/>
          </a:prstGeom>
        </p:spPr>
      </p:pic>
      <p:sp>
        <p:nvSpPr>
          <p:cNvPr id="266" name="TextBox 265">
            <a:extLst>
              <a:ext uri="{FF2B5EF4-FFF2-40B4-BE49-F238E27FC236}">
                <a16:creationId xmlns:a16="http://schemas.microsoft.com/office/drawing/2014/main" id="{CC4EE77A-53E1-4F8E-A954-7B58FF48B496}"/>
              </a:ext>
            </a:extLst>
          </p:cNvPr>
          <p:cNvSpPr txBox="1"/>
          <p:nvPr/>
        </p:nvSpPr>
        <p:spPr>
          <a:xfrm>
            <a:off x="303094" y="12195492"/>
            <a:ext cx="5857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1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Ana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va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_______________________</a:t>
            </a: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BE1F3586-8D9A-4E16-A941-F0919390560F}"/>
              </a:ext>
            </a:extLst>
          </p:cNvPr>
          <p:cNvSpPr txBox="1"/>
          <p:nvPr/>
        </p:nvSpPr>
        <p:spPr>
          <a:xfrm>
            <a:off x="275772" y="13422804"/>
            <a:ext cx="6106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2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Papa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va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_______________________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64195EE2-0094-435C-9135-FC47D299DE87}"/>
              </a:ext>
            </a:extLst>
          </p:cNvPr>
          <p:cNvSpPr txBox="1"/>
          <p:nvPr/>
        </p:nvSpPr>
        <p:spPr>
          <a:xfrm>
            <a:off x="236179" y="14848393"/>
            <a:ext cx="5497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3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Ali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va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_______________________</a:t>
            </a: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AAFFB319-C449-40F0-A197-BB6857775DC0}"/>
              </a:ext>
            </a:extLst>
          </p:cNvPr>
          <p:cNvSpPr txBox="1"/>
          <p:nvPr/>
        </p:nvSpPr>
        <p:spPr>
          <a:xfrm>
            <a:off x="698135" y="12871698"/>
            <a:ext cx="5675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(Ana is going </a:t>
            </a:r>
            <a:r>
              <a:rPr kumimoji="0" lang="en-GB" sz="2400" b="1" i="1" u="sng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speak</a:t>
            </a: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).</a:t>
            </a: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3BF3CA5D-1BD1-467C-9963-A7CBC53BA9E5}"/>
              </a:ext>
            </a:extLst>
          </p:cNvPr>
          <p:cNvSpPr txBox="1"/>
          <p:nvPr/>
        </p:nvSpPr>
        <p:spPr>
          <a:xfrm>
            <a:off x="663341" y="14114574"/>
            <a:ext cx="5675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(Dad/Daddy is going </a:t>
            </a:r>
            <a:r>
              <a:rPr kumimoji="0" lang="en-GB" sz="2400" b="1" i="1" u="sng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listen</a:t>
            </a: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).</a:t>
            </a: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29285A1C-B4FD-4509-BB2C-9FF8CF3006AC}"/>
              </a:ext>
            </a:extLst>
          </p:cNvPr>
          <p:cNvSpPr txBox="1"/>
          <p:nvPr/>
        </p:nvSpPr>
        <p:spPr>
          <a:xfrm>
            <a:off x="619414" y="15493174"/>
            <a:ext cx="5675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(Ali is going </a:t>
            </a:r>
            <a:r>
              <a:rPr kumimoji="0" lang="en-GB" sz="2400" b="1" i="1" u="sng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read</a:t>
            </a: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).</a:t>
            </a:r>
          </a:p>
        </p:txBody>
      </p:sp>
      <p:pic>
        <p:nvPicPr>
          <p:cNvPr id="273" name="Picture 272">
            <a:extLst>
              <a:ext uri="{FF2B5EF4-FFF2-40B4-BE49-F238E27FC236}">
                <a16:creationId xmlns:a16="http://schemas.microsoft.com/office/drawing/2014/main" id="{DD20C023-A977-4895-B314-77C6CD0BA7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940" y="12892295"/>
            <a:ext cx="707044" cy="1458278"/>
          </a:xfrm>
          <a:prstGeom prst="rect">
            <a:avLst/>
          </a:prstGeom>
        </p:spPr>
      </p:pic>
      <p:pic>
        <p:nvPicPr>
          <p:cNvPr id="274" name="Picture 273">
            <a:extLst>
              <a:ext uri="{FF2B5EF4-FFF2-40B4-BE49-F238E27FC236}">
                <a16:creationId xmlns:a16="http://schemas.microsoft.com/office/drawing/2014/main" id="{2C6918DB-56DD-4BBB-AE87-84A121094D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038" y="11637434"/>
            <a:ext cx="813380" cy="1127982"/>
          </a:xfrm>
          <a:prstGeom prst="rect">
            <a:avLst/>
          </a:prstGeom>
        </p:spPr>
      </p:pic>
      <p:pic>
        <p:nvPicPr>
          <p:cNvPr id="275" name="Picture 274">
            <a:extLst>
              <a:ext uri="{FF2B5EF4-FFF2-40B4-BE49-F238E27FC236}">
                <a16:creationId xmlns:a16="http://schemas.microsoft.com/office/drawing/2014/main" id="{D00E437A-2559-4D0D-B626-5091E5D0A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881" y="14507062"/>
            <a:ext cx="1287109" cy="174893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6164189-921F-4740-83FE-F93952717B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4130" y="218375"/>
            <a:ext cx="1304657" cy="1261981"/>
          </a:xfrm>
          <a:prstGeom prst="rect">
            <a:avLst/>
          </a:prstGeom>
        </p:spPr>
      </p:pic>
      <p:pic>
        <p:nvPicPr>
          <p:cNvPr id="65" name="Picture 64" descr="Shape, rectangle&#10;&#10;Description automatically generated">
            <a:extLst>
              <a:ext uri="{FF2B5EF4-FFF2-40B4-BE49-F238E27FC236}">
                <a16:creationId xmlns:a16="http://schemas.microsoft.com/office/drawing/2014/main" id="{051AC4A9-CC92-4504-BA9F-6033DDCE36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045" y="2792030"/>
            <a:ext cx="1499700" cy="113414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0A9C269-0167-4AEB-AE92-4A59C85E1F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804" y="6427828"/>
            <a:ext cx="1280639" cy="105852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98A0D867-F59C-47B0-A486-369173D1033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435" y="2838018"/>
            <a:ext cx="852686" cy="104217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C57419C-B9D7-4C7D-8807-362427930F9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887" y="4628128"/>
            <a:ext cx="1124952" cy="106308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544A95C-02F6-4D7D-A674-2A90101455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357" y="2793072"/>
            <a:ext cx="958798" cy="109655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B0325B3-6447-4188-BFC4-7D9296BCCCC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644" y="6613537"/>
            <a:ext cx="1334268" cy="931764"/>
          </a:xfrm>
          <a:prstGeom prst="rect">
            <a:avLst/>
          </a:prstGeom>
        </p:spPr>
      </p:pic>
      <p:pic>
        <p:nvPicPr>
          <p:cNvPr id="71" name="Picture 70" descr="A picture containing balloon, aircraft&#10;&#10;Description automatically generated">
            <a:extLst>
              <a:ext uri="{FF2B5EF4-FFF2-40B4-BE49-F238E27FC236}">
                <a16:creationId xmlns:a16="http://schemas.microsoft.com/office/drawing/2014/main" id="{B8EDB204-8267-4B13-8044-165728EC30B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54" y="4646329"/>
            <a:ext cx="1343439" cy="1152419"/>
          </a:xfrm>
          <a:prstGeom prst="rect">
            <a:avLst/>
          </a:prstGeom>
        </p:spPr>
      </p:pic>
      <p:pic>
        <p:nvPicPr>
          <p:cNvPr id="72" name="Picture 71" descr="A picture containing outdoor, sky, mountain, river&#10;&#10;Description automatically generated">
            <a:extLst>
              <a:ext uri="{FF2B5EF4-FFF2-40B4-BE49-F238E27FC236}">
                <a16:creationId xmlns:a16="http://schemas.microsoft.com/office/drawing/2014/main" id="{EA4426CA-DB26-4C8F-AFF4-8C0716ACFB7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873" y="4554893"/>
            <a:ext cx="2108257" cy="116283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9C8DE38-1EBD-4960-AF74-887D6509D4F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257" y="6357418"/>
            <a:ext cx="1923784" cy="1274507"/>
          </a:xfrm>
          <a:prstGeom prst="rect">
            <a:avLst/>
          </a:prstGeom>
        </p:spPr>
      </p:pic>
      <p:pic>
        <p:nvPicPr>
          <p:cNvPr id="74" name="Picture 4" descr="Free Watercolor Brushstroke illustration and picture">
            <a:extLst>
              <a:ext uri="{FF2B5EF4-FFF2-40B4-BE49-F238E27FC236}">
                <a16:creationId xmlns:a16="http://schemas.microsoft.com/office/drawing/2014/main" id="{77E3560B-757C-43EF-A7BD-418FF6935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069" y="15577891"/>
            <a:ext cx="818940" cy="58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E29BD808-0F97-4EA0-BE9F-CB4A8793C638}"/>
              </a:ext>
            </a:extLst>
          </p:cNvPr>
          <p:cNvSpPr txBox="1"/>
          <p:nvPr/>
        </p:nvSpPr>
        <p:spPr>
          <a:xfrm>
            <a:off x="11544782" y="15665798"/>
            <a:ext cx="378630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58551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361940" y="1173246"/>
            <a:ext cx="3023322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3A2915D3-0743-8061-A1D7-540FA8AFF5F2}"/>
              </a:ext>
            </a:extLst>
          </p:cNvPr>
          <p:cNvGrpSpPr/>
          <p:nvPr/>
        </p:nvGrpSpPr>
        <p:grpSpPr>
          <a:xfrm>
            <a:off x="477509" y="1320377"/>
            <a:ext cx="2957045" cy="672351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E0C42B09-9143-2EE7-A1FE-7563C069C3C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6D8B32-2025-426C-F628-804A6EC72D4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F06CB-647B-A29F-93E9-671AE5F6600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Jaune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26B086-48E6-4047-A592-E3BDF795EB6A}"/>
              </a:ext>
            </a:extLst>
          </p:cNvPr>
          <p:cNvGrpSpPr/>
          <p:nvPr/>
        </p:nvGrpSpPr>
        <p:grpSpPr>
          <a:xfrm>
            <a:off x="197344" y="4511270"/>
            <a:ext cx="2268556" cy="862054"/>
            <a:chOff x="314909" y="12083263"/>
            <a:chExt cx="2268556" cy="862054"/>
          </a:xfrm>
        </p:grpSpPr>
        <p:sp>
          <p:nvSpPr>
            <p:cNvPr id="97" name="Title 1">
              <a:extLst>
                <a:ext uri="{FF2B5EF4-FFF2-40B4-BE49-F238E27FC236}">
                  <a16:creationId xmlns:a16="http://schemas.microsoft.com/office/drawing/2014/main" id="{04C46840-11A1-4494-9F0F-151ADA4D3416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7" name="Picture 1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4B5A3394-A3A1-421E-8604-8E95C66A0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DB737BA-8785-4488-AA05-C6061D367782}"/>
              </a:ext>
            </a:extLst>
          </p:cNvPr>
          <p:cNvGrpSpPr/>
          <p:nvPr/>
        </p:nvGrpSpPr>
        <p:grpSpPr>
          <a:xfrm>
            <a:off x="8967738" y="892965"/>
            <a:ext cx="2991081" cy="2176922"/>
            <a:chOff x="4876029" y="582476"/>
            <a:chExt cx="1822690" cy="1326562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9D702960-8002-45FB-A942-DE043CEA9EB3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326562"/>
              <a:chOff x="4310576" y="875609"/>
              <a:chExt cx="2558030" cy="1795390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A245BA20-BFAC-41A5-AB12-14BD23BA99F5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7175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FF3301C0-31D7-4329-A19A-2F84FA41DA69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2A942C5E-71F0-4975-B055-F14A8CA5674E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53133389-EFB1-4B56-8B6A-A3FD01737222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240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Greeting </a:t>
              </a:r>
              <a:endParaRPr kumimoji="0" lang="en-GB" sz="196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8DAD604-69C7-4355-A0BB-94BF9D3F7EC9}"/>
                </a:ext>
              </a:extLst>
            </p:cNvPr>
            <p:cNvSpPr/>
            <p:nvPr/>
          </p:nvSpPr>
          <p:spPr>
            <a:xfrm>
              <a:off x="4961913" y="1286417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4FACE246-8957-40B2-B8E3-62AFCBF4D3CF}"/>
                </a:ext>
              </a:extLst>
            </p:cNvPr>
            <p:cNvSpPr txBox="1"/>
            <p:nvPr/>
          </p:nvSpPr>
          <p:spPr>
            <a:xfrm>
              <a:off x="5115812" y="1213003"/>
              <a:ext cx="1575350" cy="610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Understanding and responding to the register in class</a:t>
              </a:r>
            </a:p>
          </p:txBody>
        </p:sp>
      </p:grpSp>
      <p:graphicFrame>
        <p:nvGraphicFramePr>
          <p:cNvPr id="115" name="Table 107">
            <a:extLst>
              <a:ext uri="{FF2B5EF4-FFF2-40B4-BE49-F238E27FC236}">
                <a16:creationId xmlns:a16="http://schemas.microsoft.com/office/drawing/2014/main" id="{4FCC9B82-2394-48DA-9032-1825FD443BA2}"/>
              </a:ext>
            </a:extLst>
          </p:cNvPr>
          <p:cNvGraphicFramePr>
            <a:graphicFrameLocks noGrp="1"/>
          </p:cNvGraphicFramePr>
          <p:nvPr/>
        </p:nvGraphicFramePr>
        <p:xfrm>
          <a:off x="887120" y="2271170"/>
          <a:ext cx="1853297" cy="172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329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722649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SFC -t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16" name="TextBox 115">
            <a:extLst>
              <a:ext uri="{FF2B5EF4-FFF2-40B4-BE49-F238E27FC236}">
                <a16:creationId xmlns:a16="http://schemas.microsoft.com/office/drawing/2014/main" id="{F89FF3E5-52FA-427F-8040-367D4734E205}"/>
              </a:ext>
            </a:extLst>
          </p:cNvPr>
          <p:cNvSpPr txBox="1"/>
          <p:nvPr/>
        </p:nvSpPr>
        <p:spPr>
          <a:xfrm>
            <a:off x="902815" y="3610173"/>
            <a:ext cx="1698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peti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pic>
        <p:nvPicPr>
          <p:cNvPr id="120" name="Picture 119" descr="Shape, circle&#10;&#10;Description automatically generated">
            <a:extLst>
              <a:ext uri="{FF2B5EF4-FFF2-40B4-BE49-F238E27FC236}">
                <a16:creationId xmlns:a16="http://schemas.microsoft.com/office/drawing/2014/main" id="{85656939-DA40-4962-900D-6EEB4CC6D5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05" y="2307961"/>
            <a:ext cx="518288" cy="622336"/>
          </a:xfrm>
          <a:prstGeom prst="rect">
            <a:avLst/>
          </a:prstGeom>
        </p:spPr>
      </p:pic>
      <p:grpSp>
        <p:nvGrpSpPr>
          <p:cNvPr id="121" name="Group 120" descr="a tall boy and a small boy with arrow pointing to the small boy">
            <a:extLst>
              <a:ext uri="{FF2B5EF4-FFF2-40B4-BE49-F238E27FC236}">
                <a16:creationId xmlns:a16="http://schemas.microsoft.com/office/drawing/2014/main" id="{E4559DCF-38EA-4583-B32A-C009101FDF0B}"/>
              </a:ext>
            </a:extLst>
          </p:cNvPr>
          <p:cNvGrpSpPr/>
          <p:nvPr/>
        </p:nvGrpSpPr>
        <p:grpSpPr>
          <a:xfrm>
            <a:off x="1331622" y="2758368"/>
            <a:ext cx="888254" cy="844926"/>
            <a:chOff x="1199148" y="1347764"/>
            <a:chExt cx="1423730" cy="1953518"/>
          </a:xfrm>
        </p:grpSpPr>
        <p:pic>
          <p:nvPicPr>
            <p:cNvPr id="122" name="Picture 121" descr="tall boy">
              <a:extLst>
                <a:ext uri="{FF2B5EF4-FFF2-40B4-BE49-F238E27FC236}">
                  <a16:creationId xmlns:a16="http://schemas.microsoft.com/office/drawing/2014/main" id="{F83696E5-1FC6-43E6-9FD0-6C33401BC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148" y="1347764"/>
              <a:ext cx="976759" cy="1953518"/>
            </a:xfrm>
            <a:prstGeom prst="rect">
              <a:avLst/>
            </a:prstGeom>
          </p:spPr>
        </p:pic>
        <p:pic>
          <p:nvPicPr>
            <p:cNvPr id="123" name="Picture 122" descr="small boy">
              <a:extLst>
                <a:ext uri="{FF2B5EF4-FFF2-40B4-BE49-F238E27FC236}">
                  <a16:creationId xmlns:a16="http://schemas.microsoft.com/office/drawing/2014/main" id="{6356EDF9-AFAF-47E2-8D18-5C0739ED5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6404" y="2048334"/>
              <a:ext cx="626474" cy="1252948"/>
            </a:xfrm>
            <a:prstGeom prst="rect">
              <a:avLst/>
            </a:prstGeom>
          </p:spPr>
        </p:pic>
        <p:sp>
          <p:nvSpPr>
            <p:cNvPr id="124" name="Down Arrow 32">
              <a:extLst>
                <a:ext uri="{FF2B5EF4-FFF2-40B4-BE49-F238E27FC236}">
                  <a16:creationId xmlns:a16="http://schemas.microsoft.com/office/drawing/2014/main" id="{304410F1-54D1-4916-B8EB-3A2093636158}"/>
                </a:ext>
              </a:extLst>
            </p:cNvPr>
            <p:cNvSpPr/>
            <p:nvPr/>
          </p:nvSpPr>
          <p:spPr>
            <a:xfrm>
              <a:off x="2151840" y="1347764"/>
              <a:ext cx="315601" cy="635876"/>
            </a:xfrm>
            <a:prstGeom prst="downArrow">
              <a:avLst/>
            </a:prstGeom>
            <a:solidFill>
              <a:srgbClr val="E65D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0ADF956-4CE5-49CC-AF9B-8753464A9B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6111" y="1433585"/>
            <a:ext cx="5079913" cy="2818121"/>
          </a:xfrm>
          <a:prstGeom prst="rect">
            <a:avLst/>
          </a:prstGeom>
        </p:spPr>
      </p:pic>
      <p:graphicFrame>
        <p:nvGraphicFramePr>
          <p:cNvPr id="133" name="Table 51">
            <a:extLst>
              <a:ext uri="{FF2B5EF4-FFF2-40B4-BE49-F238E27FC236}">
                <a16:creationId xmlns:a16="http://schemas.microsoft.com/office/drawing/2014/main" id="{FD0BC409-6F74-41BC-A2DD-856FBB7DE6E2}"/>
              </a:ext>
            </a:extLst>
          </p:cNvPr>
          <p:cNvGraphicFramePr>
            <a:graphicFrameLocks noGrp="1"/>
          </p:cNvGraphicFramePr>
          <p:nvPr/>
        </p:nvGraphicFramePr>
        <p:xfrm>
          <a:off x="384780" y="5464411"/>
          <a:ext cx="7814315" cy="30290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07789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199369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544942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362215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pPr algn="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Bonjour !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je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suis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pPr algn="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Salut !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600" dirty="0"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est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pPr algn="r"/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ici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est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pPr algn="r"/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là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présent</a:t>
                      </a:r>
                      <a:endParaRPr lang="en-GB" sz="2600" dirty="0"/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pPr algn="r"/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être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absent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077367"/>
                  </a:ext>
                </a:extLst>
              </a:tr>
            </a:tbl>
          </a:graphicData>
        </a:graphic>
      </p:graphicFrame>
      <p:sp>
        <p:nvSpPr>
          <p:cNvPr id="134" name="TextBox 133">
            <a:extLst>
              <a:ext uri="{FF2B5EF4-FFF2-40B4-BE49-F238E27FC236}">
                <a16:creationId xmlns:a16="http://schemas.microsoft.com/office/drawing/2014/main" id="{C713FC1C-C186-4A04-A66E-7A411B179B19}"/>
              </a:ext>
            </a:extLst>
          </p:cNvPr>
          <p:cNvSpPr txBox="1"/>
          <p:nvPr/>
        </p:nvSpPr>
        <p:spPr>
          <a:xfrm>
            <a:off x="2474621" y="4668671"/>
            <a:ext cx="7306808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5" name="Oval Callout 13">
            <a:extLst>
              <a:ext uri="{FF2B5EF4-FFF2-40B4-BE49-F238E27FC236}">
                <a16:creationId xmlns:a16="http://schemas.microsoft.com/office/drawing/2014/main" id="{0D1E50E7-E173-4764-BF53-FB9A666C5131}"/>
              </a:ext>
            </a:extLst>
          </p:cNvPr>
          <p:cNvSpPr/>
          <p:nvPr/>
        </p:nvSpPr>
        <p:spPr>
          <a:xfrm>
            <a:off x="8044990" y="5582054"/>
            <a:ext cx="3959870" cy="2449694"/>
          </a:xfrm>
          <a:prstGeom prst="wedgeEllipseCallout">
            <a:avLst>
              <a:gd name="adj1" fmla="val 25117"/>
              <a:gd name="adj2" fmla="val -66828"/>
            </a:avLst>
          </a:prstGeom>
          <a:solidFill>
            <a:schemeClr val="bg2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Bonjour ! (Hello!) is more formal than Salut ! (Hi!). You would say ‘Salut !’ to a friend and ‘Bonjour !’ to your teacher.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36" name="Picture 9" descr="See the source image">
            <a:extLst>
              <a:ext uri="{FF2B5EF4-FFF2-40B4-BE49-F238E27FC236}">
                <a16:creationId xmlns:a16="http://schemas.microsoft.com/office/drawing/2014/main" id="{28EAC0FE-7CC4-49C8-9E57-3A4CD810E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429" y="4444767"/>
            <a:ext cx="1175738" cy="106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9" descr="See the source image">
            <a:extLst>
              <a:ext uri="{FF2B5EF4-FFF2-40B4-BE49-F238E27FC236}">
                <a16:creationId xmlns:a16="http://schemas.microsoft.com/office/drawing/2014/main" id="{A0F92BE2-D997-47A3-9AA1-25FB92E22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01534" y="4516516"/>
            <a:ext cx="1175738" cy="111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CC3D6991-F834-434F-8325-ADEA3CEBAF98}"/>
              </a:ext>
            </a:extLst>
          </p:cNvPr>
          <p:cNvSpPr/>
          <p:nvPr/>
        </p:nvSpPr>
        <p:spPr>
          <a:xfrm>
            <a:off x="274878" y="8654294"/>
            <a:ext cx="11584478" cy="3053250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Title 1">
            <a:extLst>
              <a:ext uri="{FF2B5EF4-FFF2-40B4-BE49-F238E27FC236}">
                <a16:creationId xmlns:a16="http://schemas.microsoft.com/office/drawing/2014/main" id="{9522AC04-9C22-4E16-BEA4-8289B2E499F7}"/>
              </a:ext>
            </a:extLst>
          </p:cNvPr>
          <p:cNvSpPr txBox="1">
            <a:spLocks/>
          </p:cNvSpPr>
          <p:nvPr/>
        </p:nvSpPr>
        <p:spPr>
          <a:xfrm>
            <a:off x="9656535" y="8807694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9" name="Google Shape;170;p8" descr="Jigsaw, Puzzle, Piece, Game, Concept, Solution">
            <a:extLst>
              <a:ext uri="{FF2B5EF4-FFF2-40B4-BE49-F238E27FC236}">
                <a16:creationId xmlns:a16="http://schemas.microsoft.com/office/drawing/2014/main" id="{3C034C8E-447E-48B3-9ACA-71FB6148FB8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374198" y="8723422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CustomShape 2">
            <a:extLst>
              <a:ext uri="{FF2B5EF4-FFF2-40B4-BE49-F238E27FC236}">
                <a16:creationId xmlns:a16="http://schemas.microsoft.com/office/drawing/2014/main" id="{D623F39A-D64E-4FC9-8BB7-245D33743F34}"/>
              </a:ext>
            </a:extLst>
          </p:cNvPr>
          <p:cNvSpPr/>
          <p:nvPr/>
        </p:nvSpPr>
        <p:spPr>
          <a:xfrm>
            <a:off x="1331622" y="8723422"/>
            <a:ext cx="28246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[to be | being]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2" name="CustomShape 3">
            <a:extLst>
              <a:ext uri="{FF2B5EF4-FFF2-40B4-BE49-F238E27FC236}">
                <a16:creationId xmlns:a16="http://schemas.microsoft.com/office/drawing/2014/main" id="{16EB09EC-8632-4ED7-98BB-19FB47FED3A9}"/>
              </a:ext>
            </a:extLst>
          </p:cNvPr>
          <p:cNvSpPr/>
          <p:nvPr/>
        </p:nvSpPr>
        <p:spPr>
          <a:xfrm>
            <a:off x="342743" y="9225432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In French the verb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être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means ‘</a:t>
            </a:r>
            <a:r>
              <a:rPr kumimoji="0" lang="en-GB" sz="2800" b="1" i="1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to be’.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3" name="Title 1">
            <a:extLst>
              <a:ext uri="{FF2B5EF4-FFF2-40B4-BE49-F238E27FC236}">
                <a16:creationId xmlns:a16="http://schemas.microsoft.com/office/drawing/2014/main" id="{83CBD1A0-D558-4813-AD50-56E9CF490644}"/>
              </a:ext>
            </a:extLst>
          </p:cNvPr>
          <p:cNvSpPr txBox="1">
            <a:spLocks/>
          </p:cNvSpPr>
          <p:nvPr/>
        </p:nvSpPr>
        <p:spPr>
          <a:xfrm>
            <a:off x="337400" y="8699411"/>
            <a:ext cx="2278800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j-cs"/>
              </a:rPr>
              <a:t>être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26342C1A-0E21-4877-9A02-085310539591}"/>
              </a:ext>
            </a:extLst>
          </p:cNvPr>
          <p:cNvSpPr/>
          <p:nvPr/>
        </p:nvSpPr>
        <p:spPr>
          <a:xfrm>
            <a:off x="373125" y="9717916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am, he is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and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she is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are parts of the verb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‘to be’.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CustomShape 4">
            <a:extLst>
              <a:ext uri="{FF2B5EF4-FFF2-40B4-BE49-F238E27FC236}">
                <a16:creationId xmlns:a16="http://schemas.microsoft.com/office/drawing/2014/main" id="{2B8EF784-AD6F-4A6D-B441-E72158553FB8}"/>
              </a:ext>
            </a:extLst>
          </p:cNvPr>
          <p:cNvSpPr/>
          <p:nvPr/>
        </p:nvSpPr>
        <p:spPr>
          <a:xfrm>
            <a:off x="264591" y="10454343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suis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6" name="CustomShape 5">
            <a:extLst>
              <a:ext uri="{FF2B5EF4-FFF2-40B4-BE49-F238E27FC236}">
                <a16:creationId xmlns:a16="http://schemas.microsoft.com/office/drawing/2014/main" id="{D7B2C103-0D87-4F8E-B227-AB119DBEE2C6}"/>
              </a:ext>
            </a:extLst>
          </p:cNvPr>
          <p:cNvSpPr/>
          <p:nvPr/>
        </p:nvSpPr>
        <p:spPr>
          <a:xfrm>
            <a:off x="1577445" y="10474523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am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7" name="CustomShape 6">
            <a:extLst>
              <a:ext uri="{FF2B5EF4-FFF2-40B4-BE49-F238E27FC236}">
                <a16:creationId xmlns:a16="http://schemas.microsoft.com/office/drawing/2014/main" id="{A246B86A-9C8D-4971-9E13-18B68847A625}"/>
              </a:ext>
            </a:extLst>
          </p:cNvPr>
          <p:cNvSpPr/>
          <p:nvPr/>
        </p:nvSpPr>
        <p:spPr>
          <a:xfrm>
            <a:off x="3998337" y="10488203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Il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8" name="CustomShape 7">
            <a:extLst>
              <a:ext uri="{FF2B5EF4-FFF2-40B4-BE49-F238E27FC236}">
                <a16:creationId xmlns:a16="http://schemas.microsoft.com/office/drawing/2014/main" id="{2AB9DD83-0230-436B-B06F-8BC4BC1B34F6}"/>
              </a:ext>
            </a:extLst>
          </p:cNvPr>
          <p:cNvSpPr/>
          <p:nvPr/>
        </p:nvSpPr>
        <p:spPr>
          <a:xfrm>
            <a:off x="4781439" y="10510338"/>
            <a:ext cx="1267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he is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49" name="Google Shape;180;p8">
            <a:extLst>
              <a:ext uri="{FF2B5EF4-FFF2-40B4-BE49-F238E27FC236}">
                <a16:creationId xmlns:a16="http://schemas.microsoft.com/office/drawing/2014/main" id="{19342A15-0E63-48F7-BBE3-42809AD32E5C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2694365" y="10302004"/>
            <a:ext cx="522720" cy="1224000"/>
          </a:xfrm>
          <a:prstGeom prst="rect">
            <a:avLst/>
          </a:prstGeom>
          <a:ln>
            <a:noFill/>
          </a:ln>
        </p:spPr>
      </p:pic>
      <p:pic>
        <p:nvPicPr>
          <p:cNvPr id="150" name="Google Shape;181;p8">
            <a:extLst>
              <a:ext uri="{FF2B5EF4-FFF2-40B4-BE49-F238E27FC236}">
                <a16:creationId xmlns:a16="http://schemas.microsoft.com/office/drawing/2014/main" id="{7D8199F8-C7C4-432C-A49C-574006C45B4A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5960489" y="10320396"/>
            <a:ext cx="1221905" cy="897924"/>
          </a:xfrm>
          <a:prstGeom prst="rect">
            <a:avLst/>
          </a:prstGeom>
          <a:ln>
            <a:noFill/>
          </a:ln>
        </p:spPr>
      </p:pic>
      <p:pic>
        <p:nvPicPr>
          <p:cNvPr id="151" name="Google Shape;182;p8">
            <a:extLst>
              <a:ext uri="{FF2B5EF4-FFF2-40B4-BE49-F238E27FC236}">
                <a16:creationId xmlns:a16="http://schemas.microsoft.com/office/drawing/2014/main" id="{6EFD3D33-8DEF-4367-9CBA-B7CE4B046BEC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10480455" y="10205935"/>
            <a:ext cx="1295028" cy="897924"/>
          </a:xfrm>
          <a:prstGeom prst="rect">
            <a:avLst/>
          </a:prstGeom>
          <a:ln>
            <a:noFill/>
          </a:ln>
        </p:spPr>
      </p:pic>
      <p:sp>
        <p:nvSpPr>
          <p:cNvPr id="152" name="CustomShape 7">
            <a:extLst>
              <a:ext uri="{FF2B5EF4-FFF2-40B4-BE49-F238E27FC236}">
                <a16:creationId xmlns:a16="http://schemas.microsoft.com/office/drawing/2014/main" id="{ECAC7DCC-09FB-4CDD-B84B-FECDBBC7A63E}"/>
              </a:ext>
            </a:extLst>
          </p:cNvPr>
          <p:cNvSpPr/>
          <p:nvPr/>
        </p:nvSpPr>
        <p:spPr>
          <a:xfrm>
            <a:off x="9235383" y="10540361"/>
            <a:ext cx="1267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she is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3" name="CustomShape 6">
            <a:extLst>
              <a:ext uri="{FF2B5EF4-FFF2-40B4-BE49-F238E27FC236}">
                <a16:creationId xmlns:a16="http://schemas.microsoft.com/office/drawing/2014/main" id="{3AE11D43-3404-4661-94B7-760FEC26F010}"/>
              </a:ext>
            </a:extLst>
          </p:cNvPr>
          <p:cNvSpPr/>
          <p:nvPr/>
        </p:nvSpPr>
        <p:spPr>
          <a:xfrm>
            <a:off x="7866724" y="10511383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elle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CBD509C2-A4CC-4390-BFED-DDC5783CEEC7}"/>
              </a:ext>
            </a:extLst>
          </p:cNvPr>
          <p:cNvSpPr txBox="1"/>
          <p:nvPr/>
        </p:nvSpPr>
        <p:spPr>
          <a:xfrm>
            <a:off x="2616200" y="12021970"/>
            <a:ext cx="4033476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Translate the examples.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5" name="CustomShape 8">
            <a:extLst>
              <a:ext uri="{FF2B5EF4-FFF2-40B4-BE49-F238E27FC236}">
                <a16:creationId xmlns:a16="http://schemas.microsoft.com/office/drawing/2014/main" id="{75E976C4-1A17-4775-91B7-063A9091A350}"/>
              </a:ext>
            </a:extLst>
          </p:cNvPr>
          <p:cNvSpPr/>
          <p:nvPr/>
        </p:nvSpPr>
        <p:spPr>
          <a:xfrm>
            <a:off x="1087576" y="12989553"/>
            <a:ext cx="3691080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Je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suis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ici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6" name="CustomShape 10">
            <a:extLst>
              <a:ext uri="{FF2B5EF4-FFF2-40B4-BE49-F238E27FC236}">
                <a16:creationId xmlns:a16="http://schemas.microsoft.com/office/drawing/2014/main" id="{345F778A-54A8-495E-9D36-1E3504C28158}"/>
              </a:ext>
            </a:extLst>
          </p:cNvPr>
          <p:cNvSpPr/>
          <p:nvPr/>
        </p:nvSpPr>
        <p:spPr>
          <a:xfrm>
            <a:off x="1175617" y="13994179"/>
            <a:ext cx="4219560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Il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est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là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7" name="CustomShape 10">
            <a:extLst>
              <a:ext uri="{FF2B5EF4-FFF2-40B4-BE49-F238E27FC236}">
                <a16:creationId xmlns:a16="http://schemas.microsoft.com/office/drawing/2014/main" id="{686DE1FD-5630-44DA-AA55-06C8D9D03A19}"/>
              </a:ext>
            </a:extLst>
          </p:cNvPr>
          <p:cNvSpPr/>
          <p:nvPr/>
        </p:nvSpPr>
        <p:spPr>
          <a:xfrm>
            <a:off x="1158427" y="14983384"/>
            <a:ext cx="4219560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Elle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est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là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58" name="Google Shape;183;p8">
            <a:extLst>
              <a:ext uri="{FF2B5EF4-FFF2-40B4-BE49-F238E27FC236}">
                <a16:creationId xmlns:a16="http://schemas.microsoft.com/office/drawing/2014/main" id="{7CE8F2CA-4899-4A47-A76C-F5926D7D8CAD}"/>
              </a:ext>
            </a:extLst>
          </p:cNvPr>
          <p:cNvPicPr/>
          <p:nvPr/>
        </p:nvPicPr>
        <p:blipFill>
          <a:blip r:embed="rId14"/>
          <a:stretch/>
        </p:blipFill>
        <p:spPr>
          <a:xfrm>
            <a:off x="384780" y="12932578"/>
            <a:ext cx="633960" cy="671040"/>
          </a:xfrm>
          <a:prstGeom prst="rect">
            <a:avLst/>
          </a:prstGeom>
          <a:ln>
            <a:noFill/>
          </a:ln>
        </p:spPr>
      </p:pic>
      <p:grpSp>
        <p:nvGrpSpPr>
          <p:cNvPr id="159" name="Group 158">
            <a:extLst>
              <a:ext uri="{FF2B5EF4-FFF2-40B4-BE49-F238E27FC236}">
                <a16:creationId xmlns:a16="http://schemas.microsoft.com/office/drawing/2014/main" id="{B51F947A-5B1E-439B-A4D4-D1C29F173C7C}"/>
              </a:ext>
            </a:extLst>
          </p:cNvPr>
          <p:cNvGrpSpPr/>
          <p:nvPr/>
        </p:nvGrpSpPr>
        <p:grpSpPr>
          <a:xfrm>
            <a:off x="237267" y="11920751"/>
            <a:ext cx="2268556" cy="862054"/>
            <a:chOff x="314909" y="12083263"/>
            <a:chExt cx="2268556" cy="862054"/>
          </a:xfrm>
        </p:grpSpPr>
        <p:sp>
          <p:nvSpPr>
            <p:cNvPr id="160" name="Title 1">
              <a:extLst>
                <a:ext uri="{FF2B5EF4-FFF2-40B4-BE49-F238E27FC236}">
                  <a16:creationId xmlns:a16="http://schemas.microsoft.com/office/drawing/2014/main" id="{A46CDFFE-FCE0-432D-A800-D61E9D918423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61" name="Picture 160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9D2B3E51-35A2-4A36-8803-5302FCA31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pic>
        <p:nvPicPr>
          <p:cNvPr id="162" name="Google Shape;183;p8">
            <a:extLst>
              <a:ext uri="{FF2B5EF4-FFF2-40B4-BE49-F238E27FC236}">
                <a16:creationId xmlns:a16="http://schemas.microsoft.com/office/drawing/2014/main" id="{35D1A246-1CFA-4834-BBB1-A8B01FD84E5D}"/>
              </a:ext>
            </a:extLst>
          </p:cNvPr>
          <p:cNvPicPr/>
          <p:nvPr/>
        </p:nvPicPr>
        <p:blipFill>
          <a:blip r:embed="rId14"/>
          <a:stretch/>
        </p:blipFill>
        <p:spPr>
          <a:xfrm>
            <a:off x="373125" y="13841179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163" name="Google Shape;183;p8">
            <a:extLst>
              <a:ext uri="{FF2B5EF4-FFF2-40B4-BE49-F238E27FC236}">
                <a16:creationId xmlns:a16="http://schemas.microsoft.com/office/drawing/2014/main" id="{DA7D1048-E5E4-48DE-8405-0E432C4974A8}"/>
              </a:ext>
            </a:extLst>
          </p:cNvPr>
          <p:cNvPicPr/>
          <p:nvPr/>
        </p:nvPicPr>
        <p:blipFill>
          <a:blip r:embed="rId14"/>
          <a:stretch/>
        </p:blipFill>
        <p:spPr>
          <a:xfrm>
            <a:off x="413061" y="14830384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164" name="Google Shape;433;p6">
            <a:extLst>
              <a:ext uri="{FF2B5EF4-FFF2-40B4-BE49-F238E27FC236}">
                <a16:creationId xmlns:a16="http://schemas.microsoft.com/office/drawing/2014/main" id="{65D766B9-D0CD-4319-95F9-6CF9EB61F28D}"/>
              </a:ext>
            </a:extLst>
          </p:cNvPr>
          <p:cNvSpPr txBox="1"/>
          <p:nvPr/>
        </p:nvSpPr>
        <p:spPr>
          <a:xfrm>
            <a:off x="2962090" y="12984413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5" name="Google Shape;433;p6">
            <a:extLst>
              <a:ext uri="{FF2B5EF4-FFF2-40B4-BE49-F238E27FC236}">
                <a16:creationId xmlns:a16="http://schemas.microsoft.com/office/drawing/2014/main" id="{79829CA0-0089-4918-8456-22522B860A52}"/>
              </a:ext>
            </a:extLst>
          </p:cNvPr>
          <p:cNvSpPr txBox="1"/>
          <p:nvPr/>
        </p:nvSpPr>
        <p:spPr>
          <a:xfrm>
            <a:off x="2955576" y="14022623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6" name="Google Shape;433;p6">
            <a:extLst>
              <a:ext uri="{FF2B5EF4-FFF2-40B4-BE49-F238E27FC236}">
                <a16:creationId xmlns:a16="http://schemas.microsoft.com/office/drawing/2014/main" id="{F817D92B-7DE9-4AE6-87C6-E0DB213E8AAC}"/>
              </a:ext>
            </a:extLst>
          </p:cNvPr>
          <p:cNvSpPr txBox="1"/>
          <p:nvPr/>
        </p:nvSpPr>
        <p:spPr>
          <a:xfrm>
            <a:off x="2962090" y="15036672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590E049E-9AD6-43D8-BD15-077228FF6FC5}"/>
              </a:ext>
            </a:extLst>
          </p:cNvPr>
          <p:cNvSpPr txBox="1"/>
          <p:nvPr/>
        </p:nvSpPr>
        <p:spPr>
          <a:xfrm>
            <a:off x="3574324" y="12962347"/>
            <a:ext cx="6364547" cy="496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9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_______________________________.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EA162787-966A-46C3-92C2-CE2A6DA6B330}"/>
              </a:ext>
            </a:extLst>
          </p:cNvPr>
          <p:cNvSpPr txBox="1"/>
          <p:nvPr/>
        </p:nvSpPr>
        <p:spPr>
          <a:xfrm>
            <a:off x="3619087" y="14010400"/>
            <a:ext cx="6364547" cy="496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9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_______________________________.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557ECDA4-2486-4308-AD9B-49F3CAF6F1F1}"/>
              </a:ext>
            </a:extLst>
          </p:cNvPr>
          <p:cNvSpPr txBox="1"/>
          <p:nvPr/>
        </p:nvSpPr>
        <p:spPr>
          <a:xfrm>
            <a:off x="3567810" y="15005006"/>
            <a:ext cx="6364547" cy="496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9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_______________________________.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7A0958C-0E33-42E0-81AC-B9AB5E767591}"/>
              </a:ext>
            </a:extLst>
          </p:cNvPr>
          <p:cNvGrpSpPr/>
          <p:nvPr/>
        </p:nvGrpSpPr>
        <p:grpSpPr>
          <a:xfrm>
            <a:off x="7166097" y="282179"/>
            <a:ext cx="1055766" cy="748824"/>
            <a:chOff x="3814354" y="2201705"/>
            <a:chExt cx="643357" cy="456315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E9476602-4FBF-466A-AF5B-5854A703172E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ADD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DC5F64A-29E4-4AD8-88F3-EA594FF855A0}"/>
                </a:ext>
              </a:extLst>
            </p:cNvPr>
            <p:cNvSpPr txBox="1"/>
            <p:nvPr/>
          </p:nvSpPr>
          <p:spPr>
            <a:xfrm rot="20463376">
              <a:off x="3912016" y="2214712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FADD2E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5" name="Picture 4" descr="Free Watercolor Brushstroke illustration and picture">
            <a:extLst>
              <a:ext uri="{FF2B5EF4-FFF2-40B4-BE49-F238E27FC236}">
                <a16:creationId xmlns:a16="http://schemas.microsoft.com/office/drawing/2014/main" id="{D875999D-03F4-4C2D-A0C4-2DEAB33A0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069" y="15577891"/>
            <a:ext cx="818940" cy="58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E34ECDE8-3042-487D-B513-4B217FC18E0F}"/>
              </a:ext>
            </a:extLst>
          </p:cNvPr>
          <p:cNvSpPr txBox="1"/>
          <p:nvPr/>
        </p:nvSpPr>
        <p:spPr>
          <a:xfrm>
            <a:off x="11544782" y="15665798"/>
            <a:ext cx="385042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400300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Jaune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0AE0F55-4052-48D8-8D52-F6C9EDEFBC12}"/>
              </a:ext>
            </a:extLst>
          </p:cNvPr>
          <p:cNvGrpSpPr/>
          <p:nvPr/>
        </p:nvGrpSpPr>
        <p:grpSpPr>
          <a:xfrm>
            <a:off x="236664" y="984842"/>
            <a:ext cx="2331393" cy="849944"/>
            <a:chOff x="265969" y="4581662"/>
            <a:chExt cx="2331393" cy="849944"/>
          </a:xfrm>
        </p:grpSpPr>
        <p:sp>
          <p:nvSpPr>
            <p:cNvPr id="79" name="Title 1">
              <a:extLst>
                <a:ext uri="{FF2B5EF4-FFF2-40B4-BE49-F238E27FC236}">
                  <a16:creationId xmlns:a16="http://schemas.microsoft.com/office/drawing/2014/main" id="{20E92533-A3D7-480A-BDA7-F57115A624A9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4" name="Picture 13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D11AAD35-C4A7-49FC-9A69-A9112DCB3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87EAB991-10CF-44F7-B13A-ABADBCE7CD67}"/>
              </a:ext>
            </a:extLst>
          </p:cNvPr>
          <p:cNvSpPr txBox="1"/>
          <p:nvPr/>
        </p:nvSpPr>
        <p:spPr>
          <a:xfrm>
            <a:off x="2595169" y="1132191"/>
            <a:ext cx="6907660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Madame Vidal takes the register.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33" name="Table 51">
            <a:extLst>
              <a:ext uri="{FF2B5EF4-FFF2-40B4-BE49-F238E27FC236}">
                <a16:creationId xmlns:a16="http://schemas.microsoft.com/office/drawing/2014/main" id="{FD0BC409-6F74-41BC-A2DD-856FBB7DE6E2}"/>
              </a:ext>
            </a:extLst>
          </p:cNvPr>
          <p:cNvGraphicFramePr>
            <a:graphicFrameLocks noGrp="1"/>
          </p:cNvGraphicFramePr>
          <p:nvPr/>
        </p:nvGraphicFramePr>
        <p:xfrm>
          <a:off x="439372" y="1952458"/>
          <a:ext cx="6293937" cy="44922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9566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202873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468007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953491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795640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4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Pupil (I)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4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Someone else (s/he)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0797608"/>
                  </a:ext>
                </a:extLst>
              </a:tr>
              <a:tr h="46553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Ex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Coralie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6553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Lara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6553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Marie-Laure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46553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Omar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/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  <a:tr h="46553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Charles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077367"/>
                  </a:ext>
                </a:extLst>
              </a:tr>
              <a:tr h="46553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Garice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3789428"/>
                  </a:ext>
                </a:extLst>
              </a:tr>
              <a:tr h="46553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Océane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5492749"/>
                  </a:ext>
                </a:extLst>
              </a:tr>
            </a:tbl>
          </a:graphicData>
        </a:graphic>
      </p:graphicFrame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CC3D6991-F834-434F-8325-ADEA3CEBAF98}"/>
              </a:ext>
            </a:extLst>
          </p:cNvPr>
          <p:cNvSpPr/>
          <p:nvPr/>
        </p:nvSpPr>
        <p:spPr>
          <a:xfrm>
            <a:off x="303761" y="6555654"/>
            <a:ext cx="11584478" cy="3752128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Title 1">
            <a:extLst>
              <a:ext uri="{FF2B5EF4-FFF2-40B4-BE49-F238E27FC236}">
                <a16:creationId xmlns:a16="http://schemas.microsoft.com/office/drawing/2014/main" id="{9522AC04-9C22-4E16-BEA4-8289B2E499F7}"/>
              </a:ext>
            </a:extLst>
          </p:cNvPr>
          <p:cNvSpPr txBox="1">
            <a:spLocks/>
          </p:cNvSpPr>
          <p:nvPr/>
        </p:nvSpPr>
        <p:spPr>
          <a:xfrm>
            <a:off x="9685418" y="6709054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9" name="Google Shape;170;p8" descr="Jigsaw, Puzzle, Piece, Game, Concept, Solution">
            <a:extLst>
              <a:ext uri="{FF2B5EF4-FFF2-40B4-BE49-F238E27FC236}">
                <a16:creationId xmlns:a16="http://schemas.microsoft.com/office/drawing/2014/main" id="{3C034C8E-447E-48B3-9ACA-71FB6148FB8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03081" y="6624782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CustomShape 3">
            <a:extLst>
              <a:ext uri="{FF2B5EF4-FFF2-40B4-BE49-F238E27FC236}">
                <a16:creationId xmlns:a16="http://schemas.microsoft.com/office/drawing/2014/main" id="{16EB09EC-8632-4ED7-98BB-19FB47FED3A9}"/>
              </a:ext>
            </a:extLst>
          </p:cNvPr>
          <p:cNvSpPr/>
          <p:nvPr/>
        </p:nvSpPr>
        <p:spPr>
          <a:xfrm>
            <a:off x="371626" y="7126792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The spelling and sound of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adjectives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sometimes change.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3" name="Title 1">
            <a:extLst>
              <a:ext uri="{FF2B5EF4-FFF2-40B4-BE49-F238E27FC236}">
                <a16:creationId xmlns:a16="http://schemas.microsoft.com/office/drawing/2014/main" id="{83CBD1A0-D558-4813-AD50-56E9CF490644}"/>
              </a:ext>
            </a:extLst>
          </p:cNvPr>
          <p:cNvSpPr txBox="1">
            <a:spLocks/>
          </p:cNvSpPr>
          <p:nvPr/>
        </p:nvSpPr>
        <p:spPr>
          <a:xfrm>
            <a:off x="366282" y="6600771"/>
            <a:ext cx="3660938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j-cs"/>
              </a:rPr>
              <a:t>Using adjectives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26342C1A-0E21-4877-9A02-085310539591}"/>
              </a:ext>
            </a:extLst>
          </p:cNvPr>
          <p:cNvSpPr/>
          <p:nvPr/>
        </p:nvSpPr>
        <p:spPr>
          <a:xfrm>
            <a:off x="402008" y="7619276"/>
            <a:ext cx="11407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often add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‘e’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the end for the feminine form.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CBD509C2-A4CC-4390-BFED-DDC5783CEEC7}"/>
              </a:ext>
            </a:extLst>
          </p:cNvPr>
          <p:cNvSpPr txBox="1"/>
          <p:nvPr/>
        </p:nvSpPr>
        <p:spPr>
          <a:xfrm>
            <a:off x="2610303" y="10674195"/>
            <a:ext cx="7508787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Monsieur Lemaire has also taken the register.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B51F947A-5B1E-439B-A4D4-D1C29F173C7C}"/>
              </a:ext>
            </a:extLst>
          </p:cNvPr>
          <p:cNvGrpSpPr/>
          <p:nvPr/>
        </p:nvGrpSpPr>
        <p:grpSpPr>
          <a:xfrm>
            <a:off x="290012" y="10550187"/>
            <a:ext cx="2268556" cy="862054"/>
            <a:chOff x="314909" y="12083263"/>
            <a:chExt cx="2268556" cy="862054"/>
          </a:xfrm>
        </p:grpSpPr>
        <p:sp>
          <p:nvSpPr>
            <p:cNvPr id="160" name="Title 1">
              <a:extLst>
                <a:ext uri="{FF2B5EF4-FFF2-40B4-BE49-F238E27FC236}">
                  <a16:creationId xmlns:a16="http://schemas.microsoft.com/office/drawing/2014/main" id="{A46CDFFE-FCE0-432D-A800-D61E9D918423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61" name="Picture 160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9D2B3E51-35A2-4A36-8803-5302FCA31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pic>
        <p:nvPicPr>
          <p:cNvPr id="76" name="Google Shape;232;p10">
            <a:extLst>
              <a:ext uri="{FF2B5EF4-FFF2-40B4-BE49-F238E27FC236}">
                <a16:creationId xmlns:a16="http://schemas.microsoft.com/office/drawing/2014/main" id="{8D2CCD49-FAC8-4597-A664-D22B5D894BC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28448" y="779955"/>
            <a:ext cx="1365883" cy="13658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D283EB0E-CC34-4550-8620-E596CFDE4825}"/>
              </a:ext>
            </a:extLst>
          </p:cNvPr>
          <p:cNvGrpSpPr/>
          <p:nvPr/>
        </p:nvGrpSpPr>
        <p:grpSpPr>
          <a:xfrm>
            <a:off x="10192867" y="1960381"/>
            <a:ext cx="1619646" cy="1143278"/>
            <a:chOff x="8512627" y="4194628"/>
            <a:chExt cx="986972" cy="696685"/>
          </a:xfrm>
        </p:grpSpPr>
        <p:sp>
          <p:nvSpPr>
            <p:cNvPr id="78" name="Rectangle: Folded Corner 77">
              <a:extLst>
                <a:ext uri="{FF2B5EF4-FFF2-40B4-BE49-F238E27FC236}">
                  <a16:creationId xmlns:a16="http://schemas.microsoft.com/office/drawing/2014/main" id="{F38F0E93-2CFC-4C16-BC02-AE56149B4950}"/>
                </a:ext>
              </a:extLst>
            </p:cNvPr>
            <p:cNvSpPr/>
            <p:nvPr/>
          </p:nvSpPr>
          <p:spPr>
            <a:xfrm>
              <a:off x="8635999" y="4194628"/>
              <a:ext cx="740229" cy="696685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23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FE5B227B-564E-47B3-9BB1-29C4E70E293A}"/>
                </a:ext>
              </a:extLst>
            </p:cNvPr>
            <p:cNvSpPr txBox="1"/>
            <p:nvPr/>
          </p:nvSpPr>
          <p:spPr>
            <a:xfrm>
              <a:off x="8512627" y="4265971"/>
              <a:ext cx="986972" cy="517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41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Madame </a:t>
              </a:r>
              <a:r>
                <a:rPr kumimoji="0" lang="en-GB" sz="1641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Vidal =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41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Mrs Vidal</a:t>
              </a: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23A828D-1D0E-48C1-BA3B-CB9FDB2E6D04}"/>
              </a:ext>
            </a:extLst>
          </p:cNvPr>
          <p:cNvGraphicFramePr>
            <a:graphicFrameLocks noGrp="1"/>
          </p:cNvGraphicFramePr>
          <p:nvPr/>
        </p:nvGraphicFramePr>
        <p:xfrm>
          <a:off x="7080353" y="1960381"/>
          <a:ext cx="1468007" cy="44772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007">
                  <a:extLst>
                    <a:ext uri="{9D8B030D-6E8A-4147-A177-3AD203B41FA5}">
                      <a16:colId xmlns:a16="http://schemas.microsoft.com/office/drawing/2014/main" val="844577121"/>
                    </a:ext>
                  </a:extLst>
                </a:gridCol>
              </a:tblGrid>
              <a:tr h="866186"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40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Verbe</a:t>
                      </a:r>
                      <a:endParaRPr lang="en-GB" sz="24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1370971"/>
                  </a:ext>
                </a:extLst>
              </a:tr>
              <a:tr h="51588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suis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1063307"/>
                  </a:ext>
                </a:extLst>
              </a:tr>
              <a:tr h="51588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4366942"/>
                  </a:ext>
                </a:extLst>
              </a:tr>
              <a:tr h="51588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6799414"/>
                  </a:ext>
                </a:extLst>
              </a:tr>
              <a:tr h="503867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4801731"/>
                  </a:ext>
                </a:extLst>
              </a:tr>
              <a:tr h="51588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0760599"/>
                  </a:ext>
                </a:extLst>
              </a:tr>
              <a:tr h="51588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3165406"/>
                  </a:ext>
                </a:extLst>
              </a:tr>
              <a:tr h="51588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5433092"/>
                  </a:ext>
                </a:extLst>
              </a:tr>
            </a:tbl>
          </a:graphicData>
        </a:graphic>
      </p:graphicFrame>
      <p:graphicFrame>
        <p:nvGraphicFramePr>
          <p:cNvPr id="82" name="Table 81">
            <a:extLst>
              <a:ext uri="{FF2B5EF4-FFF2-40B4-BE49-F238E27FC236}">
                <a16:creationId xmlns:a16="http://schemas.microsoft.com/office/drawing/2014/main" id="{1EAB6988-38FD-459F-B239-E6CE00BE0308}"/>
              </a:ext>
            </a:extLst>
          </p:cNvPr>
          <p:cNvGraphicFramePr>
            <a:graphicFrameLocks noGrp="1"/>
          </p:cNvGraphicFramePr>
          <p:nvPr/>
        </p:nvGraphicFramePr>
        <p:xfrm>
          <a:off x="8664229" y="1966268"/>
          <a:ext cx="1468007" cy="44775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007">
                  <a:extLst>
                    <a:ext uri="{9D8B030D-6E8A-4147-A177-3AD203B41FA5}">
                      <a16:colId xmlns:a16="http://schemas.microsoft.com/office/drawing/2014/main" val="844577121"/>
                    </a:ext>
                  </a:extLst>
                </a:gridCol>
              </a:tblGrid>
              <a:tr h="866843"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40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anglais</a:t>
                      </a:r>
                      <a:endParaRPr lang="en-GB" sz="24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1370971"/>
                  </a:ext>
                </a:extLst>
              </a:tr>
              <a:tr h="51245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am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1063307"/>
                  </a:ext>
                </a:extLst>
              </a:tr>
              <a:tr h="512458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4366942"/>
                  </a:ext>
                </a:extLst>
              </a:tr>
              <a:tr h="512458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6799414"/>
                  </a:ext>
                </a:extLst>
              </a:tr>
              <a:tr h="51245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4801731"/>
                  </a:ext>
                </a:extLst>
              </a:tr>
              <a:tr h="51245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0760599"/>
                  </a:ext>
                </a:extLst>
              </a:tr>
              <a:tr h="51245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3165406"/>
                  </a:ext>
                </a:extLst>
              </a:tr>
              <a:tr h="51245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5433092"/>
                  </a:ext>
                </a:extLst>
              </a:tr>
            </a:tbl>
          </a:graphicData>
        </a:graphic>
      </p:graphicFrame>
      <p:pic>
        <p:nvPicPr>
          <p:cNvPr id="83" name="Picture 2">
            <a:extLst>
              <a:ext uri="{FF2B5EF4-FFF2-40B4-BE49-F238E27FC236}">
                <a16:creationId xmlns:a16="http://schemas.microsoft.com/office/drawing/2014/main" id="{317983DE-6C54-4E19-A60C-D9D79AB4DAAF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9122473" y="1749182"/>
            <a:ext cx="441889" cy="328275"/>
          </a:xfrm>
          <a:prstGeom prst="rect">
            <a:avLst/>
          </a:prstGeom>
          <a:ln>
            <a:noFill/>
          </a:ln>
        </p:spPr>
      </p:pic>
      <p:pic>
        <p:nvPicPr>
          <p:cNvPr id="85" name="Google Shape;241;p34">
            <a:extLst>
              <a:ext uri="{FF2B5EF4-FFF2-40B4-BE49-F238E27FC236}">
                <a16:creationId xmlns:a16="http://schemas.microsoft.com/office/drawing/2014/main" id="{7248145B-2B12-4603-90A5-03B56EEE8DCB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678027" y="1762895"/>
            <a:ext cx="540000" cy="540000"/>
          </a:xfrm>
          <a:prstGeom prst="rect">
            <a:avLst/>
          </a:prstGeom>
          <a:ln>
            <a:noFill/>
          </a:ln>
        </p:spPr>
      </p:pic>
      <p:sp>
        <p:nvSpPr>
          <p:cNvPr id="86" name="CustomShape 3">
            <a:extLst>
              <a:ext uri="{FF2B5EF4-FFF2-40B4-BE49-F238E27FC236}">
                <a16:creationId xmlns:a16="http://schemas.microsoft.com/office/drawing/2014/main" id="{032D294D-C7D4-48CC-B7C4-621A2F272501}"/>
              </a:ext>
            </a:extLst>
          </p:cNvPr>
          <p:cNvSpPr/>
          <p:nvPr/>
        </p:nvSpPr>
        <p:spPr>
          <a:xfrm>
            <a:off x="810283" y="1744787"/>
            <a:ext cx="178488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ndika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ndika"/>
                <a:ea typeface="Century Gothic"/>
                <a:cs typeface="+mn-cs"/>
              </a:rPr>
              <a:t>.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5D238AE6-E88D-49AF-97A7-A839244B7EEA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324714" y="1164646"/>
            <a:ext cx="1615580" cy="1609483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729389D4-8FAC-48AF-A126-0D27F6A2D3C3}"/>
              </a:ext>
            </a:extLst>
          </p:cNvPr>
          <p:cNvSpPr/>
          <p:nvPr/>
        </p:nvSpPr>
        <p:spPr>
          <a:xfrm>
            <a:off x="502611" y="8154690"/>
            <a:ext cx="2003568" cy="4616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Masculine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C7B7EC8-85CB-4A0A-A0F6-058E8FF50F17}"/>
              </a:ext>
            </a:extLst>
          </p:cNvPr>
          <p:cNvSpPr/>
          <p:nvPr/>
        </p:nvSpPr>
        <p:spPr>
          <a:xfrm>
            <a:off x="529532" y="9464102"/>
            <a:ext cx="2003568" cy="461665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Feminine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CustomShape 6">
            <a:extLst>
              <a:ext uri="{FF2B5EF4-FFF2-40B4-BE49-F238E27FC236}">
                <a16:creationId xmlns:a16="http://schemas.microsoft.com/office/drawing/2014/main" id="{8BBFC33C-AF88-4408-AA96-0B01FF6D44AE}"/>
              </a:ext>
            </a:extLst>
          </p:cNvPr>
          <p:cNvSpPr/>
          <p:nvPr/>
        </p:nvSpPr>
        <p:spPr>
          <a:xfrm>
            <a:off x="2880443" y="8100744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Je 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suis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présen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1" name="CustomShape 6">
            <a:extLst>
              <a:ext uri="{FF2B5EF4-FFF2-40B4-BE49-F238E27FC236}">
                <a16:creationId xmlns:a16="http://schemas.microsoft.com/office/drawing/2014/main" id="{3D6CD92D-A289-48B6-9480-1B5AF382CECC}"/>
              </a:ext>
            </a:extLst>
          </p:cNvPr>
          <p:cNvSpPr/>
          <p:nvPr/>
        </p:nvSpPr>
        <p:spPr>
          <a:xfrm>
            <a:off x="6138741" y="8130239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</a:t>
            </a:r>
            <a:r>
              <a:rPr kumimoji="0" lang="en-GB" sz="2400" b="0" i="1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(a boy) 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am present.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CustomShape 6">
            <a:extLst>
              <a:ext uri="{FF2B5EF4-FFF2-40B4-BE49-F238E27FC236}">
                <a16:creationId xmlns:a16="http://schemas.microsoft.com/office/drawing/2014/main" id="{0558FECF-98BF-48AD-98D3-B92E0E12F6E8}"/>
              </a:ext>
            </a:extLst>
          </p:cNvPr>
          <p:cNvSpPr/>
          <p:nvPr/>
        </p:nvSpPr>
        <p:spPr>
          <a:xfrm>
            <a:off x="2913953" y="8592022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Il 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est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absen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3" name="CustomShape 6">
            <a:extLst>
              <a:ext uri="{FF2B5EF4-FFF2-40B4-BE49-F238E27FC236}">
                <a16:creationId xmlns:a16="http://schemas.microsoft.com/office/drawing/2014/main" id="{E9469EC4-05F9-4652-BF37-6336C980F6A1}"/>
              </a:ext>
            </a:extLst>
          </p:cNvPr>
          <p:cNvSpPr/>
          <p:nvPr/>
        </p:nvSpPr>
        <p:spPr>
          <a:xfrm>
            <a:off x="6129510" y="8615309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He is absent.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4" name="CustomShape 6">
            <a:extLst>
              <a:ext uri="{FF2B5EF4-FFF2-40B4-BE49-F238E27FC236}">
                <a16:creationId xmlns:a16="http://schemas.microsoft.com/office/drawing/2014/main" id="{214485D4-7760-4941-8051-D6C259EA574B}"/>
              </a:ext>
            </a:extLst>
          </p:cNvPr>
          <p:cNvSpPr/>
          <p:nvPr/>
        </p:nvSpPr>
        <p:spPr>
          <a:xfrm>
            <a:off x="2871019" y="9263290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suis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présent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5" name="CustomShape 6">
            <a:extLst>
              <a:ext uri="{FF2B5EF4-FFF2-40B4-BE49-F238E27FC236}">
                <a16:creationId xmlns:a16="http://schemas.microsoft.com/office/drawing/2014/main" id="{854009B1-4C4E-4D5B-966C-9CD3C38BA207}"/>
              </a:ext>
            </a:extLst>
          </p:cNvPr>
          <p:cNvSpPr/>
          <p:nvPr/>
        </p:nvSpPr>
        <p:spPr>
          <a:xfrm>
            <a:off x="2912732" y="9755867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Elle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absent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6" name="CustomShape 6">
            <a:extLst>
              <a:ext uri="{FF2B5EF4-FFF2-40B4-BE49-F238E27FC236}">
                <a16:creationId xmlns:a16="http://schemas.microsoft.com/office/drawing/2014/main" id="{FEE95654-C342-4193-9B9C-4A2AD538520C}"/>
              </a:ext>
            </a:extLst>
          </p:cNvPr>
          <p:cNvSpPr/>
          <p:nvPr/>
        </p:nvSpPr>
        <p:spPr>
          <a:xfrm>
            <a:off x="6136876" y="9257832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</a:t>
            </a:r>
            <a: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(a girl)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am present.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8" name="CustomShape 6">
            <a:extLst>
              <a:ext uri="{FF2B5EF4-FFF2-40B4-BE49-F238E27FC236}">
                <a16:creationId xmlns:a16="http://schemas.microsoft.com/office/drawing/2014/main" id="{14ABD39E-F0F9-4EFA-B3B9-59122510F9ED}"/>
              </a:ext>
            </a:extLst>
          </p:cNvPr>
          <p:cNvSpPr/>
          <p:nvPr/>
        </p:nvSpPr>
        <p:spPr>
          <a:xfrm>
            <a:off x="6078716" y="9804257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She is absent.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4" name="Picture 103" descr="Shape, circle&#10;&#10;Description automatically generated">
            <a:extLst>
              <a:ext uri="{FF2B5EF4-FFF2-40B4-BE49-F238E27FC236}">
                <a16:creationId xmlns:a16="http://schemas.microsoft.com/office/drawing/2014/main" id="{49EFE3BD-477F-4685-9F32-E8F8590799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453" y="8103214"/>
            <a:ext cx="518288" cy="622336"/>
          </a:xfrm>
          <a:prstGeom prst="rect">
            <a:avLst/>
          </a:prstGeom>
        </p:spPr>
      </p:pic>
      <p:pic>
        <p:nvPicPr>
          <p:cNvPr id="105" name="Picture 104" descr="Shape, circle&#10;&#10;Description automatically generated">
            <a:extLst>
              <a:ext uri="{FF2B5EF4-FFF2-40B4-BE49-F238E27FC236}">
                <a16:creationId xmlns:a16="http://schemas.microsoft.com/office/drawing/2014/main" id="{AABC7152-893D-458F-B62C-599B31FBC4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221" y="8568094"/>
            <a:ext cx="518288" cy="622336"/>
          </a:xfrm>
          <a:prstGeom prst="rect">
            <a:avLst/>
          </a:prstGeom>
        </p:spPr>
      </p:pic>
      <p:pic>
        <p:nvPicPr>
          <p:cNvPr id="107" name="Google Shape;213;p9" descr="Icon&#10;&#10;Description automatically generated">
            <a:extLst>
              <a:ext uri="{FF2B5EF4-FFF2-40B4-BE49-F238E27FC236}">
                <a16:creationId xmlns:a16="http://schemas.microsoft.com/office/drawing/2014/main" id="{21D4D6A7-A1EF-4CC5-BAD5-9AACE2F2E5E1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679203" y="10118618"/>
            <a:ext cx="1197616" cy="12060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79EB7338-7FB8-4992-9685-98C2764444E8}"/>
              </a:ext>
            </a:extLst>
          </p:cNvPr>
          <p:cNvGrpSpPr/>
          <p:nvPr/>
        </p:nvGrpSpPr>
        <p:grpSpPr>
          <a:xfrm>
            <a:off x="10439545" y="11567609"/>
            <a:ext cx="1619646" cy="1143278"/>
            <a:chOff x="8512627" y="4194628"/>
            <a:chExt cx="986972" cy="696685"/>
          </a:xfrm>
        </p:grpSpPr>
        <p:sp>
          <p:nvSpPr>
            <p:cNvPr id="112" name="Rectangle: Folded Corner 111">
              <a:extLst>
                <a:ext uri="{FF2B5EF4-FFF2-40B4-BE49-F238E27FC236}">
                  <a16:creationId xmlns:a16="http://schemas.microsoft.com/office/drawing/2014/main" id="{EC5ABA16-E580-4B8B-B96D-9B0A09882BBC}"/>
                </a:ext>
              </a:extLst>
            </p:cNvPr>
            <p:cNvSpPr/>
            <p:nvPr/>
          </p:nvSpPr>
          <p:spPr>
            <a:xfrm>
              <a:off x="8635999" y="4194628"/>
              <a:ext cx="740229" cy="696685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23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2A5C933-2012-4242-A2EA-36BEF58FCD3F}"/>
                </a:ext>
              </a:extLst>
            </p:cNvPr>
            <p:cNvSpPr txBox="1"/>
            <p:nvPr/>
          </p:nvSpPr>
          <p:spPr>
            <a:xfrm>
              <a:off x="8512627" y="4265971"/>
              <a:ext cx="986972" cy="517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41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Monsieur </a:t>
              </a:r>
              <a:r>
                <a:rPr kumimoji="0" lang="en-GB" sz="1641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Lemaire =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41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Mr Lemaire</a:t>
              </a:r>
            </a:p>
          </p:txBody>
        </p:sp>
      </p:grpSp>
      <p:sp>
        <p:nvSpPr>
          <p:cNvPr id="5" name="Call-out: Up Arrow 4">
            <a:extLst>
              <a:ext uri="{FF2B5EF4-FFF2-40B4-BE49-F238E27FC236}">
                <a16:creationId xmlns:a16="http://schemas.microsoft.com/office/drawing/2014/main" id="{8152FEDB-74CC-446F-8B52-2D16C287F109}"/>
              </a:ext>
            </a:extLst>
          </p:cNvPr>
          <p:cNvSpPr/>
          <p:nvPr/>
        </p:nvSpPr>
        <p:spPr>
          <a:xfrm>
            <a:off x="4210288" y="10133228"/>
            <a:ext cx="2318104" cy="575121"/>
          </a:xfrm>
          <a:prstGeom prst="upArrowCallou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FF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Pronounce the ‘t’.</a:t>
            </a:r>
          </a:p>
        </p:txBody>
      </p:sp>
      <p:graphicFrame>
        <p:nvGraphicFramePr>
          <p:cNvPr id="114" name="Table 5">
            <a:extLst>
              <a:ext uri="{FF2B5EF4-FFF2-40B4-BE49-F238E27FC236}">
                <a16:creationId xmlns:a16="http://schemas.microsoft.com/office/drawing/2014/main" id="{268CA82B-98DF-49FE-B2EE-76DFF6ED6B56}"/>
              </a:ext>
            </a:extLst>
          </p:cNvPr>
          <p:cNvGraphicFramePr/>
          <p:nvPr/>
        </p:nvGraphicFramePr>
        <p:xfrm>
          <a:off x="1075682" y="11459353"/>
          <a:ext cx="7514250" cy="4514031"/>
        </p:xfrm>
        <a:graphic>
          <a:graphicData uri="http://schemas.openxmlformats.org/drawingml/2006/table">
            <a:tbl>
              <a:tblPr/>
              <a:tblGrid>
                <a:gridCol w="505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68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4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72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786EB1"/>
                          </a:solidFill>
                          <a:latin typeface="Century gothic"/>
                          <a:ea typeface="Century Gothic"/>
                        </a:rPr>
                        <a:t>Ex</a:t>
                      </a:r>
                      <a:endParaRPr lang="en-GB" sz="2000" b="0" strike="noStrike" spc="-1" dirty="0">
                        <a:solidFill>
                          <a:srgbClr val="786EB1"/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Adèle</a:t>
                      </a: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</a:rPr>
                        <a:t>Olivier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est</a:t>
                      </a: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 </a:t>
                      </a:r>
                      <a:r>
                        <a:rPr lang="en-GB" sz="20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présent</a:t>
                      </a:r>
                      <a:r>
                        <a:rPr lang="en-GB" sz="2000" b="1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e</a:t>
                      </a: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.</a:t>
                      </a: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786EB1"/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2000" b="0" strike="noStrike" spc="-1">
                        <a:solidFill>
                          <a:srgbClr val="786EB1"/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Anne</a:t>
                      </a: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</a:rPr>
                        <a:t>Milo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est</a:t>
                      </a: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 </a:t>
                      </a:r>
                      <a:r>
                        <a:rPr lang="en-GB" sz="20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présent</a:t>
                      </a: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.</a:t>
                      </a: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786EB1"/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2000" b="0" strike="noStrike" spc="-1">
                        <a:solidFill>
                          <a:srgbClr val="786EB1"/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Lucas</a:t>
                      </a: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</a:rPr>
                        <a:t>Callie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est</a:t>
                      </a: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 absent.</a:t>
                      </a: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786EB1"/>
                          </a:solidFill>
                          <a:latin typeface="Century gothic"/>
                          <a:ea typeface="Century Gothic"/>
                        </a:rPr>
                        <a:t>3</a:t>
                      </a:r>
                      <a:endParaRPr lang="en-GB" sz="2000" b="0" strike="noStrike" spc="-1">
                        <a:solidFill>
                          <a:srgbClr val="786EB1"/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Maxime</a:t>
                      </a: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</a:rPr>
                        <a:t>Hannah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est</a:t>
                      </a: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 </a:t>
                      </a:r>
                      <a:r>
                        <a:rPr lang="en-GB" sz="20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présent</a:t>
                      </a:r>
                      <a:r>
                        <a:rPr lang="en-GB" sz="2000" b="1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e</a:t>
                      </a: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.</a:t>
                      </a: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786EB1"/>
                          </a:solidFill>
                          <a:latin typeface="Century gothic"/>
                          <a:ea typeface="Century Gothic"/>
                        </a:rPr>
                        <a:t>4</a:t>
                      </a:r>
                      <a:endParaRPr lang="en-GB" sz="2000" b="0" strike="noStrike" spc="-1">
                        <a:solidFill>
                          <a:srgbClr val="786EB1"/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Patrice</a:t>
                      </a: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</a:rPr>
                        <a:t>Naomie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est</a:t>
                      </a: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 absent</a:t>
                      </a:r>
                      <a:r>
                        <a:rPr lang="en-GB" sz="2000" b="1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e</a:t>
                      </a: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.</a:t>
                      </a: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786EB1"/>
                          </a:solidFill>
                          <a:latin typeface="Century gothic"/>
                          <a:ea typeface="Century Gothic"/>
                        </a:rPr>
                        <a:t>5</a:t>
                      </a:r>
                      <a:endParaRPr lang="en-GB" sz="2000" b="0" strike="noStrike" spc="-1">
                        <a:solidFill>
                          <a:srgbClr val="786EB1"/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</a:rPr>
                        <a:t>Sophie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</a:rPr>
                        <a:t>Oscar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est</a:t>
                      </a: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 </a:t>
                      </a:r>
                      <a:r>
                        <a:rPr lang="en-GB" sz="20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présent</a:t>
                      </a: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.</a:t>
                      </a: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786EB1"/>
                          </a:solidFill>
                          <a:latin typeface="Century gothic"/>
                          <a:ea typeface="Century Gothic"/>
                        </a:rPr>
                        <a:t>6</a:t>
                      </a:r>
                      <a:endParaRPr lang="en-GB" sz="2000" b="0" strike="noStrike" spc="-1">
                        <a:solidFill>
                          <a:srgbClr val="786EB1"/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Pascal</a:t>
                      </a: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</a:rPr>
                        <a:t>Mia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est</a:t>
                      </a: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 absent.</a:t>
                      </a: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786EB1"/>
                          </a:solidFill>
                          <a:latin typeface="Century gothic"/>
                          <a:ea typeface="Century Gothic"/>
                        </a:rPr>
                        <a:t>7</a:t>
                      </a:r>
                      <a:endParaRPr lang="en-GB" sz="2000" b="0" strike="noStrike" spc="-1">
                        <a:solidFill>
                          <a:srgbClr val="786EB1"/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Odile</a:t>
                      </a: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</a:rPr>
                        <a:t>Ali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est</a:t>
                      </a: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 </a:t>
                      </a:r>
                      <a:r>
                        <a:rPr lang="en-GB" sz="20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présent</a:t>
                      </a:r>
                      <a:r>
                        <a:rPr lang="en-GB" sz="2000" b="1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e</a:t>
                      </a: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.</a:t>
                      </a: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786EB1"/>
                          </a:solidFill>
                          <a:latin typeface="Century gothic"/>
                          <a:ea typeface="Century Gothic"/>
                        </a:rPr>
                        <a:t>8</a:t>
                      </a:r>
                      <a:endParaRPr lang="en-GB" sz="2000" b="0" strike="noStrike" spc="-1" dirty="0">
                        <a:solidFill>
                          <a:srgbClr val="786EB1"/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Charlotte</a:t>
                      </a: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</a:rPr>
                        <a:t>Amir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est</a:t>
                      </a: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 </a:t>
                      </a:r>
                      <a:r>
                        <a:rPr lang="en-GB" sz="2000" b="0" strike="noStrike" spc="-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présent</a:t>
                      </a:r>
                      <a:r>
                        <a:rPr lang="en-GB" sz="2000" b="0" strike="noStrike" spc="-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.</a:t>
                      </a:r>
                      <a:endParaRPr lang="en-GB" sz="2000" b="0" strike="noStrike" spc="-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19" name="Picture 118">
            <a:extLst>
              <a:ext uri="{FF2B5EF4-FFF2-40B4-BE49-F238E27FC236}">
                <a16:creationId xmlns:a16="http://schemas.microsoft.com/office/drawing/2014/main" id="{9ADC703F-410F-40F0-A80F-8056822E2FB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1848983" y="11554773"/>
            <a:ext cx="273474" cy="383746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F5FC91EC-0110-4148-A04C-A8095490150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9237" t="14899" r="17129" b="11582"/>
          <a:stretch/>
        </p:blipFill>
        <p:spPr>
          <a:xfrm>
            <a:off x="4299581" y="11525537"/>
            <a:ext cx="287942" cy="420113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3257280A-A3D9-49D7-8FB3-FE849516208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9237" t="14899" r="17129" b="11582"/>
          <a:stretch/>
        </p:blipFill>
        <p:spPr>
          <a:xfrm>
            <a:off x="4303578" y="11991926"/>
            <a:ext cx="287942" cy="420113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AF812941-723A-4E6F-83AF-6DC98582450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1848983" y="12062089"/>
            <a:ext cx="273474" cy="383746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FEC80D9D-7D06-4C99-8A79-5195621B8A9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4328156" y="12544948"/>
            <a:ext cx="273474" cy="383746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6C328EFF-70F9-470B-A1A6-BE9A1166DCE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9237" t="14899" r="17129" b="11582"/>
          <a:stretch/>
        </p:blipFill>
        <p:spPr>
          <a:xfrm>
            <a:off x="1811365" y="12518393"/>
            <a:ext cx="287942" cy="420113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9DEE7068-F2E5-4F8A-84A1-3D31B62623C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4314049" y="13038544"/>
            <a:ext cx="273474" cy="383746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5FB83BA4-D249-4A70-B2DA-9CE24F43133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9237" t="14899" r="17129" b="11582"/>
          <a:stretch/>
        </p:blipFill>
        <p:spPr>
          <a:xfrm>
            <a:off x="1797258" y="13011989"/>
            <a:ext cx="287942" cy="42011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19DEF4D7-5BCC-4738-953E-83C93AE78A4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4299581" y="13528293"/>
            <a:ext cx="273474" cy="383746"/>
          </a:xfrm>
          <a:prstGeom prst="rect">
            <a:avLst/>
          </a:prstGeom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B807D2D1-A0A8-4088-8BCD-D975391D253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9237" t="14899" r="17129" b="11582"/>
          <a:stretch/>
        </p:blipFill>
        <p:spPr>
          <a:xfrm>
            <a:off x="1782790" y="13501738"/>
            <a:ext cx="287942" cy="420113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77E303B4-90D0-46E9-956F-7793821D856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9237" t="14899" r="17129" b="11582"/>
          <a:stretch/>
        </p:blipFill>
        <p:spPr>
          <a:xfrm>
            <a:off x="4280531" y="13995603"/>
            <a:ext cx="287942" cy="420113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78C9CEF8-9672-4FD9-AE2B-334423BB272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1824509" y="14027854"/>
            <a:ext cx="273474" cy="383746"/>
          </a:xfrm>
          <a:prstGeom prst="rect">
            <a:avLst/>
          </a:prstGeom>
        </p:spPr>
      </p:pic>
      <p:pic>
        <p:nvPicPr>
          <p:cNvPr id="173" name="Picture 172">
            <a:extLst>
              <a:ext uri="{FF2B5EF4-FFF2-40B4-BE49-F238E27FC236}">
                <a16:creationId xmlns:a16="http://schemas.microsoft.com/office/drawing/2014/main" id="{DBE04C30-9B68-486E-9F90-28D71E108E9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4302254" y="14503190"/>
            <a:ext cx="273474" cy="383746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C949855E-B397-4453-919C-1D7C8994028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9237" t="14899" r="17129" b="11582"/>
          <a:stretch/>
        </p:blipFill>
        <p:spPr>
          <a:xfrm>
            <a:off x="1804131" y="14515909"/>
            <a:ext cx="287942" cy="420113"/>
          </a:xfrm>
          <a:prstGeom prst="rect">
            <a:avLst/>
          </a:prstGeom>
        </p:spPr>
      </p:pic>
      <p:pic>
        <p:nvPicPr>
          <p:cNvPr id="175" name="Picture 174">
            <a:extLst>
              <a:ext uri="{FF2B5EF4-FFF2-40B4-BE49-F238E27FC236}">
                <a16:creationId xmlns:a16="http://schemas.microsoft.com/office/drawing/2014/main" id="{5CB60F85-A3EE-4ECD-B017-E3680EE43F0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9237" t="14899" r="17129" b="11582"/>
          <a:stretch/>
        </p:blipFill>
        <p:spPr>
          <a:xfrm>
            <a:off x="4253280" y="14960128"/>
            <a:ext cx="287942" cy="420113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A2D6CB3A-31F7-4537-B5D7-5CDA6238634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1824509" y="15032469"/>
            <a:ext cx="273474" cy="383746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FCA0235D-7FB6-4AD5-9657-C27E1FC2814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9237" t="14899" r="17129" b="11582"/>
          <a:stretch/>
        </p:blipFill>
        <p:spPr>
          <a:xfrm>
            <a:off x="4238812" y="15487225"/>
            <a:ext cx="287942" cy="420113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50861946-FCEE-4B90-A521-1F05C35872C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1818599" y="15517156"/>
            <a:ext cx="273474" cy="383746"/>
          </a:xfrm>
          <a:prstGeom prst="rect">
            <a:avLst/>
          </a:prstGeom>
        </p:spPr>
      </p:pic>
      <p:pic>
        <p:nvPicPr>
          <p:cNvPr id="186" name="Google Shape;194;p9">
            <a:extLst>
              <a:ext uri="{FF2B5EF4-FFF2-40B4-BE49-F238E27FC236}">
                <a16:creationId xmlns:a16="http://schemas.microsoft.com/office/drawing/2014/main" id="{6A492431-4AA6-4AAD-92AA-F103276DC8AD}"/>
              </a:ext>
            </a:extLst>
          </p:cNvPr>
          <p:cNvPicPr/>
          <p:nvPr/>
        </p:nvPicPr>
        <p:blipFill>
          <a:blip r:embed="rId14"/>
          <a:stretch/>
        </p:blipFill>
        <p:spPr>
          <a:xfrm>
            <a:off x="125285" y="11373184"/>
            <a:ext cx="961323" cy="907560"/>
          </a:xfrm>
          <a:prstGeom prst="rect">
            <a:avLst/>
          </a:prstGeom>
          <a:ln>
            <a:noFill/>
          </a:ln>
        </p:spPr>
      </p:pic>
      <p:sp>
        <p:nvSpPr>
          <p:cNvPr id="187" name="CustomShape 12">
            <a:extLst>
              <a:ext uri="{FF2B5EF4-FFF2-40B4-BE49-F238E27FC236}">
                <a16:creationId xmlns:a16="http://schemas.microsoft.com/office/drawing/2014/main" id="{7C671CEF-E584-439A-97B7-56D1A82A4FD7}"/>
              </a:ext>
            </a:extLst>
          </p:cNvPr>
          <p:cNvSpPr/>
          <p:nvPr/>
        </p:nvSpPr>
        <p:spPr>
          <a:xfrm>
            <a:off x="1761958" y="11497563"/>
            <a:ext cx="1632581" cy="45994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8" name="Google Shape;241;p34">
            <a:extLst>
              <a:ext uri="{FF2B5EF4-FFF2-40B4-BE49-F238E27FC236}">
                <a16:creationId xmlns:a16="http://schemas.microsoft.com/office/drawing/2014/main" id="{C584AA4D-F874-441F-9453-C48BB88453D0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3784896" y="2833659"/>
            <a:ext cx="540000" cy="540000"/>
          </a:xfrm>
          <a:prstGeom prst="rect">
            <a:avLst/>
          </a:prstGeom>
          <a:ln>
            <a:noFill/>
          </a:ln>
        </p:spPr>
      </p:pic>
      <p:pic>
        <p:nvPicPr>
          <p:cNvPr id="189" name="Google Shape;195;p9">
            <a:extLst>
              <a:ext uri="{FF2B5EF4-FFF2-40B4-BE49-F238E27FC236}">
                <a16:creationId xmlns:a16="http://schemas.microsoft.com/office/drawing/2014/main" id="{1DDA3F86-6EA5-4FF9-A938-2DD88DF68724}"/>
              </a:ext>
            </a:extLst>
          </p:cNvPr>
          <p:cNvPicPr/>
          <p:nvPr/>
        </p:nvPicPr>
        <p:blipFill>
          <a:blip r:embed="rId15"/>
          <a:stretch/>
        </p:blipFill>
        <p:spPr>
          <a:xfrm>
            <a:off x="9398232" y="13528293"/>
            <a:ext cx="2368784" cy="1993925"/>
          </a:xfrm>
          <a:prstGeom prst="rect">
            <a:avLst/>
          </a:prstGeom>
          <a:ln>
            <a:noFill/>
          </a:ln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724DBA7D-B91B-474F-885A-24EF1A71832A}"/>
              </a:ext>
            </a:extLst>
          </p:cNvPr>
          <p:cNvGrpSpPr/>
          <p:nvPr/>
        </p:nvGrpSpPr>
        <p:grpSpPr>
          <a:xfrm>
            <a:off x="7166097" y="282179"/>
            <a:ext cx="1055766" cy="748824"/>
            <a:chOff x="3814354" y="2201705"/>
            <a:chExt cx="643357" cy="456315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B92684C9-7CA6-4254-A316-C40B4B8008FA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ADD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EDA1E1AB-E8FB-4181-BAC2-572FF9B83058}"/>
                </a:ext>
              </a:extLst>
            </p:cNvPr>
            <p:cNvSpPr txBox="1"/>
            <p:nvPr/>
          </p:nvSpPr>
          <p:spPr>
            <a:xfrm rot="20463376">
              <a:off x="3912016" y="2214712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FADD2E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9" name="Picture 4" descr="Free Watercolor Brushstroke illustration and picture">
            <a:extLst>
              <a:ext uri="{FF2B5EF4-FFF2-40B4-BE49-F238E27FC236}">
                <a16:creationId xmlns:a16="http://schemas.microsoft.com/office/drawing/2014/main" id="{1813A729-56BC-4B0E-A211-EAEA10A57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069" y="15577891"/>
            <a:ext cx="818940" cy="58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EB2BD7F3-CD3C-49FF-943D-E35643147237}"/>
              </a:ext>
            </a:extLst>
          </p:cNvPr>
          <p:cNvSpPr txBox="1"/>
          <p:nvPr/>
        </p:nvSpPr>
        <p:spPr>
          <a:xfrm>
            <a:off x="11544782" y="15665798"/>
            <a:ext cx="378630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644381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6183</TotalTime>
  <Words>7702</Words>
  <Application>Microsoft Office PowerPoint</Application>
  <PresentationFormat>Custom</PresentationFormat>
  <Paragraphs>2321</Paragraphs>
  <Slides>41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8" baseType="lpstr">
      <vt:lpstr>Andika</vt:lpstr>
      <vt:lpstr>Arial</vt:lpstr>
      <vt:lpstr>Arial Rounded MT Bold</vt:lpstr>
      <vt:lpstr>Bookshelf Symbol 7</vt:lpstr>
      <vt:lpstr>Calibri</vt:lpstr>
      <vt:lpstr>Calibri Light</vt:lpstr>
      <vt:lpstr>Cavolini</vt:lpstr>
      <vt:lpstr>Century Gothic</vt:lpstr>
      <vt:lpstr>Century Gothic</vt:lpstr>
      <vt:lpstr>Dreaming Outloud Pro</vt:lpstr>
      <vt:lpstr>Eras Demi ITC</vt:lpstr>
      <vt:lpstr>Ink Free</vt:lpstr>
      <vt:lpstr>Modern Love</vt:lpstr>
      <vt:lpstr>Quattrocento Sans</vt:lpstr>
      <vt:lpstr>Segoe Print</vt:lpstr>
      <vt:lpstr>Tw Cen MT</vt:lpstr>
      <vt:lpstr>Office Theme</vt:lpstr>
      <vt:lpstr>Français</vt:lpstr>
      <vt:lpstr>Contents</vt:lpstr>
      <vt:lpstr>Characters</vt:lpstr>
      <vt:lpstr>Phonics</vt:lpstr>
      <vt:lpstr>Term overview</vt:lpstr>
      <vt:lpstr>term 1 week 1</vt:lpstr>
      <vt:lpstr>term 1 week 1</vt:lpstr>
      <vt:lpstr>term 1 week 2</vt:lpstr>
      <vt:lpstr>term 1 week 2</vt:lpstr>
      <vt:lpstr>term 1 week 2</vt:lpstr>
      <vt:lpstr>term 1 week 3</vt:lpstr>
      <vt:lpstr>term 1 week 3</vt:lpstr>
      <vt:lpstr>term 1 week 3</vt:lpstr>
      <vt:lpstr>term 1 week 4</vt:lpstr>
      <vt:lpstr>term 1 week 4</vt:lpstr>
      <vt:lpstr>term 1 week 4</vt:lpstr>
      <vt:lpstr>term 1 week 5</vt:lpstr>
      <vt:lpstr>term 1 week 5</vt:lpstr>
      <vt:lpstr>term 1 Week 5</vt:lpstr>
      <vt:lpstr>term 1 Week 5</vt:lpstr>
      <vt:lpstr>term 1 Week 5</vt:lpstr>
      <vt:lpstr>term 1 Week 5</vt:lpstr>
      <vt:lpstr>term 1 Week 5</vt:lpstr>
      <vt:lpstr>term 1 Week 5</vt:lpstr>
      <vt:lpstr>term 1 Week 5</vt:lpstr>
      <vt:lpstr>term 1 Week 5</vt:lpstr>
      <vt:lpstr>term 1 Week 5</vt:lpstr>
      <vt:lpstr>term 1 Week 5</vt:lpstr>
      <vt:lpstr>term 1 Week 5</vt:lpstr>
      <vt:lpstr>term 1 Week 5</vt:lpstr>
      <vt:lpstr>term 1 Week 5</vt:lpstr>
      <vt:lpstr>term 1 Week 5</vt:lpstr>
      <vt:lpstr>term 1 Week 5</vt:lpstr>
      <vt:lpstr>term 1 Week 5</vt:lpstr>
      <vt:lpstr>term 1 Week 5</vt:lpstr>
      <vt:lpstr>term 1 Week 5</vt:lpstr>
      <vt:lpstr>term 1 Week 5</vt:lpstr>
      <vt:lpstr>term 1 Week 5</vt:lpstr>
      <vt:lpstr>term 1 Week 5</vt:lpstr>
      <vt:lpstr>term 1 Week 5</vt:lpstr>
      <vt:lpstr>term 1 Week 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193</cp:revision>
  <dcterms:created xsi:type="dcterms:W3CDTF">2023-06-13T09:43:12Z</dcterms:created>
  <dcterms:modified xsi:type="dcterms:W3CDTF">2023-11-14T07:01:06Z</dcterms:modified>
</cp:coreProperties>
</file>