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6D51F-5268-494C-A1B4-5AF1CF6746F0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B8065-545B-43D2-A73E-4CFCCE38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2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2888" y="373063"/>
            <a:ext cx="1790700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on the letter(s) to hear the SSC sound alone, and then either the picture or the word to hear the SOURCE word itself.</a:t>
            </a:r>
            <a:br>
              <a:rPr lang="en-GB" dirty="0"/>
            </a:br>
            <a:r>
              <a:rPr lang="en-GB" dirty="0"/>
              <a:t>Suggestions for gestures to accompany each source word can</a:t>
            </a:r>
            <a:r>
              <a:rPr lang="en-GB" baseline="0" dirty="0"/>
              <a:t> be found in the </a:t>
            </a:r>
            <a:r>
              <a:rPr lang="en-GB" baseline="0" dirty="0" err="1"/>
              <a:t>Spanish_SSC_Source_Words</a:t>
            </a:r>
            <a:r>
              <a:rPr lang="en-GB" baseline="0" dirty="0"/>
              <a:t> PPT, in the notes under </a:t>
            </a:r>
            <a:r>
              <a:rPr lang="en-GB" baseline="0"/>
              <a:t>each slide.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9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71446-7954-414E-9DB8-BF1D3621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FCC4F5-9CCC-4717-BE70-2F72AABF9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2974975" cy="1154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2FBAE8-A440-4E2A-AF34-22068D446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2796466"/>
            <a:ext cx="4864546" cy="4793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55EDF1-BA5E-4B1D-BBC1-D461B67A84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1952625"/>
            <a:ext cx="6640512" cy="8445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7F76C-DA5B-49DF-A177-918DB6A6C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4384" y="6009186"/>
            <a:ext cx="1337616" cy="94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5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6587BCE-A7F1-4179-89F8-239871931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60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34193" y="1260306"/>
            <a:ext cx="11123613" cy="46878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chart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86051-81AD-43B6-AD4C-7A61DE5F9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6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8800" y="461639"/>
            <a:ext cx="11123613" cy="54331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edit chart</a:t>
            </a:r>
          </a:p>
        </p:txBody>
      </p:sp>
    </p:spTree>
    <p:extLst>
      <p:ext uri="{BB962C8B-B14F-4D97-AF65-F5344CB8AC3E}">
        <p14:creationId xmlns:p14="http://schemas.microsoft.com/office/powerpoint/2010/main" val="215494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994A4A-D944-41F2-8DEA-F17F60432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72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E1EE79E-FB38-4A37-BA9B-631DCFF80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401" y="132777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CECB09-ECFC-4213-8BBB-5E3A94F6E4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72836" y="2374699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599634D-BD6D-4834-A7C9-980C8B48934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66210" y="348125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6DC617B-6FDE-4A8F-B7D5-282D64FD78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79462" y="4697143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A456C8A-BE46-4D0F-8213-46E52C20CD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98993" y="1341030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5766683-7AC3-4E4F-A9A7-9EDC76C39CE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82428" y="2387951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65416C-6A60-4818-972A-2F8D549106C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5802" y="349450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B48A780-5959-4411-94B3-5C6A479C2B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89054" y="4710395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325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0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218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63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5626083-07F5-422B-BAF9-8C03F4F10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21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91D381-37F9-4BE8-A2AB-C70829F37D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531" y="212956"/>
            <a:ext cx="11691690" cy="60191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94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1198563"/>
            <a:ext cx="10733087" cy="46434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BAD87-395B-431E-B3EE-E8110C1FE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82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479394"/>
            <a:ext cx="10733087" cy="5362606"/>
          </a:xfr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edit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72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445599D-3087-4CD8-84AE-3226DD41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4D76083-378C-4F18-A41A-DF691C5BB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96604B-D187-48EB-B216-EF8EB1032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39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CBF304C-CE99-40D8-AB7A-30072AC4C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1024D67-5226-41E5-A06A-E4C244D07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89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Gloss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535C424-5B8D-4C9E-A5A7-5D9ABAD23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5DCF8-1088-417D-A2D4-5DAC15A2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80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3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25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audio24.wav"/><Relationship Id="rId21" Type="http://schemas.openxmlformats.org/officeDocument/2006/relationships/audio" Target="../media/audio19.wav"/><Relationship Id="rId42" Type="http://schemas.openxmlformats.org/officeDocument/2006/relationships/audio" Target="../media/audio40.wav"/><Relationship Id="rId47" Type="http://schemas.openxmlformats.org/officeDocument/2006/relationships/image" Target="../media/image7.png"/><Relationship Id="rId63" Type="http://schemas.openxmlformats.org/officeDocument/2006/relationships/image" Target="../media/image19.png"/><Relationship Id="rId68" Type="http://schemas.openxmlformats.org/officeDocument/2006/relationships/image" Target="../media/image24.png"/><Relationship Id="rId84" Type="http://schemas.openxmlformats.org/officeDocument/2006/relationships/image" Target="../media/image35.png"/><Relationship Id="rId89" Type="http://schemas.openxmlformats.org/officeDocument/2006/relationships/audio" Target="../media/audio55.wav"/><Relationship Id="rId16" Type="http://schemas.openxmlformats.org/officeDocument/2006/relationships/audio" Target="../media/audio14.wav"/><Relationship Id="rId11" Type="http://schemas.openxmlformats.org/officeDocument/2006/relationships/audio" Target="../media/audio9.wav"/><Relationship Id="rId32" Type="http://schemas.openxmlformats.org/officeDocument/2006/relationships/audio" Target="../media/audio30.wav"/><Relationship Id="rId37" Type="http://schemas.openxmlformats.org/officeDocument/2006/relationships/audio" Target="../media/audio35.wav"/><Relationship Id="rId53" Type="http://schemas.openxmlformats.org/officeDocument/2006/relationships/audio" Target="../media/audio43.wav"/><Relationship Id="rId58" Type="http://schemas.openxmlformats.org/officeDocument/2006/relationships/audio" Target="../media/audio46.wav"/><Relationship Id="rId74" Type="http://schemas.openxmlformats.org/officeDocument/2006/relationships/audio" Target="../media/audio47.wav"/><Relationship Id="rId79" Type="http://schemas.openxmlformats.org/officeDocument/2006/relationships/image" Target="../media/image32.png"/><Relationship Id="rId5" Type="http://schemas.openxmlformats.org/officeDocument/2006/relationships/audio" Target="../media/audio3.wav"/><Relationship Id="rId90" Type="http://schemas.openxmlformats.org/officeDocument/2006/relationships/audio" Target="../media/audio56.wav"/><Relationship Id="rId95" Type="http://schemas.openxmlformats.org/officeDocument/2006/relationships/image" Target="../media/image39.png"/><Relationship Id="rId22" Type="http://schemas.openxmlformats.org/officeDocument/2006/relationships/audio" Target="../media/audio20.wav"/><Relationship Id="rId27" Type="http://schemas.openxmlformats.org/officeDocument/2006/relationships/audio" Target="../media/audio25.wav"/><Relationship Id="rId43" Type="http://schemas.openxmlformats.org/officeDocument/2006/relationships/audio" Target="../media/audio41.wav"/><Relationship Id="rId48" Type="http://schemas.openxmlformats.org/officeDocument/2006/relationships/image" Target="../media/image8.png"/><Relationship Id="rId64" Type="http://schemas.openxmlformats.org/officeDocument/2006/relationships/image" Target="../media/image20.png"/><Relationship Id="rId69" Type="http://schemas.openxmlformats.org/officeDocument/2006/relationships/image" Target="../media/image25.png"/><Relationship Id="rId80" Type="http://schemas.openxmlformats.org/officeDocument/2006/relationships/audio" Target="../media/audio50.wav"/><Relationship Id="rId85" Type="http://schemas.openxmlformats.org/officeDocument/2006/relationships/audio" Target="../media/audio52.wav"/><Relationship Id="rId3" Type="http://schemas.openxmlformats.org/officeDocument/2006/relationships/audio" Target="../media/audio1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5" Type="http://schemas.openxmlformats.org/officeDocument/2006/relationships/audio" Target="../media/audio23.wav"/><Relationship Id="rId33" Type="http://schemas.openxmlformats.org/officeDocument/2006/relationships/audio" Target="../media/audio31.wav"/><Relationship Id="rId38" Type="http://schemas.openxmlformats.org/officeDocument/2006/relationships/audio" Target="../media/audio36.wav"/><Relationship Id="rId46" Type="http://schemas.openxmlformats.org/officeDocument/2006/relationships/image" Target="../media/image6.png"/><Relationship Id="rId59" Type="http://schemas.openxmlformats.org/officeDocument/2006/relationships/image" Target="../media/image15.png"/><Relationship Id="rId67" Type="http://schemas.openxmlformats.org/officeDocument/2006/relationships/image" Target="../media/image23.png"/><Relationship Id="rId20" Type="http://schemas.openxmlformats.org/officeDocument/2006/relationships/audio" Target="../media/audio18.wav"/><Relationship Id="rId41" Type="http://schemas.openxmlformats.org/officeDocument/2006/relationships/audio" Target="../media/audio39.wav"/><Relationship Id="rId54" Type="http://schemas.openxmlformats.org/officeDocument/2006/relationships/image" Target="../media/image13.jpeg"/><Relationship Id="rId62" Type="http://schemas.openxmlformats.org/officeDocument/2006/relationships/image" Target="../media/image18.png"/><Relationship Id="rId70" Type="http://schemas.openxmlformats.org/officeDocument/2006/relationships/image" Target="../media/image26.png"/><Relationship Id="rId75" Type="http://schemas.openxmlformats.org/officeDocument/2006/relationships/image" Target="../media/image30.png"/><Relationship Id="rId83" Type="http://schemas.openxmlformats.org/officeDocument/2006/relationships/image" Target="../media/image34.jpg"/><Relationship Id="rId88" Type="http://schemas.openxmlformats.org/officeDocument/2006/relationships/image" Target="../media/image36.png"/><Relationship Id="rId91" Type="http://schemas.openxmlformats.org/officeDocument/2006/relationships/audio" Target="../media/audio57.wav"/><Relationship Id="rId96" Type="http://schemas.openxmlformats.org/officeDocument/2006/relationships/audio" Target="../media/audio59.wav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4.wav"/><Relationship Id="rId15" Type="http://schemas.openxmlformats.org/officeDocument/2006/relationships/audio" Target="../media/audio13.wav"/><Relationship Id="rId23" Type="http://schemas.openxmlformats.org/officeDocument/2006/relationships/audio" Target="../media/audio21.wav"/><Relationship Id="rId28" Type="http://schemas.openxmlformats.org/officeDocument/2006/relationships/audio" Target="../media/audio26.wav"/><Relationship Id="rId36" Type="http://schemas.openxmlformats.org/officeDocument/2006/relationships/audio" Target="../media/audio34.wav"/><Relationship Id="rId49" Type="http://schemas.openxmlformats.org/officeDocument/2006/relationships/image" Target="../media/image9.png"/><Relationship Id="rId57" Type="http://schemas.openxmlformats.org/officeDocument/2006/relationships/audio" Target="../media/audio45.wav"/><Relationship Id="rId10" Type="http://schemas.openxmlformats.org/officeDocument/2006/relationships/audio" Target="../media/audio8.wav"/><Relationship Id="rId31" Type="http://schemas.openxmlformats.org/officeDocument/2006/relationships/audio" Target="../media/audio29.wav"/><Relationship Id="rId44" Type="http://schemas.openxmlformats.org/officeDocument/2006/relationships/audio" Target="../media/audio42.wav"/><Relationship Id="rId52" Type="http://schemas.openxmlformats.org/officeDocument/2006/relationships/image" Target="../media/image12.png"/><Relationship Id="rId60" Type="http://schemas.openxmlformats.org/officeDocument/2006/relationships/image" Target="../media/image16.png"/><Relationship Id="rId65" Type="http://schemas.openxmlformats.org/officeDocument/2006/relationships/image" Target="../media/image21.png"/><Relationship Id="rId73" Type="http://schemas.openxmlformats.org/officeDocument/2006/relationships/image" Target="../media/image29.png"/><Relationship Id="rId78" Type="http://schemas.openxmlformats.org/officeDocument/2006/relationships/audio" Target="../media/audio49.wav"/><Relationship Id="rId81" Type="http://schemas.openxmlformats.org/officeDocument/2006/relationships/image" Target="../media/image33.png"/><Relationship Id="rId86" Type="http://schemas.openxmlformats.org/officeDocument/2006/relationships/audio" Target="../media/audio53.wav"/><Relationship Id="rId94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39" Type="http://schemas.openxmlformats.org/officeDocument/2006/relationships/audio" Target="../media/audio37.wav"/><Relationship Id="rId34" Type="http://schemas.openxmlformats.org/officeDocument/2006/relationships/audio" Target="../media/audio32.wav"/><Relationship Id="rId50" Type="http://schemas.openxmlformats.org/officeDocument/2006/relationships/image" Target="../media/image10.png"/><Relationship Id="rId55" Type="http://schemas.openxmlformats.org/officeDocument/2006/relationships/audio" Target="../media/audio44.wav"/><Relationship Id="rId76" Type="http://schemas.openxmlformats.org/officeDocument/2006/relationships/image" Target="../media/image31.png"/><Relationship Id="rId97" Type="http://schemas.openxmlformats.org/officeDocument/2006/relationships/image" Target="../media/image40.jpeg"/><Relationship Id="rId7" Type="http://schemas.openxmlformats.org/officeDocument/2006/relationships/audio" Target="../media/audio5.wav"/><Relationship Id="rId71" Type="http://schemas.openxmlformats.org/officeDocument/2006/relationships/image" Target="../media/image27.png"/><Relationship Id="rId9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29" Type="http://schemas.openxmlformats.org/officeDocument/2006/relationships/audio" Target="../media/audio27.wav"/><Relationship Id="rId24" Type="http://schemas.openxmlformats.org/officeDocument/2006/relationships/audio" Target="../media/audio22.wav"/><Relationship Id="rId40" Type="http://schemas.openxmlformats.org/officeDocument/2006/relationships/audio" Target="../media/audio38.wav"/><Relationship Id="rId45" Type="http://schemas.openxmlformats.org/officeDocument/2006/relationships/image" Target="../media/image5.png"/><Relationship Id="rId66" Type="http://schemas.openxmlformats.org/officeDocument/2006/relationships/image" Target="../media/image22.png"/><Relationship Id="rId87" Type="http://schemas.openxmlformats.org/officeDocument/2006/relationships/audio" Target="../media/audio54.wav"/><Relationship Id="rId61" Type="http://schemas.openxmlformats.org/officeDocument/2006/relationships/image" Target="../media/image17.png"/><Relationship Id="rId82" Type="http://schemas.openxmlformats.org/officeDocument/2006/relationships/audio" Target="../media/audio51.wav"/><Relationship Id="rId19" Type="http://schemas.openxmlformats.org/officeDocument/2006/relationships/audio" Target="../media/audio17.wav"/><Relationship Id="rId14" Type="http://schemas.openxmlformats.org/officeDocument/2006/relationships/audio" Target="../media/audio12.wav"/><Relationship Id="rId30" Type="http://schemas.openxmlformats.org/officeDocument/2006/relationships/audio" Target="../media/audio28.wav"/><Relationship Id="rId35" Type="http://schemas.openxmlformats.org/officeDocument/2006/relationships/audio" Target="../media/audio33.wav"/><Relationship Id="rId56" Type="http://schemas.openxmlformats.org/officeDocument/2006/relationships/image" Target="../media/image14.png"/><Relationship Id="rId77" Type="http://schemas.openxmlformats.org/officeDocument/2006/relationships/audio" Target="../media/audio48.wav"/><Relationship Id="rId8" Type="http://schemas.openxmlformats.org/officeDocument/2006/relationships/audio" Target="../media/audio6.wav"/><Relationship Id="rId51" Type="http://schemas.openxmlformats.org/officeDocument/2006/relationships/image" Target="../media/image11.png"/><Relationship Id="rId72" Type="http://schemas.openxmlformats.org/officeDocument/2006/relationships/image" Target="../media/image28.png"/><Relationship Id="rId93" Type="http://schemas.openxmlformats.org/officeDocument/2006/relationships/audio" Target="../media/audio5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00EE11-9068-4E74-8438-3F6BE68244BD}"/>
              </a:ext>
            </a:extLst>
          </p:cNvPr>
          <p:cNvGraphicFramePr>
            <a:graphicFrameLocks noGrp="1"/>
          </p:cNvGraphicFramePr>
          <p:nvPr/>
        </p:nvGraphicFramePr>
        <p:xfrm>
          <a:off x="1422506" y="180519"/>
          <a:ext cx="9352602" cy="6146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8767">
                  <a:extLst>
                    <a:ext uri="{9D8B030D-6E8A-4147-A177-3AD203B41FA5}">
                      <a16:colId xmlns:a16="http://schemas.microsoft.com/office/drawing/2014/main" val="1988045768"/>
                    </a:ext>
                  </a:extLst>
                </a:gridCol>
                <a:gridCol w="1558767">
                  <a:extLst>
                    <a:ext uri="{9D8B030D-6E8A-4147-A177-3AD203B41FA5}">
                      <a16:colId xmlns:a16="http://schemas.microsoft.com/office/drawing/2014/main" val="694569702"/>
                    </a:ext>
                  </a:extLst>
                </a:gridCol>
                <a:gridCol w="1558767">
                  <a:extLst>
                    <a:ext uri="{9D8B030D-6E8A-4147-A177-3AD203B41FA5}">
                      <a16:colId xmlns:a16="http://schemas.microsoft.com/office/drawing/2014/main" val="2268552234"/>
                    </a:ext>
                  </a:extLst>
                </a:gridCol>
                <a:gridCol w="1558767">
                  <a:extLst>
                    <a:ext uri="{9D8B030D-6E8A-4147-A177-3AD203B41FA5}">
                      <a16:colId xmlns:a16="http://schemas.microsoft.com/office/drawing/2014/main" val="2419153379"/>
                    </a:ext>
                  </a:extLst>
                </a:gridCol>
                <a:gridCol w="1558767">
                  <a:extLst>
                    <a:ext uri="{9D8B030D-6E8A-4147-A177-3AD203B41FA5}">
                      <a16:colId xmlns:a16="http://schemas.microsoft.com/office/drawing/2014/main" val="2309328029"/>
                    </a:ext>
                  </a:extLst>
                </a:gridCol>
                <a:gridCol w="1558767">
                  <a:extLst>
                    <a:ext uri="{9D8B030D-6E8A-4147-A177-3AD203B41FA5}">
                      <a16:colId xmlns:a16="http://schemas.microsoft.com/office/drawing/2014/main" val="654230178"/>
                    </a:ext>
                  </a:extLst>
                </a:gridCol>
              </a:tblGrid>
              <a:tr h="153655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428657"/>
                  </a:ext>
                </a:extLst>
              </a:tr>
              <a:tr h="1536559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61732"/>
                  </a:ext>
                </a:extLst>
              </a:tr>
              <a:tr h="1536559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05986"/>
                  </a:ext>
                </a:extLst>
              </a:tr>
              <a:tr h="153655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7399" marR="67399" marT="33700" marB="3370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7399" marR="67399" marT="33700" marB="3370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953687"/>
                  </a:ext>
                </a:extLst>
              </a:tr>
            </a:tbl>
          </a:graphicData>
        </a:graphic>
      </p:graphicFrame>
      <p:sp>
        <p:nvSpPr>
          <p:cNvPr id="8" name="TextBox 7">
            <a:hlinkClick r:id="" action="ppaction://noaction">
              <a:snd r:embed="rId3" name="alto.wav"/>
            </a:hlinkClick>
          </p:cNvPr>
          <p:cNvSpPr txBox="1"/>
          <p:nvPr/>
        </p:nvSpPr>
        <p:spPr>
          <a:xfrm rot="10800000" flipV="1">
            <a:off x="1618980" y="1292154"/>
            <a:ext cx="106451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359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2359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9" name="TextBox 8">
            <a:hlinkClick r:id="" action="ppaction://noaction">
              <a:snd r:embed="rId4" name="a.wav"/>
            </a:hlinkClick>
            <a:extLst>
              <a:ext uri="{FF2B5EF4-FFF2-40B4-BE49-F238E27FC236}">
                <a16:creationId xmlns:a16="http://schemas.microsoft.com/office/drawing/2014/main" id="{27545A5E-73DA-49E9-BB52-FBAA40BA9B21}"/>
              </a:ext>
            </a:extLst>
          </p:cNvPr>
          <p:cNvSpPr txBox="1"/>
          <p:nvPr/>
        </p:nvSpPr>
        <p:spPr>
          <a:xfrm>
            <a:off x="1415474" y="106641"/>
            <a:ext cx="48387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TextBox 9">
            <a:hlinkClick r:id="" action="ppaction://noaction">
              <a:snd r:embed="rId5" name="elefante.wav"/>
            </a:hlinkClick>
            <a:extLst>
              <a:ext uri="{FF2B5EF4-FFF2-40B4-BE49-F238E27FC236}">
                <a16:creationId xmlns:a16="http://schemas.microsoft.com/office/drawing/2014/main" id="{996F03CA-4393-4B59-82AE-47D2DDCE7FC2}"/>
              </a:ext>
            </a:extLst>
          </p:cNvPr>
          <p:cNvSpPr txBox="1"/>
          <p:nvPr/>
        </p:nvSpPr>
        <p:spPr>
          <a:xfrm rot="10800000" flipV="1">
            <a:off x="2893140" y="1287526"/>
            <a:ext cx="1729705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fant</a:t>
            </a: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>
              <a:snd r:embed="rId6" name="i.wav"/>
            </a:hlinkClick>
            <a:extLst>
              <a:ext uri="{FF2B5EF4-FFF2-40B4-BE49-F238E27FC236}">
                <a16:creationId xmlns:a16="http://schemas.microsoft.com/office/drawing/2014/main" id="{E03C17A7-4D3C-4F7A-A902-2FFD30051486}"/>
              </a:ext>
            </a:extLst>
          </p:cNvPr>
          <p:cNvSpPr txBox="1"/>
          <p:nvPr/>
        </p:nvSpPr>
        <p:spPr>
          <a:xfrm>
            <a:off x="4535546" y="131213"/>
            <a:ext cx="48387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12" name="TextBox 11">
            <a:hlinkClick r:id="" action="ppaction://noaction">
              <a:snd r:embed="rId7" name="idea.wav"/>
            </a:hlinkClick>
            <a:extLst>
              <a:ext uri="{FF2B5EF4-FFF2-40B4-BE49-F238E27FC236}">
                <a16:creationId xmlns:a16="http://schemas.microsoft.com/office/drawing/2014/main" id="{21965192-8A44-404D-A8A2-7FE4D3B6FB7A}"/>
              </a:ext>
            </a:extLst>
          </p:cNvPr>
          <p:cNvSpPr txBox="1"/>
          <p:nvPr/>
        </p:nvSpPr>
        <p:spPr>
          <a:xfrm rot="10800000" flipV="1">
            <a:off x="4797357" y="1281189"/>
            <a:ext cx="106451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2359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dea</a:t>
            </a:r>
            <a:endParaRPr lang="en-GB" sz="2359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hlinkClick r:id="" action="ppaction://noaction">
              <a:snd r:embed="rId8" name="o.wav"/>
            </a:hlinkClick>
            <a:extLst>
              <a:ext uri="{FF2B5EF4-FFF2-40B4-BE49-F238E27FC236}">
                <a16:creationId xmlns:a16="http://schemas.microsoft.com/office/drawing/2014/main" id="{56062E12-3005-440B-9F4D-0DE861F6A42E}"/>
              </a:ext>
            </a:extLst>
          </p:cNvPr>
          <p:cNvSpPr txBox="1"/>
          <p:nvPr/>
        </p:nvSpPr>
        <p:spPr>
          <a:xfrm>
            <a:off x="6084010" y="98974"/>
            <a:ext cx="48387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14" name="TextBox 13">
            <a:hlinkClick r:id="" action="ppaction://noaction">
              <a:snd r:embed="rId9" name="u.wav"/>
            </a:hlinkClick>
            <a:extLst>
              <a:ext uri="{FF2B5EF4-FFF2-40B4-BE49-F238E27FC236}">
                <a16:creationId xmlns:a16="http://schemas.microsoft.com/office/drawing/2014/main" id="{C9F86A72-63E1-4A58-8244-EBCBEBDC45B4}"/>
              </a:ext>
            </a:extLst>
          </p:cNvPr>
          <p:cNvSpPr txBox="1"/>
          <p:nvPr/>
        </p:nvSpPr>
        <p:spPr>
          <a:xfrm>
            <a:off x="7641557" y="98974"/>
            <a:ext cx="48387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15" name="TextBox 14">
            <a:hlinkClick r:id="" action="ppaction://noaction">
              <a:snd r:embed="rId10" name="yo.wav"/>
            </a:hlinkClick>
            <a:extLst>
              <a:ext uri="{FF2B5EF4-FFF2-40B4-BE49-F238E27FC236}">
                <a16:creationId xmlns:a16="http://schemas.microsoft.com/office/drawing/2014/main" id="{21E497C2-6813-45CF-9B5F-EA40A2480F0D}"/>
              </a:ext>
            </a:extLst>
          </p:cNvPr>
          <p:cNvSpPr txBox="1"/>
          <p:nvPr/>
        </p:nvSpPr>
        <p:spPr>
          <a:xfrm rot="10800000" flipV="1">
            <a:off x="6324955" y="1262739"/>
            <a:ext cx="106451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  <a:r>
              <a:rPr lang="en-GB" sz="2359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16" name="TextBox 15">
            <a:hlinkClick r:id="" action="ppaction://noaction">
              <a:snd r:embed="rId11" name="LL_final.wav"/>
            </a:hlinkClick>
            <a:extLst>
              <a:ext uri="{FF2B5EF4-FFF2-40B4-BE49-F238E27FC236}">
                <a16:creationId xmlns:a16="http://schemas.microsoft.com/office/drawing/2014/main" id="{014393F9-EBBB-46AE-A196-D335BA83A5BF}"/>
              </a:ext>
            </a:extLst>
          </p:cNvPr>
          <p:cNvSpPr txBox="1"/>
          <p:nvPr/>
        </p:nvSpPr>
        <p:spPr>
          <a:xfrm>
            <a:off x="9179218" y="138293"/>
            <a:ext cx="48387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ll</a:t>
            </a:r>
            <a:endParaRPr lang="en-GB" sz="2064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hlinkClick r:id="" action="ppaction://noaction">
              <a:snd r:embed="rId12" name="universo.wav"/>
            </a:hlinkClick>
            <a:extLst>
              <a:ext uri="{FF2B5EF4-FFF2-40B4-BE49-F238E27FC236}">
                <a16:creationId xmlns:a16="http://schemas.microsoft.com/office/drawing/2014/main" id="{8F5AD61F-FF38-4B02-B6A5-FD573E6CA9AA}"/>
              </a:ext>
            </a:extLst>
          </p:cNvPr>
          <p:cNvSpPr txBox="1"/>
          <p:nvPr/>
        </p:nvSpPr>
        <p:spPr>
          <a:xfrm rot="10800000" flipV="1">
            <a:off x="7357924" y="1276486"/>
            <a:ext cx="2169116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niverso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hlinkClick r:id="" action="ppaction://noaction">
              <a:snd r:embed="rId13" name="co.wav"/>
            </a:hlinkClick>
            <a:extLst>
              <a:ext uri="{FF2B5EF4-FFF2-40B4-BE49-F238E27FC236}">
                <a16:creationId xmlns:a16="http://schemas.microsoft.com/office/drawing/2014/main" id="{A5EA739B-5F9B-49F0-9FB7-66EAED3AA8BD}"/>
              </a:ext>
            </a:extLst>
          </p:cNvPr>
          <p:cNvSpPr txBox="1"/>
          <p:nvPr/>
        </p:nvSpPr>
        <p:spPr>
          <a:xfrm>
            <a:off x="2967142" y="1676482"/>
            <a:ext cx="535790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</a:t>
            </a:r>
          </a:p>
        </p:txBody>
      </p:sp>
      <p:sp>
        <p:nvSpPr>
          <p:cNvPr id="19" name="TextBox 18">
            <a:hlinkClick r:id="" action="ppaction://noaction">
              <a:snd r:embed="rId14" name="comer.wav"/>
            </a:hlinkClick>
            <a:extLst>
              <a:ext uri="{FF2B5EF4-FFF2-40B4-BE49-F238E27FC236}">
                <a16:creationId xmlns:a16="http://schemas.microsoft.com/office/drawing/2014/main" id="{43E99237-64FE-4D6D-A43C-959E364F8A43}"/>
              </a:ext>
            </a:extLst>
          </p:cNvPr>
          <p:cNvSpPr txBox="1"/>
          <p:nvPr/>
        </p:nvSpPr>
        <p:spPr>
          <a:xfrm rot="10800000" flipV="1">
            <a:off x="3084451" y="2775862"/>
            <a:ext cx="125533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</a:t>
            </a:r>
            <a:r>
              <a:rPr lang="en-GB" sz="2359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mer</a:t>
            </a:r>
          </a:p>
        </p:txBody>
      </p:sp>
      <p:sp>
        <p:nvSpPr>
          <p:cNvPr id="20" name="TextBox 19">
            <a:hlinkClick r:id="" action="ppaction://noaction">
              <a:snd r:embed="rId15" name="cu.wav"/>
            </a:hlinkClick>
            <a:extLst>
              <a:ext uri="{FF2B5EF4-FFF2-40B4-BE49-F238E27FC236}">
                <a16:creationId xmlns:a16="http://schemas.microsoft.com/office/drawing/2014/main" id="{0C330699-1A94-4A4B-BBFC-17CFB512D299}"/>
              </a:ext>
            </a:extLst>
          </p:cNvPr>
          <p:cNvSpPr txBox="1"/>
          <p:nvPr/>
        </p:nvSpPr>
        <p:spPr>
          <a:xfrm>
            <a:off x="4529139" y="1668085"/>
            <a:ext cx="581310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</a:t>
            </a:r>
          </a:p>
        </p:txBody>
      </p:sp>
      <p:sp>
        <p:nvSpPr>
          <p:cNvPr id="21" name="TextBox 20">
            <a:hlinkClick r:id="" action="ppaction://noaction">
              <a:snd r:embed="rId16" name="cuerpo.wav"/>
            </a:hlinkClick>
            <a:extLst>
              <a:ext uri="{FF2B5EF4-FFF2-40B4-BE49-F238E27FC236}">
                <a16:creationId xmlns:a16="http://schemas.microsoft.com/office/drawing/2014/main" id="{35ED4ED2-76E4-4B1D-8687-EA430F13F0A9}"/>
              </a:ext>
            </a:extLst>
          </p:cNvPr>
          <p:cNvSpPr txBox="1"/>
          <p:nvPr/>
        </p:nvSpPr>
        <p:spPr>
          <a:xfrm rot="10800000" flipV="1">
            <a:off x="4617403" y="2784131"/>
            <a:ext cx="1336070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359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erpo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hlinkClick r:id="" action="ppaction://noaction">
              <a:snd r:embed="rId17" name="cerca.wav"/>
            </a:hlinkClick>
            <a:extLst>
              <a:ext uri="{FF2B5EF4-FFF2-40B4-BE49-F238E27FC236}">
                <a16:creationId xmlns:a16="http://schemas.microsoft.com/office/drawing/2014/main" id="{CEDDBBF8-14E6-4509-8F5F-F5EF5CC01E85}"/>
              </a:ext>
            </a:extLst>
          </p:cNvPr>
          <p:cNvSpPr txBox="1"/>
          <p:nvPr/>
        </p:nvSpPr>
        <p:spPr>
          <a:xfrm rot="10800000" flipV="1">
            <a:off x="6197609" y="2776066"/>
            <a:ext cx="1278070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rca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hlinkClick r:id="" action="ppaction://noaction">
              <a:snd r:embed="rId18" name="ce.wav"/>
            </a:hlinkClick>
            <a:extLst>
              <a:ext uri="{FF2B5EF4-FFF2-40B4-BE49-F238E27FC236}">
                <a16:creationId xmlns:a16="http://schemas.microsoft.com/office/drawing/2014/main" id="{1DBEB9ED-2A1F-4697-A09B-456FE6C025FE}"/>
              </a:ext>
            </a:extLst>
          </p:cNvPr>
          <p:cNvSpPr txBox="1"/>
          <p:nvPr/>
        </p:nvSpPr>
        <p:spPr>
          <a:xfrm>
            <a:off x="6113525" y="1683062"/>
            <a:ext cx="1020723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ce</a:t>
            </a:r>
            <a:endParaRPr lang="en-GB" sz="2064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hlinkClick r:id="" action="ppaction://noaction">
              <a:snd r:embed="rId19" name="cierto.wav"/>
            </a:hlinkClick>
            <a:extLst>
              <a:ext uri="{FF2B5EF4-FFF2-40B4-BE49-F238E27FC236}">
                <a16:creationId xmlns:a16="http://schemas.microsoft.com/office/drawing/2014/main" id="{1084D522-55E2-4A5B-8A07-01AAE18E1CC8}"/>
              </a:ext>
            </a:extLst>
          </p:cNvPr>
          <p:cNvSpPr txBox="1"/>
          <p:nvPr/>
        </p:nvSpPr>
        <p:spPr>
          <a:xfrm rot="10800000" flipV="1">
            <a:off x="7910223" y="2784865"/>
            <a:ext cx="106451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ci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erto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hlinkClick r:id="" action="ppaction://noaction">
              <a:snd r:embed="rId20" name="ci.wav"/>
            </a:hlinkClick>
            <a:extLst>
              <a:ext uri="{FF2B5EF4-FFF2-40B4-BE49-F238E27FC236}">
                <a16:creationId xmlns:a16="http://schemas.microsoft.com/office/drawing/2014/main" id="{2D84058D-C626-482F-BA91-88500C8F938A}"/>
              </a:ext>
            </a:extLst>
          </p:cNvPr>
          <p:cNvSpPr txBox="1"/>
          <p:nvPr/>
        </p:nvSpPr>
        <p:spPr>
          <a:xfrm>
            <a:off x="7637658" y="1687373"/>
            <a:ext cx="48387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ci</a:t>
            </a:r>
          </a:p>
        </p:txBody>
      </p:sp>
      <p:sp>
        <p:nvSpPr>
          <p:cNvPr id="26" name="TextBox 25">
            <a:hlinkClick r:id="" action="ppaction://noaction">
              <a:snd r:embed="rId21" name="zona.wav"/>
            </a:hlinkClick>
            <a:extLst>
              <a:ext uri="{FF2B5EF4-FFF2-40B4-BE49-F238E27FC236}">
                <a16:creationId xmlns:a16="http://schemas.microsoft.com/office/drawing/2014/main" id="{97A45DCB-28B8-4DF2-9802-A456A60B9B9A}"/>
              </a:ext>
            </a:extLst>
          </p:cNvPr>
          <p:cNvSpPr txBox="1"/>
          <p:nvPr/>
        </p:nvSpPr>
        <p:spPr>
          <a:xfrm rot="10800000" flipV="1">
            <a:off x="9461382" y="2784865"/>
            <a:ext cx="106451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z</a:t>
            </a:r>
            <a:r>
              <a:rPr lang="en-GB" sz="2359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ona</a:t>
            </a:r>
          </a:p>
        </p:txBody>
      </p:sp>
      <p:sp>
        <p:nvSpPr>
          <p:cNvPr id="27" name="TextBox 26">
            <a:hlinkClick r:id="" action="ppaction://noaction">
              <a:snd r:embed="rId22" name="go.wav"/>
            </a:hlinkClick>
            <a:extLst>
              <a:ext uri="{FF2B5EF4-FFF2-40B4-BE49-F238E27FC236}">
                <a16:creationId xmlns:a16="http://schemas.microsoft.com/office/drawing/2014/main" id="{74D7DA4E-2E3C-4902-91E3-956B2ED8568F}"/>
              </a:ext>
            </a:extLst>
          </p:cNvPr>
          <p:cNvSpPr txBox="1"/>
          <p:nvPr/>
        </p:nvSpPr>
        <p:spPr>
          <a:xfrm>
            <a:off x="2976451" y="3202263"/>
            <a:ext cx="655213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28" name="TextBox 27">
            <a:hlinkClick r:id="" action="ppaction://noaction">
              <a:snd r:embed="rId23" name="gol.wav"/>
            </a:hlinkClick>
            <a:extLst>
              <a:ext uri="{FF2B5EF4-FFF2-40B4-BE49-F238E27FC236}">
                <a16:creationId xmlns:a16="http://schemas.microsoft.com/office/drawing/2014/main" id="{30EB85E3-56EB-4612-B609-3B14E89B4C41}"/>
              </a:ext>
            </a:extLst>
          </p:cNvPr>
          <p:cNvSpPr txBox="1"/>
          <p:nvPr/>
        </p:nvSpPr>
        <p:spPr>
          <a:xfrm rot="10800000" flipV="1">
            <a:off x="3206463" y="4354872"/>
            <a:ext cx="106451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hlinkClick r:id="" action="ppaction://noaction">
              <a:snd r:embed="rId24" name="gu.wav"/>
            </a:hlinkClick>
            <a:extLst>
              <a:ext uri="{FF2B5EF4-FFF2-40B4-BE49-F238E27FC236}">
                <a16:creationId xmlns:a16="http://schemas.microsoft.com/office/drawing/2014/main" id="{0274EA15-8BBA-40D4-BB2D-8167BA6E09E9}"/>
              </a:ext>
            </a:extLst>
          </p:cNvPr>
          <p:cNvSpPr txBox="1"/>
          <p:nvPr/>
        </p:nvSpPr>
        <p:spPr>
          <a:xfrm>
            <a:off x="4561522" y="3213338"/>
            <a:ext cx="636499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gu</a:t>
            </a:r>
            <a:endParaRPr lang="en-GB" sz="2064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hlinkClick r:id="" action="ppaction://noaction">
              <a:snd r:embed="rId25" name="preguntar.wav"/>
            </a:hlinkClick>
            <a:extLst>
              <a:ext uri="{FF2B5EF4-FFF2-40B4-BE49-F238E27FC236}">
                <a16:creationId xmlns:a16="http://schemas.microsoft.com/office/drawing/2014/main" id="{62C49B10-00BF-49E6-A895-1F83B78E6B83}"/>
              </a:ext>
            </a:extLst>
          </p:cNvPr>
          <p:cNvSpPr txBox="1"/>
          <p:nvPr/>
        </p:nvSpPr>
        <p:spPr>
          <a:xfrm rot="10800000" flipV="1">
            <a:off x="4303425" y="4359879"/>
            <a:ext cx="2019766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64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</a:t>
            </a:r>
            <a:r>
              <a:rPr lang="en-GB" sz="2064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</a:t>
            </a:r>
            <a:r>
              <a:rPr lang="en-GB" sz="2064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ntar</a:t>
            </a:r>
            <a:endParaRPr lang="en-GB" sz="2064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hlinkClick r:id="" action="ppaction://noaction">
              <a:snd r:embed="rId26" name="ge.wav"/>
            </a:hlinkClick>
            <a:extLst>
              <a:ext uri="{FF2B5EF4-FFF2-40B4-BE49-F238E27FC236}">
                <a16:creationId xmlns:a16="http://schemas.microsoft.com/office/drawing/2014/main" id="{DF8E537E-0A92-4C3F-A84C-B7641CD6E24F}"/>
              </a:ext>
            </a:extLst>
          </p:cNvPr>
          <p:cNvSpPr txBox="1"/>
          <p:nvPr/>
        </p:nvSpPr>
        <p:spPr>
          <a:xfrm>
            <a:off x="6108625" y="3207558"/>
            <a:ext cx="636458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ge</a:t>
            </a:r>
            <a:endParaRPr lang="en-GB" sz="2064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hlinkClick r:id="" action="ppaction://noaction">
              <a:snd r:embed="rId27" name="gente.wav"/>
            </a:hlinkClick>
            <a:extLst>
              <a:ext uri="{FF2B5EF4-FFF2-40B4-BE49-F238E27FC236}">
                <a16:creationId xmlns:a16="http://schemas.microsoft.com/office/drawing/2014/main" id="{C83EC0DD-C666-4BE1-A219-EACDF3FCF29A}"/>
              </a:ext>
            </a:extLst>
          </p:cNvPr>
          <p:cNvSpPr txBox="1"/>
          <p:nvPr/>
        </p:nvSpPr>
        <p:spPr>
          <a:xfrm rot="10800000" flipV="1">
            <a:off x="6144978" y="4339932"/>
            <a:ext cx="1368472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ge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nte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hlinkClick r:id="" action="ppaction://noaction">
              <a:snd r:embed="rId28" name="j.wav"/>
            </a:hlinkClick>
            <a:extLst>
              <a:ext uri="{FF2B5EF4-FFF2-40B4-BE49-F238E27FC236}">
                <a16:creationId xmlns:a16="http://schemas.microsoft.com/office/drawing/2014/main" id="{9351C3B1-1F70-43C0-A675-D42A0D00E041}"/>
              </a:ext>
            </a:extLst>
          </p:cNvPr>
          <p:cNvSpPr txBox="1"/>
          <p:nvPr/>
        </p:nvSpPr>
        <p:spPr>
          <a:xfrm>
            <a:off x="9255122" y="3246218"/>
            <a:ext cx="48387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j</a:t>
            </a:r>
          </a:p>
        </p:txBody>
      </p:sp>
      <p:sp>
        <p:nvSpPr>
          <p:cNvPr id="34" name="TextBox 33">
            <a:hlinkClick r:id="" action="ppaction://noaction">
              <a:snd r:embed="rId29" name="imaginar.wav"/>
            </a:hlinkClick>
            <a:extLst>
              <a:ext uri="{FF2B5EF4-FFF2-40B4-BE49-F238E27FC236}">
                <a16:creationId xmlns:a16="http://schemas.microsoft.com/office/drawing/2014/main" id="{5D8D2485-8D4A-4D28-A36A-CC9EC8E7A802}"/>
              </a:ext>
            </a:extLst>
          </p:cNvPr>
          <p:cNvSpPr txBox="1"/>
          <p:nvPr/>
        </p:nvSpPr>
        <p:spPr>
          <a:xfrm rot="10800000" flipV="1">
            <a:off x="7598172" y="4333302"/>
            <a:ext cx="1671757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ima</a:t>
            </a: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gi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nar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hlinkClick r:id="" action="ppaction://noaction">
              <a:snd r:embed="rId30" name="gi.wav"/>
            </a:hlinkClick>
            <a:extLst>
              <a:ext uri="{FF2B5EF4-FFF2-40B4-BE49-F238E27FC236}">
                <a16:creationId xmlns:a16="http://schemas.microsoft.com/office/drawing/2014/main" id="{2F8936E1-731C-404F-9C28-6691D4531F7B}"/>
              </a:ext>
            </a:extLst>
          </p:cNvPr>
          <p:cNvSpPr txBox="1"/>
          <p:nvPr/>
        </p:nvSpPr>
        <p:spPr>
          <a:xfrm>
            <a:off x="7641557" y="3236927"/>
            <a:ext cx="48387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gi</a:t>
            </a:r>
            <a:endParaRPr lang="en-GB" sz="2064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hlinkClick r:id="" action="ppaction://noaction">
              <a:snd r:embed="rId31" name="ojo.wav"/>
            </a:hlinkClick>
            <a:extLst>
              <a:ext uri="{FF2B5EF4-FFF2-40B4-BE49-F238E27FC236}">
                <a16:creationId xmlns:a16="http://schemas.microsoft.com/office/drawing/2014/main" id="{094B7D7E-86F8-4600-8314-92AD775DA28C}"/>
              </a:ext>
            </a:extLst>
          </p:cNvPr>
          <p:cNvSpPr txBox="1"/>
          <p:nvPr/>
        </p:nvSpPr>
        <p:spPr>
          <a:xfrm rot="10800000" flipV="1">
            <a:off x="9477048" y="4335261"/>
            <a:ext cx="106451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hlinkClick r:id="" action="ppaction://noaction">
              <a:snd r:embed="rId32" name="n_final.wav"/>
            </a:hlinkClick>
            <a:extLst>
              <a:ext uri="{FF2B5EF4-FFF2-40B4-BE49-F238E27FC236}">
                <a16:creationId xmlns:a16="http://schemas.microsoft.com/office/drawing/2014/main" id="{13542DAC-EFE5-46DC-8FA5-026CE595EAF8}"/>
              </a:ext>
            </a:extLst>
          </p:cNvPr>
          <p:cNvSpPr txBox="1"/>
          <p:nvPr/>
        </p:nvSpPr>
        <p:spPr>
          <a:xfrm>
            <a:off x="1422557" y="4762382"/>
            <a:ext cx="668619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177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ñ</a:t>
            </a:r>
          </a:p>
        </p:txBody>
      </p:sp>
      <p:sp>
        <p:nvSpPr>
          <p:cNvPr id="38" name="TextBox 37">
            <a:hlinkClick r:id="" action="ppaction://noaction">
              <a:snd r:embed="rId33" name="espanol_final2.wav"/>
            </a:hlinkClick>
            <a:extLst>
              <a:ext uri="{FF2B5EF4-FFF2-40B4-BE49-F238E27FC236}">
                <a16:creationId xmlns:a16="http://schemas.microsoft.com/office/drawing/2014/main" id="{ED96C7D3-A868-4DAB-86BD-2FE3B06701FC}"/>
              </a:ext>
            </a:extLst>
          </p:cNvPr>
          <p:cNvSpPr txBox="1"/>
          <p:nvPr/>
        </p:nvSpPr>
        <p:spPr>
          <a:xfrm rot="10800000" flipV="1">
            <a:off x="1234971" y="5956766"/>
            <a:ext cx="1440740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14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espa</a:t>
            </a:r>
            <a:r>
              <a:rPr lang="en-GB" sz="1814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ñ</a:t>
            </a:r>
            <a:r>
              <a:rPr lang="en-GB" sz="1814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ol</a:t>
            </a:r>
            <a:endParaRPr lang="en-GB" sz="1814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hlinkClick r:id="" action="ppaction://noaction">
              <a:snd r:embed="rId34" name="n_final.wav"/>
            </a:hlinkClick>
            <a:extLst>
              <a:ext uri="{FF2B5EF4-FFF2-40B4-BE49-F238E27FC236}">
                <a16:creationId xmlns:a16="http://schemas.microsoft.com/office/drawing/2014/main" id="{7B5C26A8-7B71-4279-9EE2-C510DFC5D38F}"/>
              </a:ext>
            </a:extLst>
          </p:cNvPr>
          <p:cNvSpPr txBox="1"/>
          <p:nvPr/>
        </p:nvSpPr>
        <p:spPr>
          <a:xfrm>
            <a:off x="2573168" y="5905776"/>
            <a:ext cx="48387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177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0" name="TextBox 39">
            <a:hlinkClick r:id="" action="ppaction://noaction">
              <a:snd r:embed="rId35" name="ver.wav"/>
            </a:hlinkClick>
            <a:extLst>
              <a:ext uri="{FF2B5EF4-FFF2-40B4-BE49-F238E27FC236}">
                <a16:creationId xmlns:a16="http://schemas.microsoft.com/office/drawing/2014/main" id="{F3E63A21-1BDE-476A-92C2-8EB9BD70FE3F}"/>
              </a:ext>
            </a:extLst>
          </p:cNvPr>
          <p:cNvSpPr txBox="1"/>
          <p:nvPr/>
        </p:nvSpPr>
        <p:spPr>
          <a:xfrm rot="10800000" flipV="1">
            <a:off x="2864502" y="5917456"/>
            <a:ext cx="106451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359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41" name="TextBox 40">
            <a:hlinkClick r:id="" action="ppaction://noaction">
              <a:snd r:embed="rId36" name="v1.wav"/>
            </a:hlinkClick>
            <a:extLst>
              <a:ext uri="{FF2B5EF4-FFF2-40B4-BE49-F238E27FC236}">
                <a16:creationId xmlns:a16="http://schemas.microsoft.com/office/drawing/2014/main" id="{D41C6E57-4D35-4169-9849-ED23F8D3C62C}"/>
              </a:ext>
            </a:extLst>
          </p:cNvPr>
          <p:cNvSpPr txBox="1"/>
          <p:nvPr/>
        </p:nvSpPr>
        <p:spPr>
          <a:xfrm>
            <a:off x="2954744" y="4752418"/>
            <a:ext cx="62365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177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42" name="TextBox 41">
            <a:hlinkClick r:id="" action="ppaction://noaction">
              <a:snd r:embed="rId37" name="perro.wav"/>
            </a:hlinkClick>
            <a:extLst>
              <a:ext uri="{FF2B5EF4-FFF2-40B4-BE49-F238E27FC236}">
                <a16:creationId xmlns:a16="http://schemas.microsoft.com/office/drawing/2014/main" id="{D774E798-DCC0-4A23-9F7F-2542DFEF1E6F}"/>
              </a:ext>
            </a:extLst>
          </p:cNvPr>
          <p:cNvSpPr txBox="1"/>
          <p:nvPr/>
        </p:nvSpPr>
        <p:spPr>
          <a:xfrm rot="10800000" flipV="1">
            <a:off x="4561522" y="5900524"/>
            <a:ext cx="106451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</a:t>
            </a: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rr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hlinkClick r:id="" action="ppaction://noaction">
              <a:snd r:embed="rId38" name="rr.wav"/>
            </a:hlinkClick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4552158" y="4748273"/>
            <a:ext cx="635180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177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rr</a:t>
            </a:r>
            <a:endParaRPr lang="en-GB" sz="2177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hlinkClick r:id="" action="ppaction://noaction">
              <a:snd r:embed="rId39" name="hablar.wav"/>
            </a:hlinkClick>
            <a:extLst>
              <a:ext uri="{FF2B5EF4-FFF2-40B4-BE49-F238E27FC236}">
                <a16:creationId xmlns:a16="http://schemas.microsoft.com/office/drawing/2014/main" id="{4C4B103E-2AC9-42E0-ADCB-E68C5C630067}"/>
              </a:ext>
            </a:extLst>
          </p:cNvPr>
          <p:cNvSpPr txBox="1"/>
          <p:nvPr/>
        </p:nvSpPr>
        <p:spPr>
          <a:xfrm rot="10800000" flipV="1">
            <a:off x="6264551" y="5921199"/>
            <a:ext cx="1217092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ablar</a:t>
            </a:r>
            <a:endParaRPr lang="en-GB" sz="2359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5B4752-88C0-49C4-8AEF-D7F978987CBF}"/>
              </a:ext>
            </a:extLst>
          </p:cNvPr>
          <p:cNvSpPr txBox="1"/>
          <p:nvPr/>
        </p:nvSpPr>
        <p:spPr>
          <a:xfrm>
            <a:off x="6103641" y="4759639"/>
            <a:ext cx="48387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177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46" name="TextBox 45">
            <a:hlinkClick r:id="" action="ppaction://noaction">
              <a:snd r:embed="rId40" name="porque.wav"/>
            </a:hlinkClick>
            <a:extLst>
              <a:ext uri="{FF2B5EF4-FFF2-40B4-BE49-F238E27FC236}">
                <a16:creationId xmlns:a16="http://schemas.microsoft.com/office/drawing/2014/main" id="{7B916371-9E01-470E-AAFB-F168B5C88AF7}"/>
              </a:ext>
            </a:extLst>
          </p:cNvPr>
          <p:cNvSpPr txBox="1"/>
          <p:nvPr/>
        </p:nvSpPr>
        <p:spPr>
          <a:xfrm rot="10800000" flipV="1">
            <a:off x="7625644" y="4793484"/>
            <a:ext cx="1030512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633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por</a:t>
            </a:r>
            <a:r>
              <a:rPr lang="en-GB" sz="1633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</a:t>
            </a:r>
          </a:p>
        </p:txBody>
      </p:sp>
      <p:sp>
        <p:nvSpPr>
          <p:cNvPr id="47" name="TextBox 46">
            <a:hlinkClick r:id="" action="ppaction://noaction">
              <a:snd r:embed="rId41" name="ga.wav"/>
            </a:hlinkClick>
            <a:extLst>
              <a:ext uri="{FF2B5EF4-FFF2-40B4-BE49-F238E27FC236}">
                <a16:creationId xmlns:a16="http://schemas.microsoft.com/office/drawing/2014/main" id="{B03DF363-E700-482A-BC53-0482F6A774B5}"/>
              </a:ext>
            </a:extLst>
          </p:cNvPr>
          <p:cNvSpPr txBox="1"/>
          <p:nvPr/>
        </p:nvSpPr>
        <p:spPr>
          <a:xfrm>
            <a:off x="1415474" y="3214005"/>
            <a:ext cx="99412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ga</a:t>
            </a:r>
            <a:endParaRPr lang="en-GB" sz="2064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hlinkClick r:id="" action="ppaction://noaction">
              <a:snd r:embed="rId42" name="ganar.wav"/>
            </a:hlinkClick>
            <a:extLst>
              <a:ext uri="{FF2B5EF4-FFF2-40B4-BE49-F238E27FC236}">
                <a16:creationId xmlns:a16="http://schemas.microsoft.com/office/drawing/2014/main" id="{CFF633DF-21BB-4D80-AAFB-6FD51031B09E}"/>
              </a:ext>
            </a:extLst>
          </p:cNvPr>
          <p:cNvSpPr txBox="1"/>
          <p:nvPr/>
        </p:nvSpPr>
        <p:spPr>
          <a:xfrm rot="10800000" flipV="1">
            <a:off x="1530467" y="4348626"/>
            <a:ext cx="1249465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ga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nar</a:t>
            </a:r>
            <a:endParaRPr lang="en-GB" sz="2359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hlinkClick r:id="" action="ppaction://noaction">
              <a:snd r:embed="rId43" name="ca_final.wav"/>
            </a:hlinkClick>
            <a:extLst>
              <a:ext uri="{FF2B5EF4-FFF2-40B4-BE49-F238E27FC236}">
                <a16:creationId xmlns:a16="http://schemas.microsoft.com/office/drawing/2014/main" id="{7026BCF3-722A-4F1B-A3F1-136B1C7BB54E}"/>
              </a:ext>
            </a:extLst>
          </p:cNvPr>
          <p:cNvSpPr txBox="1"/>
          <p:nvPr/>
        </p:nvSpPr>
        <p:spPr>
          <a:xfrm>
            <a:off x="1409418" y="1669830"/>
            <a:ext cx="715219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ca</a:t>
            </a:r>
          </a:p>
        </p:txBody>
      </p:sp>
      <p:sp>
        <p:nvSpPr>
          <p:cNvPr id="50" name="TextBox 49">
            <a:hlinkClick r:id="" action="ppaction://noaction">
              <a:snd r:embed="rId44" name="casa2.wav"/>
            </a:hlinkClick>
            <a:extLst>
              <a:ext uri="{FF2B5EF4-FFF2-40B4-BE49-F238E27FC236}">
                <a16:creationId xmlns:a16="http://schemas.microsoft.com/office/drawing/2014/main" id="{CA8E401A-544D-4E74-A192-EC5C5F5D3657}"/>
              </a:ext>
            </a:extLst>
          </p:cNvPr>
          <p:cNvSpPr txBox="1"/>
          <p:nvPr/>
        </p:nvSpPr>
        <p:spPr>
          <a:xfrm rot="10800000" flipV="1">
            <a:off x="1642759" y="2795302"/>
            <a:ext cx="1064518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359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ca</a:t>
            </a:r>
            <a:r>
              <a:rPr lang="en-GB" sz="2359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</a:t>
            </a:r>
            <a:endParaRPr lang="en-GB" sz="2359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Picture 2" descr="Quiet Sign Clip Art">
            <a:extLst>
              <a:ext uri="{FF2B5EF4-FFF2-40B4-BE49-F238E27FC236}">
                <a16:creationId xmlns:a16="http://schemas.microsoft.com/office/drawing/2014/main" id="{DE6A7C78-2703-42BB-92D2-C316500E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35" y="5179139"/>
            <a:ext cx="372514" cy="52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ttp://www.clker.com/cliparts/6/8/c/6/11954360131725219243smick_Silhouette_man.svg.hi.png">
            <a:hlinkClick r:id="" action="ppaction://noaction">
              <a:snd r:embed="rId3" name="alto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6"/>
          <a:stretch/>
        </p:blipFill>
        <p:spPr bwMode="auto">
          <a:xfrm>
            <a:off x="1641291" y="425990"/>
            <a:ext cx="608275" cy="9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http://www.clker.com/cliparts/3/7/8/9/11970890601169574535johnny_automatic_tall_ladder.svg.hi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08" y="522065"/>
            <a:ext cx="198952" cy="80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://www.clker.com/cliparts/6/8/c/6/11954360131725219243smick_Silhouette_man.svg.hi.png"/>
          <p:cNvPicPr>
            <a:picLocks noChangeAspect="1" noChangeArrowheads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7" t="41261" r="-2611" b="15714"/>
          <a:stretch/>
        </p:blipFill>
        <p:spPr bwMode="auto">
          <a:xfrm>
            <a:off x="2450363" y="925051"/>
            <a:ext cx="213595" cy="4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clker.com/cliparts/7/3/2/b/1194985487751649846contour_elephant.svg.hi.png">
            <a:hlinkClick r:id="" action="ppaction://noaction">
              <a:snd r:embed="rId5" name="elefante.wav"/>
            </a:hlinkClick>
          </p:cNvPr>
          <p:cNvPicPr>
            <a:picLocks noChangeAspect="1" noChangeArrowheads="1"/>
          </p:cNvPicPr>
          <p:nvPr/>
        </p:nvPicPr>
        <p:blipFill>
          <a:blip r:embed="rId4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97" y="549417"/>
            <a:ext cx="880844" cy="6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>
            <a:hlinkClick r:id="" action="ppaction://noaction">
              <a:snd r:embed="rId7" name="idea.wav"/>
            </a:hlinkClick>
          </p:cNvPr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30" y="254610"/>
            <a:ext cx="900936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C:\Users\wdj\Google Drive\Primary\Y5 SoW\From Tracy\Pronouns\i.png">
            <a:hlinkClick r:id="" action="ppaction://noaction">
              <a:snd r:embed="rId10" name="yo.wav"/>
            </a:hlinkClick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31" y="238625"/>
            <a:ext cx="460075" cy="10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http://www.clker.com/cliparts/6/F/G/L/m/K/solar-system-hi.png">
            <a:hlinkClick r:id="" action="ppaction://noaction">
              <a:snd r:embed="rId12" name="universo.wav"/>
            </a:hlinkClick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38" y="338366"/>
            <a:ext cx="990424" cy="9826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hlinkClick r:id="" action="ppaction://noaction">
              <a:snd r:embed="rId53" name="llamar.wav"/>
            </a:hlinkClick>
          </p:cNvPr>
          <p:cNvPicPr>
            <a:picLocks noChangeAspect="1"/>
          </p:cNvPicPr>
          <p:nvPr/>
        </p:nvPicPr>
        <p:blipFill rotWithShape="1"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9" r="38227"/>
          <a:stretch/>
        </p:blipFill>
        <p:spPr>
          <a:xfrm>
            <a:off x="9312296" y="608762"/>
            <a:ext cx="591014" cy="680647"/>
          </a:xfrm>
          <a:prstGeom prst="rect">
            <a:avLst/>
          </a:prstGeom>
        </p:spPr>
      </p:pic>
      <p:pic>
        <p:nvPicPr>
          <p:cNvPr id="60" name="Picture 4" descr="http://www.clker.com/cliparts/a/1/3/8/11949859511240324938open_book_nae_02.svg.hi.png">
            <a:hlinkClick r:id="" action="ppaction://noaction">
              <a:snd r:embed="rId55" name="libro.wav"/>
            </a:hlinkClick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088" y="651538"/>
            <a:ext cx="705683" cy="3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" action="ppaction://noaction">
              <a:snd r:embed="rId57" name="L_final.wav"/>
            </a:hlinkClick>
            <a:extLst>
              <a:ext uri="{FF2B5EF4-FFF2-40B4-BE49-F238E27FC236}">
                <a16:creationId xmlns:a16="http://schemas.microsoft.com/office/drawing/2014/main" id="{014393F9-EBBB-46AE-A196-D335BA83A5BF}"/>
              </a:ext>
            </a:extLst>
          </p:cNvPr>
          <p:cNvSpPr txBox="1"/>
          <p:nvPr/>
        </p:nvSpPr>
        <p:spPr>
          <a:xfrm>
            <a:off x="10487749" y="1177483"/>
            <a:ext cx="48387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62" name="TextBox 61">
            <a:hlinkClick r:id="" action="ppaction://noaction">
              <a:snd r:embed="rId53" name="llamar.wav"/>
            </a:hlinkClick>
            <a:extLst>
              <a:ext uri="{FF2B5EF4-FFF2-40B4-BE49-F238E27FC236}">
                <a16:creationId xmlns:a16="http://schemas.microsoft.com/office/drawing/2014/main" id="{8F5AD61F-FF38-4B02-B6A5-FD573E6CA9AA}"/>
              </a:ext>
            </a:extLst>
          </p:cNvPr>
          <p:cNvSpPr txBox="1"/>
          <p:nvPr/>
        </p:nvSpPr>
        <p:spPr>
          <a:xfrm rot="10800000" flipV="1">
            <a:off x="9257744" y="1276486"/>
            <a:ext cx="1179952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359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ll</a:t>
            </a:r>
            <a:r>
              <a:rPr lang="en-GB" sz="2359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amar</a:t>
            </a:r>
            <a:endParaRPr lang="en-GB" sz="2359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9527040" y="194639"/>
            <a:ext cx="1072629" cy="151740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hlinkClick r:id="" action="ppaction://noaction">
              <a:snd r:embed="rId55" name="libro.wav"/>
            </a:hlinkClick>
            <a:extLst>
              <a:ext uri="{FF2B5EF4-FFF2-40B4-BE49-F238E27FC236}">
                <a16:creationId xmlns:a16="http://schemas.microsoft.com/office/drawing/2014/main" id="{8F5AD61F-FF38-4B02-B6A5-FD573E6CA9AA}"/>
              </a:ext>
            </a:extLst>
          </p:cNvPr>
          <p:cNvSpPr txBox="1"/>
          <p:nvPr/>
        </p:nvSpPr>
        <p:spPr>
          <a:xfrm rot="10800000" flipV="1">
            <a:off x="9724154" y="144231"/>
            <a:ext cx="1202380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2177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177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ibro</a:t>
            </a:r>
            <a:endParaRPr lang="en-GB" sz="2177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hlinkClick r:id="" action="ppaction://noaction">
              <a:snd r:embed="rId58" name="z1.wav"/>
            </a:hlinkClick>
            <a:extLst>
              <a:ext uri="{FF2B5EF4-FFF2-40B4-BE49-F238E27FC236}">
                <a16:creationId xmlns:a16="http://schemas.microsoft.com/office/drawing/2014/main" id="{2D84058D-C626-482F-BA91-88500C8F938A}"/>
              </a:ext>
            </a:extLst>
          </p:cNvPr>
          <p:cNvSpPr txBox="1"/>
          <p:nvPr/>
        </p:nvSpPr>
        <p:spPr>
          <a:xfrm>
            <a:off x="9235112" y="1676017"/>
            <a:ext cx="483871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z</a:t>
            </a:r>
          </a:p>
        </p:txBody>
      </p:sp>
      <p:pic>
        <p:nvPicPr>
          <p:cNvPr id="66" name="Picture 9">
            <a:hlinkClick r:id="" action="ppaction://noaction">
              <a:snd r:embed="rId44" name="casa2.wav"/>
            </a:hlinkClick>
          </p:cNvPr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91" y="2071365"/>
            <a:ext cx="1087853" cy="71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>
            <a:hlinkClick r:id="" action="ppaction://noaction">
              <a:snd r:embed="rId14" name="comer.wav"/>
            </a:hlinkClick>
          </p:cNvPr>
          <p:cNvPicPr>
            <a:picLocks noChangeAspect="1"/>
          </p:cNvPicPr>
          <p:nvPr/>
        </p:nvPicPr>
        <p:blipFill rotWithShape="1"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6346"/>
          <a:stretch/>
        </p:blipFill>
        <p:spPr>
          <a:xfrm>
            <a:off x="3469770" y="1847349"/>
            <a:ext cx="657915" cy="949020"/>
          </a:xfrm>
          <a:prstGeom prst="rect">
            <a:avLst/>
          </a:prstGeom>
        </p:spPr>
      </p:pic>
      <p:pic>
        <p:nvPicPr>
          <p:cNvPr id="68" name="Picture 4" descr="http://www.clker.com/cliparts/7/e/a/9/11949845501937991943silhouette_male_2.svg.hi.png">
            <a:hlinkClick r:id="" action="ppaction://noaction">
              <a:snd r:embed="rId16" name="cuerpo.wav"/>
            </a:hlinkClick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68" y="1780039"/>
            <a:ext cx="282830" cy="10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54091" y="2199804"/>
            <a:ext cx="1171754" cy="439814"/>
            <a:chOff x="5520172" y="2424876"/>
            <a:chExt cx="1291642" cy="484813"/>
          </a:xfrm>
        </p:grpSpPr>
        <p:pic>
          <p:nvPicPr>
            <p:cNvPr id="69" name="Picture 4" descr="http://www.clker.com/cliparts/2/9/c/0/12456962021786866005johnny_automatic_signpost.svg.hi.png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172" y="2424876"/>
              <a:ext cx="1291642" cy="48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>
              <a:hlinkClick r:id="" action="ppaction://noaction">
                <a:snd r:embed="rId17" name="cerca.wav"/>
              </a:hlinkClick>
            </p:cNvPr>
            <p:cNvSpPr txBox="1"/>
            <p:nvPr/>
          </p:nvSpPr>
          <p:spPr>
            <a:xfrm>
              <a:off x="5636191" y="2567279"/>
              <a:ext cx="1171583" cy="251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5" b="1" dirty="0">
                  <a:latin typeface="Imprint MT Shadow" panose="04020605060303030202" pitchFamily="82" charset="0"/>
                </a:rPr>
                <a:t>MADRID  1KM</a:t>
              </a:r>
            </a:p>
          </p:txBody>
        </p:sp>
      </p:grpSp>
      <p:pic>
        <p:nvPicPr>
          <p:cNvPr id="71" name="Picture 2" descr="http://www.clker.com/cliparts/o/2/i/N/k/o/true.svg.med.png">
            <a:hlinkClick r:id="" action="ppaction://noaction">
              <a:snd r:embed="rId19" name="cierto.wav"/>
            </a:hlinkClick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43" y="1900893"/>
            <a:ext cx="826366" cy="8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http://www.clker.com/cliparts/x/t/P/0/J/N/no-smoking-hi.png">
            <a:hlinkClick r:id="" action="ppaction://noaction">
              <a:snd r:embed="rId21" name="zona.wav"/>
            </a:hlinkClick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373" y="1935290"/>
            <a:ext cx="828537" cy="8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61943" y="3634432"/>
            <a:ext cx="1078135" cy="702205"/>
            <a:chOff x="458179" y="4006287"/>
            <a:chExt cx="1188444" cy="774051"/>
          </a:xfrm>
        </p:grpSpPr>
        <p:pic>
          <p:nvPicPr>
            <p:cNvPr id="73" name="Picture 10" descr="http://www.clker.com/cliparts/1/5/2/f/1219988685315274755checkered%20flag.svg.hi.png">
              <a:hlinkClick r:id="" action="ppaction://noaction">
                <a:snd r:embed="rId42" name="gana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15" y="4006287"/>
              <a:ext cx="760608" cy="77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2" descr="http://www.clker.com/cliparts/e/b/1/8/11954298221122337321liftarn_A_raised_fist.svg.hi.png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79" y="4105843"/>
              <a:ext cx="383613" cy="60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217125" y="3662597"/>
            <a:ext cx="1175722" cy="677673"/>
            <a:chOff x="2172479" y="4037334"/>
            <a:chExt cx="1296016" cy="747009"/>
          </a:xfrm>
        </p:grpSpPr>
        <p:pic>
          <p:nvPicPr>
            <p:cNvPr id="75" name="Picture 10" descr="http://www.clker.com/cliparts/f/b/c/e/1194984631377607546io_bambina_architetto_fr_01.svg.hi.png">
              <a:hlinkClick r:id="" action="ppaction://noaction">
                <a:snd r:embed="rId23" name="gol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479" y="4037334"/>
              <a:ext cx="589601" cy="747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2" descr="http://www.clker.com/cliparts/F/D/w/Z/V/P/soccer-goal-hi.png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314" y="4055788"/>
              <a:ext cx="823181" cy="37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76">
            <a:hlinkClick r:id="" action="ppaction://noaction">
              <a:snd r:embed="rId25" name="preguntar.wav"/>
            </a:hlinkClick>
          </p:cNvPr>
          <p:cNvPicPr>
            <a:picLocks noChangeAspect="1"/>
          </p:cNvPicPr>
          <p:nvPr/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90" y="3555374"/>
            <a:ext cx="800330" cy="794012"/>
          </a:xfrm>
          <a:prstGeom prst="rect">
            <a:avLst/>
          </a:prstGeom>
        </p:spPr>
      </p:pic>
      <p:pic>
        <p:nvPicPr>
          <p:cNvPr id="78" name="Picture 2" descr="http://www.clker.com/cliparts/8/P/9/9/M/3/eye-green-ccccccc-hi.png">
            <a:hlinkClick r:id="" action="ppaction://noaction">
              <a:snd r:embed="rId31" name="ojo.wav"/>
            </a:hlinkClick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895" y="3551682"/>
            <a:ext cx="811079" cy="76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http://www.clker.com/cliparts/w/B/V/r/0/P/group-people-silhouette-hi.png">
            <a:hlinkClick r:id="" action="ppaction://noaction">
              <a:snd r:embed="rId27" name="gente.wav"/>
            </a:hlinkClick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95" y="3689491"/>
            <a:ext cx="1277421" cy="59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://www.clker.com/cliparts/5/I/x/o/t/o/bubble-hi.png">
            <a:hlinkClick r:id="" action="ppaction://noaction">
              <a:snd r:embed="rId29" name="imaginar.wav"/>
            </a:hlinkClick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3555374"/>
            <a:ext cx="698514" cy="74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>
            <a:hlinkClick r:id="" action="ppaction://noaction">
              <a:snd r:embed="rId33" name="espanol_final2.wav"/>
            </a:hlinkClick>
          </p:cNvPr>
          <p:cNvPicPr>
            <a:picLocks noChangeAspect="1" noChangeArrowheads="1"/>
          </p:cNvPicPr>
          <p:nvPr/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40" y="5389256"/>
            <a:ext cx="599009" cy="3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Straight Connector 81"/>
          <p:cNvCxnSpPr/>
          <p:nvPr/>
        </p:nvCxnSpPr>
        <p:spPr>
          <a:xfrm>
            <a:off x="1840320" y="4782274"/>
            <a:ext cx="735635" cy="154350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4" descr="http://www.clker.com/cliparts/9/6/9/1/1194985251383288862paper_RPSWB.svg.hi.png">
            <a:hlinkClick r:id="" action="ppaction://noaction">
              <a:snd r:embed="rId74" name="mano.wav"/>
            </a:hlinkClick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559">
            <a:off x="2216852" y="5353926"/>
            <a:ext cx="695423" cy="3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hlinkClick r:id="" action="ppaction://noaction">
              <a:snd r:embed="rId74" name="mano.wav"/>
            </a:hlinkClick>
            <a:extLst>
              <a:ext uri="{FF2B5EF4-FFF2-40B4-BE49-F238E27FC236}">
                <a16:creationId xmlns:a16="http://schemas.microsoft.com/office/drawing/2014/main" id="{ED96C7D3-A868-4DAB-86BD-2FE3B06701FC}"/>
              </a:ext>
            </a:extLst>
          </p:cNvPr>
          <p:cNvSpPr txBox="1"/>
          <p:nvPr/>
        </p:nvSpPr>
        <p:spPr>
          <a:xfrm rot="10800000" flipV="1">
            <a:off x="1973869" y="4780376"/>
            <a:ext cx="106767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633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  <a:r>
              <a:rPr lang="en-GB" sz="1633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633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1633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5" name="Picture 10" descr="http://www.clker.com/cliparts/6/d/5/b/1245642315238096744johnny_automatic_man_using_binoculars.svg.hi.png">
            <a:hlinkClick r:id="" action="ppaction://noaction">
              <a:snd r:embed="rId35" name="ver.wav"/>
            </a:hlinkClick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87" y="5179139"/>
            <a:ext cx="658849" cy="7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hlinkClick r:id="" action="ppaction://noaction">
              <a:snd r:embed="rId77" name="b.wav"/>
            </a:hlinkClick>
            <a:extLst>
              <a:ext uri="{FF2B5EF4-FFF2-40B4-BE49-F238E27FC236}">
                <a16:creationId xmlns:a16="http://schemas.microsoft.com/office/drawing/2014/main" id="{D41C6E57-4D35-4169-9849-ED23F8D3C62C}"/>
              </a:ext>
            </a:extLst>
          </p:cNvPr>
          <p:cNvSpPr txBox="1"/>
          <p:nvPr/>
        </p:nvSpPr>
        <p:spPr>
          <a:xfrm>
            <a:off x="4131301" y="5889586"/>
            <a:ext cx="62365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177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88" name="Picture 2" descr="http://www.clker.com/cliparts/a/f/b/0/1258912050708005728freephile_balloons.svg.hi.png">
            <a:hlinkClick r:id="" action="ppaction://noaction">
              <a:snd r:embed="rId78" name="celebrar.wav"/>
            </a:hlinkClick>
          </p:cNvPr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4" y="5185472"/>
            <a:ext cx="558679" cy="6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hlinkClick r:id="" action="ppaction://noaction">
              <a:snd r:embed="rId78" name="celebrar.wav"/>
            </a:hlinkClick>
            <a:extLst>
              <a:ext uri="{FF2B5EF4-FFF2-40B4-BE49-F238E27FC236}">
                <a16:creationId xmlns:a16="http://schemas.microsoft.com/office/drawing/2014/main" id="{ED96C7D3-A868-4DAB-86BD-2FE3B06701FC}"/>
              </a:ext>
            </a:extLst>
          </p:cNvPr>
          <p:cNvSpPr txBox="1"/>
          <p:nvPr/>
        </p:nvSpPr>
        <p:spPr>
          <a:xfrm rot="10800000" flipV="1">
            <a:off x="3473626" y="4782437"/>
            <a:ext cx="106767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633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cele</a:t>
            </a:r>
            <a:r>
              <a:rPr lang="en-GB" sz="1633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1633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rar</a:t>
            </a:r>
            <a:endParaRPr lang="en-GB" sz="1633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hlinkClick r:id="" action="ppaction://noaction">
              <a:snd r:embed="rId80" name="r3.wav"/>
            </a:hlinkClick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5740835" y="5910831"/>
            <a:ext cx="29649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177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</a:t>
            </a:r>
          </a:p>
        </p:txBody>
      </p:sp>
      <p:pic>
        <p:nvPicPr>
          <p:cNvPr id="91" name="Picture 2" descr="http://www.clker.com/cliparts/W/u/r/e/T/k/boxer-dog-face-md.png">
            <a:hlinkClick r:id="" action="ppaction://noaction">
              <a:snd r:embed="rId37" name="perro.wav"/>
            </a:hlinkClick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07" y="5324603"/>
            <a:ext cx="606214" cy="56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hlinkClick r:id="" action="ppaction://noaction">
              <a:snd r:embed="rId82" name="pero.wav"/>
            </a:hlinkClick>
          </p:cNvPr>
          <p:cNvPicPr>
            <a:picLocks noChangeAspect="1"/>
          </p:cNvPicPr>
          <p:nvPr/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09" y="5233184"/>
            <a:ext cx="580683" cy="576099"/>
          </a:xfrm>
          <a:prstGeom prst="rect">
            <a:avLst/>
          </a:prstGeom>
        </p:spPr>
      </p:pic>
      <p:sp>
        <p:nvSpPr>
          <p:cNvPr id="94" name="TextBox 93">
            <a:hlinkClick r:id="" action="ppaction://noaction">
              <a:snd r:embed="rId82" name="pero.wav"/>
            </a:hlinkClick>
            <a:extLst>
              <a:ext uri="{FF2B5EF4-FFF2-40B4-BE49-F238E27FC236}">
                <a16:creationId xmlns:a16="http://schemas.microsoft.com/office/drawing/2014/main" id="{D774E798-DCC0-4A23-9F7F-2542DFEF1E6F}"/>
              </a:ext>
            </a:extLst>
          </p:cNvPr>
          <p:cNvSpPr txBox="1"/>
          <p:nvPr/>
        </p:nvSpPr>
        <p:spPr>
          <a:xfrm rot="10800000" flipV="1">
            <a:off x="5195463" y="4780227"/>
            <a:ext cx="766501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4004">
              <a:defRPr/>
            </a:pPr>
            <a:r>
              <a:rPr lang="en-GB" sz="1633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</a:t>
            </a:r>
            <a:r>
              <a:rPr lang="en-GB" sz="1633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r>
              <a:rPr lang="en-GB" sz="1633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1633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2" descr="http://www.clker.com/cliparts/1/4/3/6/11970891311924223728PackardJennings_Packard_Jennings_explaining_stuff_-_2_of_2.svg.hi.png">
            <a:hlinkClick r:id="" action="ppaction://noaction">
              <a:snd r:embed="rId39" name="hablar.wav"/>
            </a:hlinkClick>
          </p:cNvPr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16" y="5115465"/>
            <a:ext cx="899958" cy="7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hlinkClick r:id="" action="ppaction://noaction">
              <a:snd r:embed="rId85" name="que.wav"/>
            </a:hlinkClick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7637699" y="5972914"/>
            <a:ext cx="724444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181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</a:t>
            </a:r>
          </a:p>
        </p:txBody>
      </p:sp>
      <p:sp>
        <p:nvSpPr>
          <p:cNvPr id="97" name="TextBox 96">
            <a:hlinkClick r:id="" action="ppaction://noaction">
              <a:snd r:embed="rId86" name="qui.wav"/>
            </a:hlinkClick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8663002" y="4801553"/>
            <a:ext cx="724444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181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</a:t>
            </a:r>
          </a:p>
        </p:txBody>
      </p:sp>
      <p:sp>
        <p:nvSpPr>
          <p:cNvPr id="98" name="TextBox 97">
            <a:hlinkClick r:id="" action="ppaction://noaction">
              <a:snd r:embed="rId87" name="quiero.wav"/>
            </a:hlinkClick>
            <a:extLst>
              <a:ext uri="{FF2B5EF4-FFF2-40B4-BE49-F238E27FC236}">
                <a16:creationId xmlns:a16="http://schemas.microsoft.com/office/drawing/2014/main" id="{7B916371-9E01-470E-AAFB-F168B5C88AF7}"/>
              </a:ext>
            </a:extLst>
          </p:cNvPr>
          <p:cNvSpPr txBox="1"/>
          <p:nvPr/>
        </p:nvSpPr>
        <p:spPr>
          <a:xfrm rot="10800000" flipV="1">
            <a:off x="8229969" y="5990660"/>
            <a:ext cx="1044052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633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</a:t>
            </a:r>
            <a:r>
              <a:rPr lang="en-GB" sz="1633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ero</a:t>
            </a:r>
            <a:endParaRPr lang="en-GB" sz="1633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4" descr="http://www.clker.com/cliparts/4/f/7/5/1237561041330717735warszawianka_Restaurant.svg.hi.png">
            <a:hlinkClick r:id="" action="ppaction://noaction">
              <a:snd r:embed="rId87" name="quiero.wav"/>
            </a:hlinkClick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0" y="5392224"/>
            <a:ext cx="620244" cy="4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hlinkClick r:id="" action="ppaction://noaction">
              <a:snd r:embed="rId89" name="gue.wav"/>
            </a:hlinkClick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9194669" y="5963350"/>
            <a:ext cx="724444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181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</a:t>
            </a:r>
            <a:r>
              <a:rPr lang="en-GB" sz="1814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ue</a:t>
            </a:r>
            <a:endParaRPr lang="en-GB" sz="1814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101">
            <a:hlinkClick r:id="" action="ppaction://noaction">
              <a:snd r:embed="rId90" name="gui.wav"/>
            </a:hlinkClick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10221688" y="4782393"/>
            <a:ext cx="724444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181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</a:t>
            </a:r>
            <a:r>
              <a:rPr lang="en-GB" sz="1814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ui</a:t>
            </a:r>
            <a:endParaRPr lang="en-GB" sz="1814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" name="Picture 4">
            <a:hlinkClick r:id="" action="ppaction://noaction">
              <a:snd r:embed="rId91" name="guitarra.wav"/>
            </a:hlinkClick>
          </p:cNvPr>
          <p:cNvPicPr>
            <a:picLocks noChangeAspect="1" noChangeArrowheads="1"/>
          </p:cNvPicPr>
          <p:nvPr/>
        </p:nvPicPr>
        <p:blipFill>
          <a:blip r:embed="rId9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25">
            <a:off x="10029337" y="5343684"/>
            <a:ext cx="652966" cy="6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>
            <a:hlinkClick r:id="" action="ppaction://noaction">
              <a:snd r:embed="rId91" name="guitarra.wav"/>
            </a:hlinkClick>
            <a:extLst>
              <a:ext uri="{FF2B5EF4-FFF2-40B4-BE49-F238E27FC236}">
                <a16:creationId xmlns:a16="http://schemas.microsoft.com/office/drawing/2014/main" id="{7B916371-9E01-470E-AAFB-F168B5C88AF7}"/>
              </a:ext>
            </a:extLst>
          </p:cNvPr>
          <p:cNvSpPr txBox="1"/>
          <p:nvPr/>
        </p:nvSpPr>
        <p:spPr>
          <a:xfrm rot="10800000" flipV="1">
            <a:off x="9800739" y="5999919"/>
            <a:ext cx="104921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633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gui</a:t>
            </a:r>
            <a:r>
              <a:rPr lang="en-GB" sz="1633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tarra</a:t>
            </a:r>
            <a:endParaRPr lang="en-GB" sz="1633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hlinkClick r:id="" action="ppaction://noaction">
              <a:snd r:embed="rId93" name="guerra.wav"/>
            </a:hlinkClick>
            <a:extLst>
              <a:ext uri="{FF2B5EF4-FFF2-40B4-BE49-F238E27FC236}">
                <a16:creationId xmlns:a16="http://schemas.microsoft.com/office/drawing/2014/main" id="{7B916371-9E01-470E-AAFB-F168B5C88AF7}"/>
              </a:ext>
            </a:extLst>
          </p:cNvPr>
          <p:cNvSpPr txBox="1"/>
          <p:nvPr/>
        </p:nvSpPr>
        <p:spPr>
          <a:xfrm rot="10800000" flipV="1">
            <a:off x="9165632" y="4792168"/>
            <a:ext cx="104921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633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gue</a:t>
            </a:r>
            <a:r>
              <a:rPr lang="en-GB" sz="1633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rra</a:t>
            </a:r>
            <a:endParaRPr lang="en-GB" sz="1633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12297" y="5214845"/>
            <a:ext cx="639776" cy="722667"/>
            <a:chOff x="8891277" y="5748400"/>
            <a:chExt cx="705235" cy="796607"/>
          </a:xfrm>
        </p:grpSpPr>
        <p:pic>
          <p:nvPicPr>
            <p:cNvPr id="107" name="Picture 6" descr="http://www.clker.com/cliparts/e/a/0/2/1197097680874350311SteveLambert_Chinook_Helicopter_1.svg.hi.png">
              <a:hlinkClick r:id="" action="ppaction://noaction">
                <a:snd r:embed="rId93" name="guerra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1277" y="5748400"/>
              <a:ext cx="705235" cy="342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Airplane Fighter Silhouette Clip Art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2357">
              <a:off x="8898089" y="6234156"/>
              <a:ext cx="482037" cy="310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TextBox 108">
            <a:hlinkClick r:id="" action="ppaction://noaction">
              <a:snd r:embed="rId96" name="e.wav"/>
            </a:hlinkClick>
            <a:extLst>
              <a:ext uri="{FF2B5EF4-FFF2-40B4-BE49-F238E27FC236}">
                <a16:creationId xmlns:a16="http://schemas.microsoft.com/office/drawing/2014/main" id="{39F0888F-A463-4264-913D-6587DF2B0911}"/>
              </a:ext>
            </a:extLst>
          </p:cNvPr>
          <p:cNvSpPr txBox="1"/>
          <p:nvPr/>
        </p:nvSpPr>
        <p:spPr>
          <a:xfrm>
            <a:off x="2897630" y="100038"/>
            <a:ext cx="455399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004">
              <a:defRPr/>
            </a:pPr>
            <a:r>
              <a:rPr lang="en-GB" sz="2064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e</a:t>
            </a:r>
          </a:p>
        </p:txBody>
      </p:sp>
      <p:cxnSp>
        <p:nvCxnSpPr>
          <p:cNvPr id="129" name="Straight Connector 128"/>
          <p:cNvCxnSpPr/>
          <p:nvPr/>
        </p:nvCxnSpPr>
        <p:spPr>
          <a:xfrm flipH="1">
            <a:off x="9814251" y="4782274"/>
            <a:ext cx="413681" cy="155361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8237486" y="4782274"/>
            <a:ext cx="400797" cy="15251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377487" y="4782274"/>
            <a:ext cx="801028" cy="152029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887346" y="4777937"/>
            <a:ext cx="869209" cy="15579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>
            <a:hlinkClick r:id="" action="ppaction://noaction">
              <a:snd r:embed="rId40" name="porque.wav"/>
            </a:hlinkClick>
          </p:cNvPr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80" y="5197717"/>
            <a:ext cx="649836" cy="7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36291"/>
      </p:ext>
    </p:extLst>
  </p:cSld>
  <p:clrMapOvr>
    <a:masterClrMapping/>
  </p:clrMapOvr>
</p:sld>
</file>

<file path=ppt/theme/theme1.xml><?xml version="1.0" encoding="utf-8"?>
<a:theme xmlns:a="http://schemas.openxmlformats.org/drawingml/2006/main" name="NCELP_German_2022">
  <a:themeElements>
    <a:clrScheme name="NCELP_Spanish">
      <a:dk1>
        <a:srgbClr val="3A3838"/>
      </a:dk1>
      <a:lt1>
        <a:srgbClr val="FFFFFF"/>
      </a:lt1>
      <a:dk2>
        <a:srgbClr val="AD1519"/>
      </a:dk2>
      <a:lt2>
        <a:srgbClr val="FFFFFF"/>
      </a:lt2>
      <a:accent1>
        <a:srgbClr val="AD1519"/>
      </a:accent1>
      <a:accent2>
        <a:srgbClr val="FABD00"/>
      </a:accent2>
      <a:accent3>
        <a:srgbClr val="3A5EAB"/>
      </a:accent3>
      <a:accent4>
        <a:srgbClr val="FFE597"/>
      </a:accent4>
      <a:accent5>
        <a:srgbClr val="F8C6C7"/>
      </a:accent5>
      <a:accent6>
        <a:srgbClr val="ABBCE2"/>
      </a:accent6>
      <a:hlink>
        <a:srgbClr val="48A1FA"/>
      </a:hlink>
      <a:folHlink>
        <a:srgbClr val="C490AA"/>
      </a:folHlink>
    </a:clrScheme>
    <a:fontScheme name="NCELP_Default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8476035-FE37-4A1E-9017-54745564295B}" vid="{CFD2779D-9734-472B-B15D-6BE8A98158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122</Words>
  <Application>Microsoft Office PowerPoint</Application>
  <PresentationFormat>Widescreen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Imprint MT Shadow</vt:lpstr>
      <vt:lpstr>NCELP_German_2022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</cp:revision>
  <dcterms:created xsi:type="dcterms:W3CDTF">2023-11-05T11:37:57Z</dcterms:created>
  <dcterms:modified xsi:type="dcterms:W3CDTF">2023-11-05T11:40:04Z</dcterms:modified>
</cp:coreProperties>
</file>