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Lst>
  <p:notesMasterIdLst>
    <p:notesMasterId r:id="rId28"/>
  </p:notesMasterIdLst>
  <p:sldIdLst>
    <p:sldId id="266" r:id="rId3"/>
    <p:sldId id="607" r:id="rId4"/>
    <p:sldId id="610" r:id="rId5"/>
    <p:sldId id="324" r:id="rId6"/>
    <p:sldId id="326" r:id="rId7"/>
    <p:sldId id="327" r:id="rId8"/>
    <p:sldId id="328" r:id="rId9"/>
    <p:sldId id="334" r:id="rId10"/>
    <p:sldId id="330" r:id="rId11"/>
    <p:sldId id="865" r:id="rId12"/>
    <p:sldId id="867" r:id="rId13"/>
    <p:sldId id="866" r:id="rId14"/>
    <p:sldId id="864" r:id="rId15"/>
    <p:sldId id="622" r:id="rId16"/>
    <p:sldId id="600" r:id="rId17"/>
    <p:sldId id="601" r:id="rId18"/>
    <p:sldId id="258" r:id="rId19"/>
    <p:sldId id="259" r:id="rId20"/>
    <p:sldId id="260" r:id="rId21"/>
    <p:sldId id="602" r:id="rId22"/>
    <p:sldId id="605" r:id="rId23"/>
    <p:sldId id="434" r:id="rId24"/>
    <p:sldId id="868" r:id="rId25"/>
    <p:sldId id="888" r:id="rId26"/>
    <p:sldId id="87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6000"/>
    <a:srgbClr val="FEF8F8"/>
    <a:srgbClr val="3661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32667" autoAdjust="0"/>
  </p:normalViewPr>
  <p:slideViewPr>
    <p:cSldViewPr snapToGrid="0">
      <p:cViewPr varScale="1">
        <p:scale>
          <a:sx n="33" d="100"/>
          <a:sy n="33" d="100"/>
        </p:scale>
        <p:origin x="2760" y="54"/>
      </p:cViewPr>
      <p:guideLst/>
    </p:cSldViewPr>
  </p:slideViewPr>
  <p:notesTextViewPr>
    <p:cViewPr>
      <p:scale>
        <a:sx n="1" d="1"/>
        <a:sy n="1" d="1"/>
      </p:scale>
      <p:origin x="0" y="0"/>
    </p:cViewPr>
  </p:notesTextViewPr>
  <p:sorterViewPr>
    <p:cViewPr>
      <p:scale>
        <a:sx n="100" d="100"/>
        <a:sy n="100" d="100"/>
      </p:scale>
      <p:origin x="0" y="-337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3E48E5-CB11-4826-BE8F-B1901541B7F5}" type="datetimeFigureOut">
              <a:rPr lang="en-GB" smtClean="0"/>
              <a:t>17/09/2023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0499FA-07DA-49C2-9A64-7E6950FB697B}" type="slidenum">
              <a:rPr lang="en-GB" smtClean="0"/>
              <a:t>‹#›</a:t>
            </a:fld>
            <a:endParaRPr lang="en-GB"/>
          </a:p>
        </p:txBody>
      </p:sp>
    </p:spTree>
    <p:extLst>
      <p:ext uri="{BB962C8B-B14F-4D97-AF65-F5344CB8AC3E}">
        <p14:creationId xmlns:p14="http://schemas.microsoft.com/office/powerpoint/2010/main" val="1462046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in this week of the SOW appear on all three GCSE wordlists, with the following exception:</a:t>
            </a:r>
            <a:br>
              <a:rPr lang="en-GB" b="1" dirty="0">
                <a:solidFill>
                  <a:srgbClr val="FF0000"/>
                </a:solidFill>
              </a:rPr>
            </a:br>
            <a:r>
              <a:rPr lang="en-GB" b="1" dirty="0">
                <a:solidFill>
                  <a:srgbClr val="FF0000"/>
                </a:solidFill>
              </a:rPr>
              <a:t>i) AQA list does not have </a:t>
            </a:r>
            <a:r>
              <a:rPr lang="en-GB" b="1" u="sng" dirty="0" err="1">
                <a:solidFill>
                  <a:srgbClr val="FF0000"/>
                </a:solidFill>
              </a:rPr>
              <a:t>desayunar</a:t>
            </a:r>
            <a:r>
              <a:rPr lang="en-GB" b="1" u="sng" dirty="0">
                <a:solidFill>
                  <a:srgbClr val="FF0000"/>
                </a:solidFill>
              </a:rPr>
              <a:t>, </a:t>
            </a:r>
            <a:r>
              <a:rPr lang="en-GB" b="1" u="sng" dirty="0" err="1">
                <a:solidFill>
                  <a:srgbClr val="FF0000"/>
                </a:solidFill>
              </a:rPr>
              <a:t>espejo</a:t>
            </a:r>
            <a:r>
              <a:rPr lang="en-GB" b="1" u="sng" dirty="0">
                <a:solidFill>
                  <a:srgbClr val="FF0000"/>
                </a:solidFill>
              </a:rPr>
              <a:t>, </a:t>
            </a:r>
            <a:r>
              <a:rPr lang="en-GB" b="1" u="sng" dirty="0" err="1">
                <a:solidFill>
                  <a:srgbClr val="FF0000"/>
                </a:solidFill>
              </a:rPr>
              <a:t>moneda</a:t>
            </a:r>
            <a:r>
              <a:rPr lang="en-GB" b="1" u="sng" dirty="0">
                <a:solidFill>
                  <a:srgbClr val="FF0000"/>
                </a:solidFill>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u="none" dirty="0">
                <a:solidFill>
                  <a:srgbClr val="FF0000"/>
                </a:solidFill>
              </a:rPr>
              <a:t>ii) </a:t>
            </a:r>
            <a:r>
              <a:rPr lang="en-GB" b="1" dirty="0">
                <a:solidFill>
                  <a:srgbClr val="FF0000"/>
                </a:solidFill>
              </a:rPr>
              <a:t>Edexcel list does not have </a:t>
            </a:r>
            <a:r>
              <a:rPr lang="en-GB" b="1" u="sng" dirty="0" err="1">
                <a:solidFill>
                  <a:srgbClr val="FF0000"/>
                </a:solidFill>
              </a:rPr>
              <a:t>desayunar</a:t>
            </a:r>
            <a:r>
              <a:rPr lang="en-GB" b="1" u="sng" dirty="0">
                <a:solidFill>
                  <a:srgbClr val="FF0000"/>
                </a:solidFill>
              </a:rPr>
              <a:t>, </a:t>
            </a:r>
            <a:r>
              <a:rPr lang="en-GB" b="1" u="sng" dirty="0" err="1">
                <a:solidFill>
                  <a:srgbClr val="FF0000"/>
                </a:solidFill>
              </a:rPr>
              <a:t>espejo</a:t>
            </a:r>
            <a:r>
              <a:rPr lang="en-GB" b="1" u="sng" dirty="0">
                <a:solidFill>
                  <a:srgbClr val="FF0000"/>
                </a:solidFill>
              </a:rPr>
              <a:t>, </a:t>
            </a:r>
            <a:r>
              <a:rPr lang="en-GB" b="1" u="sng" dirty="0" err="1">
                <a:solidFill>
                  <a:srgbClr val="FF0000"/>
                </a:solidFill>
              </a:rPr>
              <a:t>sacar</a:t>
            </a:r>
            <a:r>
              <a:rPr lang="en-GB" b="1" u="sng" dirty="0">
                <a:solidFill>
                  <a:srgbClr val="FF0000"/>
                </a:solidFill>
              </a:rPr>
              <a:t> (though it does have the phrase ‘</a:t>
            </a:r>
            <a:r>
              <a:rPr lang="en-GB" b="1" u="sng" dirty="0" err="1">
                <a:solidFill>
                  <a:srgbClr val="FF0000"/>
                </a:solidFill>
              </a:rPr>
              <a:t>sacar</a:t>
            </a:r>
            <a:r>
              <a:rPr lang="en-GB" b="1" u="sng" dirty="0">
                <a:solidFill>
                  <a:srgbClr val="FF0000"/>
                </a:solidFill>
              </a:rPr>
              <a:t> </a:t>
            </a:r>
            <a:r>
              <a:rPr lang="en-GB" b="1" u="sng" dirty="0" err="1">
                <a:solidFill>
                  <a:srgbClr val="FF0000"/>
                </a:solidFill>
              </a:rPr>
              <a:t>buenas</a:t>
            </a:r>
            <a:r>
              <a:rPr lang="en-GB" b="1" u="sng" dirty="0">
                <a:solidFill>
                  <a:srgbClr val="FF0000"/>
                </a:solidFill>
              </a:rPr>
              <a:t> /malas </a:t>
            </a:r>
            <a:r>
              <a:rPr lang="en-GB" b="1" u="sng" dirty="0" err="1">
                <a:solidFill>
                  <a:srgbClr val="FF0000"/>
                </a:solidFill>
              </a:rPr>
              <a:t>notas</a:t>
            </a:r>
            <a:r>
              <a:rPr lang="en-GB" b="1" u="sng" dirty="0">
                <a:solidFill>
                  <a:srgbClr val="FF0000"/>
                </a:solidFill>
              </a:rPr>
              <a:t>’)</a:t>
            </a:r>
            <a:br>
              <a:rPr lang="en-GB" b="1" dirty="0">
                <a:solidFill>
                  <a:srgbClr val="FF0000"/>
                </a:solidFill>
              </a:rPr>
            </a:br>
            <a:endParaRPr lang="en-GB" b="1"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there is no new grammar or phonics focus this week.  This week provides important consolidation of possessive adjectives and singular/plural 3</a:t>
            </a:r>
            <a:r>
              <a:rPr lang="en-GB" b="1" baseline="30000" dirty="0">
                <a:solidFill>
                  <a:srgbClr val="FF0000"/>
                </a:solidFill>
              </a:rPr>
              <a:t>rd</a:t>
            </a:r>
            <a:r>
              <a:rPr lang="en-GB" b="1" dirty="0">
                <a:solidFill>
                  <a:srgbClr val="FF0000"/>
                </a:solidFill>
              </a:rPr>
              <a:t> person forms of </a:t>
            </a:r>
            <a:r>
              <a:rPr lang="en-GB" b="1" dirty="0" err="1">
                <a:solidFill>
                  <a:srgbClr val="FF0000"/>
                </a:solidFill>
              </a:rPr>
              <a:t>estar</a:t>
            </a:r>
            <a:r>
              <a:rPr lang="en-GB" b="1" dirty="0">
                <a:solidFill>
                  <a:srgbClr val="FF0000"/>
                </a:solidFill>
              </a:rPr>
              <a:t>.  If teachers feel that their classes have confident use of these features already, they may want to use this week to do alternative activities.  It is worth remembering, however, that this week revises relevant vocabulary from the GCSE lists so teachers may want to include revisiting activities for this.</a:t>
            </a:r>
          </a:p>
          <a:p>
            <a:pPr marL="0" marR="0" lvl="0" indent="0" algn="l" defTabSz="914400" rtl="0" eaLnBrk="1" fontAlgn="base" latinLnBrk="0" hangingPunct="1">
              <a:lnSpc>
                <a:spcPct val="100000"/>
              </a:lnSpc>
              <a:spcBef>
                <a:spcPts val="0"/>
              </a:spcBef>
              <a:spcAft>
                <a:spcPts val="0"/>
              </a:spcAft>
              <a:buClrTx/>
              <a:buSzTx/>
              <a:buFontTx/>
              <a:buNone/>
              <a:tabLst/>
              <a:defRPr/>
            </a:pPr>
            <a:br>
              <a:rPr lang="en-GB" b="1" dirty="0">
                <a:solidFill>
                  <a:srgbClr val="FF0000"/>
                </a:solidFill>
              </a:rPr>
            </a:b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Blanca Román.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r>
              <a:rPr lang="en-GB" sz="1200" kern="1200" dirty="0">
                <a:solidFill>
                  <a:schemeClr val="tx1"/>
                </a:solidFill>
                <a:effectLst/>
                <a:latin typeface="+mn-lt"/>
                <a:ea typeface="+mn-ea"/>
                <a:cs typeface="+mn-cs"/>
              </a:rPr>
              <a:t>Consolidation of the following features: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possessive adjectives ‘mi(s)’ and ‘</a:t>
            </a:r>
            <a:r>
              <a:rPr lang="en-GB" sz="1200" kern="1200" dirty="0" err="1">
                <a:solidFill>
                  <a:schemeClr val="tx1"/>
                </a:solidFill>
                <a:effectLst/>
                <a:latin typeface="+mn-lt"/>
                <a:ea typeface="+mn-ea"/>
                <a:cs typeface="+mn-cs"/>
              </a:rPr>
              <a:t>tu</a:t>
            </a:r>
            <a:r>
              <a:rPr lang="en-GB" sz="1200" kern="1200" dirty="0">
                <a:solidFill>
                  <a:schemeClr val="tx1"/>
                </a:solidFill>
                <a:effectLst/>
                <a:latin typeface="+mn-lt"/>
                <a:ea typeface="+mn-ea"/>
                <a:cs typeface="+mn-cs"/>
              </a:rPr>
              <a:t>(s)’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ESTAR in 3</a:t>
            </a:r>
            <a:r>
              <a:rPr lang="en-GB" sz="1200" kern="1200" baseline="30000" dirty="0">
                <a:solidFill>
                  <a:schemeClr val="tx1"/>
                </a:solidFill>
                <a:effectLst/>
                <a:latin typeface="+mn-lt"/>
                <a:ea typeface="+mn-ea"/>
                <a:cs typeface="+mn-cs"/>
              </a:rPr>
              <a:t>rd</a:t>
            </a:r>
            <a:r>
              <a:rPr lang="en-GB" sz="1200" kern="1200" baseline="0" dirty="0">
                <a:solidFill>
                  <a:schemeClr val="tx1"/>
                </a:solidFill>
                <a:effectLst/>
                <a:latin typeface="+mn-lt"/>
                <a:ea typeface="+mn-ea"/>
                <a:cs typeface="+mn-cs"/>
              </a:rPr>
              <a:t> person singular and plural present tense (</a:t>
            </a:r>
            <a:r>
              <a:rPr lang="en-GB" sz="1200" kern="1200" baseline="0" dirty="0" err="1">
                <a:solidFill>
                  <a:schemeClr val="tx1"/>
                </a:solidFill>
                <a:effectLst/>
                <a:latin typeface="+mn-lt"/>
                <a:ea typeface="+mn-ea"/>
                <a:cs typeface="+mn-cs"/>
              </a:rPr>
              <a:t>está</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están</a:t>
            </a:r>
            <a:r>
              <a:rPr lang="en-GB" sz="1200" kern="1200" baseline="0" dirty="0">
                <a:solidFill>
                  <a:schemeClr val="tx1"/>
                </a:solidFill>
                <a:effectLst/>
                <a:latin typeface="+mn-lt"/>
                <a:ea typeface="+mn-ea"/>
                <a:cs typeface="+mn-cs"/>
              </a:rPr>
              <a:t>)</a:t>
            </a: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adverbs of position with ‘del’ and ‘de la’</a:t>
            </a: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final syllable stress</a:t>
            </a: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a subset of vocabulary from Y7 and Y8 (see below)</a:t>
            </a:r>
            <a:endParaRPr lang="en-GB" sz="1200" kern="1200" dirty="0">
              <a:solidFill>
                <a:schemeClr val="tx1"/>
              </a:solidFill>
              <a:effectLst/>
              <a:latin typeface="+mn-lt"/>
              <a:ea typeface="+mn-ea"/>
              <a:cs typeface="+mn-cs"/>
            </a:endParaRP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revisited</a:t>
            </a:r>
            <a:r>
              <a:rPr lang="en-GB" sz="1200" b="1" i="0" u="none" strike="noStrike" kern="1200" cap="none" dirty="0">
                <a:solidFill>
                  <a:schemeClr val="tx1"/>
                </a:solidFill>
                <a:effectLst/>
                <a:latin typeface="+mn-lt"/>
                <a:ea typeface="Calibri"/>
                <a:cs typeface="Calibri"/>
                <a:sym typeface="Calibri"/>
              </a:rPr>
              <a:t> this week (1 is the most common word in Spanish): </a:t>
            </a:r>
          </a:p>
          <a:p>
            <a:r>
              <a:rPr lang="es-ES" sz="1200" kern="1200" dirty="0">
                <a:solidFill>
                  <a:schemeClr val="tx1"/>
                </a:solidFill>
                <a:effectLst/>
                <a:latin typeface="+mn-lt"/>
                <a:ea typeface="+mn-ea"/>
                <a:cs typeface="+mn-cs"/>
              </a:rPr>
              <a:t>por² [15]; sucio [1855]; limpio [1710]; ahora [81]; me [22]; te [48]; despertar [894]; levantar [354]; llamar [122]; presentar² [235]; desayunar [&gt;5000]; espejo [1232]; cocina [1214]; tirar [685]; jardín [1195]; grabar [1560]; reloj [1683]; pantalón [1814]; vestido [1697];  juego [409]; antes [190]; dentro [548]; encima [1140]; mi [37]; tu [53]; móvil [2143]; llave [1853]; perdido [1899]; moneda [1577]; cama [609]; casa [106]; nuevo [94]; papel [393]; libro [230]; botella [1878]; revista [920]; periódico [1026]; amigo [210]; zapato [1477]; cosa [69]; mesa [525]; silla [1271]; ventana [752]; puerta [274]; clase [320]; apoyar [666];  lavar [1676] sacar [273]; delante [1742]; fuera [299]; detrás [2044]; debajo [1366]</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0" baseline="0" dirty="0"/>
              <a:t>)</a:t>
            </a:r>
            <a:r>
              <a:rPr lang="es-ES" i="1" baseline="0" dirty="0"/>
              <a:t>. A frequency dictionary of Spanish: Core vocabulary for learners </a:t>
            </a:r>
            <a:r>
              <a:rPr lang="es-ES" baseline="0" dirty="0"/>
              <a:t>(2nd ed.). Routledge: London</a:t>
            </a:r>
          </a:p>
          <a:p>
            <a:endParaRPr lang="en-GB" sz="1200"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86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p>
          <a:p>
            <a:pPr marL="228600" indent="-228600">
              <a:buAutoNum type="arabicPeriod"/>
            </a:pPr>
            <a:r>
              <a:rPr lang="en-GB" b="0" dirty="0"/>
              <a:t>Student As turn away – they have a hand out with question prompts.</a:t>
            </a:r>
          </a:p>
          <a:p>
            <a:pPr marL="228600" indent="-228600">
              <a:buAutoNum type="arabicPeriod"/>
            </a:pPr>
            <a:r>
              <a:rPr lang="en-GB" b="0" dirty="0"/>
              <a:t>Bs face the board.  As ask either, for example, either </a:t>
            </a:r>
            <a:r>
              <a:rPr lang="en-GB" b="0" dirty="0" err="1"/>
              <a:t>Dónde</a:t>
            </a:r>
            <a:r>
              <a:rPr lang="en-GB" b="0" dirty="0"/>
              <a:t> </a:t>
            </a:r>
            <a:r>
              <a:rPr lang="en-GB" b="0" dirty="0" err="1"/>
              <a:t>está</a:t>
            </a:r>
            <a:r>
              <a:rPr lang="en-GB" b="0" dirty="0"/>
              <a:t> or </a:t>
            </a:r>
            <a:r>
              <a:rPr lang="en-GB" b="0" dirty="0" err="1"/>
              <a:t>Dónde</a:t>
            </a:r>
            <a:r>
              <a:rPr lang="en-GB" b="0" dirty="0"/>
              <a:t> </a:t>
            </a:r>
            <a:r>
              <a:rPr lang="en-GB" b="0" dirty="0" err="1"/>
              <a:t>están</a:t>
            </a:r>
            <a:r>
              <a:rPr lang="en-GB" b="0" dirty="0"/>
              <a:t> </a:t>
            </a:r>
            <a:r>
              <a:rPr lang="en-GB" b="0" dirty="0" err="1"/>
              <a:t>tu</a:t>
            </a:r>
            <a:r>
              <a:rPr lang="en-GB" b="0" dirty="0"/>
              <a:t>(s) </a:t>
            </a:r>
            <a:r>
              <a:rPr lang="en-GB" b="0" dirty="0" err="1"/>
              <a:t>bolígrafo</a:t>
            </a:r>
            <a:r>
              <a:rPr lang="en-GB" b="0" dirty="0"/>
              <a:t>(s)? </a:t>
            </a:r>
          </a:p>
          <a:p>
            <a:pPr marL="228600" indent="-228600">
              <a:buAutoNum type="arabicPeriod"/>
            </a:pPr>
            <a:r>
              <a:rPr lang="en-GB" b="0" dirty="0"/>
              <a:t>Bs respond in Spanish, giving the position, depending on whether they hear singular or plural questions.</a:t>
            </a:r>
          </a:p>
          <a:p>
            <a:pPr marL="228600" indent="-228600">
              <a:buAutoNum type="arabicPeriod"/>
            </a:pPr>
            <a:r>
              <a:rPr lang="en-GB" b="0" dirty="0"/>
              <a:t>As write down in English the position of the item(s).</a:t>
            </a:r>
          </a:p>
          <a:p>
            <a:pPr marL="228600" indent="-228600">
              <a:buAutoNum type="arabicPeriod"/>
            </a:pPr>
            <a:r>
              <a:rPr lang="en-GB" b="0" dirty="0"/>
              <a:t>Interactions continue until all 6 questions have been asked and answered.</a:t>
            </a:r>
          </a:p>
          <a:p>
            <a:pPr marL="228600" indent="-228600">
              <a:buAutoNum type="arabicPeriod"/>
            </a:pPr>
            <a:r>
              <a:rPr lang="en-GB" b="0" dirty="0"/>
              <a:t>Students swap role and move to the next slide.</a:t>
            </a:r>
          </a:p>
          <a:p>
            <a:pPr marL="0" indent="0">
              <a:buNone/>
            </a:pPr>
            <a:endParaRPr lang="en-GB" b="0" dirty="0"/>
          </a:p>
          <a:p>
            <a:pPr marL="0" indent="0">
              <a:buNone/>
            </a:pPr>
            <a:r>
              <a:rPr lang="en-GB" b="1" dirty="0"/>
              <a:t>Adaption:</a:t>
            </a:r>
          </a:p>
          <a:p>
            <a:pPr marL="0" indent="0">
              <a:buNone/>
            </a:pPr>
            <a:r>
              <a:rPr lang="en-GB" b="0" dirty="0"/>
              <a:t>More proficient student pairs could ask their questions in any order.  This would additionally assess understanding of the different nouns.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E1C4-E03E-420E-89B6-F77D1EA19E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798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E1C4-E03E-420E-89B6-F77D1EA19E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241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 SLIDE</a:t>
            </a:r>
            <a:br>
              <a:rPr lang="en-GB" b="1" dirty="0"/>
            </a:br>
            <a:endParaRPr lang="en-GB" b="1" dirty="0"/>
          </a:p>
          <a:p>
            <a:br>
              <a:rPr lang="en-GB" dirty="0"/>
            </a:br>
            <a:endParaRPr lang="en-GB" dirty="0"/>
          </a:p>
        </p:txBody>
      </p:sp>
      <p:sp>
        <p:nvSpPr>
          <p:cNvPr id="4" name="Slide Number Placeholder 3"/>
          <p:cNvSpPr>
            <a:spLocks noGrp="1"/>
          </p:cNvSpPr>
          <p:nvPr>
            <p:ph type="sldNum" sz="quarter" idx="5"/>
          </p:nvPr>
        </p:nvSpPr>
        <p:spPr/>
        <p:txBody>
          <a:bodyPr/>
          <a:lstStyle/>
          <a:p>
            <a:fld id="{C30499FA-07DA-49C2-9A64-7E6950FB697B}" type="slidenum">
              <a:rPr lang="en-GB" smtClean="0"/>
              <a:t>12</a:t>
            </a:fld>
            <a:endParaRPr lang="en-GB"/>
          </a:p>
        </p:txBody>
      </p:sp>
    </p:spTree>
    <p:extLst>
      <p:ext uri="{BB962C8B-B14F-4D97-AF65-F5344CB8AC3E}">
        <p14:creationId xmlns:p14="http://schemas.microsoft.com/office/powerpoint/2010/main" val="157343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SINGLE HANDOUT TO PRINT – DO NOT DISPLAY</a:t>
            </a:r>
            <a:br>
              <a:rPr lang="en-GB" b="1" dirty="0"/>
            </a:br>
            <a:endParaRPr lang="en-GB" b="1" dirty="0"/>
          </a:p>
        </p:txBody>
      </p:sp>
      <p:sp>
        <p:nvSpPr>
          <p:cNvPr id="4" name="Slide Number Placeholder 3"/>
          <p:cNvSpPr>
            <a:spLocks noGrp="1"/>
          </p:cNvSpPr>
          <p:nvPr>
            <p:ph type="sldNum" sz="quarter" idx="5"/>
          </p:nvPr>
        </p:nvSpPr>
        <p:spPr/>
        <p:txBody>
          <a:bodyPr/>
          <a:lstStyle/>
          <a:p>
            <a:fld id="{C30499FA-07DA-49C2-9A64-7E6950FB697B}" type="slidenum">
              <a:rPr lang="en-GB" smtClean="0"/>
              <a:t>13</a:t>
            </a:fld>
            <a:endParaRPr lang="en-GB"/>
          </a:p>
        </p:txBody>
      </p:sp>
    </p:spTree>
    <p:extLst>
      <p:ext uri="{BB962C8B-B14F-4D97-AF65-F5344CB8AC3E}">
        <p14:creationId xmlns:p14="http://schemas.microsoft.com/office/powerpoint/2010/main" val="2734076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in this week of the SOW appear on all three GCSE wordlists, with the following exception:</a:t>
            </a:r>
            <a:br>
              <a:rPr lang="en-GB" b="1" dirty="0">
                <a:solidFill>
                  <a:srgbClr val="FF0000"/>
                </a:solidFill>
              </a:rPr>
            </a:br>
            <a:r>
              <a:rPr lang="en-GB" b="1" dirty="0">
                <a:solidFill>
                  <a:srgbClr val="FF0000"/>
                </a:solidFill>
              </a:rPr>
              <a:t>i) AQA list does not have </a:t>
            </a:r>
            <a:r>
              <a:rPr lang="en-GB" b="1" u="sng" dirty="0" err="1">
                <a:solidFill>
                  <a:srgbClr val="FF0000"/>
                </a:solidFill>
              </a:rPr>
              <a:t>desayunar</a:t>
            </a:r>
            <a:r>
              <a:rPr lang="en-GB" b="1" u="sng" dirty="0">
                <a:solidFill>
                  <a:srgbClr val="FF0000"/>
                </a:solidFill>
              </a:rPr>
              <a:t>, </a:t>
            </a:r>
            <a:r>
              <a:rPr lang="en-GB" b="1" u="sng" dirty="0" err="1">
                <a:solidFill>
                  <a:srgbClr val="FF0000"/>
                </a:solidFill>
              </a:rPr>
              <a:t>espejo</a:t>
            </a:r>
            <a:r>
              <a:rPr lang="en-GB" b="1" u="sng" dirty="0">
                <a:solidFill>
                  <a:srgbClr val="FF0000"/>
                </a:solidFill>
              </a:rPr>
              <a:t>, </a:t>
            </a:r>
            <a:r>
              <a:rPr lang="en-GB" b="1" u="sng" dirty="0" err="1">
                <a:solidFill>
                  <a:srgbClr val="FF0000"/>
                </a:solidFill>
              </a:rPr>
              <a:t>moneda</a:t>
            </a:r>
            <a:r>
              <a:rPr lang="en-GB" b="1" u="sng" dirty="0">
                <a:solidFill>
                  <a:srgbClr val="FF0000"/>
                </a:solidFill>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u="none" dirty="0">
                <a:solidFill>
                  <a:srgbClr val="FF0000"/>
                </a:solidFill>
              </a:rPr>
              <a:t>ii) </a:t>
            </a:r>
            <a:r>
              <a:rPr lang="en-GB" b="1" dirty="0">
                <a:solidFill>
                  <a:srgbClr val="FF0000"/>
                </a:solidFill>
              </a:rPr>
              <a:t>Edexcel list does not have </a:t>
            </a:r>
            <a:r>
              <a:rPr lang="en-GB" b="1" u="sng" dirty="0" err="1">
                <a:solidFill>
                  <a:srgbClr val="FF0000"/>
                </a:solidFill>
              </a:rPr>
              <a:t>desayunar</a:t>
            </a:r>
            <a:r>
              <a:rPr lang="en-GB" b="1" u="sng" dirty="0">
                <a:solidFill>
                  <a:srgbClr val="FF0000"/>
                </a:solidFill>
              </a:rPr>
              <a:t>, </a:t>
            </a:r>
            <a:r>
              <a:rPr lang="en-GB" b="1" u="sng" dirty="0" err="1">
                <a:solidFill>
                  <a:srgbClr val="FF0000"/>
                </a:solidFill>
              </a:rPr>
              <a:t>espejo</a:t>
            </a:r>
            <a:r>
              <a:rPr lang="en-GB" b="1" u="sng" dirty="0">
                <a:solidFill>
                  <a:srgbClr val="FF0000"/>
                </a:solidFill>
              </a:rPr>
              <a:t>, </a:t>
            </a:r>
            <a:r>
              <a:rPr lang="en-GB" b="1" u="sng" dirty="0" err="1">
                <a:solidFill>
                  <a:srgbClr val="FF0000"/>
                </a:solidFill>
              </a:rPr>
              <a:t>sacar</a:t>
            </a:r>
            <a:r>
              <a:rPr lang="en-GB" b="1" u="sng" dirty="0">
                <a:solidFill>
                  <a:srgbClr val="FF0000"/>
                </a:solidFill>
              </a:rPr>
              <a:t> (though it does have the phrase ‘</a:t>
            </a:r>
            <a:r>
              <a:rPr lang="en-GB" b="1" u="sng" dirty="0" err="1">
                <a:solidFill>
                  <a:srgbClr val="FF0000"/>
                </a:solidFill>
              </a:rPr>
              <a:t>sacar</a:t>
            </a:r>
            <a:r>
              <a:rPr lang="en-GB" b="1" u="sng" dirty="0">
                <a:solidFill>
                  <a:srgbClr val="FF0000"/>
                </a:solidFill>
              </a:rPr>
              <a:t> </a:t>
            </a:r>
            <a:r>
              <a:rPr lang="en-GB" b="1" u="sng" dirty="0" err="1">
                <a:solidFill>
                  <a:srgbClr val="FF0000"/>
                </a:solidFill>
              </a:rPr>
              <a:t>buenas</a:t>
            </a:r>
            <a:r>
              <a:rPr lang="en-GB" b="1" u="sng" dirty="0">
                <a:solidFill>
                  <a:srgbClr val="FF0000"/>
                </a:solidFill>
              </a:rPr>
              <a:t> /malas </a:t>
            </a:r>
            <a:r>
              <a:rPr lang="en-GB" b="1" u="sng" dirty="0" err="1">
                <a:solidFill>
                  <a:srgbClr val="FF0000"/>
                </a:solidFill>
              </a:rPr>
              <a:t>notas</a:t>
            </a:r>
            <a:r>
              <a:rPr lang="en-GB" b="1" u="sng" dirty="0">
                <a:solidFill>
                  <a:srgbClr val="FF0000"/>
                </a:solidFill>
              </a:rPr>
              <a:t>’)</a:t>
            </a:r>
            <a:br>
              <a:rPr lang="en-GB" b="1" dirty="0">
                <a:solidFill>
                  <a:srgbClr val="FF0000"/>
                </a:solidFill>
              </a:rPr>
            </a:br>
            <a:endParaRPr lang="en-GB" b="1"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there is no new grammar or phonics focus this week.  This week provides important consolidation of possessive adjectives and singular/plural 3</a:t>
            </a:r>
            <a:r>
              <a:rPr lang="en-GB" b="1" baseline="30000" dirty="0">
                <a:solidFill>
                  <a:srgbClr val="FF0000"/>
                </a:solidFill>
              </a:rPr>
              <a:t>rd</a:t>
            </a:r>
            <a:r>
              <a:rPr lang="en-GB" b="1" dirty="0">
                <a:solidFill>
                  <a:srgbClr val="FF0000"/>
                </a:solidFill>
              </a:rPr>
              <a:t> person forms of </a:t>
            </a:r>
            <a:r>
              <a:rPr lang="en-GB" b="1" dirty="0" err="1">
                <a:solidFill>
                  <a:srgbClr val="FF0000"/>
                </a:solidFill>
              </a:rPr>
              <a:t>estar</a:t>
            </a:r>
            <a:r>
              <a:rPr lang="en-GB" b="1" dirty="0">
                <a:solidFill>
                  <a:srgbClr val="FF0000"/>
                </a:solidFill>
              </a:rPr>
              <a:t>.  If teachers feel that their classes have confident use of these features already, they may want to use this week to do alternative activities.  It is worth remembering, however, that this week revises relevant vocabulary from the GCSE lists so teachers may want to include revisiting activities for this.</a:t>
            </a:r>
          </a:p>
          <a:p>
            <a:pPr marL="0" marR="0" lvl="0" indent="0" algn="l" defTabSz="914400" rtl="0" eaLnBrk="1" fontAlgn="base" latinLnBrk="0" hangingPunct="1">
              <a:lnSpc>
                <a:spcPct val="100000"/>
              </a:lnSpc>
              <a:spcBef>
                <a:spcPts val="0"/>
              </a:spcBef>
              <a:spcAft>
                <a:spcPts val="0"/>
              </a:spcAft>
              <a:buClrTx/>
              <a:buSzTx/>
              <a:buFontTx/>
              <a:buNone/>
              <a:tabLst/>
              <a:defRPr/>
            </a:pPr>
            <a:br>
              <a:rPr lang="en-GB" b="1" dirty="0">
                <a:solidFill>
                  <a:srgbClr val="FF0000"/>
                </a:solidFill>
              </a:rPr>
            </a:b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Blanca Román.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r>
              <a:rPr lang="en-GB" sz="1200" kern="1200" dirty="0">
                <a:solidFill>
                  <a:schemeClr val="tx1"/>
                </a:solidFill>
                <a:effectLst/>
                <a:latin typeface="+mn-lt"/>
                <a:ea typeface="+mn-ea"/>
                <a:cs typeface="+mn-cs"/>
              </a:rPr>
              <a:t>Consolidation of the following features: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reflexive pronoun ‘me’ (contrasted with ‘mi’)</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reflexive pronoun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(contrasted with ‘</a:t>
            </a:r>
            <a:r>
              <a:rPr lang="en-GB" sz="1200" kern="1200" dirty="0" err="1">
                <a:solidFill>
                  <a:schemeClr val="tx1"/>
                </a:solidFill>
                <a:effectLst/>
                <a:latin typeface="+mn-lt"/>
                <a:ea typeface="+mn-ea"/>
                <a:cs typeface="+mn-cs"/>
              </a:rPr>
              <a:t>tu</a:t>
            </a:r>
            <a:r>
              <a:rPr lang="en-GB"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verbs in 1</a:t>
            </a:r>
            <a:r>
              <a:rPr lang="en-GB" sz="1200" kern="1200" baseline="30000" dirty="0">
                <a:solidFill>
                  <a:schemeClr val="tx1"/>
                </a:solidFill>
                <a:effectLst/>
                <a:latin typeface="+mn-lt"/>
                <a:ea typeface="+mn-ea"/>
                <a:cs typeface="+mn-cs"/>
              </a:rPr>
              <a:t>st</a:t>
            </a:r>
            <a:r>
              <a:rPr lang="en-GB" sz="1200" kern="1200" baseline="0" dirty="0">
                <a:solidFill>
                  <a:schemeClr val="tx1"/>
                </a:solidFill>
                <a:effectLst/>
                <a:latin typeface="+mn-lt"/>
                <a:ea typeface="+mn-ea"/>
                <a:cs typeface="+mn-cs"/>
              </a:rPr>
              <a:t> person singular present tense (-o)</a:t>
            </a: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verbs in 2</a:t>
            </a:r>
            <a:r>
              <a:rPr lang="en-GB" sz="1200" kern="1200" baseline="30000" dirty="0">
                <a:solidFill>
                  <a:schemeClr val="tx1"/>
                </a:solidFill>
                <a:effectLst/>
                <a:latin typeface="+mn-lt"/>
                <a:ea typeface="+mn-ea"/>
                <a:cs typeface="+mn-cs"/>
              </a:rPr>
              <a:t>nd</a:t>
            </a:r>
            <a:r>
              <a:rPr lang="en-GB" sz="1200" kern="1200" baseline="0" dirty="0">
                <a:solidFill>
                  <a:schemeClr val="tx1"/>
                </a:solidFill>
                <a:effectLst/>
                <a:latin typeface="+mn-lt"/>
                <a:ea typeface="+mn-ea"/>
                <a:cs typeface="+mn-cs"/>
              </a:rPr>
              <a:t> person singular present tense (-as)</a:t>
            </a: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a subset of Y7 and Y8 vocabulary (see below)</a:t>
            </a: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final syllable stress</a:t>
            </a:r>
            <a:endParaRPr lang="en-GB" sz="1200" kern="1200" dirty="0">
              <a:solidFill>
                <a:schemeClr val="tx1"/>
              </a:solidFill>
              <a:effectLst/>
              <a:latin typeface="+mn-lt"/>
              <a:ea typeface="+mn-ea"/>
              <a:cs typeface="+mn-cs"/>
            </a:endParaRP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revisited</a:t>
            </a:r>
            <a:r>
              <a:rPr lang="en-GB" sz="1200" b="1" i="0" u="none" strike="noStrike" kern="1200" cap="none" dirty="0">
                <a:solidFill>
                  <a:schemeClr val="tx1"/>
                </a:solidFill>
                <a:effectLst/>
                <a:latin typeface="+mn-lt"/>
                <a:ea typeface="Calibri"/>
                <a:cs typeface="Calibri"/>
                <a:sym typeface="Calibri"/>
              </a:rPr>
              <a:t> this week (1 is the most common word in Spanish): </a:t>
            </a:r>
          </a:p>
          <a:p>
            <a:r>
              <a:rPr lang="es-ES" sz="1200" kern="1200" dirty="0">
                <a:solidFill>
                  <a:schemeClr val="tx1"/>
                </a:solidFill>
                <a:effectLst/>
                <a:latin typeface="+mn-lt"/>
                <a:ea typeface="+mn-ea"/>
                <a:cs typeface="+mn-cs"/>
              </a:rPr>
              <a:t>por² [15]; sucio [1855]; limpio [1710]; ahora [81]; me [22]; te [48]; despertar [894]; levantar [354]; llamar [122]; presentar² [235]; desayunar [&gt;5000]; espejo [1232]; cocina [1214]; tirar [685]; jardín [1195]; grabar [1560]; reloj [1683]; pantalón [1814]; vestido [1697];  juego [409]; antes [190]; dentro [548]; encima [1140]; mi [37]; tu [53]; móvil [2143]; llave [1853]; perdido [1899]; moneda [1577]; cama [609]; casa [106]; nuevo [94]; papel [393]; libro [230]; botella [1878]; revista [920]; periódico [1026]; amigo [210]; zapato [1477]; cosa [69]; mesa [525]; silla [1271]; ventana [752]; puerta [274]; clase [320]; apoyar [666];  lavar [1676] sacar [273]; delante [1742]; fuera [299]; detrás [2044]; debajo [1366]</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0" baseline="0" dirty="0"/>
              <a:t>)</a:t>
            </a:r>
            <a:r>
              <a:rPr lang="es-ES" i="1" baseline="0" dirty="0"/>
              <a:t>. A frequency dictionary of Spanish: Core vocabulary for learners </a:t>
            </a:r>
            <a:r>
              <a:rPr lang="es-ES" baseline="0" dirty="0"/>
              <a:t>(2nd ed.). Routledge: London</a:t>
            </a:r>
          </a:p>
          <a:p>
            <a:endParaRPr lang="en-GB" sz="1200"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303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i="0" dirty="0"/>
              <a:t>8 minutes</a:t>
            </a:r>
          </a:p>
          <a:p>
            <a:endParaRPr lang="en-US" b="0" i="0" dirty="0"/>
          </a:p>
          <a:p>
            <a:r>
              <a:rPr lang="en-US" b="1" i="0" dirty="0"/>
              <a:t>Aim: </a:t>
            </a:r>
            <a:r>
              <a:rPr lang="en-US" b="0" i="0" baseline="0" dirty="0"/>
              <a:t>to revisit Y7 vocabulary receptively and productively in the oral modality</a:t>
            </a:r>
            <a:endParaRPr lang="en-US" b="1" i="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a:t>
            </a:r>
            <a:r>
              <a:rPr lang="en-GB" dirty="0"/>
              <a:t>Students write 1-12 in their exercise books. They listen to the recordings (played by clicking the number buttons) and write the letter of the words that they hear in the order that they hear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Answers are shown by clicking.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Then, students work in pairs,</a:t>
            </a:r>
            <a:r>
              <a:rPr lang="en-GB" baseline="0" dirty="0"/>
              <a:t> </a:t>
            </a:r>
            <a:r>
              <a:rPr lang="en-GB" dirty="0"/>
              <a:t>one student says a letter corresponding to one of the pictures and the other student produces that word aloud in Spanish. This will ensure that students also practise productive</a:t>
            </a:r>
            <a:r>
              <a:rPr lang="en-GB" baseline="0" dirty="0"/>
              <a:t> oral recall.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a:t>
            </a:r>
          </a:p>
          <a:p>
            <a:pPr marL="228600" indent="-228600">
              <a:buAutoNum type="arabicPeriod"/>
            </a:pPr>
            <a:r>
              <a:rPr lang="en-GB" dirty="0" err="1"/>
              <a:t>sacar</a:t>
            </a:r>
            <a:endParaRPr lang="en-GB" dirty="0"/>
          </a:p>
          <a:p>
            <a:pPr marL="228600" indent="-228600">
              <a:buAutoNum type="arabicPeriod"/>
            </a:pPr>
            <a:r>
              <a:rPr lang="en-GB" dirty="0" err="1"/>
              <a:t>detrás</a:t>
            </a:r>
            <a:endParaRPr lang="en-GB" dirty="0"/>
          </a:p>
          <a:p>
            <a:pPr marL="228600" indent="-228600">
              <a:buAutoNum type="arabicPeriod"/>
            </a:pPr>
            <a:r>
              <a:rPr lang="en-GB" dirty="0"/>
              <a:t>el </a:t>
            </a:r>
            <a:r>
              <a:rPr lang="en-GB" dirty="0" err="1"/>
              <a:t>zapato</a:t>
            </a:r>
            <a:endParaRPr lang="en-GB" dirty="0"/>
          </a:p>
          <a:p>
            <a:pPr marL="228600" indent="-228600">
              <a:buAutoNum type="arabicPeriod"/>
            </a:pPr>
            <a:r>
              <a:rPr lang="en-GB" dirty="0" err="1"/>
              <a:t>fuera</a:t>
            </a:r>
            <a:endParaRPr lang="en-GB" dirty="0"/>
          </a:p>
          <a:p>
            <a:pPr marL="228600" indent="-228600">
              <a:buAutoNum type="arabicPeriod"/>
            </a:pPr>
            <a:r>
              <a:rPr lang="en-GB" dirty="0" err="1"/>
              <a:t>limpio</a:t>
            </a:r>
            <a:endParaRPr lang="en-GB" dirty="0"/>
          </a:p>
          <a:p>
            <a:pPr marL="228600" indent="-228600">
              <a:buAutoNum type="arabicPeriod"/>
            </a:pPr>
            <a:r>
              <a:rPr lang="en-GB" dirty="0"/>
              <a:t>la </a:t>
            </a:r>
            <a:r>
              <a:rPr lang="en-GB" dirty="0" err="1"/>
              <a:t>cosa</a:t>
            </a:r>
            <a:endParaRPr lang="en-GB" dirty="0"/>
          </a:p>
          <a:p>
            <a:pPr marL="228600" indent="-228600">
              <a:buAutoNum type="arabicPeriod"/>
            </a:pPr>
            <a:r>
              <a:rPr lang="en-GB" dirty="0" err="1"/>
              <a:t>grabar</a:t>
            </a:r>
            <a:endParaRPr lang="en-GB" dirty="0"/>
          </a:p>
          <a:p>
            <a:pPr marL="228600" indent="-228600">
              <a:buAutoNum type="arabicPeriod"/>
            </a:pPr>
            <a:r>
              <a:rPr lang="en-GB" dirty="0" err="1"/>
              <a:t>encima</a:t>
            </a:r>
            <a:endParaRPr lang="en-GB" dirty="0"/>
          </a:p>
          <a:p>
            <a:pPr marL="228600" indent="-228600">
              <a:buAutoNum type="arabicPeriod"/>
            </a:pPr>
            <a:r>
              <a:rPr lang="en-GB" dirty="0"/>
              <a:t>la </a:t>
            </a:r>
            <a:r>
              <a:rPr lang="en-GB" dirty="0" err="1"/>
              <a:t>cama</a:t>
            </a:r>
            <a:endParaRPr lang="en-GB" dirty="0"/>
          </a:p>
          <a:p>
            <a:pPr marL="228600" indent="-228600">
              <a:buAutoNum type="arabicPeriod"/>
            </a:pPr>
            <a:r>
              <a:rPr lang="en-GB" baseline="0" dirty="0" err="1"/>
              <a:t>sucio</a:t>
            </a:r>
            <a:endParaRPr lang="en-GB" baseline="0" dirty="0"/>
          </a:p>
          <a:p>
            <a:pPr marL="228600" indent="-228600">
              <a:buAutoNum type="arabicPeriod"/>
            </a:pPr>
            <a:r>
              <a:rPr lang="en-GB" baseline="0" dirty="0"/>
              <a:t>el </a:t>
            </a:r>
            <a:r>
              <a:rPr lang="en-GB" baseline="0" dirty="0" err="1"/>
              <a:t>espejo</a:t>
            </a:r>
            <a:endParaRPr lang="en-GB" baseline="0" dirty="0"/>
          </a:p>
          <a:p>
            <a:pPr marL="228600" indent="-228600">
              <a:buAutoNum type="arabicPeriod"/>
            </a:pPr>
            <a:r>
              <a:rPr lang="en-GB" baseline="0" dirty="0"/>
              <a:t>antes</a:t>
            </a:r>
          </a:p>
          <a:p>
            <a:pPr marL="0" indent="0">
              <a:buNone/>
            </a:pPr>
            <a:endParaRPr lang="en-GB" baseline="0" dirty="0"/>
          </a:p>
          <a:p>
            <a:pPr marL="0" indent="0">
              <a:buNone/>
            </a:pPr>
            <a:r>
              <a:rPr lang="en-GB" baseline="0" dirty="0"/>
              <a:t>All pictures free from clipart-library.com</a:t>
            </a:r>
            <a:endParaRPr lang="en-GB" dirty="0"/>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997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lang="es-ES" b="0" dirty="0"/>
              <a:t>recap the use of the reflexive pronoun ‘te’.</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09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lang="es-ES" b="0" dirty="0" err="1"/>
              <a:t>recap</a:t>
            </a:r>
            <a:r>
              <a:rPr lang="es-ES" b="0" dirty="0"/>
              <a:t> </a:t>
            </a:r>
            <a:r>
              <a:rPr lang="es-ES" b="0" dirty="0" err="1"/>
              <a:t>the</a:t>
            </a:r>
            <a:r>
              <a:rPr lang="es-ES" b="0" dirty="0"/>
              <a:t> </a:t>
            </a:r>
            <a:r>
              <a:rPr lang="es-ES" b="0" dirty="0" err="1"/>
              <a:t>differences</a:t>
            </a:r>
            <a:r>
              <a:rPr lang="es-ES" b="0" dirty="0"/>
              <a:t> </a:t>
            </a:r>
            <a:r>
              <a:rPr lang="es-ES" b="0" dirty="0" err="1"/>
              <a:t>between</a:t>
            </a:r>
            <a:r>
              <a:rPr lang="es-ES" b="0" dirty="0"/>
              <a:t> </a:t>
            </a:r>
            <a:r>
              <a:rPr lang="es-ES" b="0" dirty="0" err="1"/>
              <a:t>the</a:t>
            </a:r>
            <a:r>
              <a:rPr lang="es-ES" b="0" dirty="0"/>
              <a:t> </a:t>
            </a:r>
            <a:r>
              <a:rPr lang="es-ES" b="0" dirty="0" err="1"/>
              <a:t>reflexive</a:t>
            </a:r>
            <a:r>
              <a:rPr lang="es-ES" b="0" dirty="0"/>
              <a:t> </a:t>
            </a:r>
            <a:r>
              <a:rPr lang="es-ES" b="0" dirty="0" err="1"/>
              <a:t>pronouns</a:t>
            </a:r>
            <a:r>
              <a:rPr lang="es-ES" b="0" dirty="0"/>
              <a:t> ‘me’ and ‘te and </a:t>
            </a:r>
            <a:r>
              <a:rPr lang="es-ES" b="0" dirty="0" err="1"/>
              <a:t>the</a:t>
            </a:r>
            <a:r>
              <a:rPr lang="es-ES" b="0" dirty="0"/>
              <a:t> </a:t>
            </a:r>
            <a:r>
              <a:rPr lang="es-ES" b="0" dirty="0" err="1"/>
              <a:t>possessives</a:t>
            </a:r>
            <a:r>
              <a:rPr lang="es-ES" b="0" dirty="0"/>
              <a:t> ‘mi and ‘tu’.</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2926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6 minutes</a:t>
            </a:r>
          </a:p>
          <a:p>
            <a:endParaRPr lang="en-US" b="1" dirty="0"/>
          </a:p>
          <a:p>
            <a:r>
              <a:rPr lang="en-US" b="1" dirty="0"/>
              <a:t>Aim: </a:t>
            </a:r>
            <a:r>
              <a:rPr lang="en-US" b="0"/>
              <a:t>to </a:t>
            </a:r>
            <a:r>
              <a:rPr lang="en-GB" b="0" noProof="0"/>
              <a:t>consolidate understanding of </a:t>
            </a:r>
            <a:r>
              <a:rPr lang="en-GB" b="0" noProof="0" dirty="0"/>
              <a:t>the </a:t>
            </a:r>
            <a:r>
              <a:rPr lang="en-GB" b="0" baseline="0" noProof="0" dirty="0"/>
              <a:t>difference </a:t>
            </a:r>
            <a:r>
              <a:rPr lang="en-GB" b="0" noProof="0" dirty="0"/>
              <a:t>between ‘</a:t>
            </a:r>
            <a:r>
              <a:rPr lang="en-GB" b="0" noProof="0"/>
              <a:t>te’ (as used for reflexive actions) </a:t>
            </a:r>
            <a:r>
              <a:rPr lang="en-GB" b="0" noProof="0" dirty="0"/>
              <a:t>and ‘</a:t>
            </a:r>
            <a:r>
              <a:rPr lang="en-GB" b="0" noProof="0" err="1"/>
              <a:t>tu</a:t>
            </a:r>
            <a:r>
              <a:rPr lang="en-GB" b="0" noProof="0"/>
              <a:t>’ (used for</a:t>
            </a:r>
            <a:r>
              <a:rPr lang="en-GB" b="0" baseline="0" noProof="0"/>
              <a:t> possession).</a:t>
            </a:r>
            <a:endParaRPr lang="en-GB" sz="1200" kern="1200" noProof="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a:t>Students read each question and decide whether the correct option is ‘te’ or ‘tu’ depending on what comes after</a:t>
            </a:r>
            <a:r>
              <a:rPr lang="en-US" b="0" baseline="0"/>
              <a:t> (noun or verb).</a:t>
            </a:r>
          </a:p>
          <a:p>
            <a:pPr marL="228600" indent="-228600">
              <a:buAutoNum type="arabicPeriod"/>
            </a:pPr>
            <a:r>
              <a:rPr lang="en-US" b="0" baseline="0"/>
              <a:t>Students also write each question in English. </a:t>
            </a:r>
          </a:p>
          <a:p>
            <a:pPr marL="228600" indent="-228600">
              <a:buAutoNum type="arabicPeriod"/>
            </a:pPr>
            <a:r>
              <a:rPr lang="en-US" b="0"/>
              <a:t>Finally, students </a:t>
            </a:r>
            <a:r>
              <a:rPr lang="en-US" b="0" dirty="0"/>
              <a:t>are encouraged to write </a:t>
            </a:r>
            <a:r>
              <a:rPr lang="en-US" b="0"/>
              <a:t>another question beginning </a:t>
            </a:r>
            <a:r>
              <a:rPr lang="en-US" b="0" dirty="0"/>
              <a:t>with ‘</a:t>
            </a:r>
            <a:r>
              <a:rPr lang="en-US" b="0" dirty="0" err="1"/>
              <a:t>te</a:t>
            </a:r>
            <a:r>
              <a:rPr lang="en-US" b="0" dirty="0"/>
              <a:t>’ or ‘</a:t>
            </a:r>
            <a:r>
              <a:rPr lang="en-US" b="0" dirty="0" err="1"/>
              <a:t>tu</a:t>
            </a:r>
            <a:r>
              <a:rPr lang="en-US" b="0" dirty="0"/>
              <a:t>’ and ask their </a:t>
            </a:r>
            <a:r>
              <a:rPr lang="en-US" b="0"/>
              <a:t>partner how it should begin.</a:t>
            </a:r>
            <a:r>
              <a:rPr lang="en-US" b="0" baseline="0"/>
              <a:t> They may need to write it in the same way as the items presented on the slide (i.e. as sentence endings) in order to avoid giving the answer (‘te’ or ‘tu’) away.</a:t>
            </a:r>
          </a:p>
          <a:p>
            <a:pPr marL="228600" indent="-228600">
              <a:buAutoNum type="arabicPeriod"/>
            </a:pPr>
            <a:r>
              <a:rPr lang="en-US" b="0" baseline="0"/>
              <a:t>During feedback, students understanding of the sentences should also be checked, in addition to the correct senence starter. </a:t>
            </a:r>
            <a:endParaRPr lang="en-US" b="0" dirty="0"/>
          </a:p>
          <a:p>
            <a:pPr marL="0" indent="0">
              <a:buNone/>
            </a:pPr>
            <a:endParaRPr lang="en-US" b="1"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94749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6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Aims:</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dirty="0"/>
              <a:t>to</a:t>
            </a:r>
            <a:r>
              <a:rPr lang="en-US" b="1" dirty="0"/>
              <a:t> </a:t>
            </a:r>
            <a:r>
              <a:rPr lang="en-GB" sz="1200" kern="1200" dirty="0">
                <a:solidFill>
                  <a:schemeClr val="tx1"/>
                </a:solidFill>
                <a:effectLst/>
                <a:latin typeface="+mn-lt"/>
                <a:ea typeface="+mn-ea"/>
                <a:cs typeface="+mn-cs"/>
              </a:rPr>
              <a:t>practise understanding the difference between ‘me’ and ‘mi’.</a:t>
            </a:r>
            <a:endParaRPr lang="en-GB" sz="1200" kern="1200" baseline="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GB" sz="1200" kern="1200" baseline="0" dirty="0">
                <a:solidFill>
                  <a:schemeClr val="tx1"/>
                </a:solidFill>
                <a:effectLst/>
                <a:latin typeface="+mn-lt"/>
                <a:ea typeface="+mn-ea"/>
                <a:cs typeface="+mn-cs"/>
              </a:rPr>
              <a:t>to correctly transcribe the two words.</a:t>
            </a:r>
            <a:endParaRPr lang="en-US" b="1" dirty="0"/>
          </a:p>
          <a:p>
            <a:endParaRPr lang="en-US" b="1" dirty="0"/>
          </a:p>
          <a:p>
            <a:r>
              <a:rPr lang="en-US" b="1" dirty="0"/>
              <a:t>Procedure:</a:t>
            </a:r>
          </a:p>
          <a:p>
            <a:pPr marL="228600" indent="-228600">
              <a:buAutoNum type="arabicPeriod"/>
            </a:pPr>
            <a:r>
              <a:rPr lang="en-US" b="0" dirty="0"/>
              <a:t>Explain the task to students. </a:t>
            </a:r>
          </a:p>
          <a:p>
            <a:pPr marL="228600" indent="-228600">
              <a:buAutoNum type="arabicPeriod"/>
            </a:pPr>
            <a:r>
              <a:rPr lang="en-US" b="0" dirty="0"/>
              <a:t>Click</a:t>
            </a:r>
            <a:r>
              <a:rPr lang="en-US" b="0" baseline="0" dirty="0"/>
              <a:t> the number trigger to play the audio.</a:t>
            </a:r>
          </a:p>
          <a:p>
            <a:pPr marL="228600" indent="-228600">
              <a:buAutoNum type="arabicPeriod"/>
            </a:pPr>
            <a:r>
              <a:rPr lang="en-GB" sz="1200" kern="1200" dirty="0">
                <a:solidFill>
                  <a:schemeClr val="tx1"/>
                </a:solidFill>
                <a:effectLst/>
                <a:latin typeface="+mn-lt"/>
                <a:ea typeface="+mn-ea"/>
                <a:cs typeface="+mn-cs"/>
              </a:rPr>
              <a:t>Students listen to the beginning of the sentence or question and decide how the sentence must continue. For each item they write a/b and either mi or me.</a:t>
            </a:r>
          </a:p>
          <a:p>
            <a:pPr marL="228600" indent="-228600">
              <a:buAutoNum type="arabicPeriod"/>
            </a:pPr>
            <a:r>
              <a:rPr lang="en-US" b="0" dirty="0"/>
              <a:t>Elicit the English meanings of the sentences</a:t>
            </a:r>
            <a:r>
              <a:rPr lang="en-US" b="0" baseline="0" dirty="0"/>
              <a:t> and give </a:t>
            </a:r>
            <a:r>
              <a:rPr lang="en-US" b="0" dirty="0"/>
              <a:t>feedback.</a:t>
            </a:r>
          </a:p>
          <a:p>
            <a:endParaRPr lang="en-US" b="0" dirty="0"/>
          </a:p>
          <a:p>
            <a:r>
              <a:rPr lang="en-US" b="1" dirty="0"/>
              <a:t>Notes:</a:t>
            </a:r>
            <a:r>
              <a:rPr lang="en-US" b="1" baseline="0" dirty="0"/>
              <a:t> </a:t>
            </a:r>
          </a:p>
          <a:p>
            <a:pPr marL="0" indent="0">
              <a:buNone/>
            </a:pPr>
            <a:r>
              <a:rPr lang="en-US" b="0" baseline="0" dirty="0"/>
              <a:t>Transcribing ‘mi’ and ‘me’ is an important part of the activity as the Spanish ‘mi’ sounds similar to the English ‘me’ and can therefore lead to inaccurate spelling. </a:t>
            </a:r>
            <a:r>
              <a:rPr lang="en-US" b="0" dirty="0"/>
              <a:t>We don’t focus on </a:t>
            </a:r>
            <a:r>
              <a:rPr lang="en-US" b="0" baseline="0" dirty="0"/>
              <a:t>‘</a:t>
            </a:r>
            <a:r>
              <a:rPr lang="en-US" b="0" baseline="0" dirty="0" err="1"/>
              <a:t>te</a:t>
            </a:r>
            <a:r>
              <a:rPr lang="en-US" b="0" baseline="0" dirty="0"/>
              <a:t>’ vs ‘</a:t>
            </a:r>
            <a:r>
              <a:rPr lang="en-US" b="0" baseline="0" dirty="0" err="1"/>
              <a:t>tu</a:t>
            </a:r>
            <a:r>
              <a:rPr lang="en-US" b="0" baseline="0" dirty="0"/>
              <a:t>’ in the listening activity because of the fact that the subject pronoun ‘</a:t>
            </a:r>
            <a:r>
              <a:rPr lang="en-US" b="0" baseline="0" dirty="0" err="1"/>
              <a:t>tú</a:t>
            </a:r>
            <a:r>
              <a:rPr lang="en-US" b="0" baseline="0" dirty="0"/>
              <a:t>’ sounds identical to the possessive adjective and could potentially appear in the same position. </a:t>
            </a:r>
          </a:p>
          <a:p>
            <a:endParaRPr lang="en-US" b="0" dirty="0"/>
          </a:p>
          <a:p>
            <a:r>
              <a:rPr lang="en-US" b="1" dirty="0"/>
              <a:t>Transcript:</a:t>
            </a:r>
            <a:endParaRPr lang="en-GB" sz="1200" baseline="0" dirty="0">
              <a:solidFill>
                <a:schemeClr val="accent5">
                  <a:lumMod val="50000"/>
                </a:schemeClr>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aseline="0" dirty="0">
                <a:solidFill>
                  <a:schemeClr val="accent5">
                    <a:lumMod val="50000"/>
                  </a:schemeClr>
                </a:solidFill>
              </a:rPr>
              <a:t>Mi...</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aseline="0" dirty="0">
                <a:solidFill>
                  <a:schemeClr val="accent5">
                    <a:lumMod val="50000"/>
                  </a:schemeClr>
                </a:solidFill>
              </a:rPr>
              <a:t>Me..</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aseline="0" dirty="0">
                <a:solidFill>
                  <a:schemeClr val="accent5">
                    <a:lumMod val="50000"/>
                  </a:schemeClr>
                </a:solidFill>
              </a:rPr>
              <a:t>Mi...</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aseline="0" dirty="0">
                <a:solidFill>
                  <a:schemeClr val="accent5">
                    <a:lumMod val="50000"/>
                  </a:schemeClr>
                </a:solidFill>
              </a:rPr>
              <a:t>Me…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aseline="0" dirty="0">
                <a:solidFill>
                  <a:schemeClr val="accent5">
                    <a:lumMod val="50000"/>
                  </a:schemeClr>
                </a:solidFill>
              </a:rPr>
              <a:t>Me...</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aseline="0" dirty="0">
                <a:solidFill>
                  <a:schemeClr val="accent5">
                    <a:lumMod val="50000"/>
                  </a:schemeClr>
                </a:solidFill>
              </a:rPr>
              <a:t>Mi…</a:t>
            </a:r>
          </a:p>
          <a:p>
            <a:endParaRPr lang="es-419" sz="1200" b="1"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2723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12 minutes (2 slides)</a:t>
            </a:r>
            <a:br>
              <a:rPr lang="en-GB" b="0" dirty="0"/>
            </a:br>
            <a:br>
              <a:rPr lang="en-GB" b="1" dirty="0"/>
            </a:br>
            <a:r>
              <a:rPr lang="en-GB" b="1" dirty="0"/>
              <a:t>Aims: </a:t>
            </a:r>
            <a:br>
              <a:rPr lang="en-GB" b="1" dirty="0"/>
            </a:br>
            <a:r>
              <a:rPr lang="en-GB" b="0" dirty="0" err="1"/>
              <a:t>i</a:t>
            </a:r>
            <a:r>
              <a:rPr lang="en-GB" b="0" dirty="0"/>
              <a:t>) to review the homework </a:t>
            </a:r>
            <a:r>
              <a:rPr lang="en-GB" b="0"/>
              <a:t>task set </a:t>
            </a:r>
            <a:r>
              <a:rPr lang="en-GB" b="0" dirty="0"/>
              <a:t>last week</a:t>
            </a:r>
            <a:r>
              <a:rPr lang="en-GB" b="0" baseline="0" dirty="0"/>
              <a:t> (9.1.1.2).</a:t>
            </a:r>
            <a:endParaRPr lang="en-GB" b="0" dirty="0"/>
          </a:p>
          <a:p>
            <a:r>
              <a:rPr lang="en-GB" b="0" dirty="0"/>
              <a:t>ii) to develop fluency in decoding by reading aloud the student versions, including pronunciation</a:t>
            </a:r>
            <a:r>
              <a:rPr lang="en-GB" b="0" baseline="0" dirty="0"/>
              <a:t> of </a:t>
            </a:r>
            <a:r>
              <a:rPr lang="en-GB" b="0" dirty="0"/>
              <a:t>words with final syllable stress (</a:t>
            </a:r>
            <a:r>
              <a:rPr lang="en-GB" b="0" dirty="0" err="1"/>
              <a:t>quedé</a:t>
            </a:r>
            <a:r>
              <a:rPr lang="en-GB" b="0" dirty="0"/>
              <a:t>, </a:t>
            </a:r>
            <a:r>
              <a:rPr lang="en-GB" b="0" dirty="0" err="1"/>
              <a:t>levanté</a:t>
            </a:r>
            <a:r>
              <a:rPr lang="en-GB" b="0" dirty="0"/>
              <a:t>, </a:t>
            </a:r>
            <a:r>
              <a:rPr lang="en-GB" b="0" dirty="0" err="1"/>
              <a:t>pasé</a:t>
            </a:r>
            <a:r>
              <a:rPr lang="en-GB" b="0" dirty="0"/>
              <a:t>, </a:t>
            </a:r>
            <a:r>
              <a:rPr lang="en-GB" b="0" dirty="0" err="1"/>
              <a:t>después</a:t>
            </a:r>
            <a:r>
              <a:rPr lang="en-GB" b="0" dirty="0"/>
              <a:t>, </a:t>
            </a:r>
            <a:r>
              <a:rPr lang="en-GB" b="0" dirty="0" err="1"/>
              <a:t>comí</a:t>
            </a:r>
            <a:r>
              <a:rPr lang="en-GB" b="0" dirty="0"/>
              <a:t>, </a:t>
            </a:r>
            <a:r>
              <a:rPr lang="en-GB" b="0" dirty="0" err="1"/>
              <a:t>bebí</a:t>
            </a:r>
            <a:r>
              <a:rPr lang="en-GB" b="0" dirty="0"/>
              <a:t>, </a:t>
            </a:r>
            <a:r>
              <a:rPr lang="en-GB" b="0" dirty="0" err="1"/>
              <a:t>leí</a:t>
            </a:r>
            <a:r>
              <a:rPr lang="en-GB" b="0" dirty="0"/>
              <a:t>,</a:t>
            </a:r>
            <a:r>
              <a:rPr lang="en-GB" b="0" baseline="0" dirty="0"/>
              <a:t> </a:t>
            </a:r>
            <a:r>
              <a:rPr lang="en-GB" b="0" baseline="0" dirty="0" err="1"/>
              <a:t>habitación</a:t>
            </a:r>
            <a:r>
              <a:rPr lang="en-GB" b="0" baseline="0" dirty="0"/>
              <a:t>, </a:t>
            </a:r>
            <a:r>
              <a:rPr lang="en-GB" b="0" baseline="0" dirty="0" err="1"/>
              <a:t>está</a:t>
            </a:r>
            <a:r>
              <a:rPr lang="en-GB" b="0" baseline="0" dirty="0"/>
              <a:t>).</a:t>
            </a:r>
            <a:br>
              <a:rPr lang="en-GB" b="0" dirty="0"/>
            </a:br>
            <a:r>
              <a:rPr lang="en-GB" b="0" dirty="0"/>
              <a:t>iii) to listen attentively, noting differences in the original text.</a:t>
            </a:r>
            <a:br>
              <a:rPr lang="en-GB" b="0" dirty="0"/>
            </a:br>
            <a:r>
              <a:rPr lang="en-GB" b="0" dirty="0"/>
              <a:t>iv) to make judgements about the replacements made by a peer, and engage in peer feedback.</a:t>
            </a:r>
            <a:br>
              <a:rPr lang="en-GB" dirty="0"/>
            </a:br>
            <a:br>
              <a:rPr lang="en-GB" dirty="0"/>
            </a:br>
            <a:r>
              <a:rPr lang="en-GB" b="1" dirty="0"/>
              <a:t>Procedure:</a:t>
            </a:r>
            <a:br>
              <a:rPr lang="en-GB" dirty="0"/>
            </a:br>
            <a:r>
              <a:rPr lang="en-GB" dirty="0"/>
              <a:t>1. Student A reads his/her adapted HW text.  </a:t>
            </a:r>
            <a:br>
              <a:rPr lang="en-GB" dirty="0"/>
            </a:br>
            <a:r>
              <a:rPr lang="en-GB" dirty="0"/>
              <a:t>2. Student B follows along with the original and makes a note of any substituted words s/he hears (on his/her copy of the HW sheet)</a:t>
            </a:r>
          </a:p>
          <a:p>
            <a:r>
              <a:rPr lang="en-GB" dirty="0"/>
              <a:t>3. Swap roles.</a:t>
            </a:r>
          </a:p>
          <a:p>
            <a:r>
              <a:rPr lang="en-GB" dirty="0"/>
              <a:t>4. Compare and contrast the two versions. Scrutinise any differences and offer opinions about the correctness of the choices.</a:t>
            </a:r>
          </a:p>
          <a:p>
            <a:r>
              <a:rPr lang="en-GB" dirty="0"/>
              <a:t>5. Move to the next slide, which has a possible answer version, using all of the viable words. </a:t>
            </a:r>
            <a:br>
              <a:rPr lang="en-GB" dirty="0"/>
            </a:br>
            <a:r>
              <a:rPr lang="en-GB" b="1" i="1" dirty="0"/>
              <a:t>Note: </a:t>
            </a:r>
            <a:r>
              <a:rPr lang="en-GB" dirty="0"/>
              <a:t>the HW </a:t>
            </a:r>
            <a:r>
              <a:rPr lang="en-GB"/>
              <a:t>task set </a:t>
            </a:r>
            <a:r>
              <a:rPr lang="en-GB" dirty="0"/>
              <a:t>a time limit and asked students to try to replace at least ten of the words, so it’s to be expected that they might not have got them </a:t>
            </a:r>
            <a:r>
              <a:rPr lang="en-GB"/>
              <a:t>all.  </a:t>
            </a:r>
          </a:p>
          <a:p>
            <a:endParaRPr lang="en-GB"/>
          </a:p>
          <a:p>
            <a:r>
              <a:rPr lang="en-GB" b="1"/>
              <a:t>Frequency of unknown</a:t>
            </a:r>
            <a:r>
              <a:rPr lang="en-GB" b="1" baseline="0"/>
              <a:t> language:</a:t>
            </a:r>
          </a:p>
          <a:p>
            <a:r>
              <a:rPr lang="en-GB" baseline="0"/>
              <a:t>apunte [4865]</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592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Note: if teachers want to have time for students to do the writing task in class time, in addition to the two role plays, they might consider omitting the previous two activities (reading and listening), and just doing this one before the role plays and then the writing. This selection is likely to be more appropriate for higher proficiency students.</a:t>
            </a:r>
          </a:p>
          <a:p>
            <a:endParaRPr lang="en-US" b="1" dirty="0"/>
          </a:p>
          <a:p>
            <a:r>
              <a:rPr lang="en-US" b="1" dirty="0"/>
              <a:t>Timing: </a:t>
            </a:r>
            <a:r>
              <a:rPr lang="en-US" b="0" i="0" dirty="0"/>
              <a:t>8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Aims: </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i="0" dirty="0"/>
              <a:t>to</a:t>
            </a:r>
            <a:r>
              <a:rPr lang="en-US" b="0" i="0" baseline="0" dirty="0"/>
              <a:t> </a:t>
            </a:r>
            <a:r>
              <a:rPr lang="en-GB" baseline="0" dirty="0"/>
              <a:t>help students to connect the spoken and written forms of the language more securely.</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GB" baseline="0" dirty="0"/>
              <a:t>to consolidate vocabulary and grammar knowledge by eliciting suggested changes to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228600" indent="-228600">
              <a:buAutoNum type="arabicPeriod"/>
            </a:pPr>
            <a:r>
              <a:rPr lang="en-GB" sz="1200" b="0" kern="1200" dirty="0">
                <a:solidFill>
                  <a:schemeClr val="tx1"/>
                </a:solidFill>
                <a:effectLst/>
                <a:latin typeface="+mn-lt"/>
                <a:ea typeface="+mn-ea"/>
                <a:cs typeface="+mn-cs"/>
              </a:rPr>
              <a:t>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top right with a player. Alternatively, the audio is in 6 sections with a pause just after the words 1-5 in bold in the transcript below, to facilitate easy stop/start. </a:t>
            </a:r>
          </a:p>
          <a:p>
            <a:pPr marL="228600" indent="-228600">
              <a:buAutoNum type="arabicPeriod"/>
            </a:pPr>
            <a:r>
              <a:rPr lang="x-none" sz="1200" kern="1200" dirty="0">
                <a:solidFill>
                  <a:schemeClr val="tx1"/>
                </a:solidFill>
                <a:effectLst/>
                <a:latin typeface="+mn-lt"/>
                <a:ea typeface="+mn-ea"/>
                <a:cs typeface="+mn-cs"/>
              </a:rPr>
              <a:t>To support segmentation, stop the audio and ask students to say:</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a) the next word</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b) the previous word</a:t>
            </a:r>
            <a:r>
              <a:rPr lang="en-GB" sz="1200" b="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In addition, to develop understanding, vocabulary and grammar knowledge, pause at key points and ask students to suggest an alternative word that could replace the next word. </a:t>
            </a:r>
            <a:r>
              <a:rPr lang="en-GB" sz="1200" kern="1200" dirty="0">
                <a:solidFill>
                  <a:schemeClr val="tx1"/>
                </a:solidFill>
                <a:effectLst/>
                <a:latin typeface="+mn-lt"/>
                <a:ea typeface="+mn-ea"/>
                <a:cs typeface="+mn-cs"/>
              </a:rPr>
              <a:t>This is a chance to draw on</a:t>
            </a:r>
            <a:r>
              <a:rPr lang="x-none" sz="1200" kern="1200" dirty="0">
                <a:solidFill>
                  <a:schemeClr val="tx1"/>
                </a:solidFill>
                <a:effectLst/>
                <a:latin typeface="+mn-lt"/>
                <a:ea typeface="+mn-ea"/>
                <a:cs typeface="+mn-cs"/>
              </a:rPr>
              <a:t> previously taught gramma</a:t>
            </a:r>
            <a:r>
              <a:rPr lang="en-GB" sz="1200" kern="1200" dirty="0">
                <a:solidFill>
                  <a:schemeClr val="tx1"/>
                </a:solidFill>
                <a:effectLst/>
                <a:latin typeface="+mn-lt"/>
                <a:ea typeface="+mn-ea"/>
                <a:cs typeface="+mn-cs"/>
              </a:rPr>
              <a:t>r and vocabulary</a:t>
            </a:r>
            <a:r>
              <a:rPr lang="en-GB" sz="1200" kern="1200" baseline="0" dirty="0">
                <a:solidFill>
                  <a:schemeClr val="tx1"/>
                </a:solidFill>
                <a:effectLst/>
                <a:latin typeface="+mn-lt"/>
                <a:ea typeface="+mn-ea"/>
                <a:cs typeface="+mn-cs"/>
              </a:rPr>
              <a:t> </a:t>
            </a:r>
            <a:r>
              <a:rPr lang="x-none" sz="1200" kern="1200" dirty="0">
                <a:solidFill>
                  <a:schemeClr val="tx1"/>
                </a:solidFill>
                <a:effectLst/>
                <a:latin typeface="+mn-lt"/>
                <a:ea typeface="+mn-ea"/>
                <a:cs typeface="+mn-cs"/>
              </a:rPr>
              <a:t>knowledge</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Note: </a:t>
            </a:r>
            <a:r>
              <a:rPr lang="en-GB" sz="1200" b="0" kern="1200" baseline="0" dirty="0">
                <a:solidFill>
                  <a:schemeClr val="tx1"/>
                </a:solidFill>
                <a:effectLst/>
                <a:latin typeface="+mn-lt"/>
                <a:ea typeface="+mn-ea"/>
                <a:cs typeface="+mn-cs"/>
              </a:rPr>
              <a:t>students may need a reminder about the meaning of ‘media’. It was seen in one lesson of Year 8 where students were introduced to telling the time, but hasn’t otherwise been used as vocabulary.</a:t>
            </a:r>
            <a:endParaRPr lang="en-GB"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baseline="0" dirty="0"/>
              <a:t>Transcript: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x-none"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1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Hol</a:t>
            </a:r>
            <a:r>
              <a:rPr kumimoji="0" lang="x-none"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 Lucía! ¿Qué h</a:t>
            </a: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aces </a:t>
            </a:r>
            <a:r>
              <a:rPr kumimoji="0" lang="en-GB" sz="1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esta</a:t>
            </a: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tarde</a:t>
            </a:r>
            <a:r>
              <a:rPr kumimoji="0" lang="x-none"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lang="en-GB" sz="1200" dirty="0" err="1">
                <a:solidFill>
                  <a:srgbClr val="5B9BD5">
                    <a:lumMod val="50000"/>
                  </a:srgbClr>
                </a:solidFill>
                <a:latin typeface="Century Gothic" panose="020B0502020202020204" pitchFamily="34" charset="0"/>
              </a:rPr>
              <a:t>Hago</a:t>
            </a:r>
            <a:r>
              <a:rPr lang="en-GB" sz="1200" dirty="0">
                <a:solidFill>
                  <a:srgbClr val="5B9BD5">
                    <a:lumMod val="50000"/>
                  </a:srgbClr>
                </a:solidFill>
                <a:latin typeface="Century Gothic" panose="020B0502020202020204" pitchFamily="34" charset="0"/>
              </a:rPr>
              <a:t> mis </a:t>
            </a:r>
            <a:r>
              <a:rPr lang="en-GB" sz="1200" dirty="0" err="1">
                <a:solidFill>
                  <a:srgbClr val="5B9BD5">
                    <a:lumMod val="50000"/>
                  </a:srgbClr>
                </a:solidFill>
                <a:latin typeface="Century Gothic" panose="020B0502020202020204" pitchFamily="34" charset="0"/>
              </a:rPr>
              <a:t>deberes</a:t>
            </a:r>
            <a:r>
              <a:rPr lang="en-GB" sz="1200" dirty="0">
                <a:solidFill>
                  <a:srgbClr val="5B9BD5">
                    <a:lumMod val="50000"/>
                  </a:srgbClr>
                </a:solidFill>
                <a:latin typeface="Century Gothic" panose="020B0502020202020204" pitchFamily="34" charset="0"/>
              </a:rPr>
              <a:t> </a:t>
            </a:r>
            <a:r>
              <a:rPr lang="en-GB" sz="1200" dirty="0" err="1">
                <a:solidFill>
                  <a:srgbClr val="5B9BD5">
                    <a:lumMod val="50000"/>
                  </a:srgbClr>
                </a:solidFill>
                <a:latin typeface="Century Gothic" panose="020B0502020202020204" pitchFamily="34" charset="0"/>
              </a:rPr>
              <a:t>porque</a:t>
            </a:r>
            <a:r>
              <a:rPr lang="en-GB" sz="1200" dirty="0">
                <a:solidFill>
                  <a:srgbClr val="5B9BD5">
                    <a:lumMod val="50000"/>
                  </a:srgbClr>
                </a:solidFill>
                <a:latin typeface="Century Gothic" panose="020B0502020202020204" pitchFamily="34" charset="0"/>
              </a:rPr>
              <a:t> </a:t>
            </a:r>
            <a:r>
              <a:rPr lang="en-GB" sz="1200" dirty="0" err="1">
                <a:solidFill>
                  <a:srgbClr val="5B9BD5">
                    <a:lumMod val="50000"/>
                  </a:srgbClr>
                </a:solidFill>
                <a:latin typeface="Century Gothic" panose="020B0502020202020204" pitchFamily="34" charset="0"/>
              </a:rPr>
              <a:t>mañana</a:t>
            </a:r>
            <a:r>
              <a:rPr lang="en-GB" sz="1200" dirty="0">
                <a:solidFill>
                  <a:srgbClr val="5B9BD5">
                    <a:lumMod val="50000"/>
                  </a:srgbClr>
                </a:solidFill>
                <a:latin typeface="Century Gothic" panose="020B0502020202020204" pitchFamily="34" charset="0"/>
              </a:rPr>
              <a:t> me </a:t>
            </a:r>
            <a:r>
              <a:rPr lang="en-GB" sz="1200" dirty="0" err="1">
                <a:solidFill>
                  <a:srgbClr val="5B9BD5">
                    <a:lumMod val="50000"/>
                  </a:srgbClr>
                </a:solidFill>
                <a:latin typeface="Century Gothic" panose="020B0502020202020204" pitchFamily="34" charset="0"/>
              </a:rPr>
              <a:t>presento</a:t>
            </a:r>
            <a:r>
              <a:rPr lang="en-GB" sz="1200" dirty="0">
                <a:solidFill>
                  <a:srgbClr val="5B9BD5">
                    <a:lumMod val="50000"/>
                  </a:srgbClr>
                </a:solidFill>
                <a:latin typeface="Century Gothic" panose="020B0502020202020204" pitchFamily="34" charset="0"/>
              </a:rPr>
              <a:t> al nuevo director del colegio. </a:t>
            </a:r>
            <a:r>
              <a:rPr kumimoji="0" lang="x-none"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De </a:t>
            </a:r>
            <a:r>
              <a:rPr kumimoji="0" lang="en-GB" sz="1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verdad</a:t>
            </a:r>
            <a:r>
              <a:rPr kumimoji="0" lang="x-none"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lang="x-none" sz="1200" dirty="0">
                <a:solidFill>
                  <a:srgbClr val="5B9BD5">
                    <a:lumMod val="50000"/>
                  </a:srgbClr>
                </a:solidFill>
                <a:latin typeface="Century Gothic" panose="020B0502020202020204" pitchFamily="34" charset="0"/>
              </a:rPr>
              <a:t>¿</a:t>
            </a:r>
            <a:r>
              <a:rPr lang="en-GB" sz="1200" dirty="0">
                <a:solidFill>
                  <a:srgbClr val="5B9BD5">
                    <a:lumMod val="50000"/>
                  </a:srgbClr>
                </a:solidFill>
                <a:latin typeface="Century Gothic" panose="020B0502020202020204" pitchFamily="34" charset="0"/>
              </a:rPr>
              <a:t>Y </a:t>
            </a:r>
            <a:r>
              <a:rPr lang="en-GB" sz="1200" b="1" dirty="0">
                <a:solidFill>
                  <a:srgbClr val="5B9BD5">
                    <a:lumMod val="50000"/>
                  </a:srgbClr>
                </a:solidFill>
                <a:latin typeface="Century Gothic" panose="020B0502020202020204" pitchFamily="34" charset="0"/>
              </a:rPr>
              <a:t>(1) </a:t>
            </a:r>
            <a:r>
              <a:rPr lang="en-GB" sz="1200" b="1" dirty="0" err="1">
                <a:solidFill>
                  <a:srgbClr val="5B9BD5">
                    <a:lumMod val="50000"/>
                  </a:srgbClr>
                </a:solidFill>
                <a:latin typeface="Century Gothic" panose="020B0502020202020204" pitchFamily="34" charset="0"/>
              </a:rPr>
              <a:t>tu</a:t>
            </a:r>
            <a:r>
              <a:rPr lang="en-GB" sz="1200" b="1" dirty="0">
                <a:solidFill>
                  <a:srgbClr val="5B9BD5">
                    <a:lumMod val="50000"/>
                  </a:srgbClr>
                </a:solidFill>
                <a:latin typeface="Century Gothic" panose="020B0502020202020204" pitchFamily="34" charset="0"/>
              </a:rPr>
              <a:t> </a:t>
            </a:r>
            <a:r>
              <a:rPr lang="en-GB" sz="1200" b="0" dirty="0" err="1">
                <a:solidFill>
                  <a:srgbClr val="5B9BD5">
                    <a:lumMod val="50000"/>
                  </a:srgbClr>
                </a:solidFill>
                <a:latin typeface="Century Gothic" panose="020B0502020202020204" pitchFamily="34" charset="0"/>
              </a:rPr>
              <a:t>hermano</a:t>
            </a:r>
            <a:r>
              <a:rPr lang="en-GB" sz="1200" dirty="0">
                <a:solidFill>
                  <a:srgbClr val="5B9BD5">
                    <a:lumMod val="50000"/>
                  </a:srgbClr>
                </a:solidFill>
                <a:latin typeface="Century Gothic" panose="020B0502020202020204" pitchFamily="34" charset="0"/>
              </a:rPr>
              <a:t>? Tu </a:t>
            </a:r>
            <a:r>
              <a:rPr lang="en-GB" sz="1200" dirty="0" err="1">
                <a:solidFill>
                  <a:srgbClr val="5B9BD5">
                    <a:lumMod val="50000"/>
                  </a:srgbClr>
                </a:solidFill>
                <a:latin typeface="Century Gothic" panose="020B0502020202020204" pitchFamily="34" charset="0"/>
              </a:rPr>
              <a:t>hijo</a:t>
            </a:r>
            <a:r>
              <a:rPr lang="en-GB" sz="1200" dirty="0">
                <a:solidFill>
                  <a:srgbClr val="5B9BD5">
                    <a:lumMod val="50000"/>
                  </a:srgbClr>
                </a:solidFill>
                <a:latin typeface="Century Gothic" panose="020B0502020202020204" pitchFamily="34" charset="0"/>
              </a:rPr>
              <a:t> </a:t>
            </a:r>
            <a:r>
              <a:rPr lang="en-GB" sz="1200" dirty="0" err="1">
                <a:solidFill>
                  <a:srgbClr val="5B9BD5">
                    <a:lumMod val="50000"/>
                  </a:srgbClr>
                </a:solidFill>
                <a:latin typeface="Century Gothic" panose="020B0502020202020204" pitchFamily="34" charset="0"/>
              </a:rPr>
              <a:t>está</a:t>
            </a:r>
            <a:r>
              <a:rPr lang="en-GB" sz="1200" dirty="0">
                <a:solidFill>
                  <a:srgbClr val="5B9BD5">
                    <a:lumMod val="50000"/>
                  </a:srgbClr>
                </a:solidFill>
                <a:latin typeface="Century Gothic" panose="020B0502020202020204" pitchFamily="34" charset="0"/>
              </a:rPr>
              <a:t> bien </a:t>
            </a:r>
            <a:r>
              <a:rPr lang="en-GB" sz="1200" dirty="0" err="1">
                <a:solidFill>
                  <a:srgbClr val="5B9BD5">
                    <a:lumMod val="50000"/>
                  </a:srgbClr>
                </a:solidFill>
                <a:latin typeface="Century Gothic" panose="020B0502020202020204" pitchFamily="34" charset="0"/>
              </a:rPr>
              <a:t>pero</a:t>
            </a:r>
            <a:r>
              <a:rPr lang="en-GB" sz="1200" dirty="0">
                <a:solidFill>
                  <a:srgbClr val="5B9BD5">
                    <a:lumMod val="50000"/>
                  </a:srgbClr>
                </a:solidFill>
                <a:latin typeface="Century Gothic" panose="020B0502020202020204" pitchFamily="34" charset="0"/>
              </a:rPr>
              <a:t>, ¡me da </a:t>
            </a:r>
            <a:r>
              <a:rPr lang="en-GB" sz="1200" dirty="0" err="1">
                <a:solidFill>
                  <a:srgbClr val="5B9BD5">
                    <a:lumMod val="50000"/>
                  </a:srgbClr>
                </a:solidFill>
                <a:latin typeface="Century Gothic" panose="020B0502020202020204" pitchFamily="34" charset="0"/>
              </a:rPr>
              <a:t>rabia</a:t>
            </a:r>
            <a:r>
              <a:rPr lang="en-GB" sz="1200" dirty="0">
                <a:solidFill>
                  <a:srgbClr val="5B9BD5">
                    <a:lumMod val="50000"/>
                  </a:srgbClr>
                </a:solidFill>
                <a:latin typeface="Century Gothic" panose="020B0502020202020204" pitchFamily="34" charset="0"/>
              </a:rPr>
              <a:t> </a:t>
            </a:r>
            <a:r>
              <a:rPr lang="en-GB" sz="1200" dirty="0" err="1">
                <a:solidFill>
                  <a:srgbClr val="5B9BD5">
                    <a:lumMod val="50000"/>
                  </a:srgbClr>
                </a:solidFill>
                <a:latin typeface="Century Gothic" panose="020B0502020202020204" pitchFamily="34" charset="0"/>
              </a:rPr>
              <a:t>cuando</a:t>
            </a:r>
            <a:r>
              <a:rPr lang="en-GB" sz="1200" dirty="0">
                <a:solidFill>
                  <a:srgbClr val="5B9BD5">
                    <a:lumMod val="50000"/>
                  </a:srgbClr>
                </a:solidFill>
                <a:latin typeface="Century Gothic" panose="020B0502020202020204" pitchFamily="34" charset="0"/>
              </a:rPr>
              <a:t> </a:t>
            </a:r>
            <a:r>
              <a:rPr lang="en-GB" sz="1200" dirty="0" err="1">
                <a:solidFill>
                  <a:srgbClr val="5B9BD5">
                    <a:lumMod val="50000"/>
                  </a:srgbClr>
                </a:solidFill>
                <a:latin typeface="Century Gothic" panose="020B0502020202020204" pitchFamily="34" charset="0"/>
              </a:rPr>
              <a:t>usa</a:t>
            </a:r>
            <a:r>
              <a:rPr lang="en-GB" sz="1200" dirty="0">
                <a:solidFill>
                  <a:srgbClr val="5B9BD5">
                    <a:lumMod val="50000"/>
                  </a:srgbClr>
                </a:solidFill>
                <a:latin typeface="Century Gothic" panose="020B0502020202020204" pitchFamily="34" charset="0"/>
              </a:rPr>
              <a:t> </a:t>
            </a:r>
            <a:r>
              <a:rPr lang="en-GB" sz="1200" b="1" dirty="0">
                <a:solidFill>
                  <a:srgbClr val="5B9BD5">
                    <a:lumMod val="50000"/>
                  </a:srgbClr>
                </a:solidFill>
                <a:latin typeface="Century Gothic" panose="020B0502020202020204" pitchFamily="34" charset="0"/>
              </a:rPr>
              <a:t>(2) mi</a:t>
            </a:r>
            <a:r>
              <a:rPr lang="en-GB" sz="1200" dirty="0">
                <a:solidFill>
                  <a:srgbClr val="5B9BD5">
                    <a:lumMod val="50000"/>
                  </a:srgbClr>
                </a:solidFill>
                <a:latin typeface="Century Gothic" panose="020B0502020202020204" pitchFamily="34" charset="0"/>
              </a:rPr>
              <a:t> </a:t>
            </a:r>
            <a:r>
              <a:rPr lang="en-GB" sz="1200" b="0" dirty="0" err="1">
                <a:solidFill>
                  <a:srgbClr val="5B9BD5">
                    <a:lumMod val="50000"/>
                  </a:srgbClr>
                </a:solidFill>
                <a:latin typeface="Century Gothic" panose="020B0502020202020204" pitchFamily="34" charset="0"/>
              </a:rPr>
              <a:t>ordenador</a:t>
            </a:r>
            <a:r>
              <a:rPr lang="en-GB" sz="1200" dirty="0">
                <a:solidFill>
                  <a:srgbClr val="5B9BD5">
                    <a:lumMod val="50000"/>
                  </a:srgbClr>
                </a:solidFill>
                <a:latin typeface="Century Gothic" panose="020B0502020202020204" pitchFamily="34" charset="0"/>
              </a:rPr>
              <a:t>! </a:t>
            </a:r>
            <a:r>
              <a:rPr lang="es-ES" sz="1200" dirty="0">
                <a:solidFill>
                  <a:srgbClr val="5B9BD5">
                    <a:lumMod val="50000"/>
                  </a:srgbClr>
                </a:solidFill>
                <a:latin typeface="Century Gothic" panose="020B0502020202020204" pitchFamily="34" charset="0"/>
              </a:rPr>
              <a:t>¡Je, je! ¿Y las mañanas? ¿Te levantas temprano para sacar al perro a caminar? </a:t>
            </a:r>
            <a:r>
              <a:rPr kumimoji="0" lang="es-ES"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Sí, sí, mamá.  </a:t>
            </a:r>
            <a:r>
              <a:rPr kumimoji="0" lang="es-ES" sz="1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(3)</a:t>
            </a:r>
            <a:r>
              <a:rPr kumimoji="0" lang="es-ES"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s-ES" sz="1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Me</a:t>
            </a:r>
            <a:r>
              <a:rPr kumimoji="0" lang="es-ES"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despierto siempre a las siete y media, me pong</a:t>
            </a:r>
            <a:r>
              <a:rPr lang="es-ES" sz="1200" dirty="0">
                <a:solidFill>
                  <a:srgbClr val="5B9BD5">
                    <a:lumMod val="50000"/>
                  </a:srgbClr>
                </a:solidFill>
                <a:latin typeface="Century Gothic" panose="020B0502020202020204" pitchFamily="34" charset="0"/>
              </a:rPr>
              <a:t>o la ropa y voy con el perro </a:t>
            </a:r>
            <a:r>
              <a:rPr lang="es-ES" sz="1200" b="1" dirty="0">
                <a:solidFill>
                  <a:srgbClr val="5B9BD5">
                    <a:lumMod val="50000"/>
                  </a:srgbClr>
                </a:solidFill>
                <a:latin typeface="Century Gothic" panose="020B0502020202020204" pitchFamily="34" charset="0"/>
              </a:rPr>
              <a:t>(4) al</a:t>
            </a:r>
            <a:r>
              <a:rPr lang="es-ES" sz="1200" dirty="0">
                <a:solidFill>
                  <a:srgbClr val="5B9BD5">
                    <a:lumMod val="50000"/>
                  </a:srgbClr>
                </a:solidFill>
                <a:latin typeface="Century Gothic" panose="020B0502020202020204" pitchFamily="34" charset="0"/>
              </a:rPr>
              <a:t> parque. </a:t>
            </a:r>
            <a:r>
              <a:rPr kumimoji="0" lang="es-ES"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Bueno.  </a:t>
            </a:r>
            <a:r>
              <a:rPr lang="es-ES" sz="1200" dirty="0">
                <a:solidFill>
                  <a:srgbClr val="5B9BD5">
                    <a:lumMod val="50000"/>
                  </a:srgbClr>
                </a:solidFill>
                <a:latin typeface="Century Gothic" panose="020B0502020202020204" pitchFamily="34" charset="0"/>
              </a:rPr>
              <a:t>¿Y te preparas algo de comer antes de salir de casa? </a:t>
            </a:r>
            <a:r>
              <a:rPr kumimoji="0" lang="es-ES"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La verdad es que mis amigas y yo compramos el desayuno y una botella de agua en la tienda. </a:t>
            </a:r>
            <a:r>
              <a:rPr lang="es-ES" sz="1200" dirty="0">
                <a:solidFill>
                  <a:srgbClr val="5B9BD5">
                    <a:lumMod val="50000"/>
                  </a:srgbClr>
                </a:solidFill>
                <a:latin typeface="Century Gothic" panose="020B0502020202020204" pitchFamily="34" charset="0"/>
              </a:rPr>
              <a:t>Mm…entiendo.  ¿Y mi casa </a:t>
            </a:r>
            <a:r>
              <a:rPr lang="es-ES" sz="1200" b="0" dirty="0">
                <a:solidFill>
                  <a:srgbClr val="5B9BD5">
                    <a:lumMod val="50000"/>
                  </a:srgbClr>
                </a:solidFill>
                <a:latin typeface="Century Gothic" panose="020B0502020202020204" pitchFamily="34" charset="0"/>
              </a:rPr>
              <a:t>está</a:t>
            </a:r>
            <a:r>
              <a:rPr lang="es-ES" sz="1200" dirty="0">
                <a:solidFill>
                  <a:srgbClr val="5B9BD5">
                    <a:lumMod val="50000"/>
                  </a:srgbClr>
                </a:solidFill>
                <a:latin typeface="Century Gothic" panose="020B0502020202020204" pitchFamily="34" charset="0"/>
              </a:rPr>
              <a:t> limpia? ¿Mi jardín?</a:t>
            </a:r>
            <a:r>
              <a:rPr lang="en-GB" sz="1200" b="1" dirty="0">
                <a:solidFill>
                  <a:srgbClr val="5B9BD5">
                    <a:lumMod val="50000"/>
                  </a:srgbClr>
                </a:solidFill>
                <a:latin typeface="Century Gothic" panose="020B0502020202020204" pitchFamily="34" charset="0"/>
              </a:rPr>
              <a:t> </a:t>
            </a:r>
            <a:r>
              <a:rPr kumimoji="0" lang="es-ES"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Mi papá limpia la casa y lava los platos </a:t>
            </a:r>
            <a:r>
              <a:rPr kumimoji="0" lang="es-ES" sz="1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(5)</a:t>
            </a:r>
            <a:r>
              <a:rPr kumimoji="0" lang="es-ES"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cada día y en tu jardín las flores están muy bonitas. ¿Cuándo vas a volver? </a:t>
            </a:r>
            <a:r>
              <a:rPr lang="es-ES" sz="1200" dirty="0">
                <a:solidFill>
                  <a:srgbClr val="5B9BD5">
                    <a:lumMod val="50000"/>
                  </a:srgbClr>
                </a:solidFill>
                <a:latin typeface="Century Gothic" panose="020B0502020202020204" pitchFamily="34" charset="0"/>
              </a:rPr>
              <a:t>Ahora me preparo para volver mañana. Hasta pronto.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s-ES" sz="1200" b="1" kern="1200" baseline="0" dirty="0">
              <a:solidFill>
                <a:srgbClr val="5B9BD5">
                  <a:lumMod val="50000"/>
                </a:srgbClr>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s-ES" sz="1200" b="1" kern="1200" baseline="0" dirty="0">
                <a:solidFill>
                  <a:srgbClr val="5B9BD5">
                    <a:lumMod val="50000"/>
                  </a:srgbClr>
                </a:solidFill>
                <a:effectLst/>
                <a:latin typeface="Century Gothic" panose="020B0502020202020204" pitchFamily="34" charset="0"/>
                <a:ea typeface="+mn-ea"/>
                <a:cs typeface="+mn-cs"/>
              </a:rPr>
              <a:t>Suggestions for posible changes: </a:t>
            </a:r>
            <a:r>
              <a:rPr lang="es-ES" sz="1200" b="0" kern="1200" baseline="0" dirty="0">
                <a:solidFill>
                  <a:srgbClr val="5B9BD5">
                    <a:lumMod val="50000"/>
                  </a:srgbClr>
                </a:solidFill>
                <a:effectLst/>
                <a:latin typeface="Century Gothic" panose="020B0502020202020204" pitchFamily="34" charset="0"/>
                <a:ea typeface="+mn-ea"/>
                <a:cs typeface="+mn-cs"/>
              </a:rPr>
              <a:t>1) tu – primo/a, tío/a, abuelo/a, amigo/a, novio/a; 2) mi – móvil, bici, habitación, cámara; 3) me – levanto, lavo, preparo un café; 4) al – parque, centro, campo, río, jardín; 5) lava los platos – los martes, todos los días, a veces, sin/con + persona, porque + reason etc.</a:t>
            </a:r>
            <a:endParaRPr lang="en-GB"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1" kern="1200" baseline="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8805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 to consolidate oral production of the vocabulary and grammar (mi, me, </a:t>
            </a:r>
            <a:r>
              <a:rPr lang="en-GB" baseline="0" dirty="0" err="1"/>
              <a:t>tu</a:t>
            </a:r>
            <a:r>
              <a:rPr lang="en-GB" baseline="0" dirty="0"/>
              <a:t>, </a:t>
            </a:r>
            <a:r>
              <a:rPr lang="en-GB" baseline="0" dirty="0" err="1"/>
              <a:t>te</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ii) to also practise of pronunciation of words with final syllable stress.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228600" indent="-228600">
              <a:buFont typeface="+mj-lt"/>
              <a:buAutoNum type="arabicPeriod"/>
            </a:pPr>
            <a:r>
              <a:rPr lang="en-GB" b="0" baseline="0" dirty="0"/>
              <a:t>Students recreate the dialogue between Ana y Lucía in pairs.</a:t>
            </a:r>
          </a:p>
          <a:p>
            <a:pPr marL="228600" indent="-228600">
              <a:buFont typeface="+mj-lt"/>
              <a:buAutoNum type="arabicPeriod"/>
            </a:pPr>
            <a:r>
              <a:rPr lang="en-GB" b="0" baseline="0" dirty="0"/>
              <a:t>Students read each message aloud in turn.  Where there is an English prompt, they give the phrase in Spanish.</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baseline="0" dirty="0"/>
              <a:t>Click to reveal the answers. Although students will primarily have focused on the oral translation of the prompts, feedback can also be given on the pronunciation of words in the text with final syllable stress (</a:t>
            </a:r>
            <a:r>
              <a:rPr lang="en-GB" baseline="0" dirty="0" err="1"/>
              <a:t>jardín</a:t>
            </a:r>
            <a:r>
              <a:rPr lang="en-GB" baseline="0" dirty="0"/>
              <a:t>, </a:t>
            </a:r>
            <a:r>
              <a:rPr lang="en-GB" baseline="0" dirty="0" err="1"/>
              <a:t>está</a:t>
            </a:r>
            <a:r>
              <a:rPr lang="en-GB" baseline="0" dirty="0"/>
              <a:t>, </a:t>
            </a:r>
            <a:r>
              <a:rPr lang="en-GB" baseline="0" dirty="0" err="1"/>
              <a:t>están</a:t>
            </a:r>
            <a:r>
              <a:rPr lang="en-GB" baseline="0" dirty="0"/>
              <a:t>, </a:t>
            </a:r>
            <a:r>
              <a:rPr lang="en-GB" baseline="0" dirty="0" err="1"/>
              <a:t>mamá</a:t>
            </a:r>
            <a:r>
              <a:rPr lang="en-GB" baseline="0" dirty="0"/>
              <a:t>, </a:t>
            </a:r>
            <a:r>
              <a:rPr lang="en-GB" baseline="0" dirty="0" err="1"/>
              <a:t>papá</a:t>
            </a:r>
            <a:r>
              <a:rPr lang="en-GB" baseline="0" dirty="0"/>
              <a:t>).</a:t>
            </a:r>
            <a:endParaRPr lang="en-GB" b="0" baseline="0" dirty="0"/>
          </a:p>
          <a:p>
            <a:pPr marL="228600" indent="-228600">
              <a:buFont typeface="+mj-lt"/>
              <a:buAutoNum type="arabicPeriod"/>
            </a:pPr>
            <a:endParaRPr lang="en-GB" b="1"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4573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15</a:t>
            </a:r>
            <a:r>
              <a:rPr lang="en-GB" b="1" baseline="0" dirty="0"/>
              <a:t> </a:t>
            </a:r>
            <a:r>
              <a:rPr lang="en-GB" b="1" dirty="0"/>
              <a:t>minutes (two slides)</a:t>
            </a:r>
            <a:br>
              <a:rPr lang="en-GB" dirty="0"/>
            </a:br>
            <a:br>
              <a:rPr lang="en-GB" b="1" dirty="0"/>
            </a:br>
            <a:r>
              <a:rPr lang="en-GB" b="1" dirty="0"/>
              <a:t>Aim: </a:t>
            </a:r>
            <a:r>
              <a:rPr lang="en-GB" b="0" dirty="0"/>
              <a:t>to practise</a:t>
            </a:r>
            <a:r>
              <a:rPr lang="en-GB" b="0" baseline="0" dirty="0"/>
              <a:t> productive use of this week’s revisited structures and some vocabulary in a role play interaction about daily routines.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baseline="0" dirty="0"/>
            </a:br>
            <a:r>
              <a:rPr lang="en-GB" b="0" baseline="0" dirty="0"/>
              <a:t>1. Give students 6 minutes in pairs to write the dialogue in their books. They can work together – they will need to be able to play both roles in the dialogue.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For 4 minutes, ask students to turn their notes over and carry out the interaction using the English prompts on the board, and glancing at their notes only if they get stuck.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Move to the next slide. Ask them to repeat the task, swapping roles, but this time without writing their answers first.</a:t>
            </a: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575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dirty="0">
                <a:solidFill>
                  <a:schemeClr val="tx1"/>
                </a:solidFill>
                <a:effectLst/>
                <a:latin typeface="+mn-lt"/>
                <a:ea typeface="+mn-ea"/>
                <a:cs typeface="+mn-cs"/>
              </a:rPr>
              <a:t>Note: if students have additional time, they can repeat this 2nd dialogue, swapping roles with their partner.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997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a:t>
            </a:r>
            <a:r>
              <a:rPr lang="en-GB" sz="1200" b="0" strike="noStrike" spc="-1" dirty="0">
                <a:solidFill>
                  <a:srgbClr val="000000"/>
                </a:solidFill>
                <a:latin typeface="Calibri"/>
                <a:ea typeface="Calibri"/>
              </a:rPr>
              <a:t>10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write a short text about routines; to practise written production of vocabulary and structures from this week and previous learning.</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1.  Students respond to the English prompts in Spanish.</a:t>
            </a:r>
          </a:p>
          <a:p>
            <a:pPr marL="0" indent="0">
              <a:buNone/>
            </a:pPr>
            <a:r>
              <a:rPr lang="en-GB" dirty="0"/>
              <a:t>2.  Encourage students wherever possible to write from memory.  Some students might be directed to use their language guides or Kos, as appropriate.</a:t>
            </a:r>
          </a:p>
          <a:p>
            <a:pPr marL="0" indent="0">
              <a:buNone/>
            </a:pPr>
            <a:endParaRPr lang="en-GB" dirty="0"/>
          </a:p>
          <a:p>
            <a:pPr marL="0" indent="0">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08855C-D387-4698-BF22-C3725FE2EDB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2810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222222"/>
                </a:solidFill>
                <a:effectLst/>
                <a:latin typeface="Arial" panose="020B0604020202020204" pitchFamily="34" charset="0"/>
              </a:rPr>
              <a:t>Note: </a:t>
            </a:r>
            <a:r>
              <a:rPr lang="en-GB" b="0" i="0" dirty="0">
                <a:solidFill>
                  <a:srgbClr val="222222"/>
                </a:solidFill>
                <a:effectLst/>
                <a:latin typeface="Arial" panose="020B0604020202020204" pitchFamily="34" charset="0"/>
              </a:rPr>
              <a:t>HW for Y9 is usually made up of pre-learning of vocabulary 15-30 minutes (depending on school policy on HW time) plus 20-30 minutes vocabulary activities to deepen word knowledge, provided on a student homework sheet (which also contains a clickable link to the audio file). Answer sheets are also provided.</a:t>
            </a:r>
            <a:br>
              <a:rPr lang="en-GB" b="0" i="0" dirty="0">
                <a:solidFill>
                  <a:srgbClr val="222222"/>
                </a:solidFill>
                <a:effectLst/>
                <a:latin typeface="Arial" panose="020B0604020202020204" pitchFamily="34" charset="0"/>
              </a:rPr>
            </a:br>
            <a:br>
              <a:rPr lang="en-GB" b="0" i="0" dirty="0">
                <a:solidFill>
                  <a:srgbClr val="222222"/>
                </a:solidFill>
                <a:effectLst/>
                <a:latin typeface="Arial" panose="020B0604020202020204" pitchFamily="34" charset="0"/>
              </a:rPr>
            </a:br>
            <a:r>
              <a:rPr lang="en-GB" b="0" i="0" dirty="0">
                <a:solidFill>
                  <a:srgbClr val="222222"/>
                </a:solidFill>
                <a:effectLst/>
                <a:latin typeface="Arial" panose="020B0604020202020204" pitchFamily="34" charset="0"/>
              </a:rPr>
              <a:t>The answer sheet for the Y9 vocabulary learning HW sheet Week </a:t>
            </a:r>
            <a:r>
              <a:rPr lang="en-GB" b="1" i="0" dirty="0">
                <a:solidFill>
                  <a:srgbClr val="222222"/>
                </a:solidFill>
                <a:effectLst/>
                <a:latin typeface="Arial" panose="020B0604020202020204" pitchFamily="34" charset="0"/>
              </a:rPr>
              <a:t>4</a:t>
            </a:r>
            <a:r>
              <a:rPr lang="en-GB" b="0" i="0" dirty="0">
                <a:solidFill>
                  <a:srgbClr val="222222"/>
                </a:solidFill>
                <a:effectLst/>
                <a:latin typeface="Arial" panose="020B0604020202020204" pitchFamily="34" charset="0"/>
              </a:rPr>
              <a:t> is here: https://rachelhawkes.com/LDPresources/Yr9Spanish/Spanish_Y9_Term1i_Wk4_HW_sheet_answers.docx  </a:t>
            </a:r>
          </a:p>
          <a:p>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AutoNum type="romanLcParenR"/>
            </a:pPr>
            <a:r>
              <a:rPr lang="en-GB" sz="1200" dirty="0">
                <a:effectLst/>
                <a:latin typeface="Calibri" panose="020F0502020204030204" pitchFamily="34" charset="0"/>
                <a:ea typeface="Calibri" panose="020F0502020204030204" pitchFamily="34" charset="0"/>
                <a:cs typeface="Times New Roman" panose="02020603050405020304" pitchFamily="18" charset="0"/>
              </a:rPr>
              <a:t>With the LDP SOW the vocabulary for Years 9 – 11 is provided on Quizlet.</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ii)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iii) Gaming Grammar has been acquired by Language Nut.  Its original content should still be available to teachers and much of it is appropriate for Y9 learners.  From this lesson, for example, learners could practise:</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Possessive adjectives: number in the ‘Possessive adjective agreements’ menu </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600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a:t>Procedure:</a:t>
            </a:r>
            <a:br>
              <a:rPr lang="en-GB"/>
            </a:br>
            <a:r>
              <a:rPr lang="en-GB"/>
              <a:t>1. On successive clicks the bold words are underlined and the appropriate substitute word is highlighted. If a change is needed</a:t>
            </a:r>
            <a:r>
              <a:rPr lang="en-GB" baseline="0"/>
              <a:t> to its form, or an article is needed, this is highlighted in bold.</a:t>
            </a:r>
            <a:br>
              <a:rPr lang="en-GB"/>
            </a:br>
            <a:r>
              <a:rPr lang="en-GB"/>
              <a:t>2. Note that sometimes changes are needed to other words in the sentence.  All of these changes revisit previously taught grammar, which teachers can elicit and/or explain as needed.</a:t>
            </a:r>
            <a:r>
              <a:rPr lang="en-GB" baseline="0"/>
              <a:t> </a:t>
            </a:r>
            <a:endParaRPr lang="en-GB"/>
          </a:p>
          <a:p>
            <a:r>
              <a:rPr lang="en-GB"/>
              <a:t>3. When concluded, students see that 20 replacements were possible. </a:t>
            </a:r>
          </a:p>
          <a:p>
            <a:r>
              <a:rPr lang="en-GB"/>
              <a:t>4. Note that alternative substitutions are possible.  Teachers should make this clear and elicit students’ suggestions.</a:t>
            </a:r>
            <a:br>
              <a:rPr lang="en-GB"/>
            </a:br>
            <a:endParaRPr lang="en-GB"/>
          </a:p>
          <a:p>
            <a:r>
              <a:rPr lang="en-GB" b="1"/>
              <a:t>Note: </a:t>
            </a:r>
            <a:r>
              <a:rPr lang="en-GB"/>
              <a:t>in one place, two answer options</a:t>
            </a:r>
            <a:r>
              <a:rPr lang="en-GB" baseline="0"/>
              <a:t> appear simultaneously (for ‘monedas’ and ‘pantalones’). This is intended as both options are possible and neither has yet been used.</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3793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a:t>
            </a:r>
            <a:r>
              <a:rPr lang="en-US" b="1"/>
              <a:t>: </a:t>
            </a:r>
            <a:r>
              <a:rPr lang="en-US" b="0"/>
              <a:t>to recap the possessive adjectives </a:t>
            </a:r>
            <a:r>
              <a:rPr lang="en-US" b="0" dirty="0"/>
              <a:t>‘mi’,</a:t>
            </a:r>
            <a:r>
              <a:rPr lang="en-US" b="0" baseline="0" dirty="0"/>
              <a:t> ‘mis’, ‘</a:t>
            </a:r>
            <a:r>
              <a:rPr lang="en-US" b="0" baseline="0" dirty="0" err="1"/>
              <a:t>tu</a:t>
            </a:r>
            <a:r>
              <a:rPr lang="en-US" b="0" baseline="0" dirty="0"/>
              <a:t>’ and ‘</a:t>
            </a:r>
            <a:r>
              <a:rPr lang="en-US" b="0" baseline="0" err="1"/>
              <a:t>tus</a:t>
            </a:r>
            <a:r>
              <a:rPr lang="en-US" b="0" baseline="0"/>
              <a:t>’ before practising these features in reading and listening.</a:t>
            </a:r>
            <a:endParaRPr lang="en-US" b="0"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a:t>
            </a:r>
            <a:r>
              <a:rPr lang="en-US" b="0" baseline="0" dirty="0"/>
              <a:t> </a:t>
            </a:r>
            <a:r>
              <a:rPr lang="en-US" b="0" baseline="0"/>
              <a:t>to bring up each part of the explanation. Gaps are left in the sentences to elicit the possessive adjectives from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Note: </a:t>
            </a:r>
            <a:r>
              <a:rPr lang="en-US" b="0" baseline="0"/>
              <a:t>other previously taught vocabulary from this week’s revisited set could be practised here by asking </a:t>
            </a:r>
            <a:r>
              <a:rPr lang="en-US" b="0" baseline="0" dirty="0"/>
              <a:t>students how they </a:t>
            </a:r>
            <a:r>
              <a:rPr lang="en-US" b="0" baseline="0"/>
              <a:t>would say, for example, ‘my </a:t>
            </a:r>
            <a:r>
              <a:rPr lang="en-US" b="0" baseline="0" dirty="0"/>
              <a:t>coin’, ‘your game’, </a:t>
            </a:r>
            <a:r>
              <a:rPr lang="en-US" b="0" baseline="0"/>
              <a:t>or by eliciting </a:t>
            </a:r>
            <a:r>
              <a:rPr lang="en-US" b="0" baseline="0" dirty="0"/>
              <a:t>translations of phrases like ‘mi </a:t>
            </a:r>
            <a:r>
              <a:rPr lang="en-US" b="0" baseline="0" dirty="0" err="1"/>
              <a:t>moneda</a:t>
            </a:r>
            <a:r>
              <a:rPr lang="en-US" b="0" baseline="0" dirty="0"/>
              <a:t>’, ‘mis </a:t>
            </a:r>
            <a:r>
              <a:rPr lang="en-US" b="0" baseline="0" dirty="0" err="1"/>
              <a:t>zapatos</a:t>
            </a:r>
            <a:r>
              <a:rPr lang="en-US" b="0" baseline="0" dirty="0"/>
              <a:t>’ etc.</a:t>
            </a:r>
            <a:endParaRPr lang="en-US" b="0" dirty="0"/>
          </a:p>
          <a:p>
            <a:endParaRPr lang="en-US" b="0" baseline="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4483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a:t>
            </a:r>
            <a:r>
              <a:rPr lang="en-GB" sz="1200" b="0" kern="1200" dirty="0">
                <a:solidFill>
                  <a:schemeClr val="tx1"/>
                </a:solidFill>
                <a:effectLst/>
                <a:latin typeface="+mn-lt"/>
                <a:ea typeface="+mn-ea"/>
                <a:cs typeface="+mn-cs"/>
              </a:rPr>
              <a:t>the rules on ‘del’ vs ‘de la’. </a:t>
            </a:r>
            <a:r>
              <a:rPr lang="en-GB" sz="1200" b="0" kern="1200">
                <a:solidFill>
                  <a:schemeClr val="tx1"/>
                </a:solidFill>
                <a:effectLst/>
                <a:latin typeface="+mn-lt"/>
                <a:ea typeface="+mn-ea"/>
                <a:cs typeface="+mn-cs"/>
              </a:rPr>
              <a:t>These features were </a:t>
            </a:r>
            <a:r>
              <a:rPr lang="en-GB" sz="1200" b="0" kern="1200" dirty="0">
                <a:solidFill>
                  <a:schemeClr val="tx1"/>
                </a:solidFill>
                <a:effectLst/>
                <a:latin typeface="+mn-lt"/>
                <a:ea typeface="+mn-ea"/>
                <a:cs typeface="+mn-cs"/>
              </a:rPr>
              <a:t>introduced in Year 7.</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6123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For more time in the lesson, select either this reading OR the next listening activity, rather than doing both, noting that this reading activity practices </a:t>
            </a:r>
            <a:r>
              <a:rPr lang="en-US" sz="1200" b="1" kern="1200" dirty="0" err="1">
                <a:solidFill>
                  <a:schemeClr val="tx1"/>
                </a:solidFill>
                <a:effectLst/>
                <a:latin typeface="+mn-lt"/>
                <a:ea typeface="+mn-ea"/>
                <a:cs typeface="+mn-cs"/>
              </a:rPr>
              <a:t>está</a:t>
            </a:r>
            <a:r>
              <a:rPr lang="en-US" sz="1200" b="1" kern="1200" dirty="0">
                <a:solidFill>
                  <a:schemeClr val="tx1"/>
                </a:solidFill>
                <a:effectLst/>
                <a:latin typeface="+mn-lt"/>
                <a:ea typeface="+mn-ea"/>
                <a:cs typeface="+mn-cs"/>
              </a:rPr>
              <a:t>/</a:t>
            </a:r>
            <a:r>
              <a:rPr lang="en-US" sz="1200" b="1" kern="1200" dirty="0" err="1">
                <a:solidFill>
                  <a:schemeClr val="tx1"/>
                </a:solidFill>
                <a:effectLst/>
                <a:latin typeface="+mn-lt"/>
                <a:ea typeface="+mn-ea"/>
                <a:cs typeface="+mn-cs"/>
              </a:rPr>
              <a:t>están</a:t>
            </a:r>
            <a:r>
              <a:rPr lang="en-US" sz="1200" b="1" kern="1200" dirty="0">
                <a:solidFill>
                  <a:schemeClr val="tx1"/>
                </a:solidFill>
                <a:effectLst/>
                <a:latin typeface="+mn-lt"/>
                <a:ea typeface="+mn-ea"/>
                <a:cs typeface="+mn-cs"/>
              </a:rPr>
              <a:t> and the listening focuses on the contrast mi(s)/</a:t>
            </a:r>
            <a:r>
              <a:rPr lang="en-US" sz="1200" b="1" kern="1200" dirty="0" err="1">
                <a:solidFill>
                  <a:schemeClr val="tx1"/>
                </a:solidFill>
                <a:effectLst/>
                <a:latin typeface="+mn-lt"/>
                <a:ea typeface="+mn-ea"/>
                <a:cs typeface="+mn-cs"/>
              </a:rPr>
              <a:t>tu</a:t>
            </a:r>
            <a:r>
              <a:rPr lang="en-US" sz="1200" b="1" kern="1200" dirty="0">
                <a:solidFill>
                  <a:schemeClr val="tx1"/>
                </a:solidFill>
                <a:effectLst/>
                <a:latin typeface="+mn-lt"/>
                <a:ea typeface="+mn-ea"/>
                <a:cs typeface="+mn-cs"/>
              </a:rPr>
              <a:t>(s).</a:t>
            </a:r>
          </a:p>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8 minutes</a:t>
            </a:r>
          </a:p>
          <a:p>
            <a:endParaRPr lang="en-US" b="1" dirty="0"/>
          </a:p>
          <a:p>
            <a:r>
              <a:rPr lang="en-GB" b="1" noProof="0" dirty="0"/>
              <a:t>Aims: </a:t>
            </a:r>
          </a:p>
          <a:p>
            <a:r>
              <a:rPr lang="en-GB" noProof="0" dirty="0"/>
              <a:t>i) to use the verb ending (</a:t>
            </a:r>
            <a:r>
              <a:rPr lang="en-GB" noProof="0" dirty="0" err="1"/>
              <a:t>está</a:t>
            </a:r>
            <a:r>
              <a:rPr lang="en-GB" noProof="0" dirty="0"/>
              <a:t> or </a:t>
            </a:r>
            <a:r>
              <a:rPr lang="en-GB" noProof="0" dirty="0" err="1"/>
              <a:t>están</a:t>
            </a:r>
            <a:r>
              <a:rPr lang="en-GB" noProof="0" dirty="0"/>
              <a:t>) to identify the correct subject</a:t>
            </a:r>
            <a:r>
              <a:rPr lang="en-GB" baseline="0" noProof="0" dirty="0"/>
              <a:t> (</a:t>
            </a:r>
            <a:r>
              <a:rPr lang="en-GB" noProof="0" dirty="0"/>
              <a:t>singular or plural).</a:t>
            </a:r>
          </a:p>
          <a:p>
            <a:r>
              <a:rPr lang="en-GB" noProof="0" dirty="0"/>
              <a:t>ii) to</a:t>
            </a:r>
            <a:r>
              <a:rPr lang="en-GB" baseline="0" noProof="0" dirty="0"/>
              <a:t> understand the meaning of vocabulary (the possessive adjectives, nouns and adverbs of position).</a:t>
            </a:r>
            <a:endParaRPr lang="en-GB" noProof="0" dirty="0"/>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Procedure:</a:t>
            </a:r>
            <a:br>
              <a:rPr lang="en-GB" noProof="0" dirty="0"/>
            </a:br>
            <a:r>
              <a:rPr lang="en-GB" noProof="0" dirty="0"/>
              <a:t>1. Students read the sentences to work out whether the subject described is singular or plural.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2. They select the correct item from either column A or column B. They could simply write ‘A’ or ‘B’ 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3.</a:t>
            </a:r>
            <a:r>
              <a:rPr lang="en-GB" baseline="0" noProof="0" dirty="0"/>
              <a:t> For each sentence, they also write the translation of ‘A’ or ‘B’ (the correct option) in English, as well as its location.</a:t>
            </a: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4. Click to reveal each answer.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5. Go through answers with</a:t>
            </a:r>
            <a:r>
              <a:rPr lang="en-GB" baseline="0" noProof="0" dirty="0"/>
              <a:t> students and give feedback.</a:t>
            </a:r>
            <a:endParaRPr lang="en-GB" noProof="0" dirty="0"/>
          </a:p>
          <a:p>
            <a:endParaRPr lang="en-GB" sz="1200" b="1"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6</a:t>
            </a:fld>
            <a:endParaRPr lang="en-GB"/>
          </a:p>
        </p:txBody>
      </p:sp>
    </p:spTree>
    <p:extLst>
      <p:ext uri="{BB962C8B-B14F-4D97-AF65-F5344CB8AC3E}">
        <p14:creationId xmlns:p14="http://schemas.microsoft.com/office/powerpoint/2010/main" val="2663238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8 minutes</a:t>
            </a:r>
          </a:p>
          <a:p>
            <a:endParaRPr lang="en-US" b="1" dirty="0"/>
          </a:p>
          <a:p>
            <a:r>
              <a:rPr lang="en-GB" b="1" noProof="0" dirty="0"/>
              <a:t>Aim: </a:t>
            </a:r>
            <a:r>
              <a:rPr lang="en-GB" noProof="0" dirty="0"/>
              <a:t>to understand ‘mi(s)’ and ‘</a:t>
            </a:r>
            <a:r>
              <a:rPr lang="en-GB" noProof="0" dirty="0" err="1"/>
              <a:t>tu</a:t>
            </a:r>
            <a:r>
              <a:rPr lang="en-GB" noProof="0" dirty="0"/>
              <a:t>(s)’ in spoken Spanish as well as adverbs of position.</a:t>
            </a:r>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Procedure:</a:t>
            </a: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1. Students listen for ‘mi(s)’ or ‘</a:t>
            </a:r>
            <a:r>
              <a:rPr lang="en-GB" noProof="0" dirty="0" err="1"/>
              <a:t>tu</a:t>
            </a:r>
            <a:r>
              <a:rPr lang="en-GB" noProof="0" dirty="0"/>
              <a:t>(s)’ in order to tick the correct column, indicating if the items belong to Lucía or Daniel.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2. They should also listen for the adverb or position and circle the appropriate picture in column A or B. To avoid printing, they could just write their answers,</a:t>
            </a:r>
            <a:r>
              <a:rPr lang="en-GB" baseline="0" noProof="0" dirty="0"/>
              <a:t> e.g., 1. my - B.</a:t>
            </a: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a:t>
            </a:r>
            <a:r>
              <a:rPr lang="en-GB" noProof="0" dirty="0"/>
              <a:t>Click to reveal each answer.</a:t>
            </a:r>
            <a:r>
              <a:rPr lang="en-GB" baseline="0" noProof="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noProof="0" dirty="0"/>
              <a:t>4. To prepare students for the next activity, where they will be producing similar language, point to various pictures in random order and ask students for the item and location (e.g. </a:t>
            </a:r>
            <a:r>
              <a:rPr lang="en-GB" baseline="0" noProof="0" dirty="0" err="1"/>
              <a:t>debajo</a:t>
            </a:r>
            <a:r>
              <a:rPr lang="en-GB" baseline="0" noProof="0" dirty="0"/>
              <a:t> de la mesa).</a:t>
            </a: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Transcript:</a:t>
            </a:r>
          </a:p>
          <a:p>
            <a:pPr marL="228600" indent="-228600">
              <a:buAutoNum type="arabicPeriod"/>
            </a:pPr>
            <a:r>
              <a:rPr lang="en-GB" dirty="0"/>
              <a:t>¿</a:t>
            </a:r>
            <a:r>
              <a:rPr lang="en-GB" dirty="0" err="1"/>
              <a:t>Dónde</a:t>
            </a:r>
            <a:r>
              <a:rPr lang="en-GB" dirty="0"/>
              <a:t> </a:t>
            </a:r>
            <a:r>
              <a:rPr lang="en-GB" dirty="0" err="1"/>
              <a:t>están</a:t>
            </a:r>
            <a:r>
              <a:rPr lang="en-GB" dirty="0"/>
              <a:t> mis camisas? – </a:t>
            </a:r>
            <a:r>
              <a:rPr lang="en-GB" dirty="0" err="1"/>
              <a:t>Encima</a:t>
            </a:r>
            <a:r>
              <a:rPr lang="en-GB" dirty="0"/>
              <a:t> de la mesa.</a:t>
            </a:r>
          </a:p>
          <a:p>
            <a:pPr marL="228600" indent="-228600">
              <a:buAutoNum type="arabicPeriod"/>
            </a:pPr>
            <a:r>
              <a:rPr lang="en-GB" dirty="0"/>
              <a:t>¿</a:t>
            </a:r>
            <a:r>
              <a:rPr lang="en-GB" dirty="0" err="1"/>
              <a:t>Dónde</a:t>
            </a:r>
            <a:r>
              <a:rPr lang="en-GB" baseline="0" dirty="0"/>
              <a:t> </a:t>
            </a:r>
            <a:r>
              <a:rPr lang="en-GB" baseline="0" dirty="0" err="1"/>
              <a:t>está</a:t>
            </a:r>
            <a:r>
              <a:rPr lang="en-GB" baseline="0" dirty="0"/>
              <a:t> </a:t>
            </a:r>
            <a:r>
              <a:rPr lang="en-GB" baseline="0" dirty="0" err="1"/>
              <a:t>tu</a:t>
            </a:r>
            <a:r>
              <a:rPr lang="en-GB" baseline="0" dirty="0"/>
              <a:t> comida? </a:t>
            </a:r>
            <a:r>
              <a:rPr lang="en-GB" dirty="0"/>
              <a:t>– </a:t>
            </a:r>
            <a:r>
              <a:rPr lang="en-GB" dirty="0" err="1"/>
              <a:t>Detrás</a:t>
            </a:r>
            <a:r>
              <a:rPr lang="en-GB" dirty="0"/>
              <a:t> del café.</a:t>
            </a:r>
          </a:p>
          <a:p>
            <a:pPr marL="228600" indent="-228600">
              <a:buAutoNum type="arabicPeriod"/>
            </a:pPr>
            <a:r>
              <a:rPr lang="en-GB" dirty="0"/>
              <a:t>¿</a:t>
            </a:r>
            <a:r>
              <a:rPr lang="en-GB" dirty="0" err="1"/>
              <a:t>Dónde</a:t>
            </a:r>
            <a:r>
              <a:rPr lang="en-GB" baseline="0" dirty="0"/>
              <a:t> </a:t>
            </a:r>
            <a:r>
              <a:rPr lang="en-GB" baseline="0" dirty="0" err="1"/>
              <a:t>está</a:t>
            </a:r>
            <a:r>
              <a:rPr lang="en-GB" baseline="0" dirty="0"/>
              <a:t> </a:t>
            </a:r>
            <a:r>
              <a:rPr lang="en-GB" baseline="0" dirty="0" err="1"/>
              <a:t>tu</a:t>
            </a:r>
            <a:r>
              <a:rPr lang="en-GB" baseline="0" dirty="0"/>
              <a:t> </a:t>
            </a:r>
            <a:r>
              <a:rPr lang="en-GB" baseline="0" dirty="0" err="1"/>
              <a:t>botella</a:t>
            </a:r>
            <a:r>
              <a:rPr lang="en-GB" baseline="0" dirty="0"/>
              <a:t>? </a:t>
            </a:r>
            <a:r>
              <a:rPr lang="en-GB" dirty="0"/>
              <a:t>– </a:t>
            </a:r>
            <a:r>
              <a:rPr lang="en-GB" dirty="0" err="1"/>
              <a:t>Delante</a:t>
            </a:r>
            <a:r>
              <a:rPr lang="en-GB" dirty="0"/>
              <a:t> de la </a:t>
            </a:r>
            <a:r>
              <a:rPr lang="en-GB" dirty="0" err="1"/>
              <a:t>ventana</a:t>
            </a:r>
            <a:r>
              <a:rPr lang="en-GB" dirty="0"/>
              <a:t>.</a:t>
            </a:r>
            <a:endParaRPr lang="en-GB" baseline="0" dirty="0"/>
          </a:p>
          <a:p>
            <a:pPr marL="228600" indent="-228600">
              <a:buAutoNum type="arabicPeriod"/>
            </a:pPr>
            <a:r>
              <a:rPr lang="en-GB" dirty="0"/>
              <a:t>¿</a:t>
            </a:r>
            <a:r>
              <a:rPr lang="en-GB" dirty="0" err="1"/>
              <a:t>Dónde</a:t>
            </a:r>
            <a:r>
              <a:rPr lang="en-GB" baseline="0" dirty="0"/>
              <a:t> </a:t>
            </a:r>
            <a:r>
              <a:rPr lang="en-GB" baseline="0" dirty="0" err="1"/>
              <a:t>están</a:t>
            </a:r>
            <a:r>
              <a:rPr lang="en-GB" baseline="0" dirty="0"/>
              <a:t> mis </a:t>
            </a:r>
            <a:r>
              <a:rPr lang="en-GB" baseline="0" dirty="0" err="1"/>
              <a:t>fotos</a:t>
            </a:r>
            <a:r>
              <a:rPr lang="en-GB" baseline="0" dirty="0"/>
              <a:t>?</a:t>
            </a:r>
            <a:r>
              <a:rPr lang="en-GB" dirty="0"/>
              <a:t> – </a:t>
            </a:r>
            <a:r>
              <a:rPr lang="en-GB" dirty="0" err="1"/>
              <a:t>Debajo</a:t>
            </a:r>
            <a:r>
              <a:rPr lang="en-GB" dirty="0"/>
              <a:t> del </a:t>
            </a:r>
            <a:r>
              <a:rPr lang="en-GB" dirty="0" err="1"/>
              <a:t>periódico</a:t>
            </a:r>
            <a:r>
              <a:rPr lang="en-GB" dirty="0"/>
              <a:t>.</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t>
            </a:r>
            <a:r>
              <a:rPr lang="en-GB" dirty="0" err="1"/>
              <a:t>Dónde</a:t>
            </a:r>
            <a:r>
              <a:rPr lang="en-GB" baseline="0" dirty="0"/>
              <a:t> </a:t>
            </a:r>
            <a:r>
              <a:rPr lang="en-GB" baseline="0" dirty="0" err="1"/>
              <a:t>está</a:t>
            </a:r>
            <a:r>
              <a:rPr lang="en-GB" baseline="0" dirty="0"/>
              <a:t> mi </a:t>
            </a:r>
            <a:r>
              <a:rPr lang="en-GB" baseline="0" dirty="0" err="1"/>
              <a:t>dinero</a:t>
            </a:r>
            <a:r>
              <a:rPr lang="en-GB" baseline="0" dirty="0"/>
              <a:t>?</a:t>
            </a:r>
            <a:r>
              <a:rPr lang="en-GB" dirty="0"/>
              <a:t> – Al </a:t>
            </a:r>
            <a:r>
              <a:rPr lang="en-GB" dirty="0" err="1"/>
              <a:t>lado</a:t>
            </a:r>
            <a:r>
              <a:rPr lang="en-GB" dirty="0"/>
              <a:t> de la </a:t>
            </a:r>
            <a:r>
              <a:rPr lang="en-GB" dirty="0" err="1"/>
              <a:t>fruta</a:t>
            </a:r>
            <a:r>
              <a:rPr lang="en-GB"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t>
            </a:r>
            <a:r>
              <a:rPr lang="en-GB" dirty="0" err="1"/>
              <a:t>Dónde</a:t>
            </a:r>
            <a:r>
              <a:rPr lang="en-GB" baseline="0" dirty="0"/>
              <a:t> </a:t>
            </a:r>
            <a:r>
              <a:rPr lang="en-GB" baseline="0" dirty="0" err="1"/>
              <a:t>están</a:t>
            </a:r>
            <a:r>
              <a:rPr lang="en-GB" baseline="0" dirty="0"/>
              <a:t> </a:t>
            </a:r>
            <a:r>
              <a:rPr lang="en-GB" baseline="0" dirty="0" err="1"/>
              <a:t>tus</a:t>
            </a:r>
            <a:r>
              <a:rPr lang="en-GB" baseline="0" dirty="0"/>
              <a:t> </a:t>
            </a:r>
            <a:r>
              <a:rPr lang="en-GB" baseline="0" dirty="0" err="1"/>
              <a:t>bolígrafos</a:t>
            </a:r>
            <a:r>
              <a:rPr lang="en-GB" baseline="0" dirty="0"/>
              <a:t>?</a:t>
            </a:r>
            <a:r>
              <a:rPr lang="en-GB" dirty="0"/>
              <a:t> – </a:t>
            </a:r>
            <a:r>
              <a:rPr lang="en-GB" dirty="0" err="1"/>
              <a:t>Fuera</a:t>
            </a:r>
            <a:r>
              <a:rPr lang="en-GB" dirty="0"/>
              <a:t> de la </a:t>
            </a:r>
            <a:r>
              <a:rPr lang="en-GB" dirty="0" err="1"/>
              <a:t>bolsa</a:t>
            </a:r>
            <a:r>
              <a:rPr lang="en-GB"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2060292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 if time is short, ask students to select 3 of 4 of the sentences to complete.</a:t>
            </a:r>
            <a:br>
              <a:rPr lang="en-US" sz="1200" b="1" kern="1200" dirty="0">
                <a:solidFill>
                  <a:schemeClr val="tx1"/>
                </a:solidFill>
                <a:effectLst/>
                <a:latin typeface="+mn-lt"/>
                <a:ea typeface="+mn-ea"/>
                <a:cs typeface="+mn-cs"/>
              </a:rPr>
            </a:b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8 minutes</a:t>
            </a:r>
          </a:p>
          <a:p>
            <a:endParaRPr lang="en-US" b="1" dirty="0"/>
          </a:p>
          <a:p>
            <a:r>
              <a:rPr lang="en-GB" b="1" noProof="0" dirty="0"/>
              <a:t>Aim: </a:t>
            </a:r>
            <a:r>
              <a:rPr lang="en-GB" noProof="0" dirty="0"/>
              <a:t>to practise the use possessive adjectives ‘mi(s)’ and ‘</a:t>
            </a:r>
            <a:r>
              <a:rPr lang="en-GB" noProof="0" dirty="0" err="1"/>
              <a:t>tu</a:t>
            </a:r>
            <a:r>
              <a:rPr lang="en-GB" noProof="0" dirty="0"/>
              <a:t>(s)’ with ‘</a:t>
            </a:r>
            <a:r>
              <a:rPr lang="en-GB" noProof="0" dirty="0" err="1"/>
              <a:t>estar</a:t>
            </a:r>
            <a:r>
              <a:rPr lang="en-GB" noProof="0" dirty="0"/>
              <a:t>’ and adverbs of position in written production.</a:t>
            </a:r>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Procedure:</a:t>
            </a:r>
            <a:br>
              <a:rPr lang="en-GB" noProof="0" dirty="0"/>
            </a:br>
            <a:r>
              <a:rPr lang="en-GB" noProof="0" dirty="0"/>
              <a:t>1. Students translate each of the sentences (1-6) into Spanish.  They should take care to choose the correct possessive adjective and the correct form or ‘</a:t>
            </a:r>
            <a:r>
              <a:rPr lang="en-GB" noProof="0" dirty="0" err="1"/>
              <a:t>estar</a:t>
            </a:r>
            <a:r>
              <a:rPr lang="en-GB" noProof="0" dirty="0"/>
              <a:t>’ in each case.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2. Click to reveal the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Note: </a:t>
            </a:r>
            <a:r>
              <a:rPr lang="en-GB" b="0" noProof="0" dirty="0"/>
              <a:t>the</a:t>
            </a:r>
            <a:r>
              <a:rPr lang="en-GB" b="1" noProof="0" dirty="0"/>
              <a:t> </a:t>
            </a:r>
            <a:r>
              <a:rPr lang="en-GB" b="0" noProof="0" dirty="0"/>
              <a:t>sentences here</a:t>
            </a:r>
            <a:r>
              <a:rPr lang="en-GB" b="0" baseline="0" noProof="0" dirty="0"/>
              <a:t> are different from those heard on the previous slide to avoid production of identical sentences. This is to try to ensure use of a range of language.</a:t>
            </a: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1625013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a:t>
            </a:r>
            <a:r>
              <a:rPr lang="en-GB" b="1" dirty="0"/>
              <a:t>10</a:t>
            </a:r>
            <a:r>
              <a:rPr lang="en-GB" b="1" baseline="0" dirty="0"/>
              <a:t> minutes (including answer check)</a:t>
            </a:r>
            <a:endParaRPr lang="en-GB" b="1" dirty="0"/>
          </a:p>
          <a:p>
            <a:endParaRPr lang="en-GB" dirty="0"/>
          </a:p>
          <a:p>
            <a:r>
              <a:rPr lang="en-US" b="1" dirty="0"/>
              <a:t>Aims:</a:t>
            </a:r>
          </a:p>
          <a:p>
            <a:r>
              <a:rPr lang="en-GB" b="0" noProof="0" dirty="0"/>
              <a:t>t</a:t>
            </a:r>
            <a:r>
              <a:rPr lang="en-GB" noProof="0" dirty="0"/>
              <a:t>o practise the use possessive adjectives ‘mi(s)’ and ‘</a:t>
            </a:r>
            <a:r>
              <a:rPr lang="en-GB" noProof="0" dirty="0" err="1"/>
              <a:t>tu</a:t>
            </a:r>
            <a:r>
              <a:rPr lang="en-GB" noProof="0" dirty="0"/>
              <a:t>(s)’.</a:t>
            </a:r>
          </a:p>
          <a:p>
            <a:r>
              <a:rPr lang="en-GB" noProof="0" dirty="0"/>
              <a:t>to</a:t>
            </a:r>
            <a:r>
              <a:rPr lang="en-GB" baseline="0" noProof="0" dirty="0"/>
              <a:t> practise the use of ‘</a:t>
            </a:r>
            <a:r>
              <a:rPr lang="en-GB" baseline="0" noProof="0" dirty="0" err="1"/>
              <a:t>está</a:t>
            </a:r>
            <a:r>
              <a:rPr lang="en-GB" baseline="0" noProof="0" dirty="0"/>
              <a:t>’ and ‘</a:t>
            </a:r>
            <a:r>
              <a:rPr lang="en-GB" baseline="0" noProof="0" dirty="0" err="1"/>
              <a:t>están</a:t>
            </a:r>
            <a:r>
              <a:rPr lang="en-GB" baseline="0" noProof="0" dirty="0"/>
              <a:t>’.</a:t>
            </a:r>
            <a:endParaRPr lang="en-GB" noProof="0" dirty="0"/>
          </a:p>
          <a:p>
            <a:r>
              <a:rPr lang="en-GB" noProof="0" dirty="0"/>
              <a:t>to</a:t>
            </a:r>
            <a:r>
              <a:rPr lang="en-GB" baseline="0" noProof="0" dirty="0"/>
              <a:t> practise the use </a:t>
            </a:r>
            <a:r>
              <a:rPr lang="en-GB" noProof="0" dirty="0"/>
              <a:t>adverbs of position.</a:t>
            </a:r>
          </a:p>
          <a:p>
            <a:endParaRPr lang="en-GB" b="1" baseline="0" dirty="0"/>
          </a:p>
          <a:p>
            <a:pPr marL="0" indent="0">
              <a:buFontTx/>
              <a:buNone/>
            </a:pPr>
            <a:r>
              <a:rPr lang="en-GB" b="1" baseline="0" dirty="0"/>
              <a:t>Procedure: </a:t>
            </a:r>
          </a:p>
          <a:p>
            <a:pPr marL="228600" indent="-228600">
              <a:buFontTx/>
              <a:buAutoNum type="arabicPeriod"/>
            </a:pPr>
            <a:r>
              <a:rPr lang="en-GB" baseline="0" dirty="0"/>
              <a:t>Person A uses their prompt sheet to ask a question in Spanish. The question will either prompt the singular or plural form of the verb </a:t>
            </a:r>
            <a:r>
              <a:rPr lang="en-GB" baseline="0" dirty="0" err="1"/>
              <a:t>estar</a:t>
            </a:r>
            <a:r>
              <a:rPr lang="en-GB" baseline="0" dirty="0"/>
              <a:t> and the possessive adjective (‘mi’ or ‘mis’).</a:t>
            </a:r>
          </a:p>
          <a:p>
            <a:pPr marL="228600" indent="-228600">
              <a:buFontTx/>
              <a:buAutoNum type="arabicPeriod"/>
            </a:pPr>
            <a:r>
              <a:rPr lang="en-GB" baseline="0" dirty="0"/>
              <a:t>Student B listens carefully and gives the answer that matches the question. For example, does the partner ask “where </a:t>
            </a:r>
            <a:r>
              <a:rPr lang="en-GB" b="1" baseline="0" dirty="0"/>
              <a:t>is</a:t>
            </a:r>
            <a:r>
              <a:rPr lang="en-GB" baseline="0" dirty="0"/>
              <a:t> </a:t>
            </a:r>
            <a:r>
              <a:rPr lang="en-GB" b="1" baseline="0" dirty="0"/>
              <a:t>your</a:t>
            </a:r>
            <a:r>
              <a:rPr lang="en-GB" baseline="0" dirty="0"/>
              <a:t>…” (using ‘</a:t>
            </a:r>
            <a:r>
              <a:rPr lang="en-GB" baseline="0" dirty="0" err="1"/>
              <a:t>tu</a:t>
            </a:r>
            <a:r>
              <a:rPr lang="en-GB" baseline="0" dirty="0"/>
              <a:t>’) or “where </a:t>
            </a:r>
            <a:r>
              <a:rPr lang="en-GB" b="1" baseline="0" dirty="0"/>
              <a:t>are</a:t>
            </a:r>
            <a:r>
              <a:rPr lang="en-GB" baseline="0" dirty="0"/>
              <a:t> </a:t>
            </a:r>
            <a:r>
              <a:rPr lang="en-GB" b="1" baseline="0" dirty="0"/>
              <a:t>your</a:t>
            </a:r>
            <a:r>
              <a:rPr lang="en-GB" baseline="0" dirty="0"/>
              <a:t>…” (using ‘</a:t>
            </a:r>
            <a:r>
              <a:rPr lang="en-GB" baseline="0" dirty="0" err="1"/>
              <a:t>tus</a:t>
            </a:r>
            <a:r>
              <a:rPr lang="en-GB" baseline="0" dirty="0"/>
              <a:t>’)?</a:t>
            </a:r>
          </a:p>
          <a:p>
            <a:pPr marL="228600" indent="-228600">
              <a:buFontTx/>
              <a:buAutoNum type="arabicPeriod"/>
            </a:pPr>
            <a:r>
              <a:rPr lang="en-GB" baseline="0" dirty="0"/>
              <a:t>Student A then writes down their answer in Spanish.</a:t>
            </a:r>
          </a:p>
          <a:p>
            <a:pPr marL="228600" indent="-228600">
              <a:buFontTx/>
              <a:buAutoNum type="arabicPeriod"/>
            </a:pPr>
            <a:r>
              <a:rPr lang="en-GB" baseline="0" dirty="0"/>
              <a:t>Students then swap roles. This time, student B’s questions will use ‘mi’ and ‘mis’. The activity follows the same steps as before.</a:t>
            </a:r>
          </a:p>
          <a:p>
            <a:pPr marL="228600" indent="-228600">
              <a:buFontTx/>
              <a:buAutoNum type="arabicPeriod"/>
            </a:pPr>
            <a:r>
              <a:rPr lang="en-GB" baseline="0" dirty="0"/>
              <a:t>Use the answer slide (slide 12) to give feedback.</a:t>
            </a:r>
          </a:p>
          <a:p>
            <a:pPr marL="228600" indent="-228600">
              <a:buFontTx/>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br>
              <a:rPr lang="en-GB" baseline="0" dirty="0"/>
            </a:br>
            <a:r>
              <a:rPr lang="en-GB" baseline="0" dirty="0"/>
              <a:t>1. </a:t>
            </a:r>
            <a:r>
              <a:rPr lang="en-GB" b="0" baseline="0" dirty="0"/>
              <a:t>An active choice will be needed by the listener depending on the question asked. This makes the identification of the correct form of the verb </a:t>
            </a:r>
            <a:r>
              <a:rPr lang="en-GB" b="0" baseline="0" dirty="0" err="1"/>
              <a:t>estar</a:t>
            </a:r>
            <a:r>
              <a:rPr lang="en-GB" b="0" baseline="0" dirty="0"/>
              <a:t> + possessive adjective essential for task completion.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If teachers wish to make the task easier (e.g. for a lower ability group), they could give Spanish prompts for the questions.</a:t>
            </a:r>
          </a:p>
          <a:p>
            <a:pPr marL="0" indent="0">
              <a:buFontTx/>
              <a:buNone/>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0939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2028872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13190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5630534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184417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9436279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2487079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2021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780275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6470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246646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2649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28717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4714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7543914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002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409178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171317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998974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64763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3578847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183585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66511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10287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819706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608615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9632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479479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3381003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485740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13"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10.xml"/><Relationship Id="rId16"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7.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6.png"/><Relationship Id="rId9" Type="http://schemas.openxmlformats.org/officeDocument/2006/relationships/image" Target="../media/image32.png"/><Relationship Id="rId1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45.png"/><Relationship Id="rId3" Type="http://schemas.openxmlformats.org/officeDocument/2006/relationships/image" Target="../media/image28.png"/><Relationship Id="rId7" Type="http://schemas.openxmlformats.org/officeDocument/2006/relationships/image" Target="../media/image20.tiff"/><Relationship Id="rId12" Type="http://schemas.openxmlformats.org/officeDocument/2006/relationships/image" Target="../media/image44.svg"/><Relationship Id="rId2" Type="http://schemas.openxmlformats.org/officeDocument/2006/relationships/notesSlide" Target="../notesSlides/notesSlide11.xml"/><Relationship Id="rId16"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43.png"/><Relationship Id="rId5" Type="http://schemas.openxmlformats.org/officeDocument/2006/relationships/image" Target="../media/image27.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26.png"/><Relationship Id="rId9" Type="http://schemas.openxmlformats.org/officeDocument/2006/relationships/image" Target="../media/image41.gif"/><Relationship Id="rId14" Type="http://schemas.openxmlformats.org/officeDocument/2006/relationships/image" Target="../media/image4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audio" Target="../media/audio10.wav"/><Relationship Id="rId18" Type="http://schemas.openxmlformats.org/officeDocument/2006/relationships/audio" Target="../media/audio15.wav"/><Relationship Id="rId3" Type="http://schemas.openxmlformats.org/officeDocument/2006/relationships/image" Target="../media/image49.png"/><Relationship Id="rId21" Type="http://schemas.openxmlformats.org/officeDocument/2006/relationships/audio" Target="../media/audio18.wav"/><Relationship Id="rId7" Type="http://schemas.openxmlformats.org/officeDocument/2006/relationships/image" Target="../media/image53.png"/><Relationship Id="rId12" Type="http://schemas.openxmlformats.org/officeDocument/2006/relationships/audio" Target="../media/audio9.wav"/><Relationship Id="rId17" Type="http://schemas.openxmlformats.org/officeDocument/2006/relationships/audio" Target="../media/audio14.wav"/><Relationship Id="rId2" Type="http://schemas.openxmlformats.org/officeDocument/2006/relationships/notesSlide" Target="../notesSlides/notesSlide15.xml"/><Relationship Id="rId16" Type="http://schemas.openxmlformats.org/officeDocument/2006/relationships/audio" Target="../media/audio13.wav"/><Relationship Id="rId20" Type="http://schemas.openxmlformats.org/officeDocument/2006/relationships/audio" Target="../media/audio17.wav"/><Relationship Id="rId1" Type="http://schemas.openxmlformats.org/officeDocument/2006/relationships/slideLayout" Target="../slideLayouts/slideLayout3.xml"/><Relationship Id="rId6" Type="http://schemas.openxmlformats.org/officeDocument/2006/relationships/image" Target="../media/image52.png"/><Relationship Id="rId11" Type="http://schemas.openxmlformats.org/officeDocument/2006/relationships/audio" Target="../media/audio8.wav"/><Relationship Id="rId5" Type="http://schemas.openxmlformats.org/officeDocument/2006/relationships/image" Target="../media/image51.jfif"/><Relationship Id="rId15" Type="http://schemas.openxmlformats.org/officeDocument/2006/relationships/audio" Target="../media/audio12.wav"/><Relationship Id="rId10" Type="http://schemas.openxmlformats.org/officeDocument/2006/relationships/audio" Target="../media/audio7.wav"/><Relationship Id="rId19" Type="http://schemas.openxmlformats.org/officeDocument/2006/relationships/audio" Target="../media/audio16.wav"/><Relationship Id="rId4" Type="http://schemas.openxmlformats.org/officeDocument/2006/relationships/image" Target="../media/image50.jfif"/><Relationship Id="rId9" Type="http://schemas.openxmlformats.org/officeDocument/2006/relationships/image" Target="../media/image55.png"/><Relationship Id="rId14" Type="http://schemas.openxmlformats.org/officeDocument/2006/relationships/audio" Target="../media/audio11.wav"/></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19.wav"/><Relationship Id="rId7"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audio" Target="../media/audio22.wav"/><Relationship Id="rId5" Type="http://schemas.openxmlformats.org/officeDocument/2006/relationships/audio" Target="../media/audio21.wav"/><Relationship Id="rId4" Type="http://schemas.openxmlformats.org/officeDocument/2006/relationships/audio" Target="../media/audio20.wav"/></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image" Target="../media/image61.jpeg"/><Relationship Id="rId3" Type="http://schemas.openxmlformats.org/officeDocument/2006/relationships/slideLayout" Target="../slideLayouts/slideLayout3.xml"/><Relationship Id="rId7" Type="http://schemas.openxmlformats.org/officeDocument/2006/relationships/audio" Target="../media/audio23.wav"/><Relationship Id="rId12" Type="http://schemas.openxmlformats.org/officeDocument/2006/relationships/audio" Target="../media/audio28.wav"/><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0.png"/><Relationship Id="rId11" Type="http://schemas.openxmlformats.org/officeDocument/2006/relationships/audio" Target="../media/audio27.wav"/><Relationship Id="rId5" Type="http://schemas.openxmlformats.org/officeDocument/2006/relationships/image" Target="../media/image59.tiff"/><Relationship Id="rId10" Type="http://schemas.openxmlformats.org/officeDocument/2006/relationships/audio" Target="../media/audio26.wav"/><Relationship Id="rId4" Type="http://schemas.openxmlformats.org/officeDocument/2006/relationships/notesSlide" Target="../notesSlides/notesSlide20.xml"/><Relationship Id="rId9" Type="http://schemas.openxmlformats.org/officeDocument/2006/relationships/audio" Target="../media/audio25.wav"/><Relationship Id="rId1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61.jpe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audio" Target="../media/audio29.wav"/><Relationship Id="rId5" Type="http://schemas.openxmlformats.org/officeDocument/2006/relationships/image" Target="../media/image65.svg"/><Relationship Id="rId10" Type="http://schemas.openxmlformats.org/officeDocument/2006/relationships/image" Target="../media/image28.png"/><Relationship Id="rId4" Type="http://schemas.openxmlformats.org/officeDocument/2006/relationships/image" Target="../media/image64.png"/><Relationship Id="rId9" Type="http://schemas.openxmlformats.org/officeDocument/2006/relationships/image" Target="../media/image27.png"/></Relationships>
</file>

<file path=ppt/slides/_rels/slide2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sv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svg"/><Relationship Id="rId9" Type="http://schemas.openxmlformats.org/officeDocument/2006/relationships/image" Target="../media/image73.png"/></Relationships>
</file>

<file path=ppt/slides/_rels/slide25.xml.rels><?xml version="1.0" encoding="UTF-8" standalone="yes"?>
<Relationships xmlns="http://schemas.openxmlformats.org/package/2006/relationships"><Relationship Id="rId8" Type="http://schemas.openxmlformats.org/officeDocument/2006/relationships/hyperlink" Target="https://quizlet.com/_93kvkj?x=1jqt&amp;i=24nvzi" TargetMode="External"/><Relationship Id="rId3" Type="http://schemas.openxmlformats.org/officeDocument/2006/relationships/image" Target="../media/image74.png"/><Relationship Id="rId7" Type="http://schemas.openxmlformats.org/officeDocument/2006/relationships/hyperlink" Target="https://quizlet.com/gb/565301112/year-8-spanish-term-31-week-4-flash-cards/"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hyperlink" Target="https://quizlet.com/gb/589261032/year-9-spanish-t11-week-4-flash-cards/" TargetMode="External"/><Relationship Id="rId5" Type="http://schemas.openxmlformats.org/officeDocument/2006/relationships/hyperlink" Target="https://www.rachelhawkes.com/LDPresources/Yr9Spanish/Spanish_Y9_Term1i_Wk4_HW_sheet.docx" TargetMode="External"/><Relationship Id="rId4" Type="http://schemas.openxmlformats.org/officeDocument/2006/relationships/image" Target="../media/image75.png"/><Relationship Id="rId9" Type="http://schemas.openxmlformats.org/officeDocument/2006/relationships/hyperlink" Target="https://www.rachelhawkes.com/LDPresources/Yr9Spanish/Spanish_Y9_Term1i_Wk4_audio.html"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15.png"/><Relationship Id="rId18" Type="http://schemas.openxmlformats.org/officeDocument/2006/relationships/image" Target="../media/image20.tiff"/><Relationship Id="rId3" Type="http://schemas.openxmlformats.org/officeDocument/2006/relationships/image" Target="../media/image11.tiff"/><Relationship Id="rId21" Type="http://schemas.openxmlformats.org/officeDocument/2006/relationships/image" Target="../media/image8.tiff"/><Relationship Id="rId7" Type="http://schemas.openxmlformats.org/officeDocument/2006/relationships/audio" Target="../media/audio4.wav"/><Relationship Id="rId12" Type="http://schemas.openxmlformats.org/officeDocument/2006/relationships/image" Target="../media/image14.tiff"/><Relationship Id="rId17" Type="http://schemas.openxmlformats.org/officeDocument/2006/relationships/image" Target="../media/image19.tiff"/><Relationship Id="rId2" Type="http://schemas.openxmlformats.org/officeDocument/2006/relationships/notesSlide" Target="../notesSlides/notesSlide7.xml"/><Relationship Id="rId16" Type="http://schemas.openxmlformats.org/officeDocument/2006/relationships/image" Target="../media/image18.tiff"/><Relationship Id="rId20" Type="http://schemas.openxmlformats.org/officeDocument/2006/relationships/image" Target="../media/image22.tiff"/><Relationship Id="rId1" Type="http://schemas.openxmlformats.org/officeDocument/2006/relationships/slideLayout" Target="../slideLayouts/slideLayout15.xml"/><Relationship Id="rId6" Type="http://schemas.openxmlformats.org/officeDocument/2006/relationships/audio" Target="../media/audio3.wav"/><Relationship Id="rId11" Type="http://schemas.openxmlformats.org/officeDocument/2006/relationships/image" Target="../media/image13.png"/><Relationship Id="rId5" Type="http://schemas.openxmlformats.org/officeDocument/2006/relationships/audio" Target="../media/audio2.wav"/><Relationship Id="rId15" Type="http://schemas.openxmlformats.org/officeDocument/2006/relationships/image" Target="../media/image17.tiff"/><Relationship Id="rId10" Type="http://schemas.openxmlformats.org/officeDocument/2006/relationships/image" Target="../media/image12.png"/><Relationship Id="rId19" Type="http://schemas.openxmlformats.org/officeDocument/2006/relationships/image" Target="../media/image21.tif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16.tiff"/><Relationship Id="rId22" Type="http://schemas.openxmlformats.org/officeDocument/2006/relationships/image" Target="../media/image23.tiff"/></Relationships>
</file>

<file path=ppt/slides/_rels/slide8.xml.rels><?xml version="1.0" encoding="UTF-8" standalone="yes"?>
<Relationships xmlns="http://schemas.openxmlformats.org/package/2006/relationships"><Relationship Id="rId8" Type="http://schemas.openxmlformats.org/officeDocument/2006/relationships/image" Target="../media/image16.tiff"/><Relationship Id="rId13" Type="http://schemas.openxmlformats.org/officeDocument/2006/relationships/image" Target="../media/image23.tiff"/><Relationship Id="rId3" Type="http://schemas.openxmlformats.org/officeDocument/2006/relationships/image" Target="../media/image18.tiff"/><Relationship Id="rId7" Type="http://schemas.openxmlformats.org/officeDocument/2006/relationships/image" Target="../media/image15.png"/><Relationship Id="rId12"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4.tiff"/><Relationship Id="rId11" Type="http://schemas.openxmlformats.org/officeDocument/2006/relationships/image" Target="../media/image20.tiff"/><Relationship Id="rId5" Type="http://schemas.openxmlformats.org/officeDocument/2006/relationships/image" Target="../media/image22.tiff"/><Relationship Id="rId10" Type="http://schemas.openxmlformats.org/officeDocument/2006/relationships/image" Target="../media/image19.tiff"/><Relationship Id="rId4" Type="http://schemas.openxmlformats.org/officeDocument/2006/relationships/image" Target="../media/image11.tiff"/><Relationship Id="rId9" Type="http://schemas.openxmlformats.org/officeDocument/2006/relationships/image" Target="../media/image21.tiff"/><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20000"/>
          </a:bodyPr>
          <a:lstStyle/>
          <a:p>
            <a:r>
              <a:rPr lang="en-GB" b="1" dirty="0"/>
              <a:t>Y9 Spanish</a:t>
            </a:r>
            <a:br>
              <a:rPr lang="en-GB" dirty="0"/>
            </a:br>
            <a:r>
              <a:rPr lang="en-GB" sz="1600" dirty="0"/>
              <a:t>Term 1.1 – Week 3 – Lesson 5</a:t>
            </a:r>
            <a:br>
              <a:rPr lang="en-GB" sz="1600" dirty="0"/>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Louise Caruso / Pete Watson / Nick Avery</a:t>
            </a:r>
          </a:p>
          <a:p>
            <a:r>
              <a:rPr lang="en-GB" sz="1400" dirty="0"/>
              <a:t>Artwork: Mark Davies</a:t>
            </a:r>
            <a:br>
              <a:rPr lang="en-GB" sz="1400" dirty="0"/>
            </a:br>
            <a:br>
              <a:rPr lang="en-GB" sz="1400" dirty="0"/>
            </a:br>
            <a:r>
              <a:rPr lang="en-GB" sz="1400" dirty="0"/>
              <a:t>Date updated: 15.09.23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34301" y="2469664"/>
            <a:ext cx="8214613" cy="1484251"/>
          </a:xfrm>
        </p:spPr>
        <p:txBody>
          <a:bodyPr>
            <a:normAutofit/>
          </a:bodyPr>
          <a:lstStyle/>
          <a:p>
            <a:pPr algn="l"/>
            <a:r>
              <a:rPr lang="en-GB" sz="2400" dirty="0">
                <a:solidFill>
                  <a:prstClr val="white"/>
                </a:solidFill>
              </a:rPr>
              <a:t>possessive adjectives ‘mi(s)’ and ‘</a:t>
            </a:r>
            <a:r>
              <a:rPr lang="en-GB" sz="2400" dirty="0" err="1">
                <a:solidFill>
                  <a:prstClr val="white"/>
                </a:solidFill>
              </a:rPr>
              <a:t>tu</a:t>
            </a:r>
            <a:r>
              <a:rPr lang="en-GB" sz="2400" dirty="0">
                <a:solidFill>
                  <a:prstClr val="white"/>
                </a:solidFill>
              </a:rPr>
              <a:t>(s)’ (revisited)</a:t>
            </a:r>
          </a:p>
          <a:p>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ESTAR –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está</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están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(revisited)</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algn="l"/>
            <a:endParaRPr lang="en-US" sz="2400" dirty="0"/>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294232"/>
            <a:ext cx="8360585" cy="1484252"/>
          </a:xfrm>
        </p:spPr>
        <p:txBody>
          <a:bodyPr>
            <a:normAutofit/>
          </a:bodyPr>
          <a:lstStyle/>
          <a:p>
            <a:pPr>
              <a:lnSpc>
                <a:spcPct val="100000"/>
              </a:lnSpc>
            </a:pPr>
            <a:r>
              <a:rPr lang="en-GB" sz="4000" b="1" dirty="0">
                <a:solidFill>
                  <a:prstClr val="white"/>
                </a:solidFill>
              </a:rPr>
              <a:t>¿</a:t>
            </a:r>
            <a:r>
              <a:rPr lang="en-GB" sz="4000" b="1" dirty="0" err="1">
                <a:solidFill>
                  <a:prstClr val="white"/>
                </a:solidFill>
              </a:rPr>
              <a:t>Dónde</a:t>
            </a:r>
            <a:r>
              <a:rPr lang="en-GB" sz="4000" b="1" dirty="0">
                <a:solidFill>
                  <a:prstClr val="white"/>
                </a:solidFill>
              </a:rPr>
              <a:t> </a:t>
            </a:r>
            <a:r>
              <a:rPr lang="en-GB" sz="4000" b="1" dirty="0" err="1">
                <a:solidFill>
                  <a:prstClr val="white"/>
                </a:solidFill>
              </a:rPr>
              <a:t>están</a:t>
            </a:r>
            <a:r>
              <a:rPr lang="en-GB" sz="4000" b="1" dirty="0">
                <a:solidFill>
                  <a:prstClr val="white"/>
                </a:solidFill>
              </a:rPr>
              <a:t> mis </a:t>
            </a:r>
            <a:r>
              <a:rPr lang="en-GB" sz="4000" b="1" dirty="0" err="1">
                <a:solidFill>
                  <a:prstClr val="white"/>
                </a:solidFill>
              </a:rPr>
              <a:t>cosas</a:t>
            </a:r>
            <a:r>
              <a:rPr lang="en-GB" sz="4000" b="1" dirty="0">
                <a:solidFill>
                  <a:prstClr val="white"/>
                </a:solidFill>
              </a:rPr>
              <a:t>?</a:t>
            </a:r>
            <a:br>
              <a:rPr lang="en-GB" sz="4000" b="1" dirty="0">
                <a:solidFill>
                  <a:prstClr val="white"/>
                </a:solidFill>
              </a:rPr>
            </a:br>
            <a:r>
              <a:rPr lang="en-GB" sz="2800" b="0" dirty="0">
                <a:solidFill>
                  <a:prstClr val="white"/>
                </a:solidFill>
              </a:rPr>
              <a:t>Saying where things are</a:t>
            </a:r>
            <a:endParaRPr lang="en-GB" sz="4000" dirty="0"/>
          </a:p>
        </p:txBody>
      </p:sp>
    </p:spTree>
    <p:extLst>
      <p:ext uri="{BB962C8B-B14F-4D97-AF65-F5344CB8AC3E}">
        <p14:creationId xmlns:p14="http://schemas.microsoft.com/office/powerpoint/2010/main" val="768409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A27698-9708-44DF-A1FC-BA18FCC3272C}"/>
              </a:ext>
            </a:extLst>
          </p:cNvPr>
          <p:cNvSpPr>
            <a:spLocks noGrp="1"/>
          </p:cNvSpPr>
          <p:nvPr>
            <p:ph type="title"/>
          </p:nvPr>
        </p:nvSpPr>
        <p:spPr>
          <a:xfrm>
            <a:off x="-1" y="213557"/>
            <a:ext cx="3527123" cy="647577"/>
          </a:xfrm>
        </p:spPr>
        <p:txBody>
          <a:bodyPr>
            <a:noAutofit/>
          </a:bodyPr>
          <a:lstStyle/>
          <a:p>
            <a:r>
              <a:rPr lang="en-GB" sz="2800" dirty="0" err="1"/>
              <a:t>En</a:t>
            </a:r>
            <a:r>
              <a:rPr lang="en-GB" sz="2800" dirty="0"/>
              <a:t> </a:t>
            </a:r>
            <a:r>
              <a:rPr lang="en-GB" sz="2800" dirty="0" err="1"/>
              <a:t>clase</a:t>
            </a:r>
            <a:r>
              <a:rPr lang="en-GB" sz="2800" dirty="0"/>
              <a:t> </a:t>
            </a:r>
            <a:r>
              <a:rPr lang="en-GB" sz="2800" b="0" dirty="0"/>
              <a:t>(1/2)</a:t>
            </a:r>
            <a:endParaRPr lang="en-GB" sz="2800" dirty="0"/>
          </a:p>
        </p:txBody>
      </p:sp>
      <p:sp>
        <p:nvSpPr>
          <p:cNvPr id="4" name="Google Shape;1461;p35">
            <a:extLst>
              <a:ext uri="{FF2B5EF4-FFF2-40B4-BE49-F238E27FC236}">
                <a16:creationId xmlns:a16="http://schemas.microsoft.com/office/drawing/2014/main" id="{F6815F4F-2480-46F4-B523-ED67589B6B4B}"/>
              </a:ext>
            </a:extLst>
          </p:cNvPr>
          <p:cNvSpPr/>
          <p:nvPr/>
        </p:nvSpPr>
        <p:spPr>
          <a:xfrm>
            <a:off x="10782300" y="258166"/>
            <a:ext cx="11458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5" name="Table 4">
            <a:extLst>
              <a:ext uri="{FF2B5EF4-FFF2-40B4-BE49-F238E27FC236}">
                <a16:creationId xmlns:a16="http://schemas.microsoft.com/office/drawing/2014/main" id="{1BCB6980-A2DD-478D-9205-0493CBD51E58}"/>
              </a:ext>
            </a:extLst>
          </p:cNvPr>
          <p:cNvGraphicFramePr>
            <a:graphicFrameLocks noGrp="1"/>
          </p:cNvGraphicFramePr>
          <p:nvPr>
            <p:extLst>
              <p:ext uri="{D42A27DB-BD31-4B8C-83A1-F6EECF244321}">
                <p14:modId xmlns:p14="http://schemas.microsoft.com/office/powerpoint/2010/main" val="3563688492"/>
              </p:ext>
            </p:extLst>
          </p:nvPr>
        </p:nvGraphicFramePr>
        <p:xfrm>
          <a:off x="312171" y="1383999"/>
          <a:ext cx="3669732" cy="2045001"/>
        </p:xfrm>
        <a:graphic>
          <a:graphicData uri="http://schemas.openxmlformats.org/drawingml/2006/table">
            <a:tbl>
              <a:tblPr firstRow="1" bandRow="1">
                <a:tableStyleId>{5940675A-B579-460E-94D1-54222C63F5DA}</a:tableStyleId>
              </a:tblPr>
              <a:tblGrid>
                <a:gridCol w="1821429">
                  <a:extLst>
                    <a:ext uri="{9D8B030D-6E8A-4147-A177-3AD203B41FA5}">
                      <a16:colId xmlns:a16="http://schemas.microsoft.com/office/drawing/2014/main" val="3179540757"/>
                    </a:ext>
                  </a:extLst>
                </a:gridCol>
                <a:gridCol w="1848303">
                  <a:extLst>
                    <a:ext uri="{9D8B030D-6E8A-4147-A177-3AD203B41FA5}">
                      <a16:colId xmlns:a16="http://schemas.microsoft.com/office/drawing/2014/main" val="523771431"/>
                    </a:ext>
                  </a:extLst>
                </a:gridCol>
              </a:tblGrid>
              <a:tr h="2045001">
                <a:tc>
                  <a:txBody>
                    <a:bodyPr/>
                    <a:lstStyle/>
                    <a:p>
                      <a:endParaRPr lang="en-GB" sz="2000" b="0" dirty="0"/>
                    </a:p>
                  </a:txBody>
                  <a:tcPr>
                    <a:solidFill>
                      <a:srgbClr val="FEF4F4"/>
                    </a:solidFill>
                  </a:tcPr>
                </a:tc>
                <a:tc>
                  <a:txBody>
                    <a:bodyPr/>
                    <a:lstStyle/>
                    <a:p>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6" name="TextBox 5">
            <a:extLst>
              <a:ext uri="{FF2B5EF4-FFF2-40B4-BE49-F238E27FC236}">
                <a16:creationId xmlns:a16="http://schemas.microsoft.com/office/drawing/2014/main" id="{4E1399A9-D8CA-475A-9EDA-8209954435F0}"/>
              </a:ext>
            </a:extLst>
          </p:cNvPr>
          <p:cNvSpPr txBox="1"/>
          <p:nvPr/>
        </p:nvSpPr>
        <p:spPr>
          <a:xfrm>
            <a:off x="-59524"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1</a:t>
            </a:r>
          </a:p>
        </p:txBody>
      </p:sp>
      <p:sp>
        <p:nvSpPr>
          <p:cNvPr id="7" name="TextBox 6">
            <a:extLst>
              <a:ext uri="{FF2B5EF4-FFF2-40B4-BE49-F238E27FC236}">
                <a16:creationId xmlns:a16="http://schemas.microsoft.com/office/drawing/2014/main" id="{C203E9B8-2714-461F-A72E-288D463DC1ED}"/>
              </a:ext>
            </a:extLst>
          </p:cNvPr>
          <p:cNvSpPr txBox="1"/>
          <p:nvPr/>
        </p:nvSpPr>
        <p:spPr>
          <a:xfrm>
            <a:off x="4063998"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2</a:t>
            </a:r>
          </a:p>
        </p:txBody>
      </p:sp>
      <p:sp>
        <p:nvSpPr>
          <p:cNvPr id="8" name="TextBox 7">
            <a:extLst>
              <a:ext uri="{FF2B5EF4-FFF2-40B4-BE49-F238E27FC236}">
                <a16:creationId xmlns:a16="http://schemas.microsoft.com/office/drawing/2014/main" id="{1D81EC7E-B4D6-46AA-9C0A-C6CABA6937F5}"/>
              </a:ext>
            </a:extLst>
          </p:cNvPr>
          <p:cNvSpPr txBox="1"/>
          <p:nvPr/>
        </p:nvSpPr>
        <p:spPr>
          <a:xfrm>
            <a:off x="8127999" y="1663990"/>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3</a:t>
            </a:r>
          </a:p>
        </p:txBody>
      </p:sp>
      <p:sp>
        <p:nvSpPr>
          <p:cNvPr id="9" name="TextBox 8">
            <a:extLst>
              <a:ext uri="{FF2B5EF4-FFF2-40B4-BE49-F238E27FC236}">
                <a16:creationId xmlns:a16="http://schemas.microsoft.com/office/drawing/2014/main" id="{CD86DC7F-3761-44B2-90E2-26A9103C8725}"/>
              </a:ext>
            </a:extLst>
          </p:cNvPr>
          <p:cNvSpPr txBox="1"/>
          <p:nvPr/>
        </p:nvSpPr>
        <p:spPr>
          <a:xfrm>
            <a:off x="-5952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4</a:t>
            </a:r>
          </a:p>
        </p:txBody>
      </p:sp>
      <p:sp>
        <p:nvSpPr>
          <p:cNvPr id="10" name="TextBox 9">
            <a:extLst>
              <a:ext uri="{FF2B5EF4-FFF2-40B4-BE49-F238E27FC236}">
                <a16:creationId xmlns:a16="http://schemas.microsoft.com/office/drawing/2014/main" id="{24382FE7-8B7C-4B90-AA7C-481472922501}"/>
              </a:ext>
            </a:extLst>
          </p:cNvPr>
          <p:cNvSpPr txBox="1"/>
          <p:nvPr/>
        </p:nvSpPr>
        <p:spPr>
          <a:xfrm>
            <a:off x="406399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5</a:t>
            </a:r>
          </a:p>
        </p:txBody>
      </p:sp>
      <p:sp>
        <p:nvSpPr>
          <p:cNvPr id="11" name="TextBox 10">
            <a:extLst>
              <a:ext uri="{FF2B5EF4-FFF2-40B4-BE49-F238E27FC236}">
                <a16:creationId xmlns:a16="http://schemas.microsoft.com/office/drawing/2014/main" id="{D2A83B8E-409B-4C24-A4B6-E96F388D57FA}"/>
              </a:ext>
            </a:extLst>
          </p:cNvPr>
          <p:cNvSpPr txBox="1"/>
          <p:nvPr/>
        </p:nvSpPr>
        <p:spPr>
          <a:xfrm>
            <a:off x="8127997" y="4016262"/>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6</a:t>
            </a:r>
          </a:p>
        </p:txBody>
      </p:sp>
      <p:sp>
        <p:nvSpPr>
          <p:cNvPr id="19" name="TextBox 18">
            <a:extLst>
              <a:ext uri="{FF2B5EF4-FFF2-40B4-BE49-F238E27FC236}">
                <a16:creationId xmlns:a16="http://schemas.microsoft.com/office/drawing/2014/main" id="{A4F623B3-75EA-42D5-B160-490BCB064E7F}"/>
              </a:ext>
            </a:extLst>
          </p:cNvPr>
          <p:cNvSpPr txBox="1"/>
          <p:nvPr/>
        </p:nvSpPr>
        <p:spPr>
          <a:xfrm>
            <a:off x="104300" y="2647383"/>
            <a:ext cx="22982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under </a:t>
            </a:r>
            <a:br>
              <a:rPr kumimoji="0" lang="en-GB" sz="2000" b="0" i="0" u="none" strike="noStrike" kern="1200" cap="none" spc="0" normalizeH="0" baseline="0" noProof="0" dirty="0">
                <a:ln>
                  <a:noFill/>
                </a:ln>
                <a:solidFill>
                  <a:srgbClr val="3A3838"/>
                </a:solidFill>
                <a:effectLst/>
                <a:uLnTx/>
                <a:uFillTx/>
                <a:latin typeface="Century Gothic"/>
                <a:ea typeface="+mn-ea"/>
                <a:cs typeface="+mn-cs"/>
              </a:rPr>
            </a:br>
            <a:r>
              <a:rPr kumimoji="0" lang="en-GB" sz="2000" b="0" i="0" u="none" strike="noStrike" kern="1200" cap="none" spc="0" normalizeH="0" baseline="0" noProof="0" dirty="0">
                <a:ln>
                  <a:noFill/>
                </a:ln>
                <a:solidFill>
                  <a:srgbClr val="3A3838"/>
                </a:solidFill>
                <a:effectLst/>
                <a:uLnTx/>
                <a:uFillTx/>
                <a:latin typeface="Century Gothic"/>
                <a:ea typeface="+mn-ea"/>
                <a:cs typeface="+mn-cs"/>
              </a:rPr>
              <a:t>the table</a:t>
            </a:r>
          </a:p>
        </p:txBody>
      </p:sp>
      <p:pic>
        <p:nvPicPr>
          <p:cNvPr id="65" name="Picture 64" descr="A yellow and blue oval shaped objects&#10;&#10;Description automatically generated with medium confidence">
            <a:extLst>
              <a:ext uri="{FF2B5EF4-FFF2-40B4-BE49-F238E27FC236}">
                <a16:creationId xmlns:a16="http://schemas.microsoft.com/office/drawing/2014/main" id="{5BED8A57-6BC7-4479-817D-925A63DDF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1903" y="49479"/>
            <a:ext cx="1864840" cy="1219212"/>
          </a:xfrm>
          <a:prstGeom prst="rect">
            <a:avLst/>
          </a:prstGeom>
        </p:spPr>
      </p:pic>
      <p:pic>
        <p:nvPicPr>
          <p:cNvPr id="12" name="Picture 11" descr="A blue and white person with a letter&#10;&#10;Description automatically generated">
            <a:extLst>
              <a:ext uri="{FF2B5EF4-FFF2-40B4-BE49-F238E27FC236}">
                <a16:creationId xmlns:a16="http://schemas.microsoft.com/office/drawing/2014/main" id="{4ACBF6CE-A98A-4C4C-A13D-9149F491A4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9517" y="366504"/>
            <a:ext cx="914479" cy="987638"/>
          </a:xfrm>
          <a:prstGeom prst="rect">
            <a:avLst/>
          </a:prstGeom>
        </p:spPr>
      </p:pic>
      <p:pic>
        <p:nvPicPr>
          <p:cNvPr id="14" name="Picture 13" descr="A blue and white person with a white b on a black background&#10;&#10;Description automatically generated">
            <a:extLst>
              <a:ext uri="{FF2B5EF4-FFF2-40B4-BE49-F238E27FC236}">
                <a16:creationId xmlns:a16="http://schemas.microsoft.com/office/drawing/2014/main" id="{A4C65865-4D4A-46E4-A02A-63525CC0E2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9526" y="336022"/>
            <a:ext cx="914479" cy="1018120"/>
          </a:xfrm>
          <a:prstGeom prst="rect">
            <a:avLst/>
          </a:prstGeom>
        </p:spPr>
      </p:pic>
      <p:pic>
        <p:nvPicPr>
          <p:cNvPr id="18" name="Picture 17" descr="A black pen with a black cap&#10;&#10;Description automatically generated">
            <a:extLst>
              <a:ext uri="{FF2B5EF4-FFF2-40B4-BE49-F238E27FC236}">
                <a16:creationId xmlns:a16="http://schemas.microsoft.com/office/drawing/2014/main" id="{D8378037-78DF-4FDA-B30D-CD19806B30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5243" y="1567681"/>
            <a:ext cx="410859" cy="821718"/>
          </a:xfrm>
          <a:prstGeom prst="rect">
            <a:avLst/>
          </a:prstGeom>
        </p:spPr>
      </p:pic>
      <p:pic>
        <p:nvPicPr>
          <p:cNvPr id="41" name="Picture 40" descr="A black pen with a black cap&#10;&#10;Description automatically generated">
            <a:extLst>
              <a:ext uri="{FF2B5EF4-FFF2-40B4-BE49-F238E27FC236}">
                <a16:creationId xmlns:a16="http://schemas.microsoft.com/office/drawing/2014/main" id="{62B7DB86-69B1-4C6E-A487-B37A57950C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8121" y="1637715"/>
            <a:ext cx="410859" cy="821718"/>
          </a:xfrm>
          <a:prstGeom prst="rect">
            <a:avLst/>
          </a:prstGeom>
        </p:spPr>
      </p:pic>
      <p:pic>
        <p:nvPicPr>
          <p:cNvPr id="42" name="Picture 41" descr="A black pen with a black cap&#10;&#10;Description automatically generated">
            <a:extLst>
              <a:ext uri="{FF2B5EF4-FFF2-40B4-BE49-F238E27FC236}">
                <a16:creationId xmlns:a16="http://schemas.microsoft.com/office/drawing/2014/main" id="{0C946B71-F942-43C0-AD5C-FD87D84A60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0280" y="1622653"/>
            <a:ext cx="410859" cy="821718"/>
          </a:xfrm>
          <a:prstGeom prst="rect">
            <a:avLst/>
          </a:prstGeom>
        </p:spPr>
      </p:pic>
      <p:pic>
        <p:nvPicPr>
          <p:cNvPr id="43" name="Picture 42" descr="A black pen with a black cap&#10;&#10;Description automatically generated">
            <a:extLst>
              <a:ext uri="{FF2B5EF4-FFF2-40B4-BE49-F238E27FC236}">
                <a16:creationId xmlns:a16="http://schemas.microsoft.com/office/drawing/2014/main" id="{D0592654-CF81-49EE-ACAE-56953117F0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7713" y="1646288"/>
            <a:ext cx="410859" cy="821718"/>
          </a:xfrm>
          <a:prstGeom prst="rect">
            <a:avLst/>
          </a:prstGeom>
        </p:spPr>
      </p:pic>
      <p:sp>
        <p:nvSpPr>
          <p:cNvPr id="44" name="TextBox 43">
            <a:extLst>
              <a:ext uri="{FF2B5EF4-FFF2-40B4-BE49-F238E27FC236}">
                <a16:creationId xmlns:a16="http://schemas.microsoft.com/office/drawing/2014/main" id="{BF10AA00-A0DD-4CF2-9D7D-B6B882C8A86C}"/>
              </a:ext>
            </a:extLst>
          </p:cNvPr>
          <p:cNvSpPr txBox="1"/>
          <p:nvPr/>
        </p:nvSpPr>
        <p:spPr>
          <a:xfrm>
            <a:off x="1899867" y="2713311"/>
            <a:ext cx="22982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on top of the table</a:t>
            </a:r>
          </a:p>
        </p:txBody>
      </p:sp>
      <p:graphicFrame>
        <p:nvGraphicFramePr>
          <p:cNvPr id="45" name="Table 44">
            <a:extLst>
              <a:ext uri="{FF2B5EF4-FFF2-40B4-BE49-F238E27FC236}">
                <a16:creationId xmlns:a16="http://schemas.microsoft.com/office/drawing/2014/main" id="{9A64527F-98A2-4178-8EB8-CBE587624783}"/>
              </a:ext>
            </a:extLst>
          </p:cNvPr>
          <p:cNvGraphicFramePr>
            <a:graphicFrameLocks noGrp="1"/>
          </p:cNvGraphicFramePr>
          <p:nvPr>
            <p:extLst>
              <p:ext uri="{D42A27DB-BD31-4B8C-83A1-F6EECF244321}">
                <p14:modId xmlns:p14="http://schemas.microsoft.com/office/powerpoint/2010/main" val="2769441869"/>
              </p:ext>
            </p:extLst>
          </p:nvPr>
        </p:nvGraphicFramePr>
        <p:xfrm>
          <a:off x="4446825" y="1384137"/>
          <a:ext cx="3669732" cy="2045001"/>
        </p:xfrm>
        <a:graphic>
          <a:graphicData uri="http://schemas.openxmlformats.org/drawingml/2006/table">
            <a:tbl>
              <a:tblPr firstRow="1" bandRow="1">
                <a:tableStyleId>{5940675A-B579-460E-94D1-54222C63F5DA}</a:tableStyleId>
              </a:tblPr>
              <a:tblGrid>
                <a:gridCol w="1821429">
                  <a:extLst>
                    <a:ext uri="{9D8B030D-6E8A-4147-A177-3AD203B41FA5}">
                      <a16:colId xmlns:a16="http://schemas.microsoft.com/office/drawing/2014/main" val="3179540757"/>
                    </a:ext>
                  </a:extLst>
                </a:gridCol>
                <a:gridCol w="1848303">
                  <a:extLst>
                    <a:ext uri="{9D8B030D-6E8A-4147-A177-3AD203B41FA5}">
                      <a16:colId xmlns:a16="http://schemas.microsoft.com/office/drawing/2014/main" val="523771431"/>
                    </a:ext>
                  </a:extLst>
                </a:gridCol>
              </a:tblGrid>
              <a:tr h="2045001">
                <a:tc>
                  <a:txBody>
                    <a:bodyPr/>
                    <a:lstStyle/>
                    <a:p>
                      <a:endParaRPr lang="en-GB" sz="2000" b="0" dirty="0"/>
                    </a:p>
                  </a:txBody>
                  <a:tcPr>
                    <a:solidFill>
                      <a:srgbClr val="FEF4F4"/>
                    </a:solidFill>
                  </a:tcPr>
                </a:tc>
                <a:tc>
                  <a:txBody>
                    <a:bodyPr/>
                    <a:lstStyle/>
                    <a:p>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46" name="TextBox 45">
            <a:extLst>
              <a:ext uri="{FF2B5EF4-FFF2-40B4-BE49-F238E27FC236}">
                <a16:creationId xmlns:a16="http://schemas.microsoft.com/office/drawing/2014/main" id="{17B73488-AADB-402C-82A0-ED77F44557C5}"/>
              </a:ext>
            </a:extLst>
          </p:cNvPr>
          <p:cNvSpPr txBox="1"/>
          <p:nvPr/>
        </p:nvSpPr>
        <p:spPr>
          <a:xfrm>
            <a:off x="4397081" y="2734713"/>
            <a:ext cx="19876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outside the box</a:t>
            </a:r>
          </a:p>
        </p:txBody>
      </p:sp>
      <p:sp>
        <p:nvSpPr>
          <p:cNvPr id="58" name="TextBox 57">
            <a:extLst>
              <a:ext uri="{FF2B5EF4-FFF2-40B4-BE49-F238E27FC236}">
                <a16:creationId xmlns:a16="http://schemas.microsoft.com/office/drawing/2014/main" id="{80440A0A-D5A7-49B0-877F-B8A4E08BC868}"/>
              </a:ext>
            </a:extLst>
          </p:cNvPr>
          <p:cNvSpPr txBox="1"/>
          <p:nvPr/>
        </p:nvSpPr>
        <p:spPr>
          <a:xfrm>
            <a:off x="6297943" y="2769813"/>
            <a:ext cx="179969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inside the box</a:t>
            </a:r>
          </a:p>
        </p:txBody>
      </p:sp>
      <p:graphicFrame>
        <p:nvGraphicFramePr>
          <p:cNvPr id="59" name="Table 58">
            <a:extLst>
              <a:ext uri="{FF2B5EF4-FFF2-40B4-BE49-F238E27FC236}">
                <a16:creationId xmlns:a16="http://schemas.microsoft.com/office/drawing/2014/main" id="{8C182FAB-56E7-4884-AD2C-F246819457FD}"/>
              </a:ext>
            </a:extLst>
          </p:cNvPr>
          <p:cNvGraphicFramePr>
            <a:graphicFrameLocks noGrp="1"/>
          </p:cNvGraphicFramePr>
          <p:nvPr>
            <p:extLst>
              <p:ext uri="{D42A27DB-BD31-4B8C-83A1-F6EECF244321}">
                <p14:modId xmlns:p14="http://schemas.microsoft.com/office/powerpoint/2010/main" val="3559318987"/>
              </p:ext>
            </p:extLst>
          </p:nvPr>
        </p:nvGraphicFramePr>
        <p:xfrm>
          <a:off x="8521699" y="1376196"/>
          <a:ext cx="3669732" cy="2045001"/>
        </p:xfrm>
        <a:graphic>
          <a:graphicData uri="http://schemas.openxmlformats.org/drawingml/2006/table">
            <a:tbl>
              <a:tblPr firstRow="1" bandRow="1">
                <a:tableStyleId>{5940675A-B579-460E-94D1-54222C63F5DA}</a:tableStyleId>
              </a:tblPr>
              <a:tblGrid>
                <a:gridCol w="1821429">
                  <a:extLst>
                    <a:ext uri="{9D8B030D-6E8A-4147-A177-3AD203B41FA5}">
                      <a16:colId xmlns:a16="http://schemas.microsoft.com/office/drawing/2014/main" val="3179540757"/>
                    </a:ext>
                  </a:extLst>
                </a:gridCol>
                <a:gridCol w="1848303">
                  <a:extLst>
                    <a:ext uri="{9D8B030D-6E8A-4147-A177-3AD203B41FA5}">
                      <a16:colId xmlns:a16="http://schemas.microsoft.com/office/drawing/2014/main" val="523771431"/>
                    </a:ext>
                  </a:extLst>
                </a:gridCol>
              </a:tblGrid>
              <a:tr h="2045001">
                <a:tc>
                  <a:txBody>
                    <a:bodyPr/>
                    <a:lstStyle/>
                    <a:p>
                      <a:endParaRPr lang="en-GB" sz="2000" b="0" dirty="0"/>
                    </a:p>
                  </a:txBody>
                  <a:tcPr>
                    <a:solidFill>
                      <a:srgbClr val="FEF4F4"/>
                    </a:solidFill>
                  </a:tcPr>
                </a:tc>
                <a:tc>
                  <a:txBody>
                    <a:bodyPr/>
                    <a:lstStyle/>
                    <a:p>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60" name="TextBox 59">
            <a:extLst>
              <a:ext uri="{FF2B5EF4-FFF2-40B4-BE49-F238E27FC236}">
                <a16:creationId xmlns:a16="http://schemas.microsoft.com/office/drawing/2014/main" id="{41CBFDDF-87B3-4D2A-B846-ECE0DB3508B0}"/>
              </a:ext>
            </a:extLst>
          </p:cNvPr>
          <p:cNvSpPr txBox="1"/>
          <p:nvPr/>
        </p:nvSpPr>
        <p:spPr>
          <a:xfrm>
            <a:off x="8534272" y="2729789"/>
            <a:ext cx="18228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on top of the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3A3838"/>
                </a:solidFill>
                <a:latin typeface="Century Gothic"/>
              </a:rPr>
              <a:t>chair</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71" name="TextBox 70">
            <a:extLst>
              <a:ext uri="{FF2B5EF4-FFF2-40B4-BE49-F238E27FC236}">
                <a16:creationId xmlns:a16="http://schemas.microsoft.com/office/drawing/2014/main" id="{B0971A8A-C3A7-4569-A05A-D07C667968BE}"/>
              </a:ext>
            </a:extLst>
          </p:cNvPr>
          <p:cNvSpPr txBox="1"/>
          <p:nvPr/>
        </p:nvSpPr>
        <p:spPr>
          <a:xfrm>
            <a:off x="10357164" y="2705508"/>
            <a:ext cx="18228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behind the chair</a:t>
            </a:r>
          </a:p>
        </p:txBody>
      </p:sp>
      <p:graphicFrame>
        <p:nvGraphicFramePr>
          <p:cNvPr id="72" name="Table 71">
            <a:extLst>
              <a:ext uri="{FF2B5EF4-FFF2-40B4-BE49-F238E27FC236}">
                <a16:creationId xmlns:a16="http://schemas.microsoft.com/office/drawing/2014/main" id="{B859B789-864F-49CC-A516-EBE17D2388DC}"/>
              </a:ext>
            </a:extLst>
          </p:cNvPr>
          <p:cNvGraphicFramePr>
            <a:graphicFrameLocks noGrp="1"/>
          </p:cNvGraphicFramePr>
          <p:nvPr>
            <p:extLst>
              <p:ext uri="{D42A27DB-BD31-4B8C-83A1-F6EECF244321}">
                <p14:modId xmlns:p14="http://schemas.microsoft.com/office/powerpoint/2010/main" val="128405445"/>
              </p:ext>
            </p:extLst>
          </p:nvPr>
        </p:nvGraphicFramePr>
        <p:xfrm>
          <a:off x="312171" y="4091880"/>
          <a:ext cx="3669732" cy="2045001"/>
        </p:xfrm>
        <a:graphic>
          <a:graphicData uri="http://schemas.openxmlformats.org/drawingml/2006/table">
            <a:tbl>
              <a:tblPr firstRow="1" bandRow="1">
                <a:tableStyleId>{5940675A-B579-460E-94D1-54222C63F5DA}</a:tableStyleId>
              </a:tblPr>
              <a:tblGrid>
                <a:gridCol w="1821429">
                  <a:extLst>
                    <a:ext uri="{9D8B030D-6E8A-4147-A177-3AD203B41FA5}">
                      <a16:colId xmlns:a16="http://schemas.microsoft.com/office/drawing/2014/main" val="3179540757"/>
                    </a:ext>
                  </a:extLst>
                </a:gridCol>
                <a:gridCol w="1848303">
                  <a:extLst>
                    <a:ext uri="{9D8B030D-6E8A-4147-A177-3AD203B41FA5}">
                      <a16:colId xmlns:a16="http://schemas.microsoft.com/office/drawing/2014/main" val="523771431"/>
                    </a:ext>
                  </a:extLst>
                </a:gridCol>
              </a:tblGrid>
              <a:tr h="2045001">
                <a:tc>
                  <a:txBody>
                    <a:bodyPr/>
                    <a:lstStyle/>
                    <a:p>
                      <a:endParaRPr lang="en-GB" sz="2000" b="0" dirty="0"/>
                    </a:p>
                  </a:txBody>
                  <a:tcPr>
                    <a:solidFill>
                      <a:srgbClr val="FEF4F4"/>
                    </a:solidFill>
                  </a:tcPr>
                </a:tc>
                <a:tc>
                  <a:txBody>
                    <a:bodyPr/>
                    <a:lstStyle/>
                    <a:p>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73" name="TextBox 72">
            <a:extLst>
              <a:ext uri="{FF2B5EF4-FFF2-40B4-BE49-F238E27FC236}">
                <a16:creationId xmlns:a16="http://schemas.microsoft.com/office/drawing/2014/main" id="{B900FB8E-56F5-447F-BE82-6D1B351FDEF3}"/>
              </a:ext>
            </a:extLst>
          </p:cNvPr>
          <p:cNvSpPr txBox="1"/>
          <p:nvPr/>
        </p:nvSpPr>
        <p:spPr>
          <a:xfrm>
            <a:off x="104300" y="5355264"/>
            <a:ext cx="22982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in front of the window</a:t>
            </a:r>
          </a:p>
        </p:txBody>
      </p:sp>
      <p:sp>
        <p:nvSpPr>
          <p:cNvPr id="78" name="TextBox 77">
            <a:extLst>
              <a:ext uri="{FF2B5EF4-FFF2-40B4-BE49-F238E27FC236}">
                <a16:creationId xmlns:a16="http://schemas.microsoft.com/office/drawing/2014/main" id="{21AFBEA4-BA25-4243-B1F1-7A33951F2A4B}"/>
              </a:ext>
            </a:extLst>
          </p:cNvPr>
          <p:cNvSpPr txBox="1"/>
          <p:nvPr/>
        </p:nvSpPr>
        <p:spPr>
          <a:xfrm>
            <a:off x="1899867" y="5421192"/>
            <a:ext cx="22982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next to the window</a:t>
            </a:r>
          </a:p>
        </p:txBody>
      </p:sp>
      <p:graphicFrame>
        <p:nvGraphicFramePr>
          <p:cNvPr id="79" name="Table 78">
            <a:extLst>
              <a:ext uri="{FF2B5EF4-FFF2-40B4-BE49-F238E27FC236}">
                <a16:creationId xmlns:a16="http://schemas.microsoft.com/office/drawing/2014/main" id="{901715AC-3CA8-409A-B7AA-EF94EBDD4CC6}"/>
              </a:ext>
            </a:extLst>
          </p:cNvPr>
          <p:cNvGraphicFramePr>
            <a:graphicFrameLocks noGrp="1"/>
          </p:cNvGraphicFramePr>
          <p:nvPr>
            <p:extLst>
              <p:ext uri="{D42A27DB-BD31-4B8C-83A1-F6EECF244321}">
                <p14:modId xmlns:p14="http://schemas.microsoft.com/office/powerpoint/2010/main" val="3873226964"/>
              </p:ext>
            </p:extLst>
          </p:nvPr>
        </p:nvGraphicFramePr>
        <p:xfrm>
          <a:off x="4442696" y="4106855"/>
          <a:ext cx="3669732" cy="2045001"/>
        </p:xfrm>
        <a:graphic>
          <a:graphicData uri="http://schemas.openxmlformats.org/drawingml/2006/table">
            <a:tbl>
              <a:tblPr firstRow="1" bandRow="1">
                <a:tableStyleId>{5940675A-B579-460E-94D1-54222C63F5DA}</a:tableStyleId>
              </a:tblPr>
              <a:tblGrid>
                <a:gridCol w="1821429">
                  <a:extLst>
                    <a:ext uri="{9D8B030D-6E8A-4147-A177-3AD203B41FA5}">
                      <a16:colId xmlns:a16="http://schemas.microsoft.com/office/drawing/2014/main" val="3179540757"/>
                    </a:ext>
                  </a:extLst>
                </a:gridCol>
                <a:gridCol w="1848303">
                  <a:extLst>
                    <a:ext uri="{9D8B030D-6E8A-4147-A177-3AD203B41FA5}">
                      <a16:colId xmlns:a16="http://schemas.microsoft.com/office/drawing/2014/main" val="523771431"/>
                    </a:ext>
                  </a:extLst>
                </a:gridCol>
              </a:tblGrid>
              <a:tr h="2045001">
                <a:tc>
                  <a:txBody>
                    <a:bodyPr/>
                    <a:lstStyle/>
                    <a:p>
                      <a:endParaRPr lang="en-GB" sz="2000" b="0" dirty="0"/>
                    </a:p>
                  </a:txBody>
                  <a:tcPr>
                    <a:solidFill>
                      <a:srgbClr val="FEF4F4"/>
                    </a:solidFill>
                  </a:tcPr>
                </a:tc>
                <a:tc>
                  <a:txBody>
                    <a:bodyPr/>
                    <a:lstStyle/>
                    <a:p>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80" name="TextBox 79">
            <a:extLst>
              <a:ext uri="{FF2B5EF4-FFF2-40B4-BE49-F238E27FC236}">
                <a16:creationId xmlns:a16="http://schemas.microsoft.com/office/drawing/2014/main" id="{59B714A9-020F-4238-BEF5-4C55D1C0327B}"/>
              </a:ext>
            </a:extLst>
          </p:cNvPr>
          <p:cNvSpPr txBox="1"/>
          <p:nvPr/>
        </p:nvSpPr>
        <p:spPr>
          <a:xfrm>
            <a:off x="4458265" y="5448016"/>
            <a:ext cx="18850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inside your bag</a:t>
            </a:r>
          </a:p>
        </p:txBody>
      </p:sp>
      <p:sp>
        <p:nvSpPr>
          <p:cNvPr id="85" name="TextBox 84">
            <a:extLst>
              <a:ext uri="{FF2B5EF4-FFF2-40B4-BE49-F238E27FC236}">
                <a16:creationId xmlns:a16="http://schemas.microsoft.com/office/drawing/2014/main" id="{97300D62-E249-4472-BFFA-40B35A133B2D}"/>
              </a:ext>
            </a:extLst>
          </p:cNvPr>
          <p:cNvSpPr txBox="1"/>
          <p:nvPr/>
        </p:nvSpPr>
        <p:spPr>
          <a:xfrm>
            <a:off x="6285346" y="5479386"/>
            <a:ext cx="18850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next to your bag</a:t>
            </a:r>
          </a:p>
        </p:txBody>
      </p:sp>
      <p:graphicFrame>
        <p:nvGraphicFramePr>
          <p:cNvPr id="86" name="Table 85">
            <a:extLst>
              <a:ext uri="{FF2B5EF4-FFF2-40B4-BE49-F238E27FC236}">
                <a16:creationId xmlns:a16="http://schemas.microsoft.com/office/drawing/2014/main" id="{DF4AB884-28B2-4FC4-9A6C-B9FF0EAD90C3}"/>
              </a:ext>
            </a:extLst>
          </p:cNvPr>
          <p:cNvGraphicFramePr>
            <a:graphicFrameLocks noGrp="1"/>
          </p:cNvGraphicFramePr>
          <p:nvPr>
            <p:extLst>
              <p:ext uri="{D42A27DB-BD31-4B8C-83A1-F6EECF244321}">
                <p14:modId xmlns:p14="http://schemas.microsoft.com/office/powerpoint/2010/main" val="4094947492"/>
              </p:ext>
            </p:extLst>
          </p:nvPr>
        </p:nvGraphicFramePr>
        <p:xfrm>
          <a:off x="8534272" y="4124222"/>
          <a:ext cx="3669732" cy="2045001"/>
        </p:xfrm>
        <a:graphic>
          <a:graphicData uri="http://schemas.openxmlformats.org/drawingml/2006/table">
            <a:tbl>
              <a:tblPr firstRow="1" bandRow="1">
                <a:tableStyleId>{5940675A-B579-460E-94D1-54222C63F5DA}</a:tableStyleId>
              </a:tblPr>
              <a:tblGrid>
                <a:gridCol w="1821429">
                  <a:extLst>
                    <a:ext uri="{9D8B030D-6E8A-4147-A177-3AD203B41FA5}">
                      <a16:colId xmlns:a16="http://schemas.microsoft.com/office/drawing/2014/main" val="3179540757"/>
                    </a:ext>
                  </a:extLst>
                </a:gridCol>
                <a:gridCol w="1848303">
                  <a:extLst>
                    <a:ext uri="{9D8B030D-6E8A-4147-A177-3AD203B41FA5}">
                      <a16:colId xmlns:a16="http://schemas.microsoft.com/office/drawing/2014/main" val="523771431"/>
                    </a:ext>
                  </a:extLst>
                </a:gridCol>
              </a:tblGrid>
              <a:tr h="2045001">
                <a:tc>
                  <a:txBody>
                    <a:bodyPr/>
                    <a:lstStyle/>
                    <a:p>
                      <a:endParaRPr lang="en-GB" sz="2000" b="0" dirty="0"/>
                    </a:p>
                  </a:txBody>
                  <a:tcPr>
                    <a:solidFill>
                      <a:srgbClr val="FEF4F4"/>
                    </a:solidFill>
                  </a:tcPr>
                </a:tc>
                <a:tc>
                  <a:txBody>
                    <a:bodyPr/>
                    <a:lstStyle/>
                    <a:p>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87" name="TextBox 86">
            <a:extLst>
              <a:ext uri="{FF2B5EF4-FFF2-40B4-BE49-F238E27FC236}">
                <a16:creationId xmlns:a16="http://schemas.microsoft.com/office/drawing/2014/main" id="{3E3C553E-AC85-44AD-BABC-A26FC70BE3A1}"/>
              </a:ext>
            </a:extLst>
          </p:cNvPr>
          <p:cNvSpPr txBox="1"/>
          <p:nvPr/>
        </p:nvSpPr>
        <p:spPr>
          <a:xfrm>
            <a:off x="8357032" y="5493469"/>
            <a:ext cx="22982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in front of the door</a:t>
            </a:r>
          </a:p>
        </p:txBody>
      </p:sp>
      <p:sp>
        <p:nvSpPr>
          <p:cNvPr id="92" name="TextBox 91">
            <a:extLst>
              <a:ext uri="{FF2B5EF4-FFF2-40B4-BE49-F238E27FC236}">
                <a16:creationId xmlns:a16="http://schemas.microsoft.com/office/drawing/2014/main" id="{9A2A8D6A-A3A9-4CC2-8360-D7CAF793CA1C}"/>
              </a:ext>
            </a:extLst>
          </p:cNvPr>
          <p:cNvSpPr txBox="1"/>
          <p:nvPr/>
        </p:nvSpPr>
        <p:spPr>
          <a:xfrm>
            <a:off x="10386142" y="5533524"/>
            <a:ext cx="17649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near the door</a:t>
            </a:r>
          </a:p>
        </p:txBody>
      </p:sp>
      <p:pic>
        <p:nvPicPr>
          <p:cNvPr id="22" name="Picture 21" descr="A stack of books with text on them&#10;&#10;Description automatically generated">
            <a:extLst>
              <a:ext uri="{FF2B5EF4-FFF2-40B4-BE49-F238E27FC236}">
                <a16:creationId xmlns:a16="http://schemas.microsoft.com/office/drawing/2014/main" id="{C4AF462C-DCF6-4E73-B208-B9F9AAFB93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7656" y="1804906"/>
            <a:ext cx="1542227" cy="821718"/>
          </a:xfrm>
          <a:prstGeom prst="rect">
            <a:avLst/>
          </a:prstGeom>
        </p:spPr>
      </p:pic>
      <p:pic>
        <p:nvPicPr>
          <p:cNvPr id="25" name="Picture 24" descr="A red notebook with a white label&#10;&#10;Description automatically generated">
            <a:extLst>
              <a:ext uri="{FF2B5EF4-FFF2-40B4-BE49-F238E27FC236}">
                <a16:creationId xmlns:a16="http://schemas.microsoft.com/office/drawing/2014/main" id="{AC888070-8BF4-42B6-AEAA-CF62A263DC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15730" y="1567681"/>
            <a:ext cx="817937" cy="1095146"/>
          </a:xfrm>
          <a:prstGeom prst="rect">
            <a:avLst/>
          </a:prstGeom>
        </p:spPr>
      </p:pic>
      <p:pic>
        <p:nvPicPr>
          <p:cNvPr id="28" name="Picture 27" descr="A red and yellow flag&#10;&#10;Description automatically generated">
            <a:extLst>
              <a:ext uri="{FF2B5EF4-FFF2-40B4-BE49-F238E27FC236}">
                <a16:creationId xmlns:a16="http://schemas.microsoft.com/office/drawing/2014/main" id="{0A0A961B-DB6A-4299-8139-7EF43449D2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83044" y="1692313"/>
            <a:ext cx="628620" cy="405017"/>
          </a:xfrm>
          <a:prstGeom prst="rect">
            <a:avLst/>
          </a:prstGeom>
        </p:spPr>
      </p:pic>
      <p:pic>
        <p:nvPicPr>
          <p:cNvPr id="32" name="Picture 31" descr="A green bag with handles&#10;&#10;Description automatically generated">
            <a:extLst>
              <a:ext uri="{FF2B5EF4-FFF2-40B4-BE49-F238E27FC236}">
                <a16:creationId xmlns:a16="http://schemas.microsoft.com/office/drawing/2014/main" id="{2B907459-37BB-49AE-ABB7-B6FF9F38AA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94708" y="1609605"/>
            <a:ext cx="995346" cy="1008743"/>
          </a:xfrm>
          <a:prstGeom prst="rect">
            <a:avLst/>
          </a:prstGeom>
        </p:spPr>
      </p:pic>
      <p:pic>
        <p:nvPicPr>
          <p:cNvPr id="36" name="Picture 35" descr="A blue bag with handles&#10;&#10;Description automatically generated">
            <a:extLst>
              <a:ext uri="{FF2B5EF4-FFF2-40B4-BE49-F238E27FC236}">
                <a16:creationId xmlns:a16="http://schemas.microsoft.com/office/drawing/2014/main" id="{15185C97-9D99-44F5-A733-09DE025F2B9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76515" y="1576379"/>
            <a:ext cx="1101858" cy="1116689"/>
          </a:xfrm>
          <a:prstGeom prst="rect">
            <a:avLst/>
          </a:prstGeom>
        </p:spPr>
      </p:pic>
      <p:pic>
        <p:nvPicPr>
          <p:cNvPr id="93" name="Picture 92" descr="A green bag with handles&#10;&#10;Description automatically generated">
            <a:extLst>
              <a:ext uri="{FF2B5EF4-FFF2-40B4-BE49-F238E27FC236}">
                <a16:creationId xmlns:a16="http://schemas.microsoft.com/office/drawing/2014/main" id="{FCA3C07A-152B-43BC-9CD1-609DDD88066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89327" y="1804906"/>
            <a:ext cx="995346" cy="1008743"/>
          </a:xfrm>
          <a:prstGeom prst="rect">
            <a:avLst/>
          </a:prstGeom>
        </p:spPr>
      </p:pic>
      <p:pic>
        <p:nvPicPr>
          <p:cNvPr id="13" name="Picture 12" descr="A yellow key with a black background&#10;&#10;Description automatically generated">
            <a:extLst>
              <a:ext uri="{FF2B5EF4-FFF2-40B4-BE49-F238E27FC236}">
                <a16:creationId xmlns:a16="http://schemas.microsoft.com/office/drawing/2014/main" id="{348B85A4-514D-4889-84C3-1BB51C59F4D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76503" y="4677993"/>
            <a:ext cx="920919" cy="460460"/>
          </a:xfrm>
          <a:prstGeom prst="rect">
            <a:avLst/>
          </a:prstGeom>
        </p:spPr>
      </p:pic>
      <p:pic>
        <p:nvPicPr>
          <p:cNvPr id="16" name="Picture 15" descr="A pair of red shoes with white flowers&#10;&#10;Description automatically generated">
            <a:extLst>
              <a:ext uri="{FF2B5EF4-FFF2-40B4-BE49-F238E27FC236}">
                <a16:creationId xmlns:a16="http://schemas.microsoft.com/office/drawing/2014/main" id="{149208AB-C1BD-4832-93F5-4098EFA4A4E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87000" y="4346312"/>
            <a:ext cx="811056" cy="1050761"/>
          </a:xfrm>
          <a:prstGeom prst="rect">
            <a:avLst/>
          </a:prstGeom>
        </p:spPr>
      </p:pic>
      <p:pic>
        <p:nvPicPr>
          <p:cNvPr id="20" name="Picture 19" descr="A cartoon orange shoe with yellow and blue dots&#10;&#10;Description automatically generated">
            <a:extLst>
              <a:ext uri="{FF2B5EF4-FFF2-40B4-BE49-F238E27FC236}">
                <a16:creationId xmlns:a16="http://schemas.microsoft.com/office/drawing/2014/main" id="{C2148F1B-B3B7-4569-A7CA-7A0FFBB8FB4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90634" y="4609075"/>
            <a:ext cx="1204914" cy="707887"/>
          </a:xfrm>
          <a:prstGeom prst="rect">
            <a:avLst/>
          </a:prstGeom>
        </p:spPr>
      </p:pic>
      <p:pic>
        <p:nvPicPr>
          <p:cNvPr id="23" name="Picture 22" descr="A piggy bank and coins&#10;&#10;Description automatically generated">
            <a:extLst>
              <a:ext uri="{FF2B5EF4-FFF2-40B4-BE49-F238E27FC236}">
                <a16:creationId xmlns:a16="http://schemas.microsoft.com/office/drawing/2014/main" id="{56BCA37B-2239-4D04-92C7-A4A4DA5D97E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33050" y="4235294"/>
            <a:ext cx="1419321" cy="1182028"/>
          </a:xfrm>
          <a:prstGeom prst="rect">
            <a:avLst/>
          </a:prstGeom>
        </p:spPr>
      </p:pic>
      <p:pic>
        <p:nvPicPr>
          <p:cNvPr id="26" name="Picture 25" descr="A close up of a coin&#10;&#10;Description automatically generated">
            <a:extLst>
              <a:ext uri="{FF2B5EF4-FFF2-40B4-BE49-F238E27FC236}">
                <a16:creationId xmlns:a16="http://schemas.microsoft.com/office/drawing/2014/main" id="{C35FB840-1C2C-4650-BA36-0D3EC290037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80661" y="4578811"/>
            <a:ext cx="766082" cy="715209"/>
          </a:xfrm>
          <a:prstGeom prst="rect">
            <a:avLst/>
          </a:prstGeom>
        </p:spPr>
      </p:pic>
      <p:pic>
        <p:nvPicPr>
          <p:cNvPr id="29" name="Picture 28" descr="A pair of keys on a ring&#10;&#10;Description automatically generated">
            <a:extLst>
              <a:ext uri="{FF2B5EF4-FFF2-40B4-BE49-F238E27FC236}">
                <a16:creationId xmlns:a16="http://schemas.microsoft.com/office/drawing/2014/main" id="{D6E9665E-47D5-412E-A5DE-7747DA1D621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82328" y="4365849"/>
            <a:ext cx="1169425" cy="1022333"/>
          </a:xfrm>
          <a:prstGeom prst="rect">
            <a:avLst/>
          </a:prstGeom>
        </p:spPr>
      </p:pic>
    </p:spTree>
    <p:extLst>
      <p:ext uri="{BB962C8B-B14F-4D97-AF65-F5344CB8AC3E}">
        <p14:creationId xmlns:p14="http://schemas.microsoft.com/office/powerpoint/2010/main" val="4114130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A27698-9708-44DF-A1FC-BA18FCC3272C}"/>
              </a:ext>
            </a:extLst>
          </p:cNvPr>
          <p:cNvSpPr>
            <a:spLocks noGrp="1"/>
          </p:cNvSpPr>
          <p:nvPr>
            <p:ph type="title"/>
          </p:nvPr>
        </p:nvSpPr>
        <p:spPr>
          <a:xfrm>
            <a:off x="-1" y="213557"/>
            <a:ext cx="3527123" cy="647577"/>
          </a:xfrm>
        </p:spPr>
        <p:txBody>
          <a:bodyPr>
            <a:noAutofit/>
          </a:bodyPr>
          <a:lstStyle/>
          <a:p>
            <a:r>
              <a:rPr lang="en-GB" sz="2800" dirty="0" err="1"/>
              <a:t>En</a:t>
            </a:r>
            <a:r>
              <a:rPr lang="en-GB" sz="2800" dirty="0"/>
              <a:t> </a:t>
            </a:r>
            <a:r>
              <a:rPr lang="en-GB" sz="2800" dirty="0" err="1"/>
              <a:t>clase</a:t>
            </a:r>
            <a:r>
              <a:rPr lang="en-GB" sz="2800" dirty="0"/>
              <a:t> </a:t>
            </a:r>
            <a:r>
              <a:rPr lang="en-GB" sz="2800" b="0" dirty="0"/>
              <a:t>(2/2)</a:t>
            </a:r>
            <a:endParaRPr lang="en-GB" sz="2800" dirty="0"/>
          </a:p>
        </p:txBody>
      </p:sp>
      <p:sp>
        <p:nvSpPr>
          <p:cNvPr id="4" name="Google Shape;1461;p35">
            <a:extLst>
              <a:ext uri="{FF2B5EF4-FFF2-40B4-BE49-F238E27FC236}">
                <a16:creationId xmlns:a16="http://schemas.microsoft.com/office/drawing/2014/main" id="{F6815F4F-2480-46F4-B523-ED67589B6B4B}"/>
              </a:ext>
            </a:extLst>
          </p:cNvPr>
          <p:cNvSpPr/>
          <p:nvPr/>
        </p:nvSpPr>
        <p:spPr>
          <a:xfrm>
            <a:off x="10782300" y="258166"/>
            <a:ext cx="11458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5" name="Table 4">
            <a:extLst>
              <a:ext uri="{FF2B5EF4-FFF2-40B4-BE49-F238E27FC236}">
                <a16:creationId xmlns:a16="http://schemas.microsoft.com/office/drawing/2014/main" id="{1BCB6980-A2DD-478D-9205-0493CBD51E58}"/>
              </a:ext>
            </a:extLst>
          </p:cNvPr>
          <p:cNvGraphicFramePr>
            <a:graphicFrameLocks noGrp="1"/>
          </p:cNvGraphicFramePr>
          <p:nvPr/>
        </p:nvGraphicFramePr>
        <p:xfrm>
          <a:off x="312171" y="1383999"/>
          <a:ext cx="3669732" cy="2045001"/>
        </p:xfrm>
        <a:graphic>
          <a:graphicData uri="http://schemas.openxmlformats.org/drawingml/2006/table">
            <a:tbl>
              <a:tblPr firstRow="1" bandRow="1">
                <a:tableStyleId>{5940675A-B579-460E-94D1-54222C63F5DA}</a:tableStyleId>
              </a:tblPr>
              <a:tblGrid>
                <a:gridCol w="1821429">
                  <a:extLst>
                    <a:ext uri="{9D8B030D-6E8A-4147-A177-3AD203B41FA5}">
                      <a16:colId xmlns:a16="http://schemas.microsoft.com/office/drawing/2014/main" val="3179540757"/>
                    </a:ext>
                  </a:extLst>
                </a:gridCol>
                <a:gridCol w="1848303">
                  <a:extLst>
                    <a:ext uri="{9D8B030D-6E8A-4147-A177-3AD203B41FA5}">
                      <a16:colId xmlns:a16="http://schemas.microsoft.com/office/drawing/2014/main" val="523771431"/>
                    </a:ext>
                  </a:extLst>
                </a:gridCol>
              </a:tblGrid>
              <a:tr h="2045001">
                <a:tc>
                  <a:txBody>
                    <a:bodyPr/>
                    <a:lstStyle/>
                    <a:p>
                      <a:endParaRPr lang="en-GB" sz="2000" b="0" dirty="0"/>
                    </a:p>
                  </a:txBody>
                  <a:tcPr>
                    <a:solidFill>
                      <a:srgbClr val="FEF4F4"/>
                    </a:solidFill>
                  </a:tcPr>
                </a:tc>
                <a:tc>
                  <a:txBody>
                    <a:bodyPr/>
                    <a:lstStyle/>
                    <a:p>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6" name="TextBox 5">
            <a:extLst>
              <a:ext uri="{FF2B5EF4-FFF2-40B4-BE49-F238E27FC236}">
                <a16:creationId xmlns:a16="http://schemas.microsoft.com/office/drawing/2014/main" id="{4E1399A9-D8CA-475A-9EDA-8209954435F0}"/>
              </a:ext>
            </a:extLst>
          </p:cNvPr>
          <p:cNvSpPr txBox="1"/>
          <p:nvPr/>
        </p:nvSpPr>
        <p:spPr>
          <a:xfrm>
            <a:off x="-59524"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1</a:t>
            </a:r>
          </a:p>
        </p:txBody>
      </p:sp>
      <p:sp>
        <p:nvSpPr>
          <p:cNvPr id="7" name="TextBox 6">
            <a:extLst>
              <a:ext uri="{FF2B5EF4-FFF2-40B4-BE49-F238E27FC236}">
                <a16:creationId xmlns:a16="http://schemas.microsoft.com/office/drawing/2014/main" id="{C203E9B8-2714-461F-A72E-288D463DC1ED}"/>
              </a:ext>
            </a:extLst>
          </p:cNvPr>
          <p:cNvSpPr txBox="1"/>
          <p:nvPr/>
        </p:nvSpPr>
        <p:spPr>
          <a:xfrm>
            <a:off x="4063998"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2</a:t>
            </a:r>
          </a:p>
        </p:txBody>
      </p:sp>
      <p:sp>
        <p:nvSpPr>
          <p:cNvPr id="8" name="TextBox 7">
            <a:extLst>
              <a:ext uri="{FF2B5EF4-FFF2-40B4-BE49-F238E27FC236}">
                <a16:creationId xmlns:a16="http://schemas.microsoft.com/office/drawing/2014/main" id="{1D81EC7E-B4D6-46AA-9C0A-C6CABA6937F5}"/>
              </a:ext>
            </a:extLst>
          </p:cNvPr>
          <p:cNvSpPr txBox="1"/>
          <p:nvPr/>
        </p:nvSpPr>
        <p:spPr>
          <a:xfrm>
            <a:off x="8127999" y="1663990"/>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3</a:t>
            </a:r>
          </a:p>
        </p:txBody>
      </p:sp>
      <p:sp>
        <p:nvSpPr>
          <p:cNvPr id="9" name="TextBox 8">
            <a:extLst>
              <a:ext uri="{FF2B5EF4-FFF2-40B4-BE49-F238E27FC236}">
                <a16:creationId xmlns:a16="http://schemas.microsoft.com/office/drawing/2014/main" id="{CD86DC7F-3761-44B2-90E2-26A9103C8725}"/>
              </a:ext>
            </a:extLst>
          </p:cNvPr>
          <p:cNvSpPr txBox="1"/>
          <p:nvPr/>
        </p:nvSpPr>
        <p:spPr>
          <a:xfrm>
            <a:off x="-5952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4</a:t>
            </a:r>
          </a:p>
        </p:txBody>
      </p:sp>
      <p:sp>
        <p:nvSpPr>
          <p:cNvPr id="10" name="TextBox 9">
            <a:extLst>
              <a:ext uri="{FF2B5EF4-FFF2-40B4-BE49-F238E27FC236}">
                <a16:creationId xmlns:a16="http://schemas.microsoft.com/office/drawing/2014/main" id="{24382FE7-8B7C-4B90-AA7C-481472922501}"/>
              </a:ext>
            </a:extLst>
          </p:cNvPr>
          <p:cNvSpPr txBox="1"/>
          <p:nvPr/>
        </p:nvSpPr>
        <p:spPr>
          <a:xfrm>
            <a:off x="406399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5</a:t>
            </a:r>
          </a:p>
        </p:txBody>
      </p:sp>
      <p:sp>
        <p:nvSpPr>
          <p:cNvPr id="11" name="TextBox 10">
            <a:extLst>
              <a:ext uri="{FF2B5EF4-FFF2-40B4-BE49-F238E27FC236}">
                <a16:creationId xmlns:a16="http://schemas.microsoft.com/office/drawing/2014/main" id="{D2A83B8E-409B-4C24-A4B6-E96F388D57FA}"/>
              </a:ext>
            </a:extLst>
          </p:cNvPr>
          <p:cNvSpPr txBox="1"/>
          <p:nvPr/>
        </p:nvSpPr>
        <p:spPr>
          <a:xfrm>
            <a:off x="8127997" y="4016262"/>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6</a:t>
            </a:r>
          </a:p>
        </p:txBody>
      </p:sp>
      <p:sp>
        <p:nvSpPr>
          <p:cNvPr id="19" name="TextBox 18">
            <a:extLst>
              <a:ext uri="{FF2B5EF4-FFF2-40B4-BE49-F238E27FC236}">
                <a16:creationId xmlns:a16="http://schemas.microsoft.com/office/drawing/2014/main" id="{A4F623B3-75EA-42D5-B160-490BCB064E7F}"/>
              </a:ext>
            </a:extLst>
          </p:cNvPr>
          <p:cNvSpPr txBox="1"/>
          <p:nvPr/>
        </p:nvSpPr>
        <p:spPr>
          <a:xfrm>
            <a:off x="304429" y="2757657"/>
            <a:ext cx="19252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3A3838"/>
                </a:solidFill>
                <a:latin typeface="Century Gothic"/>
              </a:rPr>
              <a:t>out(side) of the bag</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65" name="Picture 64" descr="A yellow and blue oval shaped objects&#10;&#10;Description automatically generated with medium confidence">
            <a:extLst>
              <a:ext uri="{FF2B5EF4-FFF2-40B4-BE49-F238E27FC236}">
                <a16:creationId xmlns:a16="http://schemas.microsoft.com/office/drawing/2014/main" id="{5BED8A57-6BC7-4479-817D-925A63DDF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1903" y="49479"/>
            <a:ext cx="1864840" cy="1219212"/>
          </a:xfrm>
          <a:prstGeom prst="rect">
            <a:avLst/>
          </a:prstGeom>
        </p:spPr>
      </p:pic>
      <p:pic>
        <p:nvPicPr>
          <p:cNvPr id="12" name="Picture 11" descr="A blue and white person with a letter&#10;&#10;Description automatically generated">
            <a:extLst>
              <a:ext uri="{FF2B5EF4-FFF2-40B4-BE49-F238E27FC236}">
                <a16:creationId xmlns:a16="http://schemas.microsoft.com/office/drawing/2014/main" id="{4ACBF6CE-A98A-4C4C-A13D-9149F491A4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9517" y="366504"/>
            <a:ext cx="914479" cy="987638"/>
          </a:xfrm>
          <a:prstGeom prst="rect">
            <a:avLst/>
          </a:prstGeom>
        </p:spPr>
      </p:pic>
      <p:pic>
        <p:nvPicPr>
          <p:cNvPr id="14" name="Picture 13" descr="A blue and white person with a white b on a black background&#10;&#10;Description automatically generated">
            <a:extLst>
              <a:ext uri="{FF2B5EF4-FFF2-40B4-BE49-F238E27FC236}">
                <a16:creationId xmlns:a16="http://schemas.microsoft.com/office/drawing/2014/main" id="{A4C65865-4D4A-46E4-A02A-63525CC0E2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9526" y="336022"/>
            <a:ext cx="914479" cy="1018120"/>
          </a:xfrm>
          <a:prstGeom prst="rect">
            <a:avLst/>
          </a:prstGeom>
        </p:spPr>
      </p:pic>
      <p:sp>
        <p:nvSpPr>
          <p:cNvPr id="44" name="TextBox 43">
            <a:extLst>
              <a:ext uri="{FF2B5EF4-FFF2-40B4-BE49-F238E27FC236}">
                <a16:creationId xmlns:a16="http://schemas.microsoft.com/office/drawing/2014/main" id="{BF10AA00-A0DD-4CF2-9D7D-B6B882C8A86C}"/>
              </a:ext>
            </a:extLst>
          </p:cNvPr>
          <p:cNvSpPr txBox="1"/>
          <p:nvPr/>
        </p:nvSpPr>
        <p:spPr>
          <a:xfrm>
            <a:off x="2147037" y="2745110"/>
            <a:ext cx="17871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inside the bag</a:t>
            </a:r>
          </a:p>
        </p:txBody>
      </p:sp>
      <p:graphicFrame>
        <p:nvGraphicFramePr>
          <p:cNvPr id="45" name="Table 44">
            <a:extLst>
              <a:ext uri="{FF2B5EF4-FFF2-40B4-BE49-F238E27FC236}">
                <a16:creationId xmlns:a16="http://schemas.microsoft.com/office/drawing/2014/main" id="{9A64527F-98A2-4178-8EB8-CBE587624783}"/>
              </a:ext>
            </a:extLst>
          </p:cNvPr>
          <p:cNvGraphicFramePr>
            <a:graphicFrameLocks noGrp="1"/>
          </p:cNvGraphicFramePr>
          <p:nvPr/>
        </p:nvGraphicFramePr>
        <p:xfrm>
          <a:off x="4446825" y="1384137"/>
          <a:ext cx="3669732" cy="2045001"/>
        </p:xfrm>
        <a:graphic>
          <a:graphicData uri="http://schemas.openxmlformats.org/drawingml/2006/table">
            <a:tbl>
              <a:tblPr firstRow="1" bandRow="1">
                <a:tableStyleId>{5940675A-B579-460E-94D1-54222C63F5DA}</a:tableStyleId>
              </a:tblPr>
              <a:tblGrid>
                <a:gridCol w="1821429">
                  <a:extLst>
                    <a:ext uri="{9D8B030D-6E8A-4147-A177-3AD203B41FA5}">
                      <a16:colId xmlns:a16="http://schemas.microsoft.com/office/drawing/2014/main" val="3179540757"/>
                    </a:ext>
                  </a:extLst>
                </a:gridCol>
                <a:gridCol w="1848303">
                  <a:extLst>
                    <a:ext uri="{9D8B030D-6E8A-4147-A177-3AD203B41FA5}">
                      <a16:colId xmlns:a16="http://schemas.microsoft.com/office/drawing/2014/main" val="523771431"/>
                    </a:ext>
                  </a:extLst>
                </a:gridCol>
              </a:tblGrid>
              <a:tr h="2045001">
                <a:tc>
                  <a:txBody>
                    <a:bodyPr/>
                    <a:lstStyle/>
                    <a:p>
                      <a:endParaRPr lang="en-GB" sz="2000" b="0" dirty="0"/>
                    </a:p>
                  </a:txBody>
                  <a:tcPr>
                    <a:solidFill>
                      <a:srgbClr val="FEF4F4"/>
                    </a:solidFill>
                  </a:tcPr>
                </a:tc>
                <a:tc>
                  <a:txBody>
                    <a:bodyPr/>
                    <a:lstStyle/>
                    <a:p>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46" name="TextBox 45">
            <a:extLst>
              <a:ext uri="{FF2B5EF4-FFF2-40B4-BE49-F238E27FC236}">
                <a16:creationId xmlns:a16="http://schemas.microsoft.com/office/drawing/2014/main" id="{17B73488-AADB-402C-82A0-ED77F44557C5}"/>
              </a:ext>
            </a:extLst>
          </p:cNvPr>
          <p:cNvSpPr txBox="1"/>
          <p:nvPr/>
        </p:nvSpPr>
        <p:spPr>
          <a:xfrm>
            <a:off x="4397081" y="2734713"/>
            <a:ext cx="19876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on top of the bed</a:t>
            </a:r>
          </a:p>
        </p:txBody>
      </p:sp>
      <p:sp>
        <p:nvSpPr>
          <p:cNvPr id="58" name="TextBox 57">
            <a:extLst>
              <a:ext uri="{FF2B5EF4-FFF2-40B4-BE49-F238E27FC236}">
                <a16:creationId xmlns:a16="http://schemas.microsoft.com/office/drawing/2014/main" id="{80440A0A-D5A7-49B0-877F-B8A4E08BC868}"/>
              </a:ext>
            </a:extLst>
          </p:cNvPr>
          <p:cNvSpPr txBox="1"/>
          <p:nvPr/>
        </p:nvSpPr>
        <p:spPr>
          <a:xfrm>
            <a:off x="6297943" y="2769813"/>
            <a:ext cx="179969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under the bed</a:t>
            </a:r>
          </a:p>
        </p:txBody>
      </p:sp>
      <p:graphicFrame>
        <p:nvGraphicFramePr>
          <p:cNvPr id="59" name="Table 58">
            <a:extLst>
              <a:ext uri="{FF2B5EF4-FFF2-40B4-BE49-F238E27FC236}">
                <a16:creationId xmlns:a16="http://schemas.microsoft.com/office/drawing/2014/main" id="{8C182FAB-56E7-4884-AD2C-F246819457FD}"/>
              </a:ext>
            </a:extLst>
          </p:cNvPr>
          <p:cNvGraphicFramePr>
            <a:graphicFrameLocks noGrp="1"/>
          </p:cNvGraphicFramePr>
          <p:nvPr/>
        </p:nvGraphicFramePr>
        <p:xfrm>
          <a:off x="8521699" y="1376196"/>
          <a:ext cx="3669732" cy="2045001"/>
        </p:xfrm>
        <a:graphic>
          <a:graphicData uri="http://schemas.openxmlformats.org/drawingml/2006/table">
            <a:tbl>
              <a:tblPr firstRow="1" bandRow="1">
                <a:tableStyleId>{5940675A-B579-460E-94D1-54222C63F5DA}</a:tableStyleId>
              </a:tblPr>
              <a:tblGrid>
                <a:gridCol w="1821429">
                  <a:extLst>
                    <a:ext uri="{9D8B030D-6E8A-4147-A177-3AD203B41FA5}">
                      <a16:colId xmlns:a16="http://schemas.microsoft.com/office/drawing/2014/main" val="3179540757"/>
                    </a:ext>
                  </a:extLst>
                </a:gridCol>
                <a:gridCol w="1848303">
                  <a:extLst>
                    <a:ext uri="{9D8B030D-6E8A-4147-A177-3AD203B41FA5}">
                      <a16:colId xmlns:a16="http://schemas.microsoft.com/office/drawing/2014/main" val="523771431"/>
                    </a:ext>
                  </a:extLst>
                </a:gridCol>
              </a:tblGrid>
              <a:tr h="2045001">
                <a:tc>
                  <a:txBody>
                    <a:bodyPr/>
                    <a:lstStyle/>
                    <a:p>
                      <a:endParaRPr lang="en-GB" sz="2000" b="0" dirty="0"/>
                    </a:p>
                  </a:txBody>
                  <a:tcPr>
                    <a:solidFill>
                      <a:srgbClr val="FEF4F4"/>
                    </a:solidFill>
                  </a:tcPr>
                </a:tc>
                <a:tc>
                  <a:txBody>
                    <a:bodyPr/>
                    <a:lstStyle/>
                    <a:p>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60" name="TextBox 59">
            <a:extLst>
              <a:ext uri="{FF2B5EF4-FFF2-40B4-BE49-F238E27FC236}">
                <a16:creationId xmlns:a16="http://schemas.microsoft.com/office/drawing/2014/main" id="{41CBFDDF-87B3-4D2A-B846-ECE0DB3508B0}"/>
              </a:ext>
            </a:extLst>
          </p:cNvPr>
          <p:cNvSpPr txBox="1"/>
          <p:nvPr/>
        </p:nvSpPr>
        <p:spPr>
          <a:xfrm>
            <a:off x="8534272" y="2729789"/>
            <a:ext cx="18228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on top of the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3A3838"/>
                </a:solidFill>
                <a:latin typeface="Century Gothic"/>
              </a:rPr>
              <a:t>chair</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71" name="TextBox 70">
            <a:extLst>
              <a:ext uri="{FF2B5EF4-FFF2-40B4-BE49-F238E27FC236}">
                <a16:creationId xmlns:a16="http://schemas.microsoft.com/office/drawing/2014/main" id="{B0971A8A-C3A7-4569-A05A-D07C667968BE}"/>
              </a:ext>
            </a:extLst>
          </p:cNvPr>
          <p:cNvSpPr txBox="1"/>
          <p:nvPr/>
        </p:nvSpPr>
        <p:spPr>
          <a:xfrm>
            <a:off x="10357164" y="2705508"/>
            <a:ext cx="18228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behind the chair</a:t>
            </a:r>
          </a:p>
        </p:txBody>
      </p:sp>
      <p:graphicFrame>
        <p:nvGraphicFramePr>
          <p:cNvPr id="72" name="Table 71">
            <a:extLst>
              <a:ext uri="{FF2B5EF4-FFF2-40B4-BE49-F238E27FC236}">
                <a16:creationId xmlns:a16="http://schemas.microsoft.com/office/drawing/2014/main" id="{B859B789-864F-49CC-A516-EBE17D2388DC}"/>
              </a:ext>
            </a:extLst>
          </p:cNvPr>
          <p:cNvGraphicFramePr>
            <a:graphicFrameLocks noGrp="1"/>
          </p:cNvGraphicFramePr>
          <p:nvPr/>
        </p:nvGraphicFramePr>
        <p:xfrm>
          <a:off x="312171" y="4091880"/>
          <a:ext cx="3669732" cy="2045001"/>
        </p:xfrm>
        <a:graphic>
          <a:graphicData uri="http://schemas.openxmlformats.org/drawingml/2006/table">
            <a:tbl>
              <a:tblPr firstRow="1" bandRow="1">
                <a:tableStyleId>{5940675A-B579-460E-94D1-54222C63F5DA}</a:tableStyleId>
              </a:tblPr>
              <a:tblGrid>
                <a:gridCol w="1821429">
                  <a:extLst>
                    <a:ext uri="{9D8B030D-6E8A-4147-A177-3AD203B41FA5}">
                      <a16:colId xmlns:a16="http://schemas.microsoft.com/office/drawing/2014/main" val="3179540757"/>
                    </a:ext>
                  </a:extLst>
                </a:gridCol>
                <a:gridCol w="1848303">
                  <a:extLst>
                    <a:ext uri="{9D8B030D-6E8A-4147-A177-3AD203B41FA5}">
                      <a16:colId xmlns:a16="http://schemas.microsoft.com/office/drawing/2014/main" val="523771431"/>
                    </a:ext>
                  </a:extLst>
                </a:gridCol>
              </a:tblGrid>
              <a:tr h="2045001">
                <a:tc>
                  <a:txBody>
                    <a:bodyPr/>
                    <a:lstStyle/>
                    <a:p>
                      <a:endParaRPr lang="en-GB" sz="2000" b="0" dirty="0"/>
                    </a:p>
                  </a:txBody>
                  <a:tcPr>
                    <a:solidFill>
                      <a:srgbClr val="FEF4F4"/>
                    </a:solidFill>
                  </a:tcPr>
                </a:tc>
                <a:tc>
                  <a:txBody>
                    <a:bodyPr/>
                    <a:lstStyle/>
                    <a:p>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73" name="TextBox 72">
            <a:extLst>
              <a:ext uri="{FF2B5EF4-FFF2-40B4-BE49-F238E27FC236}">
                <a16:creationId xmlns:a16="http://schemas.microsoft.com/office/drawing/2014/main" id="{B900FB8E-56F5-447F-BE82-6D1B351FDEF3}"/>
              </a:ext>
            </a:extLst>
          </p:cNvPr>
          <p:cNvSpPr txBox="1"/>
          <p:nvPr/>
        </p:nvSpPr>
        <p:spPr>
          <a:xfrm>
            <a:off x="97387" y="5532815"/>
            <a:ext cx="22982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near the dog</a:t>
            </a:r>
          </a:p>
        </p:txBody>
      </p:sp>
      <p:sp>
        <p:nvSpPr>
          <p:cNvPr id="78" name="TextBox 77">
            <a:extLst>
              <a:ext uri="{FF2B5EF4-FFF2-40B4-BE49-F238E27FC236}">
                <a16:creationId xmlns:a16="http://schemas.microsoft.com/office/drawing/2014/main" id="{21AFBEA4-BA25-4243-B1F1-7A33951F2A4B}"/>
              </a:ext>
            </a:extLst>
          </p:cNvPr>
          <p:cNvSpPr txBox="1"/>
          <p:nvPr/>
        </p:nvSpPr>
        <p:spPr>
          <a:xfrm>
            <a:off x="1899867" y="5421192"/>
            <a:ext cx="22982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in front of the dog</a:t>
            </a:r>
          </a:p>
        </p:txBody>
      </p:sp>
      <p:graphicFrame>
        <p:nvGraphicFramePr>
          <p:cNvPr id="79" name="Table 78">
            <a:extLst>
              <a:ext uri="{FF2B5EF4-FFF2-40B4-BE49-F238E27FC236}">
                <a16:creationId xmlns:a16="http://schemas.microsoft.com/office/drawing/2014/main" id="{901715AC-3CA8-409A-B7AA-EF94EBDD4CC6}"/>
              </a:ext>
            </a:extLst>
          </p:cNvPr>
          <p:cNvGraphicFramePr>
            <a:graphicFrameLocks noGrp="1"/>
          </p:cNvGraphicFramePr>
          <p:nvPr/>
        </p:nvGraphicFramePr>
        <p:xfrm>
          <a:off x="4442696" y="4106855"/>
          <a:ext cx="3669732" cy="2045001"/>
        </p:xfrm>
        <a:graphic>
          <a:graphicData uri="http://schemas.openxmlformats.org/drawingml/2006/table">
            <a:tbl>
              <a:tblPr firstRow="1" bandRow="1">
                <a:tableStyleId>{5940675A-B579-460E-94D1-54222C63F5DA}</a:tableStyleId>
              </a:tblPr>
              <a:tblGrid>
                <a:gridCol w="1821429">
                  <a:extLst>
                    <a:ext uri="{9D8B030D-6E8A-4147-A177-3AD203B41FA5}">
                      <a16:colId xmlns:a16="http://schemas.microsoft.com/office/drawing/2014/main" val="3179540757"/>
                    </a:ext>
                  </a:extLst>
                </a:gridCol>
                <a:gridCol w="1848303">
                  <a:extLst>
                    <a:ext uri="{9D8B030D-6E8A-4147-A177-3AD203B41FA5}">
                      <a16:colId xmlns:a16="http://schemas.microsoft.com/office/drawing/2014/main" val="523771431"/>
                    </a:ext>
                  </a:extLst>
                </a:gridCol>
              </a:tblGrid>
              <a:tr h="2045001">
                <a:tc>
                  <a:txBody>
                    <a:bodyPr/>
                    <a:lstStyle/>
                    <a:p>
                      <a:endParaRPr lang="en-GB" sz="2000" b="0" dirty="0"/>
                    </a:p>
                  </a:txBody>
                  <a:tcPr>
                    <a:solidFill>
                      <a:srgbClr val="FEF4F4"/>
                    </a:solidFill>
                  </a:tcPr>
                </a:tc>
                <a:tc>
                  <a:txBody>
                    <a:bodyPr/>
                    <a:lstStyle/>
                    <a:p>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80" name="TextBox 79">
            <a:extLst>
              <a:ext uri="{FF2B5EF4-FFF2-40B4-BE49-F238E27FC236}">
                <a16:creationId xmlns:a16="http://schemas.microsoft.com/office/drawing/2014/main" id="{59B714A9-020F-4238-BEF5-4C55D1C0327B}"/>
              </a:ext>
            </a:extLst>
          </p:cNvPr>
          <p:cNvSpPr txBox="1"/>
          <p:nvPr/>
        </p:nvSpPr>
        <p:spPr>
          <a:xfrm>
            <a:off x="4458265" y="5448016"/>
            <a:ext cx="18850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outside of the box</a:t>
            </a:r>
          </a:p>
        </p:txBody>
      </p:sp>
      <p:sp>
        <p:nvSpPr>
          <p:cNvPr id="85" name="TextBox 84">
            <a:extLst>
              <a:ext uri="{FF2B5EF4-FFF2-40B4-BE49-F238E27FC236}">
                <a16:creationId xmlns:a16="http://schemas.microsoft.com/office/drawing/2014/main" id="{97300D62-E249-4472-BFFA-40B35A133B2D}"/>
              </a:ext>
            </a:extLst>
          </p:cNvPr>
          <p:cNvSpPr txBox="1"/>
          <p:nvPr/>
        </p:nvSpPr>
        <p:spPr>
          <a:xfrm>
            <a:off x="6285346" y="5479386"/>
            <a:ext cx="18850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inside the box</a:t>
            </a:r>
          </a:p>
        </p:txBody>
      </p:sp>
      <p:graphicFrame>
        <p:nvGraphicFramePr>
          <p:cNvPr id="86" name="Table 85">
            <a:extLst>
              <a:ext uri="{FF2B5EF4-FFF2-40B4-BE49-F238E27FC236}">
                <a16:creationId xmlns:a16="http://schemas.microsoft.com/office/drawing/2014/main" id="{DF4AB884-28B2-4FC4-9A6C-B9FF0EAD90C3}"/>
              </a:ext>
            </a:extLst>
          </p:cNvPr>
          <p:cNvGraphicFramePr>
            <a:graphicFrameLocks noGrp="1"/>
          </p:cNvGraphicFramePr>
          <p:nvPr/>
        </p:nvGraphicFramePr>
        <p:xfrm>
          <a:off x="8534272" y="4124222"/>
          <a:ext cx="3669732" cy="2045001"/>
        </p:xfrm>
        <a:graphic>
          <a:graphicData uri="http://schemas.openxmlformats.org/drawingml/2006/table">
            <a:tbl>
              <a:tblPr firstRow="1" bandRow="1">
                <a:tableStyleId>{5940675A-B579-460E-94D1-54222C63F5DA}</a:tableStyleId>
              </a:tblPr>
              <a:tblGrid>
                <a:gridCol w="1821429">
                  <a:extLst>
                    <a:ext uri="{9D8B030D-6E8A-4147-A177-3AD203B41FA5}">
                      <a16:colId xmlns:a16="http://schemas.microsoft.com/office/drawing/2014/main" val="3179540757"/>
                    </a:ext>
                  </a:extLst>
                </a:gridCol>
                <a:gridCol w="1848303">
                  <a:extLst>
                    <a:ext uri="{9D8B030D-6E8A-4147-A177-3AD203B41FA5}">
                      <a16:colId xmlns:a16="http://schemas.microsoft.com/office/drawing/2014/main" val="523771431"/>
                    </a:ext>
                  </a:extLst>
                </a:gridCol>
              </a:tblGrid>
              <a:tr h="2045001">
                <a:tc>
                  <a:txBody>
                    <a:bodyPr/>
                    <a:lstStyle/>
                    <a:p>
                      <a:endParaRPr lang="en-GB" sz="2000" b="0" dirty="0"/>
                    </a:p>
                  </a:txBody>
                  <a:tcPr>
                    <a:solidFill>
                      <a:srgbClr val="FEF4F4"/>
                    </a:solidFill>
                  </a:tcPr>
                </a:tc>
                <a:tc>
                  <a:txBody>
                    <a:bodyPr/>
                    <a:lstStyle/>
                    <a:p>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87" name="TextBox 86">
            <a:extLst>
              <a:ext uri="{FF2B5EF4-FFF2-40B4-BE49-F238E27FC236}">
                <a16:creationId xmlns:a16="http://schemas.microsoft.com/office/drawing/2014/main" id="{3E3C553E-AC85-44AD-BABC-A26FC70BE3A1}"/>
              </a:ext>
            </a:extLst>
          </p:cNvPr>
          <p:cNvSpPr txBox="1"/>
          <p:nvPr/>
        </p:nvSpPr>
        <p:spPr>
          <a:xfrm>
            <a:off x="8559060" y="5528733"/>
            <a:ext cx="19351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next to the mirror</a:t>
            </a:r>
          </a:p>
        </p:txBody>
      </p:sp>
      <p:sp>
        <p:nvSpPr>
          <p:cNvPr id="92" name="TextBox 91">
            <a:extLst>
              <a:ext uri="{FF2B5EF4-FFF2-40B4-BE49-F238E27FC236}">
                <a16:creationId xmlns:a16="http://schemas.microsoft.com/office/drawing/2014/main" id="{9A2A8D6A-A3A9-4CC2-8360-D7CAF793CA1C}"/>
              </a:ext>
            </a:extLst>
          </p:cNvPr>
          <p:cNvSpPr txBox="1"/>
          <p:nvPr/>
        </p:nvSpPr>
        <p:spPr>
          <a:xfrm>
            <a:off x="10386142" y="5533524"/>
            <a:ext cx="17649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under the mirror</a:t>
            </a:r>
          </a:p>
        </p:txBody>
      </p:sp>
      <p:pic>
        <p:nvPicPr>
          <p:cNvPr id="47" name="Picture 46" descr="A red notebook with a white label&#10;&#10;Description automatically generated">
            <a:extLst>
              <a:ext uri="{FF2B5EF4-FFF2-40B4-BE49-F238E27FC236}">
                <a16:creationId xmlns:a16="http://schemas.microsoft.com/office/drawing/2014/main" id="{51D22D2C-A8EE-424C-BFF9-C6155185A0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536" y="4278682"/>
            <a:ext cx="817937" cy="1095146"/>
          </a:xfrm>
          <a:prstGeom prst="rect">
            <a:avLst/>
          </a:prstGeom>
        </p:spPr>
      </p:pic>
      <p:pic>
        <p:nvPicPr>
          <p:cNvPr id="48" name="Picture 47">
            <a:extLst>
              <a:ext uri="{FF2B5EF4-FFF2-40B4-BE49-F238E27FC236}">
                <a16:creationId xmlns:a16="http://schemas.microsoft.com/office/drawing/2014/main" id="{48CF8C45-B0A8-44AB-983E-00D7E59739F5}"/>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816665" y="4477927"/>
            <a:ext cx="1153559" cy="919186"/>
          </a:xfrm>
          <a:prstGeom prst="rect">
            <a:avLst/>
          </a:prstGeom>
        </p:spPr>
      </p:pic>
      <p:pic>
        <p:nvPicPr>
          <p:cNvPr id="49" name="Picture 2" descr="green book clipart&#10;">
            <a:extLst>
              <a:ext uri="{FF2B5EF4-FFF2-40B4-BE49-F238E27FC236}">
                <a16:creationId xmlns:a16="http://schemas.microsoft.com/office/drawing/2014/main" id="{EFD0CBB2-7F82-4D6A-97B7-2CDE257D125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48235" y="4611127"/>
            <a:ext cx="1078887" cy="79298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green book clipart&#10;">
            <a:extLst>
              <a:ext uri="{FF2B5EF4-FFF2-40B4-BE49-F238E27FC236}">
                <a16:creationId xmlns:a16="http://schemas.microsoft.com/office/drawing/2014/main" id="{DA7E264D-2578-4DCD-9879-C47A2450007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26332" y="4372013"/>
            <a:ext cx="1078887" cy="79298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green book clipart&#10;">
            <a:extLst>
              <a:ext uri="{FF2B5EF4-FFF2-40B4-BE49-F238E27FC236}">
                <a16:creationId xmlns:a16="http://schemas.microsoft.com/office/drawing/2014/main" id="{E03AA8A2-67E9-47DF-B64E-A24AC989E4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13040" y="4128869"/>
            <a:ext cx="1078887" cy="79298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red white and blue flag&#10;&#10;Description automatically generated">
            <a:extLst>
              <a:ext uri="{FF2B5EF4-FFF2-40B4-BE49-F238E27FC236}">
                <a16:creationId xmlns:a16="http://schemas.microsoft.com/office/drawing/2014/main" id="{A4176302-2796-4F0C-973F-31E7593B5E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5677" y="4380475"/>
            <a:ext cx="737653" cy="489460"/>
          </a:xfrm>
          <a:prstGeom prst="rect">
            <a:avLst/>
          </a:prstGeom>
        </p:spPr>
      </p:pic>
      <p:pic>
        <p:nvPicPr>
          <p:cNvPr id="54" name="Picture 53" descr="A red white and blue flag&#10;&#10;Description automatically generated">
            <a:extLst>
              <a:ext uri="{FF2B5EF4-FFF2-40B4-BE49-F238E27FC236}">
                <a16:creationId xmlns:a16="http://schemas.microsoft.com/office/drawing/2014/main" id="{4CB13FD5-F512-4EA6-8F06-2CD2B7361B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057651">
            <a:off x="2902795" y="4226318"/>
            <a:ext cx="325958" cy="216285"/>
          </a:xfrm>
          <a:prstGeom prst="rect">
            <a:avLst/>
          </a:prstGeom>
        </p:spPr>
      </p:pic>
      <p:pic>
        <p:nvPicPr>
          <p:cNvPr id="21" name="Picture 20" descr="A picture of a sailboat on the water&#10;&#10;Description automatically generated">
            <a:extLst>
              <a:ext uri="{FF2B5EF4-FFF2-40B4-BE49-F238E27FC236}">
                <a16:creationId xmlns:a16="http://schemas.microsoft.com/office/drawing/2014/main" id="{5CA5D90A-C611-4A50-ABA3-9BFEA33C08D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63838" y="4611127"/>
            <a:ext cx="867906" cy="707886"/>
          </a:xfrm>
          <a:prstGeom prst="rect">
            <a:avLst/>
          </a:prstGeom>
        </p:spPr>
      </p:pic>
      <p:pic>
        <p:nvPicPr>
          <p:cNvPr id="27" name="Graphic 26" descr="Cave Drawing with solid fill">
            <a:extLst>
              <a:ext uri="{FF2B5EF4-FFF2-40B4-BE49-F238E27FC236}">
                <a16:creationId xmlns:a16="http://schemas.microsoft.com/office/drawing/2014/main" id="{C8E69429-BC60-46FD-AABE-CC60A8F37C2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032894" y="4533616"/>
            <a:ext cx="914400" cy="914400"/>
          </a:xfrm>
          <a:prstGeom prst="rect">
            <a:avLst/>
          </a:prstGeom>
        </p:spPr>
      </p:pic>
      <p:pic>
        <p:nvPicPr>
          <p:cNvPr id="61" name="Graphic 60" descr="Cave Drawing with solid fill">
            <a:extLst>
              <a:ext uri="{FF2B5EF4-FFF2-40B4-BE49-F238E27FC236}">
                <a16:creationId xmlns:a16="http://schemas.microsoft.com/office/drawing/2014/main" id="{A340E7E8-52F9-45D4-862D-0F17869FEDD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369138" y="4278682"/>
            <a:ext cx="914400" cy="914400"/>
          </a:xfrm>
          <a:prstGeom prst="rect">
            <a:avLst/>
          </a:prstGeom>
        </p:spPr>
      </p:pic>
      <p:pic>
        <p:nvPicPr>
          <p:cNvPr id="62" name="Graphic 61" descr="Cave Drawing with solid fill">
            <a:extLst>
              <a:ext uri="{FF2B5EF4-FFF2-40B4-BE49-F238E27FC236}">
                <a16:creationId xmlns:a16="http://schemas.microsoft.com/office/drawing/2014/main" id="{ACF1AB4D-CF09-4028-B147-1F38DF7E383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190205" y="4609542"/>
            <a:ext cx="914400" cy="914400"/>
          </a:xfrm>
          <a:prstGeom prst="rect">
            <a:avLst/>
          </a:prstGeom>
        </p:spPr>
      </p:pic>
      <p:pic>
        <p:nvPicPr>
          <p:cNvPr id="31" name="Picture 30" descr="A blue shirt with pockets&#10;&#10;Description automatically generated">
            <a:extLst>
              <a:ext uri="{FF2B5EF4-FFF2-40B4-BE49-F238E27FC236}">
                <a16:creationId xmlns:a16="http://schemas.microsoft.com/office/drawing/2014/main" id="{380155CA-FC34-467B-8E71-3BC62B3DD07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69895" y="1606672"/>
            <a:ext cx="827286" cy="1007542"/>
          </a:xfrm>
          <a:prstGeom prst="rect">
            <a:avLst/>
          </a:prstGeom>
        </p:spPr>
      </p:pic>
      <p:pic>
        <p:nvPicPr>
          <p:cNvPr id="63" name="Picture 62" descr="A blue shirt with pockets&#10;&#10;Description automatically generated">
            <a:extLst>
              <a:ext uri="{FF2B5EF4-FFF2-40B4-BE49-F238E27FC236}">
                <a16:creationId xmlns:a16="http://schemas.microsoft.com/office/drawing/2014/main" id="{433EC11A-0456-4506-A1F6-9AA2A3BD762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21712" y="1666508"/>
            <a:ext cx="827286" cy="1007542"/>
          </a:xfrm>
          <a:prstGeom prst="rect">
            <a:avLst/>
          </a:prstGeom>
        </p:spPr>
      </p:pic>
      <p:pic>
        <p:nvPicPr>
          <p:cNvPr id="64" name="Picture 63" descr="A blue shirt with pockets&#10;&#10;Description automatically generated">
            <a:extLst>
              <a:ext uri="{FF2B5EF4-FFF2-40B4-BE49-F238E27FC236}">
                <a16:creationId xmlns:a16="http://schemas.microsoft.com/office/drawing/2014/main" id="{FB12FB37-A949-4F3A-A782-D88240E4967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26395" y="1594321"/>
            <a:ext cx="827286" cy="1007542"/>
          </a:xfrm>
          <a:prstGeom prst="rect">
            <a:avLst/>
          </a:prstGeom>
        </p:spPr>
      </p:pic>
      <p:pic>
        <p:nvPicPr>
          <p:cNvPr id="34" name="Picture 33" descr="A black background with a black square&#10;&#10;Description automatically generated with medium confidence">
            <a:extLst>
              <a:ext uri="{FF2B5EF4-FFF2-40B4-BE49-F238E27FC236}">
                <a16:creationId xmlns:a16="http://schemas.microsoft.com/office/drawing/2014/main" id="{693E9993-AA83-499E-997C-954C37942D4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95523" y="1395211"/>
            <a:ext cx="730444" cy="1460887"/>
          </a:xfrm>
          <a:prstGeom prst="rect">
            <a:avLst/>
          </a:prstGeom>
        </p:spPr>
      </p:pic>
      <p:pic>
        <p:nvPicPr>
          <p:cNvPr id="67" name="Picture 66" descr="A black background with a black square&#10;&#10;Description automatically generated with medium confidence">
            <a:extLst>
              <a:ext uri="{FF2B5EF4-FFF2-40B4-BE49-F238E27FC236}">
                <a16:creationId xmlns:a16="http://schemas.microsoft.com/office/drawing/2014/main" id="{97567593-8F05-4ABE-BE01-F1FFA1C778F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64327" y="1410659"/>
            <a:ext cx="730444" cy="1460887"/>
          </a:xfrm>
          <a:prstGeom prst="rect">
            <a:avLst/>
          </a:prstGeom>
        </p:spPr>
      </p:pic>
      <p:pic>
        <p:nvPicPr>
          <p:cNvPr id="68" name="Picture 67" descr="A black background with a black square&#10;&#10;Description automatically generated with medium confidence">
            <a:extLst>
              <a:ext uri="{FF2B5EF4-FFF2-40B4-BE49-F238E27FC236}">
                <a16:creationId xmlns:a16="http://schemas.microsoft.com/office/drawing/2014/main" id="{618C74B7-A904-4B58-B8BB-E691AAF3FB1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70613" y="1410659"/>
            <a:ext cx="730444" cy="1460887"/>
          </a:xfrm>
          <a:prstGeom prst="rect">
            <a:avLst/>
          </a:prstGeom>
        </p:spPr>
      </p:pic>
      <p:pic>
        <p:nvPicPr>
          <p:cNvPr id="37" name="Picture 36" descr="A close-up of a book&#10;&#10;Description automatically generated">
            <a:extLst>
              <a:ext uri="{FF2B5EF4-FFF2-40B4-BE49-F238E27FC236}">
                <a16:creationId xmlns:a16="http://schemas.microsoft.com/office/drawing/2014/main" id="{F055AEAF-8FCB-46D7-A9C1-C226DFF4779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1430" y="1718171"/>
            <a:ext cx="1396340" cy="925075"/>
          </a:xfrm>
          <a:prstGeom prst="rect">
            <a:avLst/>
          </a:prstGeom>
        </p:spPr>
      </p:pic>
      <p:pic>
        <p:nvPicPr>
          <p:cNvPr id="39" name="Picture 38" descr="A magazine with a cat on it&#10;&#10;Description automatically generated">
            <a:extLst>
              <a:ext uri="{FF2B5EF4-FFF2-40B4-BE49-F238E27FC236}">
                <a16:creationId xmlns:a16="http://schemas.microsoft.com/office/drawing/2014/main" id="{F7A83270-E379-4D64-A446-1AF98E7973F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451777" y="1724889"/>
            <a:ext cx="1116190" cy="1074333"/>
          </a:xfrm>
          <a:prstGeom prst="rect">
            <a:avLst/>
          </a:prstGeom>
        </p:spPr>
      </p:pic>
    </p:spTree>
    <p:extLst>
      <p:ext uri="{BB962C8B-B14F-4D97-AF65-F5344CB8AC3E}">
        <p14:creationId xmlns:p14="http://schemas.microsoft.com/office/powerpoint/2010/main" val="3200529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C21D415E-6615-4F81-90D9-ADE02ACFD79F}"/>
              </a:ext>
            </a:extLst>
          </p:cNvPr>
          <p:cNvSpPr/>
          <p:nvPr/>
        </p:nvSpPr>
        <p:spPr>
          <a:xfrm>
            <a:off x="42287" y="449678"/>
            <a:ext cx="5967118" cy="5739876"/>
          </a:xfrm>
          <a:prstGeom prst="rect">
            <a:avLst/>
          </a:prstGeom>
          <a:solidFill>
            <a:srgbClr val="FEF8F8"/>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p:txBody>
      </p:sp>
      <p:sp>
        <p:nvSpPr>
          <p:cNvPr id="17" name="Title 2">
            <a:extLst>
              <a:ext uri="{FF2B5EF4-FFF2-40B4-BE49-F238E27FC236}">
                <a16:creationId xmlns:a16="http://schemas.microsoft.com/office/drawing/2014/main" id="{CFE4521F-0EA8-4F74-9CF4-7B3B5A9B7489}"/>
              </a:ext>
            </a:extLst>
          </p:cNvPr>
          <p:cNvSpPr txBox="1">
            <a:spLocks/>
          </p:cNvSpPr>
          <p:nvPr/>
        </p:nvSpPr>
        <p:spPr>
          <a:xfrm>
            <a:off x="26270" y="843854"/>
            <a:ext cx="5744020"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Ask your partner these questions.</a:t>
            </a:r>
            <a:endParaRPr kumimoji="0" lang="en-US"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sp>
        <p:nvSpPr>
          <p:cNvPr id="18" name="TextBox 7">
            <a:extLst>
              <a:ext uri="{FF2B5EF4-FFF2-40B4-BE49-F238E27FC236}">
                <a16:creationId xmlns:a16="http://schemas.microsoft.com/office/drawing/2014/main" id="{C30B8A2C-3B4A-4472-934C-FDED29623AD8}"/>
              </a:ext>
            </a:extLst>
          </p:cNvPr>
          <p:cNvSpPr txBox="1"/>
          <p:nvPr/>
        </p:nvSpPr>
        <p:spPr>
          <a:xfrm>
            <a:off x="110997" y="2544093"/>
            <a:ext cx="615125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2. </a:t>
            </a:r>
            <a:r>
              <a:rPr kumimoji="0" lang="en-GB" sz="2400" b="0" i="0" u="none" strike="noStrike" kern="0" cap="none" spc="0" normalizeH="0" baseline="0" noProof="0" dirty="0">
                <a:ln>
                  <a:noFill/>
                </a:ln>
                <a:effectLst/>
                <a:uLnTx/>
                <a:uFillTx/>
              </a:rPr>
              <a:t>Where </a:t>
            </a:r>
            <a:r>
              <a:rPr kumimoji="0" lang="en-GB" sz="2400" b="1" i="0" u="none" strike="noStrike" kern="0" cap="none" spc="0" normalizeH="0" baseline="0" noProof="0" dirty="0">
                <a:ln>
                  <a:noFill/>
                </a:ln>
                <a:effectLst/>
                <a:uLnTx/>
                <a:uFillTx/>
              </a:rPr>
              <a:t>are</a:t>
            </a:r>
            <a:r>
              <a:rPr kumimoji="0" lang="en-GB" sz="2400" b="0" i="0" u="none" strike="noStrike" kern="0" cap="none" spc="0" normalizeH="0" baseline="0" noProof="0" dirty="0">
                <a:ln>
                  <a:noFill/>
                </a:ln>
                <a:effectLst/>
                <a:uLnTx/>
                <a:uFillTx/>
              </a:rPr>
              <a:t> </a:t>
            </a:r>
            <a:r>
              <a:rPr kumimoji="0" lang="en-GB" sz="2400" b="1" i="0" u="none" strike="noStrike" kern="0" cap="none" spc="0" normalizeH="0" baseline="0" noProof="0" dirty="0">
                <a:ln>
                  <a:noFill/>
                </a:ln>
                <a:effectLst/>
                <a:uLnTx/>
                <a:uFillTx/>
              </a:rPr>
              <a:t>your</a:t>
            </a:r>
            <a:r>
              <a:rPr kumimoji="0" lang="en-GB" sz="2400" b="0" i="0" u="none" strike="noStrike" kern="0" cap="none" spc="0" normalizeH="0" baseline="0" noProof="0" dirty="0">
                <a:ln>
                  <a:noFill/>
                </a:ln>
                <a:effectLst/>
                <a:uLnTx/>
                <a:uFillTx/>
              </a:rPr>
              <a:t> Spanish books?</a:t>
            </a:r>
          </a:p>
        </p:txBody>
      </p:sp>
      <p:sp>
        <p:nvSpPr>
          <p:cNvPr id="19" name="Title 2">
            <a:extLst>
              <a:ext uri="{FF2B5EF4-FFF2-40B4-BE49-F238E27FC236}">
                <a16:creationId xmlns:a16="http://schemas.microsoft.com/office/drawing/2014/main" id="{9F7E31FD-5B97-468D-875C-D9D1CDCD5ECE}"/>
              </a:ext>
            </a:extLst>
          </p:cNvPr>
          <p:cNvSpPr txBox="1">
            <a:spLocks/>
          </p:cNvSpPr>
          <p:nvPr/>
        </p:nvSpPr>
        <p:spPr>
          <a:xfrm>
            <a:off x="26270" y="1211117"/>
            <a:ext cx="4387700"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Write down the answer.</a:t>
            </a:r>
            <a:endParaRPr kumimoji="0" lang="en-US"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sp>
        <p:nvSpPr>
          <p:cNvPr id="20" name="TextBox 6">
            <a:extLst>
              <a:ext uri="{FF2B5EF4-FFF2-40B4-BE49-F238E27FC236}">
                <a16:creationId xmlns:a16="http://schemas.microsoft.com/office/drawing/2014/main" id="{EA7F2333-FBF2-43CA-910F-29BA196B423B}"/>
              </a:ext>
            </a:extLst>
          </p:cNvPr>
          <p:cNvSpPr txBox="1"/>
          <p:nvPr/>
        </p:nvSpPr>
        <p:spPr>
          <a:xfrm>
            <a:off x="128115" y="1812218"/>
            <a:ext cx="575549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1</a:t>
            </a:r>
            <a:r>
              <a:rPr kumimoji="0" lang="en-GB" sz="2400" b="1" i="0" u="none" strike="noStrike" kern="0" cap="none" spc="0" normalizeH="0" baseline="0" noProof="0">
                <a:ln>
                  <a:noFill/>
                </a:ln>
                <a:effectLst/>
                <a:uLnTx/>
                <a:uFillTx/>
              </a:rPr>
              <a:t>. </a:t>
            </a:r>
            <a:r>
              <a:rPr kumimoji="0" lang="en-GB" sz="2400" b="0" i="0" u="none" strike="noStrike" kern="0" cap="none" spc="0" normalizeH="0" baseline="0" noProof="0">
                <a:ln>
                  <a:noFill/>
                </a:ln>
                <a:effectLst/>
                <a:uLnTx/>
                <a:uFillTx/>
              </a:rPr>
              <a:t>Where </a:t>
            </a:r>
            <a:r>
              <a:rPr kumimoji="0" lang="en-GB" sz="2400" b="1" i="0" u="none" strike="noStrike" kern="0" cap="none" spc="0" normalizeH="0" baseline="0" noProof="0">
                <a:ln>
                  <a:noFill/>
                </a:ln>
                <a:effectLst/>
                <a:uLnTx/>
                <a:uFillTx/>
              </a:rPr>
              <a:t>is your </a:t>
            </a:r>
            <a:r>
              <a:rPr kumimoji="0" lang="en-GB" sz="2400" b="0" i="0" u="none" strike="noStrike" kern="0" cap="none" spc="0" normalizeH="0" baseline="0" noProof="0">
                <a:ln>
                  <a:noFill/>
                </a:ln>
                <a:effectLst/>
                <a:uLnTx/>
                <a:uFillTx/>
              </a:rPr>
              <a:t>pen? </a:t>
            </a:r>
            <a:endParaRPr kumimoji="0" lang="en-GB" sz="2400" b="0" i="0" u="none" strike="noStrike" kern="0" cap="none" spc="0" normalizeH="0" baseline="0" noProof="0" dirty="0">
              <a:ln>
                <a:noFill/>
              </a:ln>
              <a:effectLst/>
              <a:uLnTx/>
              <a:uFillTx/>
            </a:endParaRPr>
          </a:p>
        </p:txBody>
      </p:sp>
      <p:sp>
        <p:nvSpPr>
          <p:cNvPr id="21" name="TextBox 56">
            <a:extLst>
              <a:ext uri="{FF2B5EF4-FFF2-40B4-BE49-F238E27FC236}">
                <a16:creationId xmlns:a16="http://schemas.microsoft.com/office/drawing/2014/main" id="{00DD11DA-1018-48A8-8AE6-81D5A54A1243}"/>
              </a:ext>
            </a:extLst>
          </p:cNvPr>
          <p:cNvSpPr txBox="1"/>
          <p:nvPr/>
        </p:nvSpPr>
        <p:spPr>
          <a:xfrm>
            <a:off x="128115" y="3282923"/>
            <a:ext cx="637360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3. </a:t>
            </a:r>
            <a:r>
              <a:rPr kumimoji="0" lang="en-GB" sz="2400" b="0" i="0" u="none" strike="noStrike" kern="0" cap="none" spc="0" normalizeH="0" baseline="0" noProof="0" dirty="0">
                <a:ln>
                  <a:noFill/>
                </a:ln>
                <a:effectLst/>
                <a:uLnTx/>
                <a:uFillTx/>
              </a:rPr>
              <a:t>Where </a:t>
            </a:r>
            <a:r>
              <a:rPr kumimoji="0" lang="en-GB" sz="2400" b="1" i="0" u="none" strike="noStrike" kern="0" cap="none" spc="0" normalizeH="0" baseline="0" noProof="0" dirty="0">
                <a:ln>
                  <a:noFill/>
                </a:ln>
                <a:effectLst/>
                <a:uLnTx/>
                <a:uFillTx/>
              </a:rPr>
              <a:t>is</a:t>
            </a:r>
            <a:r>
              <a:rPr kumimoji="0" lang="en-GB" sz="2400" b="0" i="0" u="none" strike="noStrike" kern="0" cap="none" spc="0" normalizeH="0" baseline="0" noProof="0" dirty="0">
                <a:ln>
                  <a:noFill/>
                </a:ln>
                <a:effectLst/>
                <a:uLnTx/>
                <a:uFillTx/>
              </a:rPr>
              <a:t> </a:t>
            </a:r>
            <a:r>
              <a:rPr kumimoji="0" lang="en-GB" sz="2400" b="1" i="0" u="none" strike="noStrike" kern="0" cap="none" spc="0" normalizeH="0" baseline="0" noProof="0" dirty="0">
                <a:ln>
                  <a:noFill/>
                </a:ln>
                <a:effectLst/>
                <a:uLnTx/>
                <a:uFillTx/>
              </a:rPr>
              <a:t>your</a:t>
            </a:r>
            <a:r>
              <a:rPr kumimoji="0" lang="en-GB" sz="2400" b="0" i="0" u="none" strike="noStrike" kern="0" cap="none" spc="0" normalizeH="0" baseline="0" noProof="0" dirty="0">
                <a:ln>
                  <a:noFill/>
                </a:ln>
                <a:effectLst/>
                <a:uLnTx/>
                <a:uFillTx/>
              </a:rPr>
              <a:t> bag?</a:t>
            </a:r>
          </a:p>
        </p:txBody>
      </p:sp>
      <p:sp>
        <p:nvSpPr>
          <p:cNvPr id="22" name="TextBox 57">
            <a:extLst>
              <a:ext uri="{FF2B5EF4-FFF2-40B4-BE49-F238E27FC236}">
                <a16:creationId xmlns:a16="http://schemas.microsoft.com/office/drawing/2014/main" id="{2206DC97-C1DB-4C43-B83A-051B7E1FF61A}"/>
              </a:ext>
            </a:extLst>
          </p:cNvPr>
          <p:cNvSpPr txBox="1"/>
          <p:nvPr/>
        </p:nvSpPr>
        <p:spPr>
          <a:xfrm>
            <a:off x="121066" y="4017705"/>
            <a:ext cx="614118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4. </a:t>
            </a:r>
            <a:r>
              <a:rPr kumimoji="0" lang="en-GB" sz="2400" b="0" i="0" u="none" strike="noStrike" kern="0" cap="none" spc="0" normalizeH="0" baseline="0" noProof="0">
                <a:ln>
                  <a:noFill/>
                </a:ln>
                <a:effectLst/>
                <a:uLnTx/>
                <a:uFillTx/>
              </a:rPr>
              <a:t>Where </a:t>
            </a:r>
            <a:r>
              <a:rPr kumimoji="0" lang="en-GB" sz="2400" b="1" i="0" u="none" strike="noStrike" kern="0" cap="none" spc="0" normalizeH="0" baseline="0" noProof="0">
                <a:ln>
                  <a:noFill/>
                </a:ln>
                <a:effectLst/>
                <a:uLnTx/>
                <a:uFillTx/>
              </a:rPr>
              <a:t>is your </a:t>
            </a:r>
            <a:r>
              <a:rPr kumimoji="0" lang="en-GB" sz="2400" b="0" i="0" u="none" strike="noStrike" kern="0" cap="none" spc="0" normalizeH="0" baseline="0" noProof="0">
                <a:ln>
                  <a:noFill/>
                </a:ln>
                <a:effectLst/>
                <a:uLnTx/>
                <a:uFillTx/>
              </a:rPr>
              <a:t>key?</a:t>
            </a:r>
            <a:endParaRPr kumimoji="0" lang="en-GB" sz="2400" b="0" i="0" u="none" strike="noStrike" kern="0" cap="none" spc="0" normalizeH="0" baseline="0" noProof="0" dirty="0">
              <a:ln>
                <a:noFill/>
              </a:ln>
              <a:effectLst/>
              <a:uLnTx/>
              <a:uFillTx/>
            </a:endParaRPr>
          </a:p>
        </p:txBody>
      </p:sp>
      <p:sp>
        <p:nvSpPr>
          <p:cNvPr id="23" name="TextBox 59">
            <a:extLst>
              <a:ext uri="{FF2B5EF4-FFF2-40B4-BE49-F238E27FC236}">
                <a16:creationId xmlns:a16="http://schemas.microsoft.com/office/drawing/2014/main" id="{BF2B56CF-E4A7-4C99-9800-DDB902EC8C48}"/>
              </a:ext>
            </a:extLst>
          </p:cNvPr>
          <p:cNvSpPr txBox="1"/>
          <p:nvPr/>
        </p:nvSpPr>
        <p:spPr>
          <a:xfrm>
            <a:off x="136809" y="5450591"/>
            <a:ext cx="671482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6. </a:t>
            </a:r>
            <a:r>
              <a:rPr kumimoji="0" lang="en-GB" sz="2400" b="0" i="0" u="none" strike="noStrike" kern="0" cap="none" spc="0" normalizeH="0" baseline="0" noProof="0" dirty="0">
                <a:ln>
                  <a:noFill/>
                </a:ln>
                <a:effectLst/>
                <a:uLnTx/>
                <a:uFillTx/>
              </a:rPr>
              <a:t>Where </a:t>
            </a:r>
            <a:r>
              <a:rPr kumimoji="0" lang="en-GB" sz="2400" b="1" i="0" u="none" strike="noStrike" kern="0" cap="none" spc="0" normalizeH="0" baseline="0" noProof="0" dirty="0">
                <a:ln>
                  <a:noFill/>
                </a:ln>
                <a:effectLst/>
                <a:uLnTx/>
                <a:uFillTx/>
              </a:rPr>
              <a:t>are</a:t>
            </a:r>
            <a:r>
              <a:rPr kumimoji="0" lang="en-GB" sz="2400" b="0" i="0" u="none" strike="noStrike" kern="0" cap="none" spc="0" normalizeH="0" baseline="0" noProof="0" dirty="0">
                <a:ln>
                  <a:noFill/>
                </a:ln>
                <a:effectLst/>
                <a:uLnTx/>
                <a:uFillTx/>
              </a:rPr>
              <a:t> </a:t>
            </a:r>
            <a:r>
              <a:rPr kumimoji="0" lang="en-GB" sz="2400" b="1" i="0" u="none" strike="noStrike" kern="0" cap="none" spc="0" normalizeH="0" baseline="0" noProof="0" dirty="0">
                <a:ln>
                  <a:noFill/>
                </a:ln>
                <a:effectLst/>
                <a:uLnTx/>
                <a:uFillTx/>
              </a:rPr>
              <a:t>your</a:t>
            </a:r>
            <a:r>
              <a:rPr kumimoji="0" lang="en-GB" sz="2400" b="0" i="0" u="none" strike="noStrike" kern="0" cap="none" spc="0" normalizeH="0" baseline="0" noProof="0" dirty="0">
                <a:ln>
                  <a:noFill/>
                </a:ln>
                <a:effectLst/>
                <a:uLnTx/>
                <a:uFillTx/>
              </a:rPr>
              <a:t> new shoes?</a:t>
            </a:r>
          </a:p>
        </p:txBody>
      </p:sp>
      <p:sp>
        <p:nvSpPr>
          <p:cNvPr id="24" name="TextBox 58">
            <a:extLst>
              <a:ext uri="{FF2B5EF4-FFF2-40B4-BE49-F238E27FC236}">
                <a16:creationId xmlns:a16="http://schemas.microsoft.com/office/drawing/2014/main" id="{98B8702C-A65C-4D41-82A8-20710C1B17EF}"/>
              </a:ext>
            </a:extLst>
          </p:cNvPr>
          <p:cNvSpPr txBox="1"/>
          <p:nvPr/>
        </p:nvSpPr>
        <p:spPr>
          <a:xfrm>
            <a:off x="105050" y="4734148"/>
            <a:ext cx="618697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5. </a:t>
            </a:r>
            <a:r>
              <a:rPr kumimoji="0" lang="en-GB" sz="2400" b="0" i="0" u="none" strike="noStrike" kern="0" cap="none" spc="0" normalizeH="0" baseline="0" noProof="0" dirty="0">
                <a:ln>
                  <a:noFill/>
                </a:ln>
                <a:effectLst/>
                <a:uLnTx/>
                <a:uFillTx/>
              </a:rPr>
              <a:t>Where </a:t>
            </a:r>
            <a:r>
              <a:rPr kumimoji="0" lang="en-GB" sz="2400" b="1" i="0" u="none" strike="noStrike" kern="0" cap="none" spc="0" normalizeH="0" baseline="0" noProof="0" dirty="0">
                <a:ln>
                  <a:noFill/>
                </a:ln>
                <a:effectLst/>
                <a:uLnTx/>
                <a:uFillTx/>
              </a:rPr>
              <a:t> are your </a:t>
            </a:r>
            <a:r>
              <a:rPr kumimoji="0" lang="en-GB" sz="2400" b="0" i="0" u="none" strike="noStrike" kern="0" cap="none" spc="0" normalizeH="0" baseline="0" noProof="0" dirty="0">
                <a:ln>
                  <a:noFill/>
                </a:ln>
                <a:effectLst/>
                <a:uLnTx/>
                <a:uFillTx/>
              </a:rPr>
              <a:t>coins?</a:t>
            </a:r>
          </a:p>
        </p:txBody>
      </p:sp>
      <p:cxnSp>
        <p:nvCxnSpPr>
          <p:cNvPr id="25" name="Straight Connector 24">
            <a:extLst>
              <a:ext uri="{FF2B5EF4-FFF2-40B4-BE49-F238E27FC236}">
                <a16:creationId xmlns:a16="http://schemas.microsoft.com/office/drawing/2014/main" id="{DC51FA4F-E293-4B43-8D86-14E36638D16A}"/>
              </a:ext>
            </a:extLst>
          </p:cNvPr>
          <p:cNvCxnSpPr/>
          <p:nvPr/>
        </p:nvCxnSpPr>
        <p:spPr>
          <a:xfrm>
            <a:off x="508385" y="2544093"/>
            <a:ext cx="2717415" cy="0"/>
          </a:xfrm>
          <a:prstGeom prst="line">
            <a:avLst/>
          </a:prstGeom>
          <a:noFill/>
          <a:ln w="19050" cap="flat" cmpd="sng" algn="ctr">
            <a:solidFill>
              <a:srgbClr val="002060"/>
            </a:solidFill>
            <a:prstDash val="sysDot"/>
            <a:miter lim="800000"/>
          </a:ln>
          <a:effectLst/>
        </p:spPr>
      </p:cxnSp>
      <p:cxnSp>
        <p:nvCxnSpPr>
          <p:cNvPr id="26" name="Straight Connector 25">
            <a:extLst>
              <a:ext uri="{FF2B5EF4-FFF2-40B4-BE49-F238E27FC236}">
                <a16:creationId xmlns:a16="http://schemas.microsoft.com/office/drawing/2014/main" id="{BB5A4FAE-1FA1-42E4-9D94-6FD18B29A3B1}"/>
              </a:ext>
            </a:extLst>
          </p:cNvPr>
          <p:cNvCxnSpPr/>
          <p:nvPr/>
        </p:nvCxnSpPr>
        <p:spPr>
          <a:xfrm>
            <a:off x="508385" y="3322458"/>
            <a:ext cx="2761940" cy="0"/>
          </a:xfrm>
          <a:prstGeom prst="line">
            <a:avLst/>
          </a:prstGeom>
          <a:noFill/>
          <a:ln w="19050" cap="flat" cmpd="sng" algn="ctr">
            <a:solidFill>
              <a:srgbClr val="002060"/>
            </a:solidFill>
            <a:prstDash val="sysDot"/>
            <a:miter lim="800000"/>
          </a:ln>
          <a:effectLst/>
        </p:spPr>
      </p:cxnSp>
      <p:cxnSp>
        <p:nvCxnSpPr>
          <p:cNvPr id="27" name="Straight Connector 26">
            <a:extLst>
              <a:ext uri="{FF2B5EF4-FFF2-40B4-BE49-F238E27FC236}">
                <a16:creationId xmlns:a16="http://schemas.microsoft.com/office/drawing/2014/main" id="{2200C0B4-8288-4CA6-ADE2-1FB2634DAF2D}"/>
              </a:ext>
            </a:extLst>
          </p:cNvPr>
          <p:cNvCxnSpPr/>
          <p:nvPr/>
        </p:nvCxnSpPr>
        <p:spPr>
          <a:xfrm flipV="1">
            <a:off x="508385" y="4014504"/>
            <a:ext cx="2717415" cy="16793"/>
          </a:xfrm>
          <a:prstGeom prst="line">
            <a:avLst/>
          </a:prstGeom>
          <a:noFill/>
          <a:ln w="19050" cap="flat" cmpd="sng" algn="ctr">
            <a:solidFill>
              <a:srgbClr val="002060"/>
            </a:solidFill>
            <a:prstDash val="sysDot"/>
            <a:miter lim="800000"/>
          </a:ln>
          <a:effectLst/>
        </p:spPr>
      </p:cxnSp>
      <p:cxnSp>
        <p:nvCxnSpPr>
          <p:cNvPr id="28" name="Straight Connector 27">
            <a:extLst>
              <a:ext uri="{FF2B5EF4-FFF2-40B4-BE49-F238E27FC236}">
                <a16:creationId xmlns:a16="http://schemas.microsoft.com/office/drawing/2014/main" id="{67C36933-5227-4F93-81A3-CF33349C4E71}"/>
              </a:ext>
            </a:extLst>
          </p:cNvPr>
          <p:cNvCxnSpPr/>
          <p:nvPr/>
        </p:nvCxnSpPr>
        <p:spPr>
          <a:xfrm flipV="1">
            <a:off x="508385" y="4730287"/>
            <a:ext cx="2717415" cy="29493"/>
          </a:xfrm>
          <a:prstGeom prst="line">
            <a:avLst/>
          </a:prstGeom>
          <a:noFill/>
          <a:ln w="19050" cap="flat" cmpd="sng" algn="ctr">
            <a:solidFill>
              <a:srgbClr val="002060"/>
            </a:solidFill>
            <a:prstDash val="sysDot"/>
            <a:miter lim="800000"/>
          </a:ln>
          <a:effectLst/>
        </p:spPr>
      </p:cxnSp>
      <p:cxnSp>
        <p:nvCxnSpPr>
          <p:cNvPr id="29" name="Straight Connector 28">
            <a:extLst>
              <a:ext uri="{FF2B5EF4-FFF2-40B4-BE49-F238E27FC236}">
                <a16:creationId xmlns:a16="http://schemas.microsoft.com/office/drawing/2014/main" id="{779DAF92-BC16-4C4F-AD60-7517BCE965F1}"/>
              </a:ext>
            </a:extLst>
          </p:cNvPr>
          <p:cNvCxnSpPr/>
          <p:nvPr/>
        </p:nvCxnSpPr>
        <p:spPr>
          <a:xfrm flipV="1">
            <a:off x="508385" y="5450591"/>
            <a:ext cx="2717415" cy="4093"/>
          </a:xfrm>
          <a:prstGeom prst="line">
            <a:avLst/>
          </a:prstGeom>
          <a:noFill/>
          <a:ln w="19050" cap="flat" cmpd="sng" algn="ctr">
            <a:solidFill>
              <a:srgbClr val="002060"/>
            </a:solidFill>
            <a:prstDash val="sysDot"/>
            <a:miter lim="800000"/>
          </a:ln>
          <a:effectLst/>
        </p:spPr>
      </p:cxnSp>
      <p:cxnSp>
        <p:nvCxnSpPr>
          <p:cNvPr id="30" name="Straight Connector 29">
            <a:extLst>
              <a:ext uri="{FF2B5EF4-FFF2-40B4-BE49-F238E27FC236}">
                <a16:creationId xmlns:a16="http://schemas.microsoft.com/office/drawing/2014/main" id="{F80629C6-6892-434B-986F-AAE5580725DC}"/>
              </a:ext>
            </a:extLst>
          </p:cNvPr>
          <p:cNvCxnSpPr/>
          <p:nvPr/>
        </p:nvCxnSpPr>
        <p:spPr>
          <a:xfrm>
            <a:off x="508385" y="6138754"/>
            <a:ext cx="2717415" cy="1696"/>
          </a:xfrm>
          <a:prstGeom prst="line">
            <a:avLst/>
          </a:prstGeom>
          <a:noFill/>
          <a:ln w="19050" cap="flat" cmpd="sng" algn="ctr">
            <a:solidFill>
              <a:srgbClr val="002060"/>
            </a:solidFill>
            <a:prstDash val="sysDot"/>
            <a:miter lim="800000"/>
          </a:ln>
          <a:effectLst/>
        </p:spPr>
      </p:cxnSp>
      <p:sp>
        <p:nvSpPr>
          <p:cNvPr id="31" name="Title 2">
            <a:extLst>
              <a:ext uri="{FF2B5EF4-FFF2-40B4-BE49-F238E27FC236}">
                <a16:creationId xmlns:a16="http://schemas.microsoft.com/office/drawing/2014/main" id="{CA4A705C-8CEE-4333-B883-37297E3F695A}"/>
              </a:ext>
            </a:extLst>
          </p:cNvPr>
          <p:cNvSpPr txBox="1">
            <a:spLocks/>
          </p:cNvSpPr>
          <p:nvPr/>
        </p:nvSpPr>
        <p:spPr>
          <a:xfrm>
            <a:off x="42287" y="368882"/>
            <a:ext cx="4387700"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a:ln>
                  <a:noFill/>
                </a:ln>
                <a:solidFill>
                  <a:schemeClr val="tx1"/>
                </a:solidFill>
                <a:effectLst/>
                <a:uLnTx/>
                <a:uFillTx/>
                <a:latin typeface="Century Gothic" panose="020B0502020202020204" pitchFamily="34" charset="0"/>
                <a:ea typeface="+mj-ea"/>
                <a:cs typeface="+mj-cs"/>
              </a:rPr>
              <a:t>Persona A</a:t>
            </a:r>
            <a:endParaRPr kumimoji="0" lang="en-US"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sp>
        <p:nvSpPr>
          <p:cNvPr id="32" name="Rectangle 31">
            <a:extLst>
              <a:ext uri="{FF2B5EF4-FFF2-40B4-BE49-F238E27FC236}">
                <a16:creationId xmlns:a16="http://schemas.microsoft.com/office/drawing/2014/main" id="{0DBAAE0B-FBA0-4BE0-ACAD-1556B8443D24}"/>
              </a:ext>
            </a:extLst>
          </p:cNvPr>
          <p:cNvSpPr/>
          <p:nvPr/>
        </p:nvSpPr>
        <p:spPr>
          <a:xfrm>
            <a:off x="6208163" y="434899"/>
            <a:ext cx="5967118" cy="5739876"/>
          </a:xfrm>
          <a:prstGeom prst="rect">
            <a:avLst/>
          </a:prstGeom>
          <a:solidFill>
            <a:srgbClr val="FEF8F8"/>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p:txBody>
      </p:sp>
      <p:sp>
        <p:nvSpPr>
          <p:cNvPr id="33" name="Title 2">
            <a:extLst>
              <a:ext uri="{FF2B5EF4-FFF2-40B4-BE49-F238E27FC236}">
                <a16:creationId xmlns:a16="http://schemas.microsoft.com/office/drawing/2014/main" id="{DF4C6069-6A46-444D-9D59-FB869FF689E2}"/>
              </a:ext>
            </a:extLst>
          </p:cNvPr>
          <p:cNvSpPr txBox="1">
            <a:spLocks/>
          </p:cNvSpPr>
          <p:nvPr/>
        </p:nvSpPr>
        <p:spPr>
          <a:xfrm>
            <a:off x="6270926" y="773941"/>
            <a:ext cx="5744020" cy="36031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Ask your partner these questions.</a:t>
            </a:r>
            <a:endParaRPr kumimoji="0" lang="en-US"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sp>
        <p:nvSpPr>
          <p:cNvPr id="34" name="TextBox 7">
            <a:extLst>
              <a:ext uri="{FF2B5EF4-FFF2-40B4-BE49-F238E27FC236}">
                <a16:creationId xmlns:a16="http://schemas.microsoft.com/office/drawing/2014/main" id="{786CE5C1-BB72-4994-B2BD-C6946A8E2B0F}"/>
              </a:ext>
            </a:extLst>
          </p:cNvPr>
          <p:cNvSpPr txBox="1"/>
          <p:nvPr/>
        </p:nvSpPr>
        <p:spPr>
          <a:xfrm>
            <a:off x="6276874" y="2529314"/>
            <a:ext cx="594014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2. </a:t>
            </a:r>
            <a:r>
              <a:rPr kumimoji="0" lang="en-GB" sz="2400" b="0" i="0" u="none" strike="noStrike" kern="0" cap="none" spc="0" normalizeH="0" baseline="0" noProof="0" dirty="0">
                <a:ln>
                  <a:noFill/>
                </a:ln>
                <a:effectLst/>
                <a:uLnTx/>
                <a:uFillTx/>
              </a:rPr>
              <a:t>Where </a:t>
            </a:r>
            <a:r>
              <a:rPr kumimoji="0" lang="en-GB" sz="2400" b="1" i="0" u="none" strike="noStrike" kern="0" cap="none" spc="0" normalizeH="0" baseline="0" noProof="0" dirty="0">
                <a:ln>
                  <a:noFill/>
                </a:ln>
                <a:effectLst/>
                <a:uLnTx/>
                <a:uFillTx/>
              </a:rPr>
              <a:t>are</a:t>
            </a:r>
            <a:r>
              <a:rPr kumimoji="0" lang="en-GB" sz="2400" b="0" i="0" u="none" strike="noStrike" kern="0" cap="none" spc="0" normalizeH="0" baseline="0" noProof="0" dirty="0">
                <a:ln>
                  <a:noFill/>
                </a:ln>
                <a:effectLst/>
                <a:uLnTx/>
                <a:uFillTx/>
              </a:rPr>
              <a:t> </a:t>
            </a:r>
            <a:r>
              <a:rPr kumimoji="0" lang="en-GB" sz="2400" b="1" i="0" u="none" strike="noStrike" kern="0" cap="none" spc="0" normalizeH="0" baseline="0" noProof="0" dirty="0">
                <a:ln>
                  <a:noFill/>
                </a:ln>
                <a:effectLst/>
                <a:uLnTx/>
                <a:uFillTx/>
              </a:rPr>
              <a:t>my</a:t>
            </a:r>
            <a:r>
              <a:rPr kumimoji="0" lang="en-GB" sz="2400" b="0" i="0" u="none" strike="noStrike" kern="0" cap="none" spc="0" normalizeH="0" baseline="0" noProof="0" dirty="0">
                <a:ln>
                  <a:noFill/>
                </a:ln>
                <a:effectLst/>
                <a:uLnTx/>
                <a:uFillTx/>
              </a:rPr>
              <a:t> black trousers?</a:t>
            </a:r>
          </a:p>
        </p:txBody>
      </p:sp>
      <p:sp>
        <p:nvSpPr>
          <p:cNvPr id="35" name="Title 2">
            <a:extLst>
              <a:ext uri="{FF2B5EF4-FFF2-40B4-BE49-F238E27FC236}">
                <a16:creationId xmlns:a16="http://schemas.microsoft.com/office/drawing/2014/main" id="{5663E7E8-058E-481E-A38D-51056F5D333D}"/>
              </a:ext>
            </a:extLst>
          </p:cNvPr>
          <p:cNvSpPr txBox="1">
            <a:spLocks/>
          </p:cNvSpPr>
          <p:nvPr/>
        </p:nvSpPr>
        <p:spPr>
          <a:xfrm>
            <a:off x="6270926" y="1044151"/>
            <a:ext cx="4387700" cy="494629"/>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Write down the answer.</a:t>
            </a:r>
            <a:endParaRPr kumimoji="0" lang="en-US"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sp>
        <p:nvSpPr>
          <p:cNvPr id="36" name="TextBox 6">
            <a:extLst>
              <a:ext uri="{FF2B5EF4-FFF2-40B4-BE49-F238E27FC236}">
                <a16:creationId xmlns:a16="http://schemas.microsoft.com/office/drawing/2014/main" id="{17C19E78-2966-4B61-9DB5-FD5620E6DB08}"/>
              </a:ext>
            </a:extLst>
          </p:cNvPr>
          <p:cNvSpPr txBox="1"/>
          <p:nvPr/>
        </p:nvSpPr>
        <p:spPr>
          <a:xfrm>
            <a:off x="6293991" y="1797439"/>
            <a:ext cx="575549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1. </a:t>
            </a:r>
            <a:r>
              <a:rPr kumimoji="0" lang="en-GB" sz="2400" b="0" i="0" u="none" strike="noStrike" kern="0" cap="none" spc="0" normalizeH="0" baseline="0" noProof="0">
                <a:ln>
                  <a:noFill/>
                </a:ln>
                <a:effectLst/>
                <a:uLnTx/>
                <a:uFillTx/>
              </a:rPr>
              <a:t>Where </a:t>
            </a:r>
            <a:r>
              <a:rPr kumimoji="0" lang="en-GB" sz="2400" b="1" i="0" u="none" strike="noStrike" kern="0" cap="none" spc="0" normalizeH="0" baseline="0" noProof="0">
                <a:ln>
                  <a:noFill/>
                </a:ln>
                <a:effectLst/>
                <a:uLnTx/>
                <a:uFillTx/>
              </a:rPr>
              <a:t>are</a:t>
            </a:r>
            <a:r>
              <a:rPr kumimoji="0" lang="en-GB" sz="2400" b="0" i="0" u="none" strike="noStrike" kern="0" cap="none" spc="0" normalizeH="0" baseline="0" noProof="0">
                <a:ln>
                  <a:noFill/>
                </a:ln>
                <a:effectLst/>
                <a:uLnTx/>
                <a:uFillTx/>
              </a:rPr>
              <a:t> </a:t>
            </a:r>
            <a:r>
              <a:rPr kumimoji="0" lang="en-GB" sz="2400" b="1" i="0" u="none" strike="noStrike" kern="0" cap="none" spc="0" normalizeH="0" baseline="0" noProof="0">
                <a:ln>
                  <a:noFill/>
                </a:ln>
                <a:effectLst/>
                <a:uLnTx/>
                <a:uFillTx/>
              </a:rPr>
              <a:t>my</a:t>
            </a:r>
            <a:r>
              <a:rPr kumimoji="0" lang="en-GB" sz="2400" b="0" i="0" u="none" strike="noStrike" kern="0" cap="none" spc="0" normalizeH="0" baseline="0" noProof="0">
                <a:ln>
                  <a:noFill/>
                </a:ln>
                <a:effectLst/>
                <a:uLnTx/>
                <a:uFillTx/>
              </a:rPr>
              <a:t> magazines?</a:t>
            </a:r>
            <a:endParaRPr kumimoji="0" lang="en-GB" sz="2400" b="0" i="0" u="none" strike="noStrike" kern="0" cap="none" spc="0" normalizeH="0" baseline="0" noProof="0" dirty="0">
              <a:ln>
                <a:noFill/>
              </a:ln>
              <a:effectLst/>
              <a:uLnTx/>
              <a:uFillTx/>
            </a:endParaRPr>
          </a:p>
        </p:txBody>
      </p:sp>
      <p:sp>
        <p:nvSpPr>
          <p:cNvPr id="37" name="TextBox 56">
            <a:extLst>
              <a:ext uri="{FF2B5EF4-FFF2-40B4-BE49-F238E27FC236}">
                <a16:creationId xmlns:a16="http://schemas.microsoft.com/office/drawing/2014/main" id="{CBB51AEE-13D0-40A2-807D-45B8738973D4}"/>
              </a:ext>
            </a:extLst>
          </p:cNvPr>
          <p:cNvSpPr txBox="1"/>
          <p:nvPr/>
        </p:nvSpPr>
        <p:spPr>
          <a:xfrm>
            <a:off x="6293991" y="3268144"/>
            <a:ext cx="594014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3. </a:t>
            </a:r>
            <a:r>
              <a:rPr kumimoji="0" lang="en-GB" sz="2400" b="0" i="0" u="none" strike="noStrike" kern="0" cap="none" spc="0" normalizeH="0" baseline="0" noProof="0">
                <a:ln>
                  <a:noFill/>
                </a:ln>
                <a:effectLst/>
                <a:uLnTx/>
                <a:uFillTx/>
              </a:rPr>
              <a:t>Where </a:t>
            </a:r>
            <a:r>
              <a:rPr kumimoji="0" lang="en-GB" sz="2400" b="1" i="0" u="none" strike="noStrike" kern="0" cap="none" spc="0" normalizeH="0" baseline="0" noProof="0">
                <a:ln>
                  <a:noFill/>
                </a:ln>
                <a:effectLst/>
                <a:uLnTx/>
                <a:uFillTx/>
              </a:rPr>
              <a:t>is my</a:t>
            </a:r>
            <a:r>
              <a:rPr kumimoji="0" lang="en-GB" sz="2400" b="0" i="0" u="none" strike="noStrike" kern="0" cap="none" spc="0" normalizeH="0" baseline="0" noProof="0">
                <a:ln>
                  <a:noFill/>
                </a:ln>
                <a:effectLst/>
                <a:uLnTx/>
                <a:uFillTx/>
              </a:rPr>
              <a:t> shirt?</a:t>
            </a:r>
            <a:endParaRPr kumimoji="0" lang="en-GB" sz="2400" b="0" i="0" u="none" strike="noStrike" kern="0" cap="none" spc="0" normalizeH="0" baseline="0" noProof="0" dirty="0">
              <a:ln>
                <a:noFill/>
              </a:ln>
              <a:effectLst/>
              <a:uLnTx/>
              <a:uFillTx/>
            </a:endParaRPr>
          </a:p>
        </p:txBody>
      </p:sp>
      <p:sp>
        <p:nvSpPr>
          <p:cNvPr id="38" name="TextBox 57">
            <a:extLst>
              <a:ext uri="{FF2B5EF4-FFF2-40B4-BE49-F238E27FC236}">
                <a16:creationId xmlns:a16="http://schemas.microsoft.com/office/drawing/2014/main" id="{7D3A5163-D646-4189-A0CF-20D5FC3D0E27}"/>
              </a:ext>
            </a:extLst>
          </p:cNvPr>
          <p:cNvSpPr txBox="1"/>
          <p:nvPr/>
        </p:nvSpPr>
        <p:spPr>
          <a:xfrm>
            <a:off x="6286943" y="4002926"/>
            <a:ext cx="594014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4. </a:t>
            </a:r>
            <a:r>
              <a:rPr kumimoji="0" lang="en-GB" sz="2400" b="0" i="0" u="none" strike="noStrike" kern="0" cap="none" spc="0" normalizeH="0" baseline="0" noProof="0">
                <a:ln>
                  <a:noFill/>
                </a:ln>
                <a:effectLst/>
                <a:uLnTx/>
                <a:uFillTx/>
              </a:rPr>
              <a:t>Where </a:t>
            </a:r>
            <a:r>
              <a:rPr kumimoji="0" lang="en-GB" sz="2400" b="1" i="0" u="none" strike="noStrike" kern="0" cap="none" spc="0" normalizeH="0" baseline="0" noProof="0">
                <a:ln>
                  <a:noFill/>
                </a:ln>
                <a:effectLst/>
                <a:uLnTx/>
                <a:uFillTx/>
              </a:rPr>
              <a:t>is my</a:t>
            </a:r>
            <a:r>
              <a:rPr kumimoji="0" lang="en-GB" sz="2400" b="0" i="0" u="none" strike="noStrike" kern="0" cap="none" spc="0" normalizeH="0" baseline="0" noProof="0">
                <a:ln>
                  <a:noFill/>
                </a:ln>
                <a:effectLst/>
                <a:uLnTx/>
                <a:uFillTx/>
              </a:rPr>
              <a:t> English book?</a:t>
            </a:r>
            <a:endParaRPr kumimoji="0" lang="en-GB" sz="2400" b="0" i="0" u="none" strike="noStrike" kern="0" cap="none" spc="0" normalizeH="0" baseline="0" noProof="0" dirty="0">
              <a:ln>
                <a:noFill/>
              </a:ln>
              <a:effectLst/>
              <a:uLnTx/>
              <a:uFillTx/>
            </a:endParaRPr>
          </a:p>
        </p:txBody>
      </p:sp>
      <p:sp>
        <p:nvSpPr>
          <p:cNvPr id="39" name="TextBox 59">
            <a:extLst>
              <a:ext uri="{FF2B5EF4-FFF2-40B4-BE49-F238E27FC236}">
                <a16:creationId xmlns:a16="http://schemas.microsoft.com/office/drawing/2014/main" id="{6CA75273-50E3-484E-BB49-2792D6894DC0}"/>
              </a:ext>
            </a:extLst>
          </p:cNvPr>
          <p:cNvSpPr txBox="1"/>
          <p:nvPr/>
        </p:nvSpPr>
        <p:spPr>
          <a:xfrm>
            <a:off x="6302685" y="5435812"/>
            <a:ext cx="594014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6. </a:t>
            </a:r>
            <a:r>
              <a:rPr kumimoji="0" lang="en-GB" sz="2400" b="0" i="0" u="none" strike="noStrike" kern="0" cap="none" spc="0" normalizeH="0" baseline="0" noProof="0" dirty="0">
                <a:ln>
                  <a:noFill/>
                </a:ln>
                <a:effectLst/>
                <a:uLnTx/>
                <a:uFillTx/>
              </a:rPr>
              <a:t>Where </a:t>
            </a:r>
            <a:r>
              <a:rPr kumimoji="0" lang="en-GB" sz="2400" b="1" i="0" u="none" strike="noStrike" kern="0" cap="none" spc="0" normalizeH="0" baseline="0" noProof="0" dirty="0">
                <a:ln>
                  <a:noFill/>
                </a:ln>
                <a:effectLst/>
                <a:uLnTx/>
                <a:uFillTx/>
              </a:rPr>
              <a:t>are</a:t>
            </a:r>
            <a:r>
              <a:rPr kumimoji="0" lang="en-GB" sz="2400" b="0" i="0" u="none" strike="noStrike" kern="0" cap="none" spc="0" normalizeH="0" baseline="0" noProof="0" dirty="0">
                <a:ln>
                  <a:noFill/>
                </a:ln>
                <a:effectLst/>
                <a:uLnTx/>
                <a:uFillTx/>
              </a:rPr>
              <a:t> </a:t>
            </a:r>
            <a:r>
              <a:rPr kumimoji="0" lang="en-GB" sz="2400" b="1" i="0" u="none" strike="noStrike" kern="0" cap="none" spc="0" normalizeH="0" baseline="0" noProof="0" dirty="0">
                <a:ln>
                  <a:noFill/>
                </a:ln>
                <a:effectLst/>
                <a:uLnTx/>
                <a:uFillTx/>
              </a:rPr>
              <a:t>my</a:t>
            </a:r>
            <a:r>
              <a:rPr kumimoji="0" lang="en-GB" sz="2400" b="0" i="0" u="none" strike="noStrike" kern="0" cap="none" spc="0" normalizeH="0" baseline="0" noProof="0" dirty="0">
                <a:ln>
                  <a:noFill/>
                </a:ln>
                <a:effectLst/>
                <a:uLnTx/>
                <a:uFillTx/>
              </a:rPr>
              <a:t> drawings?</a:t>
            </a:r>
          </a:p>
        </p:txBody>
      </p:sp>
      <p:sp>
        <p:nvSpPr>
          <p:cNvPr id="40" name="TextBox 58">
            <a:extLst>
              <a:ext uri="{FF2B5EF4-FFF2-40B4-BE49-F238E27FC236}">
                <a16:creationId xmlns:a16="http://schemas.microsoft.com/office/drawing/2014/main" id="{326BEE0C-62DF-45DA-AEAA-A249A766053E}"/>
              </a:ext>
            </a:extLst>
          </p:cNvPr>
          <p:cNvSpPr txBox="1"/>
          <p:nvPr/>
        </p:nvSpPr>
        <p:spPr>
          <a:xfrm>
            <a:off x="6270926" y="4719369"/>
            <a:ext cx="594014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5. </a:t>
            </a:r>
            <a:r>
              <a:rPr kumimoji="0" lang="en-GB" sz="2400" b="0" i="0" u="none" strike="noStrike" kern="0" cap="none" spc="0" normalizeH="0" baseline="0" noProof="0">
                <a:ln>
                  <a:noFill/>
                </a:ln>
                <a:effectLst/>
                <a:uLnTx/>
                <a:uFillTx/>
              </a:rPr>
              <a:t>Where </a:t>
            </a:r>
            <a:r>
              <a:rPr kumimoji="0" lang="en-GB" sz="2400" b="1" i="0" u="none" strike="noStrike" kern="0" cap="none" spc="0" normalizeH="0" baseline="0" noProof="0">
                <a:ln>
                  <a:noFill/>
                </a:ln>
                <a:effectLst/>
                <a:uLnTx/>
                <a:uFillTx/>
              </a:rPr>
              <a:t>is</a:t>
            </a:r>
            <a:r>
              <a:rPr kumimoji="0" lang="en-GB" sz="2400" b="0" i="0" u="none" strike="noStrike" kern="0" cap="none" spc="0" normalizeH="0" baseline="0" noProof="0">
                <a:ln>
                  <a:noFill/>
                </a:ln>
                <a:effectLst/>
                <a:uLnTx/>
                <a:uFillTx/>
              </a:rPr>
              <a:t> </a:t>
            </a:r>
            <a:r>
              <a:rPr kumimoji="0" lang="en-GB" sz="2400" b="1" i="0" u="none" strike="noStrike" kern="0" cap="none" spc="0" normalizeH="0" baseline="0" noProof="0">
                <a:ln>
                  <a:noFill/>
                </a:ln>
                <a:effectLst/>
                <a:uLnTx/>
                <a:uFillTx/>
              </a:rPr>
              <a:t>my</a:t>
            </a:r>
            <a:r>
              <a:rPr kumimoji="0" lang="en-GB" sz="2400" b="0" i="0" u="none" strike="noStrike" kern="0" cap="none" spc="0" normalizeH="0" baseline="0" noProof="0">
                <a:ln>
                  <a:noFill/>
                </a:ln>
                <a:effectLst/>
                <a:uLnTx/>
                <a:uFillTx/>
              </a:rPr>
              <a:t> photo?</a:t>
            </a:r>
            <a:endParaRPr kumimoji="0" lang="en-GB" sz="2400" b="0" i="0" u="none" strike="noStrike" kern="0" cap="none" spc="0" normalizeH="0" baseline="0" noProof="0" dirty="0">
              <a:ln>
                <a:noFill/>
              </a:ln>
              <a:effectLst/>
              <a:uLnTx/>
              <a:uFillTx/>
            </a:endParaRPr>
          </a:p>
        </p:txBody>
      </p:sp>
      <p:cxnSp>
        <p:nvCxnSpPr>
          <p:cNvPr id="41" name="Straight Connector 40">
            <a:extLst>
              <a:ext uri="{FF2B5EF4-FFF2-40B4-BE49-F238E27FC236}">
                <a16:creationId xmlns:a16="http://schemas.microsoft.com/office/drawing/2014/main" id="{3A6F02FD-0AB2-42A9-9023-2C8BEA3A5016}"/>
              </a:ext>
            </a:extLst>
          </p:cNvPr>
          <p:cNvCxnSpPr/>
          <p:nvPr/>
        </p:nvCxnSpPr>
        <p:spPr>
          <a:xfrm>
            <a:off x="6674261" y="2529314"/>
            <a:ext cx="2717415" cy="0"/>
          </a:xfrm>
          <a:prstGeom prst="line">
            <a:avLst/>
          </a:prstGeom>
          <a:noFill/>
          <a:ln w="19050" cap="flat" cmpd="sng" algn="ctr">
            <a:solidFill>
              <a:srgbClr val="002060"/>
            </a:solidFill>
            <a:prstDash val="sysDot"/>
            <a:miter lim="800000"/>
          </a:ln>
          <a:effectLst/>
        </p:spPr>
      </p:cxnSp>
      <p:cxnSp>
        <p:nvCxnSpPr>
          <p:cNvPr id="42" name="Straight Connector 41">
            <a:extLst>
              <a:ext uri="{FF2B5EF4-FFF2-40B4-BE49-F238E27FC236}">
                <a16:creationId xmlns:a16="http://schemas.microsoft.com/office/drawing/2014/main" id="{53549FFE-699F-4C79-9C33-E705B1E49130}"/>
              </a:ext>
            </a:extLst>
          </p:cNvPr>
          <p:cNvCxnSpPr/>
          <p:nvPr/>
        </p:nvCxnSpPr>
        <p:spPr>
          <a:xfrm>
            <a:off x="6674261" y="3307679"/>
            <a:ext cx="2761940" cy="0"/>
          </a:xfrm>
          <a:prstGeom prst="line">
            <a:avLst/>
          </a:prstGeom>
          <a:noFill/>
          <a:ln w="19050" cap="flat" cmpd="sng" algn="ctr">
            <a:solidFill>
              <a:srgbClr val="002060"/>
            </a:solidFill>
            <a:prstDash val="sysDot"/>
            <a:miter lim="800000"/>
          </a:ln>
          <a:effectLst/>
        </p:spPr>
      </p:cxnSp>
      <p:cxnSp>
        <p:nvCxnSpPr>
          <p:cNvPr id="43" name="Straight Connector 42">
            <a:extLst>
              <a:ext uri="{FF2B5EF4-FFF2-40B4-BE49-F238E27FC236}">
                <a16:creationId xmlns:a16="http://schemas.microsoft.com/office/drawing/2014/main" id="{812783A4-F11E-4367-B48D-7D3EE845ACAC}"/>
              </a:ext>
            </a:extLst>
          </p:cNvPr>
          <p:cNvCxnSpPr/>
          <p:nvPr/>
        </p:nvCxnSpPr>
        <p:spPr>
          <a:xfrm flipV="1">
            <a:off x="6674261" y="3999725"/>
            <a:ext cx="2717415" cy="16793"/>
          </a:xfrm>
          <a:prstGeom prst="line">
            <a:avLst/>
          </a:prstGeom>
          <a:noFill/>
          <a:ln w="19050" cap="flat" cmpd="sng" algn="ctr">
            <a:solidFill>
              <a:srgbClr val="002060"/>
            </a:solidFill>
            <a:prstDash val="sysDot"/>
            <a:miter lim="800000"/>
          </a:ln>
          <a:effectLst/>
        </p:spPr>
      </p:cxnSp>
      <p:cxnSp>
        <p:nvCxnSpPr>
          <p:cNvPr id="44" name="Straight Connector 43">
            <a:extLst>
              <a:ext uri="{FF2B5EF4-FFF2-40B4-BE49-F238E27FC236}">
                <a16:creationId xmlns:a16="http://schemas.microsoft.com/office/drawing/2014/main" id="{3112A696-F22C-4179-B5B8-7E25FA38DFBB}"/>
              </a:ext>
            </a:extLst>
          </p:cNvPr>
          <p:cNvCxnSpPr/>
          <p:nvPr/>
        </p:nvCxnSpPr>
        <p:spPr>
          <a:xfrm flipV="1">
            <a:off x="6674261" y="4715508"/>
            <a:ext cx="2717415" cy="29493"/>
          </a:xfrm>
          <a:prstGeom prst="line">
            <a:avLst/>
          </a:prstGeom>
          <a:noFill/>
          <a:ln w="19050" cap="flat" cmpd="sng" algn="ctr">
            <a:solidFill>
              <a:srgbClr val="002060"/>
            </a:solidFill>
            <a:prstDash val="sysDot"/>
            <a:miter lim="800000"/>
          </a:ln>
          <a:effectLst/>
        </p:spPr>
      </p:cxnSp>
      <p:cxnSp>
        <p:nvCxnSpPr>
          <p:cNvPr id="45" name="Straight Connector 44">
            <a:extLst>
              <a:ext uri="{FF2B5EF4-FFF2-40B4-BE49-F238E27FC236}">
                <a16:creationId xmlns:a16="http://schemas.microsoft.com/office/drawing/2014/main" id="{C3D18C08-02F8-41F4-B6D1-A1175421CA56}"/>
              </a:ext>
            </a:extLst>
          </p:cNvPr>
          <p:cNvCxnSpPr/>
          <p:nvPr/>
        </p:nvCxnSpPr>
        <p:spPr>
          <a:xfrm flipV="1">
            <a:off x="6674261" y="5435812"/>
            <a:ext cx="2717415" cy="4093"/>
          </a:xfrm>
          <a:prstGeom prst="line">
            <a:avLst/>
          </a:prstGeom>
          <a:noFill/>
          <a:ln w="19050" cap="flat" cmpd="sng" algn="ctr">
            <a:solidFill>
              <a:srgbClr val="002060"/>
            </a:solidFill>
            <a:prstDash val="sysDot"/>
            <a:miter lim="800000"/>
          </a:ln>
          <a:effectLst/>
        </p:spPr>
      </p:cxnSp>
      <p:cxnSp>
        <p:nvCxnSpPr>
          <p:cNvPr id="46" name="Straight Connector 45">
            <a:extLst>
              <a:ext uri="{FF2B5EF4-FFF2-40B4-BE49-F238E27FC236}">
                <a16:creationId xmlns:a16="http://schemas.microsoft.com/office/drawing/2014/main" id="{7B0042BB-690E-46AD-8D10-10298D69F21C}"/>
              </a:ext>
            </a:extLst>
          </p:cNvPr>
          <p:cNvCxnSpPr/>
          <p:nvPr/>
        </p:nvCxnSpPr>
        <p:spPr>
          <a:xfrm>
            <a:off x="6674261" y="6123975"/>
            <a:ext cx="2717415" cy="1696"/>
          </a:xfrm>
          <a:prstGeom prst="line">
            <a:avLst/>
          </a:prstGeom>
          <a:noFill/>
          <a:ln w="19050" cap="flat" cmpd="sng" algn="ctr">
            <a:solidFill>
              <a:srgbClr val="002060"/>
            </a:solidFill>
            <a:prstDash val="sysDot"/>
            <a:miter lim="800000"/>
          </a:ln>
          <a:effectLst/>
        </p:spPr>
      </p:cxnSp>
      <p:sp>
        <p:nvSpPr>
          <p:cNvPr id="47" name="Title 2">
            <a:extLst>
              <a:ext uri="{FF2B5EF4-FFF2-40B4-BE49-F238E27FC236}">
                <a16:creationId xmlns:a16="http://schemas.microsoft.com/office/drawing/2014/main" id="{F08DF7BA-0338-4737-B7BF-C9553C607925}"/>
              </a:ext>
            </a:extLst>
          </p:cNvPr>
          <p:cNvSpPr txBox="1">
            <a:spLocks/>
          </p:cNvSpPr>
          <p:nvPr/>
        </p:nvSpPr>
        <p:spPr>
          <a:xfrm>
            <a:off x="6270926" y="414594"/>
            <a:ext cx="5744020" cy="36031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Person B</a:t>
            </a:r>
            <a:endParaRPr kumimoji="0" lang="en-US"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sp>
        <p:nvSpPr>
          <p:cNvPr id="48" name="TextBox 47">
            <a:extLst>
              <a:ext uri="{FF2B5EF4-FFF2-40B4-BE49-F238E27FC236}">
                <a16:creationId xmlns:a16="http://schemas.microsoft.com/office/drawing/2014/main" id="{EA9D70F9-3BE9-4BBA-8C1C-E62C410291BE}"/>
              </a:ext>
            </a:extLst>
          </p:cNvPr>
          <p:cNvSpPr txBox="1"/>
          <p:nvPr/>
        </p:nvSpPr>
        <p:spPr>
          <a:xfrm>
            <a:off x="482176" y="2130814"/>
            <a:ext cx="36202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Under the table.</a:t>
            </a:r>
          </a:p>
        </p:txBody>
      </p:sp>
      <p:sp>
        <p:nvSpPr>
          <p:cNvPr id="49" name="TextBox 48">
            <a:extLst>
              <a:ext uri="{FF2B5EF4-FFF2-40B4-BE49-F238E27FC236}">
                <a16:creationId xmlns:a16="http://schemas.microsoft.com/office/drawing/2014/main" id="{305D1387-9FB9-4391-8978-A58C01840C5D}"/>
              </a:ext>
            </a:extLst>
          </p:cNvPr>
          <p:cNvSpPr txBox="1"/>
          <p:nvPr/>
        </p:nvSpPr>
        <p:spPr>
          <a:xfrm>
            <a:off x="412172" y="2922678"/>
            <a:ext cx="36202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Outside the box.</a:t>
            </a:r>
          </a:p>
        </p:txBody>
      </p:sp>
      <p:sp>
        <p:nvSpPr>
          <p:cNvPr id="50" name="TextBox 49">
            <a:extLst>
              <a:ext uri="{FF2B5EF4-FFF2-40B4-BE49-F238E27FC236}">
                <a16:creationId xmlns:a16="http://schemas.microsoft.com/office/drawing/2014/main" id="{BCA0204E-4223-40E7-A2B0-89654F9A7C4E}"/>
              </a:ext>
            </a:extLst>
          </p:cNvPr>
          <p:cNvSpPr txBox="1"/>
          <p:nvPr/>
        </p:nvSpPr>
        <p:spPr>
          <a:xfrm>
            <a:off x="453772" y="3636493"/>
            <a:ext cx="48653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Behind the chair.</a:t>
            </a:r>
          </a:p>
        </p:txBody>
      </p:sp>
      <p:sp>
        <p:nvSpPr>
          <p:cNvPr id="51" name="TextBox 50">
            <a:extLst>
              <a:ext uri="{FF2B5EF4-FFF2-40B4-BE49-F238E27FC236}">
                <a16:creationId xmlns:a16="http://schemas.microsoft.com/office/drawing/2014/main" id="{35A23EE3-F59F-4BE8-8438-5169B8A8D7F6}"/>
              </a:ext>
            </a:extLst>
          </p:cNvPr>
          <p:cNvSpPr txBox="1"/>
          <p:nvPr/>
        </p:nvSpPr>
        <p:spPr>
          <a:xfrm>
            <a:off x="403690" y="4337315"/>
            <a:ext cx="48789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Next to the window.</a:t>
            </a:r>
          </a:p>
        </p:txBody>
      </p:sp>
      <p:sp>
        <p:nvSpPr>
          <p:cNvPr id="52" name="TextBox 51">
            <a:extLst>
              <a:ext uri="{FF2B5EF4-FFF2-40B4-BE49-F238E27FC236}">
                <a16:creationId xmlns:a16="http://schemas.microsoft.com/office/drawing/2014/main" id="{7DF78F63-0598-4D5B-A724-3A2BDB9C5AD0}"/>
              </a:ext>
            </a:extLst>
          </p:cNvPr>
          <p:cNvSpPr txBox="1"/>
          <p:nvPr/>
        </p:nvSpPr>
        <p:spPr>
          <a:xfrm>
            <a:off x="424033" y="5088492"/>
            <a:ext cx="53913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Inside your bag.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1" u="none" strike="noStrike" kern="1200" cap="none" spc="0" normalizeH="0" baseline="0" noProof="0" dirty="0">
              <a:ln>
                <a:noFill/>
              </a:ln>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F5343700-C3EF-4C01-A31C-4936ABDF1FD5}"/>
              </a:ext>
            </a:extLst>
          </p:cNvPr>
          <p:cNvSpPr txBox="1"/>
          <p:nvPr/>
        </p:nvSpPr>
        <p:spPr>
          <a:xfrm>
            <a:off x="378909" y="5762862"/>
            <a:ext cx="53913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In front of the door.</a:t>
            </a:r>
          </a:p>
        </p:txBody>
      </p:sp>
      <p:sp>
        <p:nvSpPr>
          <p:cNvPr id="54" name="TextBox 53">
            <a:extLst>
              <a:ext uri="{FF2B5EF4-FFF2-40B4-BE49-F238E27FC236}">
                <a16:creationId xmlns:a16="http://schemas.microsoft.com/office/drawing/2014/main" id="{8824CAA2-7E79-44AE-BABF-8CA740EF182C}"/>
              </a:ext>
            </a:extLst>
          </p:cNvPr>
          <p:cNvSpPr txBox="1"/>
          <p:nvPr/>
        </p:nvSpPr>
        <p:spPr>
          <a:xfrm>
            <a:off x="6632138" y="2137447"/>
            <a:ext cx="35031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Outside of the bag.</a:t>
            </a:r>
          </a:p>
        </p:txBody>
      </p:sp>
      <p:sp>
        <p:nvSpPr>
          <p:cNvPr id="55" name="TextBox 54">
            <a:extLst>
              <a:ext uri="{FF2B5EF4-FFF2-40B4-BE49-F238E27FC236}">
                <a16:creationId xmlns:a16="http://schemas.microsoft.com/office/drawing/2014/main" id="{11A1CD4B-FE4F-498D-9967-160D8B58F25B}"/>
              </a:ext>
            </a:extLst>
          </p:cNvPr>
          <p:cNvSpPr txBox="1"/>
          <p:nvPr/>
        </p:nvSpPr>
        <p:spPr>
          <a:xfrm>
            <a:off x="6563429" y="2934322"/>
            <a:ext cx="41064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On top of the bed.</a:t>
            </a:r>
          </a:p>
        </p:txBody>
      </p:sp>
      <p:sp>
        <p:nvSpPr>
          <p:cNvPr id="56" name="TextBox 55">
            <a:extLst>
              <a:ext uri="{FF2B5EF4-FFF2-40B4-BE49-F238E27FC236}">
                <a16:creationId xmlns:a16="http://schemas.microsoft.com/office/drawing/2014/main" id="{11D00DF1-A366-4AF2-8B30-236FFF7A04E4}"/>
              </a:ext>
            </a:extLst>
          </p:cNvPr>
          <p:cNvSpPr txBox="1"/>
          <p:nvPr/>
        </p:nvSpPr>
        <p:spPr>
          <a:xfrm>
            <a:off x="6529603" y="3642069"/>
            <a:ext cx="35031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Behind the chair.</a:t>
            </a:r>
          </a:p>
        </p:txBody>
      </p:sp>
      <p:sp>
        <p:nvSpPr>
          <p:cNvPr id="57" name="TextBox 56">
            <a:extLst>
              <a:ext uri="{FF2B5EF4-FFF2-40B4-BE49-F238E27FC236}">
                <a16:creationId xmlns:a16="http://schemas.microsoft.com/office/drawing/2014/main" id="{47D5748D-9D41-415B-A6D4-D4CAC913C21D}"/>
              </a:ext>
            </a:extLst>
          </p:cNvPr>
          <p:cNvSpPr txBox="1"/>
          <p:nvPr/>
        </p:nvSpPr>
        <p:spPr>
          <a:xfrm>
            <a:off x="6632140" y="4360801"/>
            <a:ext cx="2362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Near the dog.</a:t>
            </a:r>
          </a:p>
        </p:txBody>
      </p:sp>
      <p:sp>
        <p:nvSpPr>
          <p:cNvPr id="58" name="TextBox 57">
            <a:extLst>
              <a:ext uri="{FF2B5EF4-FFF2-40B4-BE49-F238E27FC236}">
                <a16:creationId xmlns:a16="http://schemas.microsoft.com/office/drawing/2014/main" id="{2C196C0B-0EDA-4AD7-8BE8-2407F805808D}"/>
              </a:ext>
            </a:extLst>
          </p:cNvPr>
          <p:cNvSpPr txBox="1"/>
          <p:nvPr/>
        </p:nvSpPr>
        <p:spPr>
          <a:xfrm>
            <a:off x="6611011" y="5063451"/>
            <a:ext cx="3517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Inside the box.</a:t>
            </a:r>
          </a:p>
        </p:txBody>
      </p:sp>
      <p:sp>
        <p:nvSpPr>
          <p:cNvPr id="59" name="TextBox 58">
            <a:extLst>
              <a:ext uri="{FF2B5EF4-FFF2-40B4-BE49-F238E27FC236}">
                <a16:creationId xmlns:a16="http://schemas.microsoft.com/office/drawing/2014/main" id="{0E0BECAF-6A30-416F-AEE1-B3A4790A1647}"/>
              </a:ext>
            </a:extLst>
          </p:cNvPr>
          <p:cNvSpPr txBox="1"/>
          <p:nvPr/>
        </p:nvSpPr>
        <p:spPr>
          <a:xfrm>
            <a:off x="6617401" y="5772504"/>
            <a:ext cx="3517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Under the mirror.</a:t>
            </a:r>
          </a:p>
        </p:txBody>
      </p:sp>
    </p:spTree>
    <p:extLst>
      <p:ext uri="{BB962C8B-B14F-4D97-AF65-F5344CB8AC3E}">
        <p14:creationId xmlns:p14="http://schemas.microsoft.com/office/powerpoint/2010/main" val="306417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P spid="52" grpId="0"/>
      <p:bldP spid="53" grpId="0"/>
      <p:bldP spid="54" grpId="0"/>
      <p:bldP spid="55" grpId="0"/>
      <p:bldP spid="56" grpId="0"/>
      <p:bldP spid="57" grpId="0"/>
      <p:bldP spid="58" grpId="0"/>
      <p:bldP spid="5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C21D415E-6615-4F81-90D9-ADE02ACFD79F}"/>
              </a:ext>
            </a:extLst>
          </p:cNvPr>
          <p:cNvSpPr/>
          <p:nvPr/>
        </p:nvSpPr>
        <p:spPr>
          <a:xfrm>
            <a:off x="42287" y="449678"/>
            <a:ext cx="5967118" cy="5739876"/>
          </a:xfrm>
          <a:prstGeom prst="rect">
            <a:avLst/>
          </a:prstGeom>
          <a:solidFill>
            <a:srgbClr val="FEF8F8"/>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p:txBody>
      </p:sp>
      <p:sp>
        <p:nvSpPr>
          <p:cNvPr id="17" name="Title 2">
            <a:extLst>
              <a:ext uri="{FF2B5EF4-FFF2-40B4-BE49-F238E27FC236}">
                <a16:creationId xmlns:a16="http://schemas.microsoft.com/office/drawing/2014/main" id="{CFE4521F-0EA8-4F74-9CF4-7B3B5A9B7489}"/>
              </a:ext>
            </a:extLst>
          </p:cNvPr>
          <p:cNvSpPr txBox="1">
            <a:spLocks/>
          </p:cNvSpPr>
          <p:nvPr/>
        </p:nvSpPr>
        <p:spPr>
          <a:xfrm>
            <a:off x="26270" y="843854"/>
            <a:ext cx="5744020"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Ask your partner these questions.</a:t>
            </a:r>
            <a:endParaRPr kumimoji="0" lang="en-US"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sp>
        <p:nvSpPr>
          <p:cNvPr id="18" name="TextBox 7">
            <a:extLst>
              <a:ext uri="{FF2B5EF4-FFF2-40B4-BE49-F238E27FC236}">
                <a16:creationId xmlns:a16="http://schemas.microsoft.com/office/drawing/2014/main" id="{C30B8A2C-3B4A-4472-934C-FDED29623AD8}"/>
              </a:ext>
            </a:extLst>
          </p:cNvPr>
          <p:cNvSpPr txBox="1"/>
          <p:nvPr/>
        </p:nvSpPr>
        <p:spPr>
          <a:xfrm>
            <a:off x="110997" y="2544093"/>
            <a:ext cx="615125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2. </a:t>
            </a:r>
            <a:r>
              <a:rPr kumimoji="0" lang="en-GB" sz="2400" b="0" i="0" u="none" strike="noStrike" kern="0" cap="none" spc="0" normalizeH="0" baseline="0" noProof="0" dirty="0">
                <a:ln>
                  <a:noFill/>
                </a:ln>
                <a:effectLst/>
                <a:uLnTx/>
                <a:uFillTx/>
              </a:rPr>
              <a:t>Where </a:t>
            </a:r>
            <a:r>
              <a:rPr kumimoji="0" lang="en-GB" sz="2400" b="1" i="0" u="none" strike="noStrike" kern="0" cap="none" spc="0" normalizeH="0" baseline="0" noProof="0" dirty="0">
                <a:ln>
                  <a:noFill/>
                </a:ln>
                <a:effectLst/>
                <a:uLnTx/>
                <a:uFillTx/>
              </a:rPr>
              <a:t>are</a:t>
            </a:r>
            <a:r>
              <a:rPr kumimoji="0" lang="en-GB" sz="2400" b="0" i="0" u="none" strike="noStrike" kern="0" cap="none" spc="0" normalizeH="0" baseline="0" noProof="0" dirty="0">
                <a:ln>
                  <a:noFill/>
                </a:ln>
                <a:effectLst/>
                <a:uLnTx/>
                <a:uFillTx/>
              </a:rPr>
              <a:t> </a:t>
            </a:r>
            <a:r>
              <a:rPr kumimoji="0" lang="en-GB" sz="2400" b="1" i="0" u="none" strike="noStrike" kern="0" cap="none" spc="0" normalizeH="0" baseline="0" noProof="0" dirty="0">
                <a:ln>
                  <a:noFill/>
                </a:ln>
                <a:effectLst/>
                <a:uLnTx/>
                <a:uFillTx/>
              </a:rPr>
              <a:t>your</a:t>
            </a:r>
            <a:r>
              <a:rPr kumimoji="0" lang="en-GB" sz="2400" b="0" i="0" u="none" strike="noStrike" kern="0" cap="none" spc="0" normalizeH="0" baseline="0" noProof="0" dirty="0">
                <a:ln>
                  <a:noFill/>
                </a:ln>
                <a:effectLst/>
                <a:uLnTx/>
                <a:uFillTx/>
              </a:rPr>
              <a:t> Spanish books?</a:t>
            </a:r>
          </a:p>
        </p:txBody>
      </p:sp>
      <p:sp>
        <p:nvSpPr>
          <p:cNvPr id="19" name="Title 2">
            <a:extLst>
              <a:ext uri="{FF2B5EF4-FFF2-40B4-BE49-F238E27FC236}">
                <a16:creationId xmlns:a16="http://schemas.microsoft.com/office/drawing/2014/main" id="{9F7E31FD-5B97-468D-875C-D9D1CDCD5ECE}"/>
              </a:ext>
            </a:extLst>
          </p:cNvPr>
          <p:cNvSpPr txBox="1">
            <a:spLocks/>
          </p:cNvSpPr>
          <p:nvPr/>
        </p:nvSpPr>
        <p:spPr>
          <a:xfrm>
            <a:off x="26270" y="1211117"/>
            <a:ext cx="4387700"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Write down the answer.</a:t>
            </a:r>
            <a:endParaRPr kumimoji="0" lang="en-US"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sp>
        <p:nvSpPr>
          <p:cNvPr id="20" name="TextBox 6">
            <a:extLst>
              <a:ext uri="{FF2B5EF4-FFF2-40B4-BE49-F238E27FC236}">
                <a16:creationId xmlns:a16="http://schemas.microsoft.com/office/drawing/2014/main" id="{EA7F2333-FBF2-43CA-910F-29BA196B423B}"/>
              </a:ext>
            </a:extLst>
          </p:cNvPr>
          <p:cNvSpPr txBox="1"/>
          <p:nvPr/>
        </p:nvSpPr>
        <p:spPr>
          <a:xfrm>
            <a:off x="128115" y="1812218"/>
            <a:ext cx="575549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1</a:t>
            </a:r>
            <a:r>
              <a:rPr kumimoji="0" lang="en-GB" sz="2400" b="1" i="0" u="none" strike="noStrike" kern="0" cap="none" spc="0" normalizeH="0" baseline="0" noProof="0">
                <a:ln>
                  <a:noFill/>
                </a:ln>
                <a:effectLst/>
                <a:uLnTx/>
                <a:uFillTx/>
              </a:rPr>
              <a:t>. </a:t>
            </a:r>
            <a:r>
              <a:rPr kumimoji="0" lang="en-GB" sz="2400" b="0" i="0" u="none" strike="noStrike" kern="0" cap="none" spc="0" normalizeH="0" baseline="0" noProof="0">
                <a:ln>
                  <a:noFill/>
                </a:ln>
                <a:effectLst/>
                <a:uLnTx/>
                <a:uFillTx/>
              </a:rPr>
              <a:t>Where </a:t>
            </a:r>
            <a:r>
              <a:rPr kumimoji="0" lang="en-GB" sz="2400" b="1" i="0" u="none" strike="noStrike" kern="0" cap="none" spc="0" normalizeH="0" baseline="0" noProof="0">
                <a:ln>
                  <a:noFill/>
                </a:ln>
                <a:effectLst/>
                <a:uLnTx/>
                <a:uFillTx/>
              </a:rPr>
              <a:t>is your </a:t>
            </a:r>
            <a:r>
              <a:rPr kumimoji="0" lang="en-GB" sz="2400" b="0" i="0" u="none" strike="noStrike" kern="0" cap="none" spc="0" normalizeH="0" baseline="0" noProof="0">
                <a:ln>
                  <a:noFill/>
                </a:ln>
                <a:effectLst/>
                <a:uLnTx/>
                <a:uFillTx/>
              </a:rPr>
              <a:t>pen? </a:t>
            </a:r>
            <a:endParaRPr kumimoji="0" lang="en-GB" sz="2400" b="0" i="0" u="none" strike="noStrike" kern="0" cap="none" spc="0" normalizeH="0" baseline="0" noProof="0" dirty="0">
              <a:ln>
                <a:noFill/>
              </a:ln>
              <a:effectLst/>
              <a:uLnTx/>
              <a:uFillTx/>
            </a:endParaRPr>
          </a:p>
        </p:txBody>
      </p:sp>
      <p:sp>
        <p:nvSpPr>
          <p:cNvPr id="21" name="TextBox 56">
            <a:extLst>
              <a:ext uri="{FF2B5EF4-FFF2-40B4-BE49-F238E27FC236}">
                <a16:creationId xmlns:a16="http://schemas.microsoft.com/office/drawing/2014/main" id="{00DD11DA-1018-48A8-8AE6-81D5A54A1243}"/>
              </a:ext>
            </a:extLst>
          </p:cNvPr>
          <p:cNvSpPr txBox="1"/>
          <p:nvPr/>
        </p:nvSpPr>
        <p:spPr>
          <a:xfrm>
            <a:off x="128115" y="3282923"/>
            <a:ext cx="637360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3. </a:t>
            </a:r>
            <a:r>
              <a:rPr kumimoji="0" lang="en-GB" sz="2400" b="0" i="0" u="none" strike="noStrike" kern="0" cap="none" spc="0" normalizeH="0" baseline="0" noProof="0" dirty="0">
                <a:ln>
                  <a:noFill/>
                </a:ln>
                <a:effectLst/>
                <a:uLnTx/>
                <a:uFillTx/>
              </a:rPr>
              <a:t>Where </a:t>
            </a:r>
            <a:r>
              <a:rPr kumimoji="0" lang="en-GB" sz="2400" b="1" i="0" u="none" strike="noStrike" kern="0" cap="none" spc="0" normalizeH="0" baseline="0" noProof="0" dirty="0">
                <a:ln>
                  <a:noFill/>
                </a:ln>
                <a:effectLst/>
                <a:uLnTx/>
                <a:uFillTx/>
              </a:rPr>
              <a:t>is</a:t>
            </a:r>
            <a:r>
              <a:rPr kumimoji="0" lang="en-GB" sz="2400" b="0" i="0" u="none" strike="noStrike" kern="0" cap="none" spc="0" normalizeH="0" baseline="0" noProof="0" dirty="0">
                <a:ln>
                  <a:noFill/>
                </a:ln>
                <a:effectLst/>
                <a:uLnTx/>
                <a:uFillTx/>
              </a:rPr>
              <a:t> </a:t>
            </a:r>
            <a:r>
              <a:rPr kumimoji="0" lang="en-GB" sz="2400" b="1" i="0" u="none" strike="noStrike" kern="0" cap="none" spc="0" normalizeH="0" baseline="0" noProof="0" dirty="0">
                <a:ln>
                  <a:noFill/>
                </a:ln>
                <a:effectLst/>
                <a:uLnTx/>
                <a:uFillTx/>
              </a:rPr>
              <a:t>your</a:t>
            </a:r>
            <a:r>
              <a:rPr kumimoji="0" lang="en-GB" sz="2400" b="0" i="0" u="none" strike="noStrike" kern="0" cap="none" spc="0" normalizeH="0" baseline="0" noProof="0" dirty="0">
                <a:ln>
                  <a:noFill/>
                </a:ln>
                <a:effectLst/>
                <a:uLnTx/>
                <a:uFillTx/>
              </a:rPr>
              <a:t> bag?</a:t>
            </a:r>
          </a:p>
        </p:txBody>
      </p:sp>
      <p:sp>
        <p:nvSpPr>
          <p:cNvPr id="22" name="TextBox 57">
            <a:extLst>
              <a:ext uri="{FF2B5EF4-FFF2-40B4-BE49-F238E27FC236}">
                <a16:creationId xmlns:a16="http://schemas.microsoft.com/office/drawing/2014/main" id="{2206DC97-C1DB-4C43-B83A-051B7E1FF61A}"/>
              </a:ext>
            </a:extLst>
          </p:cNvPr>
          <p:cNvSpPr txBox="1"/>
          <p:nvPr/>
        </p:nvSpPr>
        <p:spPr>
          <a:xfrm>
            <a:off x="121066" y="4017705"/>
            <a:ext cx="614118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4. </a:t>
            </a:r>
            <a:r>
              <a:rPr kumimoji="0" lang="en-GB" sz="2400" b="0" i="0" u="none" strike="noStrike" kern="0" cap="none" spc="0" normalizeH="0" baseline="0" noProof="0">
                <a:ln>
                  <a:noFill/>
                </a:ln>
                <a:effectLst/>
                <a:uLnTx/>
                <a:uFillTx/>
              </a:rPr>
              <a:t>Where </a:t>
            </a:r>
            <a:r>
              <a:rPr kumimoji="0" lang="en-GB" sz="2400" b="1" i="0" u="none" strike="noStrike" kern="0" cap="none" spc="0" normalizeH="0" baseline="0" noProof="0">
                <a:ln>
                  <a:noFill/>
                </a:ln>
                <a:effectLst/>
                <a:uLnTx/>
                <a:uFillTx/>
              </a:rPr>
              <a:t>is your </a:t>
            </a:r>
            <a:r>
              <a:rPr kumimoji="0" lang="en-GB" sz="2400" b="0" i="0" u="none" strike="noStrike" kern="0" cap="none" spc="0" normalizeH="0" baseline="0" noProof="0">
                <a:ln>
                  <a:noFill/>
                </a:ln>
                <a:effectLst/>
                <a:uLnTx/>
                <a:uFillTx/>
              </a:rPr>
              <a:t>key?</a:t>
            </a:r>
            <a:endParaRPr kumimoji="0" lang="en-GB" sz="2400" b="0" i="0" u="none" strike="noStrike" kern="0" cap="none" spc="0" normalizeH="0" baseline="0" noProof="0" dirty="0">
              <a:ln>
                <a:noFill/>
              </a:ln>
              <a:effectLst/>
              <a:uLnTx/>
              <a:uFillTx/>
            </a:endParaRPr>
          </a:p>
        </p:txBody>
      </p:sp>
      <p:sp>
        <p:nvSpPr>
          <p:cNvPr id="23" name="TextBox 59">
            <a:extLst>
              <a:ext uri="{FF2B5EF4-FFF2-40B4-BE49-F238E27FC236}">
                <a16:creationId xmlns:a16="http://schemas.microsoft.com/office/drawing/2014/main" id="{BF2B56CF-E4A7-4C99-9800-DDB902EC8C48}"/>
              </a:ext>
            </a:extLst>
          </p:cNvPr>
          <p:cNvSpPr txBox="1"/>
          <p:nvPr/>
        </p:nvSpPr>
        <p:spPr>
          <a:xfrm>
            <a:off x="136809" y="5450591"/>
            <a:ext cx="671482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6. </a:t>
            </a:r>
            <a:r>
              <a:rPr kumimoji="0" lang="en-GB" sz="2400" b="0" i="0" u="none" strike="noStrike" kern="0" cap="none" spc="0" normalizeH="0" baseline="0" noProof="0" dirty="0">
                <a:ln>
                  <a:noFill/>
                </a:ln>
                <a:effectLst/>
                <a:uLnTx/>
                <a:uFillTx/>
              </a:rPr>
              <a:t>Where </a:t>
            </a:r>
            <a:r>
              <a:rPr kumimoji="0" lang="en-GB" sz="2400" b="1" i="0" u="none" strike="noStrike" kern="0" cap="none" spc="0" normalizeH="0" baseline="0" noProof="0" dirty="0">
                <a:ln>
                  <a:noFill/>
                </a:ln>
                <a:effectLst/>
                <a:uLnTx/>
                <a:uFillTx/>
              </a:rPr>
              <a:t>are</a:t>
            </a:r>
            <a:r>
              <a:rPr kumimoji="0" lang="en-GB" sz="2400" b="0" i="0" u="none" strike="noStrike" kern="0" cap="none" spc="0" normalizeH="0" baseline="0" noProof="0" dirty="0">
                <a:ln>
                  <a:noFill/>
                </a:ln>
                <a:effectLst/>
                <a:uLnTx/>
                <a:uFillTx/>
              </a:rPr>
              <a:t> </a:t>
            </a:r>
            <a:r>
              <a:rPr kumimoji="0" lang="en-GB" sz="2400" b="1" i="0" u="none" strike="noStrike" kern="0" cap="none" spc="0" normalizeH="0" baseline="0" noProof="0" dirty="0">
                <a:ln>
                  <a:noFill/>
                </a:ln>
                <a:effectLst/>
                <a:uLnTx/>
                <a:uFillTx/>
              </a:rPr>
              <a:t>your</a:t>
            </a:r>
            <a:r>
              <a:rPr kumimoji="0" lang="en-GB" sz="2400" b="0" i="0" u="none" strike="noStrike" kern="0" cap="none" spc="0" normalizeH="0" baseline="0" noProof="0" dirty="0">
                <a:ln>
                  <a:noFill/>
                </a:ln>
                <a:effectLst/>
                <a:uLnTx/>
                <a:uFillTx/>
              </a:rPr>
              <a:t> new shoes?</a:t>
            </a:r>
          </a:p>
        </p:txBody>
      </p:sp>
      <p:sp>
        <p:nvSpPr>
          <p:cNvPr id="24" name="TextBox 58">
            <a:extLst>
              <a:ext uri="{FF2B5EF4-FFF2-40B4-BE49-F238E27FC236}">
                <a16:creationId xmlns:a16="http://schemas.microsoft.com/office/drawing/2014/main" id="{98B8702C-A65C-4D41-82A8-20710C1B17EF}"/>
              </a:ext>
            </a:extLst>
          </p:cNvPr>
          <p:cNvSpPr txBox="1"/>
          <p:nvPr/>
        </p:nvSpPr>
        <p:spPr>
          <a:xfrm>
            <a:off x="105050" y="4734148"/>
            <a:ext cx="618697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5. </a:t>
            </a:r>
            <a:r>
              <a:rPr kumimoji="0" lang="en-GB" sz="2400" b="0" i="0" u="none" strike="noStrike" kern="0" cap="none" spc="0" normalizeH="0" baseline="0" noProof="0">
                <a:ln>
                  <a:noFill/>
                </a:ln>
                <a:effectLst/>
                <a:uLnTx/>
                <a:uFillTx/>
              </a:rPr>
              <a:t>Where </a:t>
            </a:r>
            <a:r>
              <a:rPr kumimoji="0" lang="en-GB" sz="2400" b="1" i="0" u="none" strike="noStrike" kern="0" cap="none" spc="0" normalizeH="0" baseline="0" noProof="0">
                <a:ln>
                  <a:noFill/>
                </a:ln>
                <a:effectLst/>
                <a:uLnTx/>
                <a:uFillTx/>
              </a:rPr>
              <a:t>is your </a:t>
            </a:r>
            <a:r>
              <a:rPr kumimoji="0" lang="en-GB" sz="2400" b="0" i="0" u="none" strike="noStrike" kern="0" cap="none" spc="0" normalizeH="0" baseline="0" noProof="0" dirty="0">
                <a:ln>
                  <a:noFill/>
                </a:ln>
                <a:effectLst/>
                <a:uLnTx/>
                <a:uFillTx/>
              </a:rPr>
              <a:t>coins?</a:t>
            </a:r>
          </a:p>
        </p:txBody>
      </p:sp>
      <p:cxnSp>
        <p:nvCxnSpPr>
          <p:cNvPr id="25" name="Straight Connector 24">
            <a:extLst>
              <a:ext uri="{FF2B5EF4-FFF2-40B4-BE49-F238E27FC236}">
                <a16:creationId xmlns:a16="http://schemas.microsoft.com/office/drawing/2014/main" id="{DC51FA4F-E293-4B43-8D86-14E36638D16A}"/>
              </a:ext>
            </a:extLst>
          </p:cNvPr>
          <p:cNvCxnSpPr/>
          <p:nvPr/>
        </p:nvCxnSpPr>
        <p:spPr>
          <a:xfrm>
            <a:off x="508385" y="2544093"/>
            <a:ext cx="2717415" cy="0"/>
          </a:xfrm>
          <a:prstGeom prst="line">
            <a:avLst/>
          </a:prstGeom>
          <a:noFill/>
          <a:ln w="19050" cap="flat" cmpd="sng" algn="ctr">
            <a:solidFill>
              <a:srgbClr val="002060"/>
            </a:solidFill>
            <a:prstDash val="sysDot"/>
            <a:miter lim="800000"/>
          </a:ln>
          <a:effectLst/>
        </p:spPr>
      </p:cxnSp>
      <p:cxnSp>
        <p:nvCxnSpPr>
          <p:cNvPr id="26" name="Straight Connector 25">
            <a:extLst>
              <a:ext uri="{FF2B5EF4-FFF2-40B4-BE49-F238E27FC236}">
                <a16:creationId xmlns:a16="http://schemas.microsoft.com/office/drawing/2014/main" id="{BB5A4FAE-1FA1-42E4-9D94-6FD18B29A3B1}"/>
              </a:ext>
            </a:extLst>
          </p:cNvPr>
          <p:cNvCxnSpPr/>
          <p:nvPr/>
        </p:nvCxnSpPr>
        <p:spPr>
          <a:xfrm>
            <a:off x="508385" y="3322458"/>
            <a:ext cx="2761940" cy="0"/>
          </a:xfrm>
          <a:prstGeom prst="line">
            <a:avLst/>
          </a:prstGeom>
          <a:noFill/>
          <a:ln w="19050" cap="flat" cmpd="sng" algn="ctr">
            <a:solidFill>
              <a:srgbClr val="002060"/>
            </a:solidFill>
            <a:prstDash val="sysDot"/>
            <a:miter lim="800000"/>
          </a:ln>
          <a:effectLst/>
        </p:spPr>
      </p:cxnSp>
      <p:cxnSp>
        <p:nvCxnSpPr>
          <p:cNvPr id="27" name="Straight Connector 26">
            <a:extLst>
              <a:ext uri="{FF2B5EF4-FFF2-40B4-BE49-F238E27FC236}">
                <a16:creationId xmlns:a16="http://schemas.microsoft.com/office/drawing/2014/main" id="{2200C0B4-8288-4CA6-ADE2-1FB2634DAF2D}"/>
              </a:ext>
            </a:extLst>
          </p:cNvPr>
          <p:cNvCxnSpPr/>
          <p:nvPr/>
        </p:nvCxnSpPr>
        <p:spPr>
          <a:xfrm flipV="1">
            <a:off x="508385" y="4014504"/>
            <a:ext cx="2717415" cy="16793"/>
          </a:xfrm>
          <a:prstGeom prst="line">
            <a:avLst/>
          </a:prstGeom>
          <a:noFill/>
          <a:ln w="19050" cap="flat" cmpd="sng" algn="ctr">
            <a:solidFill>
              <a:srgbClr val="002060"/>
            </a:solidFill>
            <a:prstDash val="sysDot"/>
            <a:miter lim="800000"/>
          </a:ln>
          <a:effectLst/>
        </p:spPr>
      </p:cxnSp>
      <p:cxnSp>
        <p:nvCxnSpPr>
          <p:cNvPr id="28" name="Straight Connector 27">
            <a:extLst>
              <a:ext uri="{FF2B5EF4-FFF2-40B4-BE49-F238E27FC236}">
                <a16:creationId xmlns:a16="http://schemas.microsoft.com/office/drawing/2014/main" id="{67C36933-5227-4F93-81A3-CF33349C4E71}"/>
              </a:ext>
            </a:extLst>
          </p:cNvPr>
          <p:cNvCxnSpPr/>
          <p:nvPr/>
        </p:nvCxnSpPr>
        <p:spPr>
          <a:xfrm flipV="1">
            <a:off x="508385" y="4730287"/>
            <a:ext cx="2717415" cy="29493"/>
          </a:xfrm>
          <a:prstGeom prst="line">
            <a:avLst/>
          </a:prstGeom>
          <a:noFill/>
          <a:ln w="19050" cap="flat" cmpd="sng" algn="ctr">
            <a:solidFill>
              <a:srgbClr val="002060"/>
            </a:solidFill>
            <a:prstDash val="sysDot"/>
            <a:miter lim="800000"/>
          </a:ln>
          <a:effectLst/>
        </p:spPr>
      </p:cxnSp>
      <p:cxnSp>
        <p:nvCxnSpPr>
          <p:cNvPr id="29" name="Straight Connector 28">
            <a:extLst>
              <a:ext uri="{FF2B5EF4-FFF2-40B4-BE49-F238E27FC236}">
                <a16:creationId xmlns:a16="http://schemas.microsoft.com/office/drawing/2014/main" id="{779DAF92-BC16-4C4F-AD60-7517BCE965F1}"/>
              </a:ext>
            </a:extLst>
          </p:cNvPr>
          <p:cNvCxnSpPr/>
          <p:nvPr/>
        </p:nvCxnSpPr>
        <p:spPr>
          <a:xfrm flipV="1">
            <a:off x="508385" y="5450591"/>
            <a:ext cx="2717415" cy="4093"/>
          </a:xfrm>
          <a:prstGeom prst="line">
            <a:avLst/>
          </a:prstGeom>
          <a:noFill/>
          <a:ln w="19050" cap="flat" cmpd="sng" algn="ctr">
            <a:solidFill>
              <a:srgbClr val="002060"/>
            </a:solidFill>
            <a:prstDash val="sysDot"/>
            <a:miter lim="800000"/>
          </a:ln>
          <a:effectLst/>
        </p:spPr>
      </p:cxnSp>
      <p:cxnSp>
        <p:nvCxnSpPr>
          <p:cNvPr id="30" name="Straight Connector 29">
            <a:extLst>
              <a:ext uri="{FF2B5EF4-FFF2-40B4-BE49-F238E27FC236}">
                <a16:creationId xmlns:a16="http://schemas.microsoft.com/office/drawing/2014/main" id="{F80629C6-6892-434B-986F-AAE5580725DC}"/>
              </a:ext>
            </a:extLst>
          </p:cNvPr>
          <p:cNvCxnSpPr/>
          <p:nvPr/>
        </p:nvCxnSpPr>
        <p:spPr>
          <a:xfrm>
            <a:off x="508385" y="6138754"/>
            <a:ext cx="2717415" cy="1696"/>
          </a:xfrm>
          <a:prstGeom prst="line">
            <a:avLst/>
          </a:prstGeom>
          <a:noFill/>
          <a:ln w="19050" cap="flat" cmpd="sng" algn="ctr">
            <a:solidFill>
              <a:srgbClr val="002060"/>
            </a:solidFill>
            <a:prstDash val="sysDot"/>
            <a:miter lim="800000"/>
          </a:ln>
          <a:effectLst/>
        </p:spPr>
      </p:cxnSp>
      <p:sp>
        <p:nvSpPr>
          <p:cNvPr id="31" name="Title 2">
            <a:extLst>
              <a:ext uri="{FF2B5EF4-FFF2-40B4-BE49-F238E27FC236}">
                <a16:creationId xmlns:a16="http://schemas.microsoft.com/office/drawing/2014/main" id="{CA4A705C-8CEE-4333-B883-37297E3F695A}"/>
              </a:ext>
            </a:extLst>
          </p:cNvPr>
          <p:cNvSpPr txBox="1">
            <a:spLocks/>
          </p:cNvSpPr>
          <p:nvPr/>
        </p:nvSpPr>
        <p:spPr>
          <a:xfrm>
            <a:off x="42287" y="368882"/>
            <a:ext cx="4387700"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a:ln>
                  <a:noFill/>
                </a:ln>
                <a:solidFill>
                  <a:schemeClr val="tx1"/>
                </a:solidFill>
                <a:effectLst/>
                <a:uLnTx/>
                <a:uFillTx/>
                <a:latin typeface="Century Gothic" panose="020B0502020202020204" pitchFamily="34" charset="0"/>
                <a:ea typeface="+mj-ea"/>
                <a:cs typeface="+mj-cs"/>
              </a:rPr>
              <a:t>Persona A</a:t>
            </a:r>
            <a:endParaRPr kumimoji="0" lang="en-US"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sp>
        <p:nvSpPr>
          <p:cNvPr id="32" name="Rectangle 31">
            <a:extLst>
              <a:ext uri="{FF2B5EF4-FFF2-40B4-BE49-F238E27FC236}">
                <a16:creationId xmlns:a16="http://schemas.microsoft.com/office/drawing/2014/main" id="{0DBAAE0B-FBA0-4BE0-ACAD-1556B8443D24}"/>
              </a:ext>
            </a:extLst>
          </p:cNvPr>
          <p:cNvSpPr/>
          <p:nvPr/>
        </p:nvSpPr>
        <p:spPr>
          <a:xfrm>
            <a:off x="6208163" y="434899"/>
            <a:ext cx="5967118" cy="5739876"/>
          </a:xfrm>
          <a:prstGeom prst="rect">
            <a:avLst/>
          </a:prstGeom>
          <a:solidFill>
            <a:srgbClr val="FEF8F8"/>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a typeface="+mn-ea"/>
              <a:cs typeface="+mn-cs"/>
            </a:endParaRPr>
          </a:p>
        </p:txBody>
      </p:sp>
      <p:sp>
        <p:nvSpPr>
          <p:cNvPr id="33" name="Title 2">
            <a:extLst>
              <a:ext uri="{FF2B5EF4-FFF2-40B4-BE49-F238E27FC236}">
                <a16:creationId xmlns:a16="http://schemas.microsoft.com/office/drawing/2014/main" id="{DF4C6069-6A46-444D-9D59-FB869FF689E2}"/>
              </a:ext>
            </a:extLst>
          </p:cNvPr>
          <p:cNvSpPr txBox="1">
            <a:spLocks/>
          </p:cNvSpPr>
          <p:nvPr/>
        </p:nvSpPr>
        <p:spPr>
          <a:xfrm>
            <a:off x="6270926" y="773941"/>
            <a:ext cx="5744020" cy="36031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Ask your partner these questions.</a:t>
            </a:r>
            <a:endParaRPr kumimoji="0" lang="en-US"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sp>
        <p:nvSpPr>
          <p:cNvPr id="34" name="TextBox 7">
            <a:extLst>
              <a:ext uri="{FF2B5EF4-FFF2-40B4-BE49-F238E27FC236}">
                <a16:creationId xmlns:a16="http://schemas.microsoft.com/office/drawing/2014/main" id="{786CE5C1-BB72-4994-B2BD-C6946A8E2B0F}"/>
              </a:ext>
            </a:extLst>
          </p:cNvPr>
          <p:cNvSpPr txBox="1"/>
          <p:nvPr/>
        </p:nvSpPr>
        <p:spPr>
          <a:xfrm>
            <a:off x="6276874" y="2529314"/>
            <a:ext cx="594014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2. </a:t>
            </a:r>
            <a:r>
              <a:rPr kumimoji="0" lang="en-GB" sz="2400" b="0" i="0" u="none" strike="noStrike" kern="0" cap="none" spc="0" normalizeH="0" baseline="0" noProof="0" dirty="0">
                <a:ln>
                  <a:noFill/>
                </a:ln>
                <a:effectLst/>
                <a:uLnTx/>
                <a:uFillTx/>
              </a:rPr>
              <a:t>Where </a:t>
            </a:r>
            <a:r>
              <a:rPr kumimoji="0" lang="en-GB" sz="2400" b="1" i="0" u="none" strike="noStrike" kern="0" cap="none" spc="0" normalizeH="0" baseline="0" noProof="0" dirty="0">
                <a:ln>
                  <a:noFill/>
                </a:ln>
                <a:effectLst/>
                <a:uLnTx/>
                <a:uFillTx/>
              </a:rPr>
              <a:t>are</a:t>
            </a:r>
            <a:r>
              <a:rPr kumimoji="0" lang="en-GB" sz="2400" b="0" i="0" u="none" strike="noStrike" kern="0" cap="none" spc="0" normalizeH="0" baseline="0" noProof="0" dirty="0">
                <a:ln>
                  <a:noFill/>
                </a:ln>
                <a:effectLst/>
                <a:uLnTx/>
                <a:uFillTx/>
              </a:rPr>
              <a:t> </a:t>
            </a:r>
            <a:r>
              <a:rPr kumimoji="0" lang="en-GB" sz="2400" b="1" i="0" u="none" strike="noStrike" kern="0" cap="none" spc="0" normalizeH="0" baseline="0" noProof="0" dirty="0">
                <a:ln>
                  <a:noFill/>
                </a:ln>
                <a:effectLst/>
                <a:uLnTx/>
                <a:uFillTx/>
              </a:rPr>
              <a:t>my</a:t>
            </a:r>
            <a:r>
              <a:rPr kumimoji="0" lang="en-GB" sz="2400" b="0" i="0" u="none" strike="noStrike" kern="0" cap="none" spc="0" normalizeH="0" baseline="0" noProof="0" dirty="0">
                <a:ln>
                  <a:noFill/>
                </a:ln>
                <a:effectLst/>
                <a:uLnTx/>
                <a:uFillTx/>
              </a:rPr>
              <a:t> black trousers?</a:t>
            </a:r>
          </a:p>
        </p:txBody>
      </p:sp>
      <p:sp>
        <p:nvSpPr>
          <p:cNvPr id="35" name="Title 2">
            <a:extLst>
              <a:ext uri="{FF2B5EF4-FFF2-40B4-BE49-F238E27FC236}">
                <a16:creationId xmlns:a16="http://schemas.microsoft.com/office/drawing/2014/main" id="{5663E7E8-058E-481E-A38D-51056F5D333D}"/>
              </a:ext>
            </a:extLst>
          </p:cNvPr>
          <p:cNvSpPr txBox="1">
            <a:spLocks/>
          </p:cNvSpPr>
          <p:nvPr/>
        </p:nvSpPr>
        <p:spPr>
          <a:xfrm>
            <a:off x="6270926" y="1044151"/>
            <a:ext cx="4387700" cy="494629"/>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Write down the answer.</a:t>
            </a:r>
            <a:endParaRPr kumimoji="0" lang="en-US"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sp>
        <p:nvSpPr>
          <p:cNvPr id="36" name="TextBox 6">
            <a:extLst>
              <a:ext uri="{FF2B5EF4-FFF2-40B4-BE49-F238E27FC236}">
                <a16:creationId xmlns:a16="http://schemas.microsoft.com/office/drawing/2014/main" id="{17C19E78-2966-4B61-9DB5-FD5620E6DB08}"/>
              </a:ext>
            </a:extLst>
          </p:cNvPr>
          <p:cNvSpPr txBox="1"/>
          <p:nvPr/>
        </p:nvSpPr>
        <p:spPr>
          <a:xfrm>
            <a:off x="6293991" y="1797439"/>
            <a:ext cx="575549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1. </a:t>
            </a:r>
            <a:r>
              <a:rPr kumimoji="0" lang="en-GB" sz="2400" b="0" i="0" u="none" strike="noStrike" kern="0" cap="none" spc="0" normalizeH="0" baseline="0" noProof="0">
                <a:ln>
                  <a:noFill/>
                </a:ln>
                <a:effectLst/>
                <a:uLnTx/>
                <a:uFillTx/>
              </a:rPr>
              <a:t>Where </a:t>
            </a:r>
            <a:r>
              <a:rPr kumimoji="0" lang="en-GB" sz="2400" b="1" i="0" u="none" strike="noStrike" kern="0" cap="none" spc="0" normalizeH="0" baseline="0" noProof="0">
                <a:ln>
                  <a:noFill/>
                </a:ln>
                <a:effectLst/>
                <a:uLnTx/>
                <a:uFillTx/>
              </a:rPr>
              <a:t>are</a:t>
            </a:r>
            <a:r>
              <a:rPr kumimoji="0" lang="en-GB" sz="2400" b="0" i="0" u="none" strike="noStrike" kern="0" cap="none" spc="0" normalizeH="0" baseline="0" noProof="0">
                <a:ln>
                  <a:noFill/>
                </a:ln>
                <a:effectLst/>
                <a:uLnTx/>
                <a:uFillTx/>
              </a:rPr>
              <a:t> </a:t>
            </a:r>
            <a:r>
              <a:rPr kumimoji="0" lang="en-GB" sz="2400" b="1" i="0" u="none" strike="noStrike" kern="0" cap="none" spc="0" normalizeH="0" baseline="0" noProof="0">
                <a:ln>
                  <a:noFill/>
                </a:ln>
                <a:effectLst/>
                <a:uLnTx/>
                <a:uFillTx/>
              </a:rPr>
              <a:t>my</a:t>
            </a:r>
            <a:r>
              <a:rPr kumimoji="0" lang="en-GB" sz="2400" b="0" i="0" u="none" strike="noStrike" kern="0" cap="none" spc="0" normalizeH="0" baseline="0" noProof="0">
                <a:ln>
                  <a:noFill/>
                </a:ln>
                <a:effectLst/>
                <a:uLnTx/>
                <a:uFillTx/>
              </a:rPr>
              <a:t> magazines?</a:t>
            </a:r>
            <a:endParaRPr kumimoji="0" lang="en-GB" sz="2400" b="0" i="0" u="none" strike="noStrike" kern="0" cap="none" spc="0" normalizeH="0" baseline="0" noProof="0" dirty="0">
              <a:ln>
                <a:noFill/>
              </a:ln>
              <a:effectLst/>
              <a:uLnTx/>
              <a:uFillTx/>
            </a:endParaRPr>
          </a:p>
        </p:txBody>
      </p:sp>
      <p:sp>
        <p:nvSpPr>
          <p:cNvPr id="37" name="TextBox 56">
            <a:extLst>
              <a:ext uri="{FF2B5EF4-FFF2-40B4-BE49-F238E27FC236}">
                <a16:creationId xmlns:a16="http://schemas.microsoft.com/office/drawing/2014/main" id="{CBB51AEE-13D0-40A2-807D-45B8738973D4}"/>
              </a:ext>
            </a:extLst>
          </p:cNvPr>
          <p:cNvSpPr txBox="1"/>
          <p:nvPr/>
        </p:nvSpPr>
        <p:spPr>
          <a:xfrm>
            <a:off x="6293991" y="3268144"/>
            <a:ext cx="594014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3. </a:t>
            </a:r>
            <a:r>
              <a:rPr kumimoji="0" lang="en-GB" sz="2400" b="0" i="0" u="none" strike="noStrike" kern="0" cap="none" spc="0" normalizeH="0" baseline="0" noProof="0">
                <a:ln>
                  <a:noFill/>
                </a:ln>
                <a:effectLst/>
                <a:uLnTx/>
                <a:uFillTx/>
              </a:rPr>
              <a:t>Where </a:t>
            </a:r>
            <a:r>
              <a:rPr kumimoji="0" lang="en-GB" sz="2400" b="1" i="0" u="none" strike="noStrike" kern="0" cap="none" spc="0" normalizeH="0" baseline="0" noProof="0">
                <a:ln>
                  <a:noFill/>
                </a:ln>
                <a:effectLst/>
                <a:uLnTx/>
                <a:uFillTx/>
              </a:rPr>
              <a:t>is my</a:t>
            </a:r>
            <a:r>
              <a:rPr kumimoji="0" lang="en-GB" sz="2400" b="0" i="0" u="none" strike="noStrike" kern="0" cap="none" spc="0" normalizeH="0" baseline="0" noProof="0">
                <a:ln>
                  <a:noFill/>
                </a:ln>
                <a:effectLst/>
                <a:uLnTx/>
                <a:uFillTx/>
              </a:rPr>
              <a:t> shirt?</a:t>
            </a:r>
            <a:endParaRPr kumimoji="0" lang="en-GB" sz="2400" b="0" i="0" u="none" strike="noStrike" kern="0" cap="none" spc="0" normalizeH="0" baseline="0" noProof="0" dirty="0">
              <a:ln>
                <a:noFill/>
              </a:ln>
              <a:effectLst/>
              <a:uLnTx/>
              <a:uFillTx/>
            </a:endParaRPr>
          </a:p>
        </p:txBody>
      </p:sp>
      <p:sp>
        <p:nvSpPr>
          <p:cNvPr id="38" name="TextBox 57">
            <a:extLst>
              <a:ext uri="{FF2B5EF4-FFF2-40B4-BE49-F238E27FC236}">
                <a16:creationId xmlns:a16="http://schemas.microsoft.com/office/drawing/2014/main" id="{7D3A5163-D646-4189-A0CF-20D5FC3D0E27}"/>
              </a:ext>
            </a:extLst>
          </p:cNvPr>
          <p:cNvSpPr txBox="1"/>
          <p:nvPr/>
        </p:nvSpPr>
        <p:spPr>
          <a:xfrm>
            <a:off x="6286943" y="4002926"/>
            <a:ext cx="594014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4. </a:t>
            </a:r>
            <a:r>
              <a:rPr kumimoji="0" lang="en-GB" sz="2400" b="0" i="0" u="none" strike="noStrike" kern="0" cap="none" spc="0" normalizeH="0" baseline="0" noProof="0">
                <a:ln>
                  <a:noFill/>
                </a:ln>
                <a:effectLst/>
                <a:uLnTx/>
                <a:uFillTx/>
              </a:rPr>
              <a:t>Where </a:t>
            </a:r>
            <a:r>
              <a:rPr kumimoji="0" lang="en-GB" sz="2400" b="1" i="0" u="none" strike="noStrike" kern="0" cap="none" spc="0" normalizeH="0" baseline="0" noProof="0">
                <a:ln>
                  <a:noFill/>
                </a:ln>
                <a:effectLst/>
                <a:uLnTx/>
                <a:uFillTx/>
              </a:rPr>
              <a:t>is my</a:t>
            </a:r>
            <a:r>
              <a:rPr kumimoji="0" lang="en-GB" sz="2400" b="0" i="0" u="none" strike="noStrike" kern="0" cap="none" spc="0" normalizeH="0" baseline="0" noProof="0">
                <a:ln>
                  <a:noFill/>
                </a:ln>
                <a:effectLst/>
                <a:uLnTx/>
                <a:uFillTx/>
              </a:rPr>
              <a:t> English book?</a:t>
            </a:r>
            <a:endParaRPr kumimoji="0" lang="en-GB" sz="2400" b="0" i="0" u="none" strike="noStrike" kern="0" cap="none" spc="0" normalizeH="0" baseline="0" noProof="0" dirty="0">
              <a:ln>
                <a:noFill/>
              </a:ln>
              <a:effectLst/>
              <a:uLnTx/>
              <a:uFillTx/>
            </a:endParaRPr>
          </a:p>
        </p:txBody>
      </p:sp>
      <p:sp>
        <p:nvSpPr>
          <p:cNvPr id="39" name="TextBox 59">
            <a:extLst>
              <a:ext uri="{FF2B5EF4-FFF2-40B4-BE49-F238E27FC236}">
                <a16:creationId xmlns:a16="http://schemas.microsoft.com/office/drawing/2014/main" id="{6CA75273-50E3-484E-BB49-2792D6894DC0}"/>
              </a:ext>
            </a:extLst>
          </p:cNvPr>
          <p:cNvSpPr txBox="1"/>
          <p:nvPr/>
        </p:nvSpPr>
        <p:spPr>
          <a:xfrm>
            <a:off x="6302685" y="5435812"/>
            <a:ext cx="594014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6. </a:t>
            </a:r>
            <a:r>
              <a:rPr kumimoji="0" lang="en-GB" sz="2400" b="0" i="0" u="none" strike="noStrike" kern="0" cap="none" spc="0" normalizeH="0" baseline="0" noProof="0" dirty="0">
                <a:ln>
                  <a:noFill/>
                </a:ln>
                <a:effectLst/>
                <a:uLnTx/>
                <a:uFillTx/>
              </a:rPr>
              <a:t>Where </a:t>
            </a:r>
            <a:r>
              <a:rPr kumimoji="0" lang="en-GB" sz="2400" b="1" i="0" u="none" strike="noStrike" kern="0" cap="none" spc="0" normalizeH="0" baseline="0" noProof="0" dirty="0">
                <a:ln>
                  <a:noFill/>
                </a:ln>
                <a:effectLst/>
                <a:uLnTx/>
                <a:uFillTx/>
              </a:rPr>
              <a:t>are</a:t>
            </a:r>
            <a:r>
              <a:rPr kumimoji="0" lang="en-GB" sz="2400" b="0" i="0" u="none" strike="noStrike" kern="0" cap="none" spc="0" normalizeH="0" baseline="0" noProof="0" dirty="0">
                <a:ln>
                  <a:noFill/>
                </a:ln>
                <a:effectLst/>
                <a:uLnTx/>
                <a:uFillTx/>
              </a:rPr>
              <a:t> </a:t>
            </a:r>
            <a:r>
              <a:rPr kumimoji="0" lang="en-GB" sz="2400" b="1" i="0" u="none" strike="noStrike" kern="0" cap="none" spc="0" normalizeH="0" baseline="0" noProof="0" dirty="0">
                <a:ln>
                  <a:noFill/>
                </a:ln>
                <a:effectLst/>
                <a:uLnTx/>
                <a:uFillTx/>
              </a:rPr>
              <a:t>my</a:t>
            </a:r>
            <a:r>
              <a:rPr kumimoji="0" lang="en-GB" sz="2400" b="0" i="0" u="none" strike="noStrike" kern="0" cap="none" spc="0" normalizeH="0" baseline="0" noProof="0" dirty="0">
                <a:ln>
                  <a:noFill/>
                </a:ln>
                <a:effectLst/>
                <a:uLnTx/>
                <a:uFillTx/>
              </a:rPr>
              <a:t> drawings?</a:t>
            </a:r>
          </a:p>
        </p:txBody>
      </p:sp>
      <p:sp>
        <p:nvSpPr>
          <p:cNvPr id="40" name="TextBox 58">
            <a:extLst>
              <a:ext uri="{FF2B5EF4-FFF2-40B4-BE49-F238E27FC236}">
                <a16:creationId xmlns:a16="http://schemas.microsoft.com/office/drawing/2014/main" id="{326BEE0C-62DF-45DA-AEAA-A249A766053E}"/>
              </a:ext>
            </a:extLst>
          </p:cNvPr>
          <p:cNvSpPr txBox="1"/>
          <p:nvPr/>
        </p:nvSpPr>
        <p:spPr>
          <a:xfrm>
            <a:off x="6270926" y="4719369"/>
            <a:ext cx="594014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5. </a:t>
            </a:r>
            <a:r>
              <a:rPr kumimoji="0" lang="en-GB" sz="2400" b="0" i="0" u="none" strike="noStrike" kern="0" cap="none" spc="0" normalizeH="0" baseline="0" noProof="0">
                <a:ln>
                  <a:noFill/>
                </a:ln>
                <a:effectLst/>
                <a:uLnTx/>
                <a:uFillTx/>
              </a:rPr>
              <a:t>Where </a:t>
            </a:r>
            <a:r>
              <a:rPr kumimoji="0" lang="en-GB" sz="2400" b="1" i="0" u="none" strike="noStrike" kern="0" cap="none" spc="0" normalizeH="0" baseline="0" noProof="0">
                <a:ln>
                  <a:noFill/>
                </a:ln>
                <a:effectLst/>
                <a:uLnTx/>
                <a:uFillTx/>
              </a:rPr>
              <a:t>is</a:t>
            </a:r>
            <a:r>
              <a:rPr kumimoji="0" lang="en-GB" sz="2400" b="0" i="0" u="none" strike="noStrike" kern="0" cap="none" spc="0" normalizeH="0" baseline="0" noProof="0">
                <a:ln>
                  <a:noFill/>
                </a:ln>
                <a:effectLst/>
                <a:uLnTx/>
                <a:uFillTx/>
              </a:rPr>
              <a:t> </a:t>
            </a:r>
            <a:r>
              <a:rPr kumimoji="0" lang="en-GB" sz="2400" b="1" i="0" u="none" strike="noStrike" kern="0" cap="none" spc="0" normalizeH="0" baseline="0" noProof="0">
                <a:ln>
                  <a:noFill/>
                </a:ln>
                <a:effectLst/>
                <a:uLnTx/>
                <a:uFillTx/>
              </a:rPr>
              <a:t>my</a:t>
            </a:r>
            <a:r>
              <a:rPr kumimoji="0" lang="en-GB" sz="2400" b="0" i="0" u="none" strike="noStrike" kern="0" cap="none" spc="0" normalizeH="0" baseline="0" noProof="0">
                <a:ln>
                  <a:noFill/>
                </a:ln>
                <a:effectLst/>
                <a:uLnTx/>
                <a:uFillTx/>
              </a:rPr>
              <a:t> photo?</a:t>
            </a:r>
            <a:endParaRPr kumimoji="0" lang="en-GB" sz="2400" b="0" i="0" u="none" strike="noStrike" kern="0" cap="none" spc="0" normalizeH="0" baseline="0" noProof="0" dirty="0">
              <a:ln>
                <a:noFill/>
              </a:ln>
              <a:effectLst/>
              <a:uLnTx/>
              <a:uFillTx/>
            </a:endParaRPr>
          </a:p>
        </p:txBody>
      </p:sp>
      <p:cxnSp>
        <p:nvCxnSpPr>
          <p:cNvPr id="41" name="Straight Connector 40">
            <a:extLst>
              <a:ext uri="{FF2B5EF4-FFF2-40B4-BE49-F238E27FC236}">
                <a16:creationId xmlns:a16="http://schemas.microsoft.com/office/drawing/2014/main" id="{3A6F02FD-0AB2-42A9-9023-2C8BEA3A5016}"/>
              </a:ext>
            </a:extLst>
          </p:cNvPr>
          <p:cNvCxnSpPr/>
          <p:nvPr/>
        </p:nvCxnSpPr>
        <p:spPr>
          <a:xfrm>
            <a:off x="6674261" y="2529314"/>
            <a:ext cx="2717415" cy="0"/>
          </a:xfrm>
          <a:prstGeom prst="line">
            <a:avLst/>
          </a:prstGeom>
          <a:noFill/>
          <a:ln w="19050" cap="flat" cmpd="sng" algn="ctr">
            <a:solidFill>
              <a:srgbClr val="002060"/>
            </a:solidFill>
            <a:prstDash val="sysDot"/>
            <a:miter lim="800000"/>
          </a:ln>
          <a:effectLst/>
        </p:spPr>
      </p:cxnSp>
      <p:cxnSp>
        <p:nvCxnSpPr>
          <p:cNvPr id="42" name="Straight Connector 41">
            <a:extLst>
              <a:ext uri="{FF2B5EF4-FFF2-40B4-BE49-F238E27FC236}">
                <a16:creationId xmlns:a16="http://schemas.microsoft.com/office/drawing/2014/main" id="{53549FFE-699F-4C79-9C33-E705B1E49130}"/>
              </a:ext>
            </a:extLst>
          </p:cNvPr>
          <p:cNvCxnSpPr/>
          <p:nvPr/>
        </p:nvCxnSpPr>
        <p:spPr>
          <a:xfrm>
            <a:off x="6674261" y="3307679"/>
            <a:ext cx="2761940" cy="0"/>
          </a:xfrm>
          <a:prstGeom prst="line">
            <a:avLst/>
          </a:prstGeom>
          <a:noFill/>
          <a:ln w="19050" cap="flat" cmpd="sng" algn="ctr">
            <a:solidFill>
              <a:srgbClr val="002060"/>
            </a:solidFill>
            <a:prstDash val="sysDot"/>
            <a:miter lim="800000"/>
          </a:ln>
          <a:effectLst/>
        </p:spPr>
      </p:cxnSp>
      <p:cxnSp>
        <p:nvCxnSpPr>
          <p:cNvPr id="43" name="Straight Connector 42">
            <a:extLst>
              <a:ext uri="{FF2B5EF4-FFF2-40B4-BE49-F238E27FC236}">
                <a16:creationId xmlns:a16="http://schemas.microsoft.com/office/drawing/2014/main" id="{812783A4-F11E-4367-B48D-7D3EE845ACAC}"/>
              </a:ext>
            </a:extLst>
          </p:cNvPr>
          <p:cNvCxnSpPr/>
          <p:nvPr/>
        </p:nvCxnSpPr>
        <p:spPr>
          <a:xfrm flipV="1">
            <a:off x="6674261" y="3999725"/>
            <a:ext cx="2717415" cy="16793"/>
          </a:xfrm>
          <a:prstGeom prst="line">
            <a:avLst/>
          </a:prstGeom>
          <a:noFill/>
          <a:ln w="19050" cap="flat" cmpd="sng" algn="ctr">
            <a:solidFill>
              <a:srgbClr val="002060"/>
            </a:solidFill>
            <a:prstDash val="sysDot"/>
            <a:miter lim="800000"/>
          </a:ln>
          <a:effectLst/>
        </p:spPr>
      </p:cxnSp>
      <p:cxnSp>
        <p:nvCxnSpPr>
          <p:cNvPr id="44" name="Straight Connector 43">
            <a:extLst>
              <a:ext uri="{FF2B5EF4-FFF2-40B4-BE49-F238E27FC236}">
                <a16:creationId xmlns:a16="http://schemas.microsoft.com/office/drawing/2014/main" id="{3112A696-F22C-4179-B5B8-7E25FA38DFBB}"/>
              </a:ext>
            </a:extLst>
          </p:cNvPr>
          <p:cNvCxnSpPr/>
          <p:nvPr/>
        </p:nvCxnSpPr>
        <p:spPr>
          <a:xfrm flipV="1">
            <a:off x="6674261" y="4715508"/>
            <a:ext cx="2717415" cy="29493"/>
          </a:xfrm>
          <a:prstGeom prst="line">
            <a:avLst/>
          </a:prstGeom>
          <a:noFill/>
          <a:ln w="19050" cap="flat" cmpd="sng" algn="ctr">
            <a:solidFill>
              <a:srgbClr val="002060"/>
            </a:solidFill>
            <a:prstDash val="sysDot"/>
            <a:miter lim="800000"/>
          </a:ln>
          <a:effectLst/>
        </p:spPr>
      </p:cxnSp>
      <p:cxnSp>
        <p:nvCxnSpPr>
          <p:cNvPr id="45" name="Straight Connector 44">
            <a:extLst>
              <a:ext uri="{FF2B5EF4-FFF2-40B4-BE49-F238E27FC236}">
                <a16:creationId xmlns:a16="http://schemas.microsoft.com/office/drawing/2014/main" id="{C3D18C08-02F8-41F4-B6D1-A1175421CA56}"/>
              </a:ext>
            </a:extLst>
          </p:cNvPr>
          <p:cNvCxnSpPr/>
          <p:nvPr/>
        </p:nvCxnSpPr>
        <p:spPr>
          <a:xfrm flipV="1">
            <a:off x="6674261" y="5435812"/>
            <a:ext cx="2717415" cy="4093"/>
          </a:xfrm>
          <a:prstGeom prst="line">
            <a:avLst/>
          </a:prstGeom>
          <a:noFill/>
          <a:ln w="19050" cap="flat" cmpd="sng" algn="ctr">
            <a:solidFill>
              <a:srgbClr val="002060"/>
            </a:solidFill>
            <a:prstDash val="sysDot"/>
            <a:miter lim="800000"/>
          </a:ln>
          <a:effectLst/>
        </p:spPr>
      </p:cxnSp>
      <p:cxnSp>
        <p:nvCxnSpPr>
          <p:cNvPr id="46" name="Straight Connector 45">
            <a:extLst>
              <a:ext uri="{FF2B5EF4-FFF2-40B4-BE49-F238E27FC236}">
                <a16:creationId xmlns:a16="http://schemas.microsoft.com/office/drawing/2014/main" id="{7B0042BB-690E-46AD-8D10-10298D69F21C}"/>
              </a:ext>
            </a:extLst>
          </p:cNvPr>
          <p:cNvCxnSpPr/>
          <p:nvPr/>
        </p:nvCxnSpPr>
        <p:spPr>
          <a:xfrm>
            <a:off x="6674261" y="6123975"/>
            <a:ext cx="2717415" cy="1696"/>
          </a:xfrm>
          <a:prstGeom prst="line">
            <a:avLst/>
          </a:prstGeom>
          <a:noFill/>
          <a:ln w="19050" cap="flat" cmpd="sng" algn="ctr">
            <a:solidFill>
              <a:srgbClr val="002060"/>
            </a:solidFill>
            <a:prstDash val="sysDot"/>
            <a:miter lim="800000"/>
          </a:ln>
          <a:effectLst/>
        </p:spPr>
      </p:cxnSp>
      <p:sp>
        <p:nvSpPr>
          <p:cNvPr id="47" name="Title 2">
            <a:extLst>
              <a:ext uri="{FF2B5EF4-FFF2-40B4-BE49-F238E27FC236}">
                <a16:creationId xmlns:a16="http://schemas.microsoft.com/office/drawing/2014/main" id="{F08DF7BA-0338-4737-B7BF-C9553C607925}"/>
              </a:ext>
            </a:extLst>
          </p:cNvPr>
          <p:cNvSpPr txBox="1">
            <a:spLocks/>
          </p:cNvSpPr>
          <p:nvPr/>
        </p:nvSpPr>
        <p:spPr>
          <a:xfrm>
            <a:off x="6270926" y="414594"/>
            <a:ext cx="5744020" cy="36031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Person B</a:t>
            </a:r>
            <a:endParaRPr kumimoji="0" lang="en-US"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830908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20000"/>
          </a:bodyPr>
          <a:lstStyle/>
          <a:p>
            <a:r>
              <a:rPr lang="en-GB" b="1" dirty="0"/>
              <a:t>Y9 Spanish</a:t>
            </a:r>
            <a:br>
              <a:rPr lang="en-GB" dirty="0"/>
            </a:br>
            <a:r>
              <a:rPr lang="en-GB" sz="1600" dirty="0"/>
              <a:t>Term 1.1 – Week 3 – Lesson 6</a:t>
            </a:r>
            <a:br>
              <a:rPr lang="en-GB" sz="1600" dirty="0"/>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Louise Caruso / Pete Watson / Nick Avery</a:t>
            </a:r>
          </a:p>
          <a:p>
            <a:r>
              <a:rPr lang="en-GB" sz="1400" dirty="0"/>
              <a:t>Artwork: Mark Davies</a:t>
            </a:r>
            <a:br>
              <a:rPr lang="en-GB" sz="1400" dirty="0"/>
            </a:br>
            <a:br>
              <a:rPr lang="en-GB" sz="1400" dirty="0"/>
            </a:br>
            <a:r>
              <a:rPr lang="en-GB" sz="1400" dirty="0"/>
              <a:t>Date updated: 15.09.23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34301" y="2469664"/>
            <a:ext cx="8214613" cy="1484251"/>
          </a:xfrm>
        </p:spPr>
        <p:txBody>
          <a:bodyPr>
            <a:normAutofit/>
          </a:bodyPr>
          <a:lstStyle/>
          <a:p>
            <a:pPr algn="l"/>
            <a:r>
              <a:rPr lang="en-GB" sz="2400" dirty="0">
                <a:solidFill>
                  <a:prstClr val="white"/>
                </a:solidFill>
              </a:rPr>
              <a:t>-AR verbs in the present (revisited)</a:t>
            </a:r>
          </a:p>
          <a:p>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subject pronouns (revisited)</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algn="l"/>
            <a:endParaRPr lang="en-US" sz="2400" dirty="0"/>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596905"/>
            <a:ext cx="8360585" cy="844550"/>
          </a:xfrm>
        </p:spPr>
        <p:txBody>
          <a:bodyPr>
            <a:normAutofit/>
          </a:bodyPr>
          <a:lstStyle/>
          <a:p>
            <a:r>
              <a:rPr lang="en-GB" sz="5400" b="1" dirty="0">
                <a:solidFill>
                  <a:prstClr val="white"/>
                </a:solidFill>
              </a:rPr>
              <a:t>Talking about routines</a:t>
            </a:r>
            <a:endParaRPr lang="en-GB" dirty="0"/>
          </a:p>
        </p:txBody>
      </p:sp>
    </p:spTree>
    <p:extLst>
      <p:ext uri="{BB962C8B-B14F-4D97-AF65-F5344CB8AC3E}">
        <p14:creationId xmlns:p14="http://schemas.microsoft.com/office/powerpoint/2010/main" val="1818799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 name="Tabla 3">
            <a:extLst>
              <a:ext uri="{FF2B5EF4-FFF2-40B4-BE49-F238E27FC236}">
                <a16:creationId xmlns:a16="http://schemas.microsoft.com/office/drawing/2014/main" id="{FC611747-5812-5A41-AD40-1F67AE1D3F63}"/>
              </a:ext>
            </a:extLst>
          </p:cNvPr>
          <p:cNvGraphicFramePr>
            <a:graphicFrameLocks noGrp="1"/>
          </p:cNvGraphicFramePr>
          <p:nvPr>
            <p:extLst>
              <p:ext uri="{D42A27DB-BD31-4B8C-83A1-F6EECF244321}">
                <p14:modId xmlns:p14="http://schemas.microsoft.com/office/powerpoint/2010/main" val="4064380795"/>
              </p:ext>
            </p:extLst>
          </p:nvPr>
        </p:nvGraphicFramePr>
        <p:xfrm>
          <a:off x="3971931" y="4516175"/>
          <a:ext cx="7013396" cy="1461947"/>
        </p:xfrm>
        <a:graphic>
          <a:graphicData uri="http://schemas.openxmlformats.org/drawingml/2006/table">
            <a:tbl>
              <a:tblPr firstRow="1" bandRow="1">
                <a:tableStyleId>{5DA37D80-6434-44D0-A028-1B22A696006F}</a:tableStyleId>
              </a:tblPr>
              <a:tblGrid>
                <a:gridCol w="1753349">
                  <a:extLst>
                    <a:ext uri="{9D8B030D-6E8A-4147-A177-3AD203B41FA5}">
                      <a16:colId xmlns:a16="http://schemas.microsoft.com/office/drawing/2014/main" val="3680746649"/>
                    </a:ext>
                  </a:extLst>
                </a:gridCol>
                <a:gridCol w="1753349">
                  <a:extLst>
                    <a:ext uri="{9D8B030D-6E8A-4147-A177-3AD203B41FA5}">
                      <a16:colId xmlns:a16="http://schemas.microsoft.com/office/drawing/2014/main" val="538704332"/>
                    </a:ext>
                  </a:extLst>
                </a:gridCol>
                <a:gridCol w="1753349">
                  <a:extLst>
                    <a:ext uri="{9D8B030D-6E8A-4147-A177-3AD203B41FA5}">
                      <a16:colId xmlns:a16="http://schemas.microsoft.com/office/drawing/2014/main" val="1985660348"/>
                    </a:ext>
                  </a:extLst>
                </a:gridCol>
                <a:gridCol w="1753349">
                  <a:extLst>
                    <a:ext uri="{9D8B030D-6E8A-4147-A177-3AD203B41FA5}">
                      <a16:colId xmlns:a16="http://schemas.microsoft.com/office/drawing/2014/main" val="3716033497"/>
                    </a:ext>
                  </a:extLst>
                </a:gridCol>
              </a:tblGrid>
              <a:tr h="1461947">
                <a:tc>
                  <a:txBody>
                    <a:bodyPr/>
                    <a:lstStyle/>
                    <a:p>
                      <a:endParaRPr lang="x-none" sz="2000" dirty="0"/>
                    </a:p>
                  </a:txBody>
                  <a:tcPr/>
                </a:tc>
                <a:tc>
                  <a:txBody>
                    <a:bodyPr/>
                    <a:lstStyle/>
                    <a:p>
                      <a:endParaRPr lang="x-none" sz="2000"/>
                    </a:p>
                  </a:txBody>
                  <a:tcPr/>
                </a:tc>
                <a:tc>
                  <a:txBody>
                    <a:bodyPr/>
                    <a:lstStyle/>
                    <a:p>
                      <a:endParaRPr lang="x-none" sz="2000" dirty="0"/>
                    </a:p>
                  </a:txBody>
                  <a:tcPr/>
                </a:tc>
                <a:tc>
                  <a:txBody>
                    <a:bodyPr/>
                    <a:lstStyle/>
                    <a:p>
                      <a:endParaRPr lang="x-none" sz="2000" dirty="0"/>
                    </a:p>
                  </a:txBody>
                  <a:tcPr/>
                </a:tc>
                <a:extLst>
                  <a:ext uri="{0D108BD9-81ED-4DB2-BD59-A6C34878D82A}">
                    <a16:rowId xmlns:a16="http://schemas.microsoft.com/office/drawing/2014/main" val="4236269603"/>
                  </a:ext>
                </a:extLst>
              </a:tr>
            </a:tbl>
          </a:graphicData>
        </a:graphic>
      </p:graphicFrame>
      <p:graphicFrame>
        <p:nvGraphicFramePr>
          <p:cNvPr id="65" name="Tabla 3">
            <a:extLst>
              <a:ext uri="{FF2B5EF4-FFF2-40B4-BE49-F238E27FC236}">
                <a16:creationId xmlns:a16="http://schemas.microsoft.com/office/drawing/2014/main" id="{FC611747-5812-5A41-AD40-1F67AE1D3F63}"/>
              </a:ext>
            </a:extLst>
          </p:cNvPr>
          <p:cNvGraphicFramePr>
            <a:graphicFrameLocks noGrp="1"/>
          </p:cNvGraphicFramePr>
          <p:nvPr>
            <p:extLst>
              <p:ext uri="{D42A27DB-BD31-4B8C-83A1-F6EECF244321}">
                <p14:modId xmlns:p14="http://schemas.microsoft.com/office/powerpoint/2010/main" val="3209712305"/>
              </p:ext>
            </p:extLst>
          </p:nvPr>
        </p:nvGraphicFramePr>
        <p:xfrm>
          <a:off x="3962468" y="2682056"/>
          <a:ext cx="7013396" cy="1461947"/>
        </p:xfrm>
        <a:graphic>
          <a:graphicData uri="http://schemas.openxmlformats.org/drawingml/2006/table">
            <a:tbl>
              <a:tblPr firstRow="1" bandRow="1">
                <a:tableStyleId>{5DA37D80-6434-44D0-A028-1B22A696006F}</a:tableStyleId>
              </a:tblPr>
              <a:tblGrid>
                <a:gridCol w="1753349">
                  <a:extLst>
                    <a:ext uri="{9D8B030D-6E8A-4147-A177-3AD203B41FA5}">
                      <a16:colId xmlns:a16="http://schemas.microsoft.com/office/drawing/2014/main" val="3680746649"/>
                    </a:ext>
                  </a:extLst>
                </a:gridCol>
                <a:gridCol w="1753349">
                  <a:extLst>
                    <a:ext uri="{9D8B030D-6E8A-4147-A177-3AD203B41FA5}">
                      <a16:colId xmlns:a16="http://schemas.microsoft.com/office/drawing/2014/main" val="538704332"/>
                    </a:ext>
                  </a:extLst>
                </a:gridCol>
                <a:gridCol w="1753349">
                  <a:extLst>
                    <a:ext uri="{9D8B030D-6E8A-4147-A177-3AD203B41FA5}">
                      <a16:colId xmlns:a16="http://schemas.microsoft.com/office/drawing/2014/main" val="1985660348"/>
                    </a:ext>
                  </a:extLst>
                </a:gridCol>
                <a:gridCol w="1753349">
                  <a:extLst>
                    <a:ext uri="{9D8B030D-6E8A-4147-A177-3AD203B41FA5}">
                      <a16:colId xmlns:a16="http://schemas.microsoft.com/office/drawing/2014/main" val="3716033497"/>
                    </a:ext>
                  </a:extLst>
                </a:gridCol>
              </a:tblGrid>
              <a:tr h="1461947">
                <a:tc>
                  <a:txBody>
                    <a:bodyPr/>
                    <a:lstStyle/>
                    <a:p>
                      <a:endParaRPr lang="x-none" sz="2000" dirty="0"/>
                    </a:p>
                  </a:txBody>
                  <a:tcPr/>
                </a:tc>
                <a:tc>
                  <a:txBody>
                    <a:bodyPr/>
                    <a:lstStyle/>
                    <a:p>
                      <a:endParaRPr lang="x-none" sz="2000"/>
                    </a:p>
                  </a:txBody>
                  <a:tcPr/>
                </a:tc>
                <a:tc>
                  <a:txBody>
                    <a:bodyPr/>
                    <a:lstStyle/>
                    <a:p>
                      <a:endParaRPr lang="x-none" sz="2000" dirty="0"/>
                    </a:p>
                  </a:txBody>
                  <a:tcPr/>
                </a:tc>
                <a:tc>
                  <a:txBody>
                    <a:bodyPr/>
                    <a:lstStyle/>
                    <a:p>
                      <a:endParaRPr lang="x-none" sz="2000" dirty="0"/>
                    </a:p>
                  </a:txBody>
                  <a:tcPr/>
                </a:tc>
                <a:extLst>
                  <a:ext uri="{0D108BD9-81ED-4DB2-BD59-A6C34878D82A}">
                    <a16:rowId xmlns:a16="http://schemas.microsoft.com/office/drawing/2014/main" val="4236269603"/>
                  </a:ext>
                </a:extLst>
              </a:tr>
            </a:tbl>
          </a:graphicData>
        </a:graphic>
      </p:graphicFrame>
      <p:sp>
        <p:nvSpPr>
          <p:cNvPr id="2" name="Title 1"/>
          <p:cNvSpPr>
            <a:spLocks noGrp="1"/>
          </p:cNvSpPr>
          <p:nvPr>
            <p:ph type="title"/>
          </p:nvPr>
        </p:nvSpPr>
        <p:spPr>
          <a:xfrm>
            <a:off x="0" y="213557"/>
            <a:ext cx="2553195" cy="638821"/>
          </a:xfrm>
        </p:spPr>
        <p:txBody>
          <a:bodyPr>
            <a:noAutofit/>
          </a:bodyPr>
          <a:lstStyle/>
          <a:p>
            <a:r>
              <a:rPr lang="en-GB" sz="2800" b="1">
                <a:solidFill>
                  <a:schemeClr val="bg1"/>
                </a:solidFill>
              </a:rPr>
              <a:t>Vocabulario</a:t>
            </a:r>
            <a:endParaRPr lang="en-GB" sz="2800" b="1" dirty="0">
              <a:solidFill>
                <a:schemeClr val="bg1"/>
              </a:solidFill>
            </a:endParaRPr>
          </a:p>
        </p:txBody>
      </p:sp>
      <p:graphicFrame>
        <p:nvGraphicFramePr>
          <p:cNvPr id="4" name="Tabla 3">
            <a:extLst>
              <a:ext uri="{FF2B5EF4-FFF2-40B4-BE49-F238E27FC236}">
                <a16:creationId xmlns:a16="http://schemas.microsoft.com/office/drawing/2014/main" id="{FC611747-5812-5A41-AD40-1F67AE1D3F63}"/>
              </a:ext>
            </a:extLst>
          </p:cNvPr>
          <p:cNvGraphicFramePr>
            <a:graphicFrameLocks noGrp="1"/>
          </p:cNvGraphicFramePr>
          <p:nvPr>
            <p:extLst>
              <p:ext uri="{D42A27DB-BD31-4B8C-83A1-F6EECF244321}">
                <p14:modId xmlns:p14="http://schemas.microsoft.com/office/powerpoint/2010/main" val="3748783014"/>
              </p:ext>
            </p:extLst>
          </p:nvPr>
        </p:nvGraphicFramePr>
        <p:xfrm>
          <a:off x="3971931" y="928934"/>
          <a:ext cx="7013396" cy="1461947"/>
        </p:xfrm>
        <a:graphic>
          <a:graphicData uri="http://schemas.openxmlformats.org/drawingml/2006/table">
            <a:tbl>
              <a:tblPr firstRow="1" bandRow="1">
                <a:tableStyleId>{5DA37D80-6434-44D0-A028-1B22A696006F}</a:tableStyleId>
              </a:tblPr>
              <a:tblGrid>
                <a:gridCol w="1753349">
                  <a:extLst>
                    <a:ext uri="{9D8B030D-6E8A-4147-A177-3AD203B41FA5}">
                      <a16:colId xmlns:a16="http://schemas.microsoft.com/office/drawing/2014/main" val="3680746649"/>
                    </a:ext>
                  </a:extLst>
                </a:gridCol>
                <a:gridCol w="1753349">
                  <a:extLst>
                    <a:ext uri="{9D8B030D-6E8A-4147-A177-3AD203B41FA5}">
                      <a16:colId xmlns:a16="http://schemas.microsoft.com/office/drawing/2014/main" val="538704332"/>
                    </a:ext>
                  </a:extLst>
                </a:gridCol>
                <a:gridCol w="1753349">
                  <a:extLst>
                    <a:ext uri="{9D8B030D-6E8A-4147-A177-3AD203B41FA5}">
                      <a16:colId xmlns:a16="http://schemas.microsoft.com/office/drawing/2014/main" val="1985660348"/>
                    </a:ext>
                  </a:extLst>
                </a:gridCol>
                <a:gridCol w="1753349">
                  <a:extLst>
                    <a:ext uri="{9D8B030D-6E8A-4147-A177-3AD203B41FA5}">
                      <a16:colId xmlns:a16="http://schemas.microsoft.com/office/drawing/2014/main" val="3716033497"/>
                    </a:ext>
                  </a:extLst>
                </a:gridCol>
              </a:tblGrid>
              <a:tr h="1461947">
                <a:tc>
                  <a:txBody>
                    <a:bodyPr/>
                    <a:lstStyle/>
                    <a:p>
                      <a:endParaRPr lang="x-none" sz="2000" dirty="0"/>
                    </a:p>
                  </a:txBody>
                  <a:tcPr/>
                </a:tc>
                <a:tc>
                  <a:txBody>
                    <a:bodyPr/>
                    <a:lstStyle/>
                    <a:p>
                      <a:endParaRPr lang="x-none" sz="2000"/>
                    </a:p>
                  </a:txBody>
                  <a:tcPr/>
                </a:tc>
                <a:tc>
                  <a:txBody>
                    <a:bodyPr/>
                    <a:lstStyle/>
                    <a:p>
                      <a:endParaRPr lang="x-none" sz="2000" dirty="0"/>
                    </a:p>
                  </a:txBody>
                  <a:tcPr/>
                </a:tc>
                <a:tc>
                  <a:txBody>
                    <a:bodyPr/>
                    <a:lstStyle/>
                    <a:p>
                      <a:endParaRPr lang="x-none" sz="2000" dirty="0"/>
                    </a:p>
                  </a:txBody>
                  <a:tcPr/>
                </a:tc>
                <a:extLst>
                  <a:ext uri="{0D108BD9-81ED-4DB2-BD59-A6C34878D82A}">
                    <a16:rowId xmlns:a16="http://schemas.microsoft.com/office/drawing/2014/main" val="4236269603"/>
                  </a:ext>
                </a:extLst>
              </a:tr>
            </a:tbl>
          </a:graphicData>
        </a:graphic>
      </p:graphicFrame>
      <p:sp>
        <p:nvSpPr>
          <p:cNvPr id="81" name="Título 3">
            <a:extLst>
              <a:ext uri="{FF2B5EF4-FFF2-40B4-BE49-F238E27FC236}">
                <a16:creationId xmlns:a16="http://schemas.microsoft.com/office/drawing/2014/main" id="{53C33BD0-D942-224B-9543-66F1BF419700}"/>
              </a:ext>
            </a:extLst>
          </p:cNvPr>
          <p:cNvSpPr txBox="1">
            <a:spLocks/>
          </p:cNvSpPr>
          <p:nvPr/>
        </p:nvSpPr>
        <p:spPr>
          <a:xfrm>
            <a:off x="10624605" y="234377"/>
            <a:ext cx="1332665" cy="441207"/>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x-none" sz="2000" b="1" dirty="0">
                <a:solidFill>
                  <a:schemeClr val="bg1"/>
                </a:solidFill>
              </a:rPr>
              <a:t>escuchar</a:t>
            </a:r>
          </a:p>
        </p:txBody>
      </p:sp>
      <p:sp>
        <p:nvSpPr>
          <p:cNvPr id="26" name="CuadroTexto 25">
            <a:extLst>
              <a:ext uri="{FF2B5EF4-FFF2-40B4-BE49-F238E27FC236}">
                <a16:creationId xmlns:a16="http://schemas.microsoft.com/office/drawing/2014/main" id="{C8B58B83-F5B8-4543-B846-8310161F4B8D}"/>
              </a:ext>
            </a:extLst>
          </p:cNvPr>
          <p:cNvSpPr txBox="1"/>
          <p:nvPr/>
        </p:nvSpPr>
        <p:spPr>
          <a:xfrm>
            <a:off x="2285442" y="4255299"/>
            <a:ext cx="421910" cy="523220"/>
          </a:xfrm>
          <a:prstGeom prst="rect">
            <a:avLst/>
          </a:prstGeom>
          <a:noFill/>
        </p:spPr>
        <p:txBody>
          <a:bodyPr wrap="none" rtlCol="0">
            <a:spAutoFit/>
          </a:bodyPr>
          <a:lstStyle/>
          <a:p>
            <a:pPr algn="l"/>
            <a:r>
              <a:rPr lang="en-GB" sz="2800" b="1"/>
              <a:t>d</a:t>
            </a:r>
            <a:endParaRPr lang="x-none" sz="2200" dirty="0"/>
          </a:p>
        </p:txBody>
      </p:sp>
      <p:sp>
        <p:nvSpPr>
          <p:cNvPr id="88" name="CuadroTexto 87">
            <a:extLst>
              <a:ext uri="{FF2B5EF4-FFF2-40B4-BE49-F238E27FC236}">
                <a16:creationId xmlns:a16="http://schemas.microsoft.com/office/drawing/2014/main" id="{7683662A-5435-8748-B6BA-BA22CADF4AD8}"/>
              </a:ext>
            </a:extLst>
          </p:cNvPr>
          <p:cNvSpPr txBox="1"/>
          <p:nvPr/>
        </p:nvSpPr>
        <p:spPr>
          <a:xfrm>
            <a:off x="1010531" y="1182084"/>
            <a:ext cx="277640" cy="523220"/>
          </a:xfrm>
          <a:prstGeom prst="rect">
            <a:avLst/>
          </a:prstGeom>
          <a:noFill/>
        </p:spPr>
        <p:txBody>
          <a:bodyPr wrap="none" rtlCol="0">
            <a:spAutoFit/>
          </a:bodyPr>
          <a:lstStyle/>
          <a:p>
            <a:pPr algn="l"/>
            <a:r>
              <a:rPr lang="en-GB" sz="2800" b="1"/>
              <a:t>j</a:t>
            </a:r>
            <a:endParaRPr lang="x-none" sz="2800" b="1" dirty="0"/>
          </a:p>
        </p:txBody>
      </p:sp>
      <p:sp>
        <p:nvSpPr>
          <p:cNvPr id="89" name="CuadroTexto 88">
            <a:extLst>
              <a:ext uri="{FF2B5EF4-FFF2-40B4-BE49-F238E27FC236}">
                <a16:creationId xmlns:a16="http://schemas.microsoft.com/office/drawing/2014/main" id="{F52C1860-22F8-1F4D-9598-5760E4C68366}"/>
              </a:ext>
            </a:extLst>
          </p:cNvPr>
          <p:cNvSpPr txBox="1"/>
          <p:nvPr/>
        </p:nvSpPr>
        <p:spPr>
          <a:xfrm>
            <a:off x="2315490" y="2448035"/>
            <a:ext cx="413896" cy="523220"/>
          </a:xfrm>
          <a:prstGeom prst="rect">
            <a:avLst/>
          </a:prstGeom>
          <a:noFill/>
        </p:spPr>
        <p:txBody>
          <a:bodyPr wrap="none" rtlCol="0">
            <a:spAutoFit/>
          </a:bodyPr>
          <a:lstStyle/>
          <a:p>
            <a:pPr algn="l"/>
            <a:r>
              <a:rPr lang="en-GB" sz="2800" b="1"/>
              <a:t>c</a:t>
            </a:r>
            <a:endParaRPr lang="x-none" sz="2800" b="1" dirty="0"/>
          </a:p>
        </p:txBody>
      </p:sp>
      <p:sp>
        <p:nvSpPr>
          <p:cNvPr id="91" name="CuadroTexto 90">
            <a:extLst>
              <a:ext uri="{FF2B5EF4-FFF2-40B4-BE49-F238E27FC236}">
                <a16:creationId xmlns:a16="http://schemas.microsoft.com/office/drawing/2014/main" id="{62910675-A105-B346-8552-4DE64CBF0F7E}"/>
              </a:ext>
            </a:extLst>
          </p:cNvPr>
          <p:cNvSpPr txBox="1"/>
          <p:nvPr/>
        </p:nvSpPr>
        <p:spPr>
          <a:xfrm>
            <a:off x="2321593" y="3644787"/>
            <a:ext cx="421910" cy="523220"/>
          </a:xfrm>
          <a:prstGeom prst="rect">
            <a:avLst/>
          </a:prstGeom>
          <a:noFill/>
        </p:spPr>
        <p:txBody>
          <a:bodyPr wrap="none" rtlCol="0">
            <a:spAutoFit/>
          </a:bodyPr>
          <a:lstStyle/>
          <a:p>
            <a:pPr algn="l"/>
            <a:r>
              <a:rPr lang="en-GB" sz="2800" b="1"/>
              <a:t>b</a:t>
            </a:r>
            <a:endParaRPr lang="x-none" sz="2800" b="1" dirty="0"/>
          </a:p>
        </p:txBody>
      </p:sp>
      <p:sp>
        <p:nvSpPr>
          <p:cNvPr id="92" name="CuadroTexto 91">
            <a:extLst>
              <a:ext uri="{FF2B5EF4-FFF2-40B4-BE49-F238E27FC236}">
                <a16:creationId xmlns:a16="http://schemas.microsoft.com/office/drawing/2014/main" id="{52197DA0-11D8-D940-885B-E8821FCF567E}"/>
              </a:ext>
            </a:extLst>
          </p:cNvPr>
          <p:cNvSpPr txBox="1"/>
          <p:nvPr/>
        </p:nvSpPr>
        <p:spPr>
          <a:xfrm>
            <a:off x="989900" y="3601233"/>
            <a:ext cx="421910" cy="523220"/>
          </a:xfrm>
          <a:prstGeom prst="rect">
            <a:avLst/>
          </a:prstGeom>
          <a:noFill/>
        </p:spPr>
        <p:txBody>
          <a:bodyPr wrap="none" rtlCol="0">
            <a:spAutoFit/>
          </a:bodyPr>
          <a:lstStyle/>
          <a:p>
            <a:pPr algn="l"/>
            <a:r>
              <a:rPr lang="en-GB" sz="2800" b="1"/>
              <a:t>g</a:t>
            </a:r>
            <a:endParaRPr lang="x-none" sz="2800" b="1" dirty="0"/>
          </a:p>
        </p:txBody>
      </p:sp>
      <p:sp>
        <p:nvSpPr>
          <p:cNvPr id="93" name="CuadroTexto 92">
            <a:extLst>
              <a:ext uri="{FF2B5EF4-FFF2-40B4-BE49-F238E27FC236}">
                <a16:creationId xmlns:a16="http://schemas.microsoft.com/office/drawing/2014/main" id="{CD224540-8FF6-CE4C-ADF6-799D98432ED1}"/>
              </a:ext>
            </a:extLst>
          </p:cNvPr>
          <p:cNvSpPr txBox="1"/>
          <p:nvPr/>
        </p:nvSpPr>
        <p:spPr>
          <a:xfrm>
            <a:off x="2326001" y="1251283"/>
            <a:ext cx="413896" cy="523220"/>
          </a:xfrm>
          <a:prstGeom prst="rect">
            <a:avLst/>
          </a:prstGeom>
          <a:noFill/>
        </p:spPr>
        <p:txBody>
          <a:bodyPr wrap="none" rtlCol="0">
            <a:spAutoFit/>
          </a:bodyPr>
          <a:lstStyle/>
          <a:p>
            <a:pPr algn="l"/>
            <a:r>
              <a:rPr lang="en-GB" sz="2800" b="1"/>
              <a:t>e</a:t>
            </a:r>
            <a:endParaRPr lang="x-none" sz="2800" b="1" dirty="0"/>
          </a:p>
        </p:txBody>
      </p:sp>
      <p:sp>
        <p:nvSpPr>
          <p:cNvPr id="94" name="CuadroTexto 93">
            <a:extLst>
              <a:ext uri="{FF2B5EF4-FFF2-40B4-BE49-F238E27FC236}">
                <a16:creationId xmlns:a16="http://schemas.microsoft.com/office/drawing/2014/main" id="{9F1FDDB1-CA75-114B-A801-77F5CDE34586}"/>
              </a:ext>
            </a:extLst>
          </p:cNvPr>
          <p:cNvSpPr txBox="1"/>
          <p:nvPr/>
        </p:nvSpPr>
        <p:spPr>
          <a:xfrm>
            <a:off x="1001651" y="1841069"/>
            <a:ext cx="399468" cy="523220"/>
          </a:xfrm>
          <a:prstGeom prst="rect">
            <a:avLst/>
          </a:prstGeom>
          <a:noFill/>
        </p:spPr>
        <p:txBody>
          <a:bodyPr wrap="none" rtlCol="0">
            <a:spAutoFit/>
          </a:bodyPr>
          <a:lstStyle/>
          <a:p>
            <a:pPr algn="l"/>
            <a:r>
              <a:rPr lang="en-GB" sz="2800" b="1"/>
              <a:t>k</a:t>
            </a:r>
            <a:endParaRPr lang="x-none" sz="2800" b="1" dirty="0"/>
          </a:p>
        </p:txBody>
      </p:sp>
      <p:sp>
        <p:nvSpPr>
          <p:cNvPr id="95" name="CuadroTexto 94">
            <a:extLst>
              <a:ext uri="{FF2B5EF4-FFF2-40B4-BE49-F238E27FC236}">
                <a16:creationId xmlns:a16="http://schemas.microsoft.com/office/drawing/2014/main" id="{1B1C281B-E5E1-5842-959C-FA8832EC6BA0}"/>
              </a:ext>
            </a:extLst>
          </p:cNvPr>
          <p:cNvSpPr txBox="1"/>
          <p:nvPr/>
        </p:nvSpPr>
        <p:spPr>
          <a:xfrm>
            <a:off x="1030815" y="4309272"/>
            <a:ext cx="385042" cy="523220"/>
          </a:xfrm>
          <a:prstGeom prst="rect">
            <a:avLst/>
          </a:prstGeom>
          <a:noFill/>
        </p:spPr>
        <p:txBody>
          <a:bodyPr wrap="square" rtlCol="0">
            <a:spAutoFit/>
          </a:bodyPr>
          <a:lstStyle/>
          <a:p>
            <a:pPr algn="l"/>
            <a:r>
              <a:rPr lang="en-GB" sz="2800" b="1"/>
              <a:t>f</a:t>
            </a:r>
            <a:endParaRPr lang="x-none" sz="2800" b="1" dirty="0"/>
          </a:p>
        </p:txBody>
      </p:sp>
      <p:sp>
        <p:nvSpPr>
          <p:cNvPr id="96" name="CuadroTexto 95">
            <a:extLst>
              <a:ext uri="{FF2B5EF4-FFF2-40B4-BE49-F238E27FC236}">
                <a16:creationId xmlns:a16="http://schemas.microsoft.com/office/drawing/2014/main" id="{39B8A8F2-DD75-D64B-972A-5497F67CE01B}"/>
              </a:ext>
            </a:extLst>
          </p:cNvPr>
          <p:cNvSpPr txBox="1"/>
          <p:nvPr/>
        </p:nvSpPr>
        <p:spPr>
          <a:xfrm>
            <a:off x="883007" y="3059920"/>
            <a:ext cx="598306" cy="523220"/>
          </a:xfrm>
          <a:prstGeom prst="rect">
            <a:avLst/>
          </a:prstGeom>
          <a:noFill/>
        </p:spPr>
        <p:txBody>
          <a:bodyPr wrap="square" rtlCol="0">
            <a:spAutoFit/>
          </a:bodyPr>
          <a:lstStyle/>
          <a:p>
            <a:pPr algn="ctr"/>
            <a:r>
              <a:rPr lang="en-GB" sz="2800" b="1"/>
              <a:t>h</a:t>
            </a:r>
            <a:endParaRPr lang="x-none" sz="2800" b="1" dirty="0"/>
          </a:p>
        </p:txBody>
      </p:sp>
      <p:pic>
        <p:nvPicPr>
          <p:cNvPr id="11266" name="Picture 2">
            <a:extLst>
              <a:ext uri="{FF2B5EF4-FFF2-40B4-BE49-F238E27FC236}">
                <a16:creationId xmlns:a16="http://schemas.microsoft.com/office/drawing/2014/main" id="{A6D6EFF5-B972-F946-BFC4-A4BE89467976}"/>
              </a:ext>
            </a:extLst>
          </p:cNvPr>
          <p:cNvPicPr>
            <a:picLocks noChangeAspect="1" noChangeArrowheads="1"/>
          </p:cNvPicPr>
          <p:nvPr/>
        </p:nvPicPr>
        <p:blipFill>
          <a:blip r:embed="rId3" cstate="print">
            <a:clrChange>
              <a:clrFrom>
                <a:srgbClr val="EDEDED"/>
              </a:clrFrom>
              <a:clrTo>
                <a:srgbClr val="EDEDED">
                  <a:alpha val="0"/>
                </a:srgbClr>
              </a:clrTo>
            </a:clrChange>
            <a:extLst>
              <a:ext uri="{28A0092B-C50C-407E-A947-70E740481C1C}">
                <a14:useLocalDpi xmlns:a14="http://schemas.microsoft.com/office/drawing/2010/main" val="0"/>
              </a:ext>
            </a:extLst>
          </a:blip>
          <a:stretch>
            <a:fillRect/>
          </a:stretch>
        </p:blipFill>
        <p:spPr bwMode="auto">
          <a:xfrm>
            <a:off x="4294366" y="1191803"/>
            <a:ext cx="1047419" cy="734756"/>
          </a:xfrm>
          <a:prstGeom prst="rect">
            <a:avLst/>
          </a:prstGeom>
          <a:noFill/>
          <a:effectLst/>
          <a:extLst>
            <a:ext uri="{909E8E84-426E-40dd-AFC4-6F175D3DCCD1}">
              <a14:hiddenFill xmlns:a14="http://schemas.microsoft.com/office/drawing/2010/main" xmlns="">
                <a:solidFill>
                  <a:srgbClr val="FFFFFF"/>
                </a:solidFill>
              </a14:hiddenFill>
            </a:ext>
          </a:extLst>
        </p:spPr>
      </p:pic>
      <p:pic>
        <p:nvPicPr>
          <p:cNvPr id="35" name="Picture 2">
            <a:extLst>
              <a:ext uri="{FF2B5EF4-FFF2-40B4-BE49-F238E27FC236}">
                <a16:creationId xmlns:a16="http://schemas.microsoft.com/office/drawing/2014/main" id="{7E60B885-B6CA-2342-B1EF-A681624C75A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422988" y="4648071"/>
            <a:ext cx="1146608" cy="807035"/>
          </a:xfrm>
          <a:prstGeom prst="rect">
            <a:avLst/>
          </a:prstGeom>
          <a:noFill/>
          <a:extLst>
            <a:ext uri="{909E8E84-426E-40dd-AFC4-6F175D3DCCD1}">
              <a14:hiddenFill xmlns:a14="http://schemas.microsoft.com/office/drawing/2010/main" xmlns="">
                <a:solidFill>
                  <a:srgbClr val="FFFFFF"/>
                </a:solidFill>
              </a14:hiddenFill>
            </a:ext>
          </a:extLst>
        </p:spPr>
      </p:pic>
      <p:pic>
        <p:nvPicPr>
          <p:cNvPr id="11268" name="Picture 4">
            <a:extLst>
              <a:ext uri="{FF2B5EF4-FFF2-40B4-BE49-F238E27FC236}">
                <a16:creationId xmlns:a16="http://schemas.microsoft.com/office/drawing/2014/main" id="{841EDCE8-6EEE-D241-B91E-D269C83142F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406721" y="1155911"/>
            <a:ext cx="612622" cy="734728"/>
          </a:xfrm>
          <a:prstGeom prst="rect">
            <a:avLst/>
          </a:prstGeom>
          <a:noFill/>
          <a:effectLst/>
          <a:extLst>
            <a:ext uri="{909E8E84-426E-40dd-AFC4-6F175D3DCCD1}">
              <a14:hiddenFill xmlns:a14="http://schemas.microsoft.com/office/drawing/2010/main" xmlns="">
                <a:solidFill>
                  <a:srgbClr val="FFFFFF"/>
                </a:solidFill>
              </a14:hiddenFill>
            </a:ext>
          </a:extLst>
        </p:spPr>
      </p:pic>
      <p:pic>
        <p:nvPicPr>
          <p:cNvPr id="11270" name="Picture 6">
            <a:extLst>
              <a:ext uri="{FF2B5EF4-FFF2-40B4-BE49-F238E27FC236}">
                <a16:creationId xmlns:a16="http://schemas.microsoft.com/office/drawing/2014/main" id="{0B69A621-02AB-BF47-8A99-EAB858A22A79}"/>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891876" y="1209245"/>
            <a:ext cx="912591" cy="878981"/>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3" name="CuadroTexto 2">
            <a:extLst>
              <a:ext uri="{FF2B5EF4-FFF2-40B4-BE49-F238E27FC236}">
                <a16:creationId xmlns:a16="http://schemas.microsoft.com/office/drawing/2014/main" id="{01E126DF-23AB-184F-AD56-26B2BD6CC523}"/>
              </a:ext>
            </a:extLst>
          </p:cNvPr>
          <p:cNvSpPr txBox="1"/>
          <p:nvPr/>
        </p:nvSpPr>
        <p:spPr>
          <a:xfrm>
            <a:off x="6142172" y="1926964"/>
            <a:ext cx="1055097" cy="400110"/>
          </a:xfrm>
          <a:prstGeom prst="rect">
            <a:avLst/>
          </a:prstGeom>
          <a:noFill/>
          <a:effectLst/>
        </p:spPr>
        <p:txBody>
          <a:bodyPr wrap="none" rtlCol="0">
            <a:spAutoFit/>
          </a:bodyPr>
          <a:lstStyle/>
          <a:p>
            <a:pPr algn="l"/>
            <a:r>
              <a:rPr lang="x-none" sz="2000" dirty="0"/>
              <a:t>[</a:t>
            </a:r>
            <a:r>
              <a:rPr lang="en-GB" sz="2000" dirty="0"/>
              <a:t>mirror</a:t>
            </a:r>
            <a:r>
              <a:rPr lang="x-none" sz="2000" dirty="0"/>
              <a:t>]</a:t>
            </a:r>
          </a:p>
        </p:txBody>
      </p:sp>
      <p:sp>
        <p:nvSpPr>
          <p:cNvPr id="39" name="CuadroTexto 38">
            <a:extLst>
              <a:ext uri="{FF2B5EF4-FFF2-40B4-BE49-F238E27FC236}">
                <a16:creationId xmlns:a16="http://schemas.microsoft.com/office/drawing/2014/main" id="{4CBCEF88-7D53-C648-A4E1-5268668FFCBC}"/>
              </a:ext>
            </a:extLst>
          </p:cNvPr>
          <p:cNvSpPr txBox="1"/>
          <p:nvPr/>
        </p:nvSpPr>
        <p:spPr>
          <a:xfrm>
            <a:off x="4214554" y="1942610"/>
            <a:ext cx="955711" cy="400110"/>
          </a:xfrm>
          <a:prstGeom prst="rect">
            <a:avLst/>
          </a:prstGeom>
          <a:noFill/>
          <a:effectLst/>
        </p:spPr>
        <p:txBody>
          <a:bodyPr wrap="none" rtlCol="0">
            <a:spAutoFit/>
          </a:bodyPr>
          <a:lstStyle/>
          <a:p>
            <a:pPr algn="l"/>
            <a:r>
              <a:rPr lang="x-none" sz="2000" dirty="0"/>
              <a:t>[</a:t>
            </a:r>
            <a:r>
              <a:rPr lang="en-GB" sz="2000" dirty="0"/>
              <a:t>shoe</a:t>
            </a:r>
            <a:r>
              <a:rPr lang="x-none" sz="2000" dirty="0"/>
              <a:t>]</a:t>
            </a:r>
          </a:p>
        </p:txBody>
      </p:sp>
      <p:sp>
        <p:nvSpPr>
          <p:cNvPr id="40" name="CuadroTexto 39">
            <a:extLst>
              <a:ext uri="{FF2B5EF4-FFF2-40B4-BE49-F238E27FC236}">
                <a16:creationId xmlns:a16="http://schemas.microsoft.com/office/drawing/2014/main" id="{6C83079D-BD10-3F4E-95D5-452649CC8B80}"/>
              </a:ext>
            </a:extLst>
          </p:cNvPr>
          <p:cNvSpPr txBox="1"/>
          <p:nvPr/>
        </p:nvSpPr>
        <p:spPr>
          <a:xfrm>
            <a:off x="4405311" y="5594064"/>
            <a:ext cx="893193" cy="400110"/>
          </a:xfrm>
          <a:prstGeom prst="rect">
            <a:avLst/>
          </a:prstGeom>
          <a:noFill/>
        </p:spPr>
        <p:txBody>
          <a:bodyPr wrap="none" rtlCol="0">
            <a:spAutoFit/>
          </a:bodyPr>
          <a:lstStyle/>
          <a:p>
            <a:pPr algn="l"/>
            <a:r>
              <a:rPr lang="en-GB" sz="2000" dirty="0"/>
              <a:t>[dirty</a:t>
            </a:r>
            <a:r>
              <a:rPr lang="x-none" sz="2000" dirty="0"/>
              <a:t>]</a:t>
            </a:r>
          </a:p>
        </p:txBody>
      </p:sp>
      <p:sp>
        <p:nvSpPr>
          <p:cNvPr id="6" name="CuadroTexto 5">
            <a:extLst>
              <a:ext uri="{FF2B5EF4-FFF2-40B4-BE49-F238E27FC236}">
                <a16:creationId xmlns:a16="http://schemas.microsoft.com/office/drawing/2014/main" id="{E0F9AF2E-254A-1B44-84CC-BDC60C348E1E}"/>
              </a:ext>
            </a:extLst>
          </p:cNvPr>
          <p:cNvSpPr txBox="1"/>
          <p:nvPr/>
        </p:nvSpPr>
        <p:spPr>
          <a:xfrm>
            <a:off x="9376769" y="1431810"/>
            <a:ext cx="1819306" cy="461665"/>
          </a:xfrm>
          <a:prstGeom prst="rect">
            <a:avLst/>
          </a:prstGeom>
          <a:noFill/>
          <a:effectLst/>
        </p:spPr>
        <p:txBody>
          <a:bodyPr wrap="square" rtlCol="0">
            <a:spAutoFit/>
          </a:bodyPr>
          <a:lstStyle/>
          <a:p>
            <a:pPr algn="l"/>
            <a:r>
              <a:rPr lang="en-GB" sz="2400" b="1" dirty="0">
                <a:solidFill>
                  <a:srgbClr val="7030A0"/>
                </a:solidFill>
              </a:rPr>
              <a:t>before</a:t>
            </a:r>
            <a:endParaRPr lang="x-none" sz="2400" b="1" dirty="0">
              <a:solidFill>
                <a:srgbClr val="7030A0"/>
              </a:solidFill>
            </a:endParaRPr>
          </a:p>
        </p:txBody>
      </p:sp>
      <p:sp>
        <p:nvSpPr>
          <p:cNvPr id="42" name="CuadroTexto 41">
            <a:extLst>
              <a:ext uri="{FF2B5EF4-FFF2-40B4-BE49-F238E27FC236}">
                <a16:creationId xmlns:a16="http://schemas.microsoft.com/office/drawing/2014/main" id="{B9C9B06C-26D1-674E-B5A7-B728A20D1C78}"/>
              </a:ext>
            </a:extLst>
          </p:cNvPr>
          <p:cNvSpPr txBox="1"/>
          <p:nvPr/>
        </p:nvSpPr>
        <p:spPr>
          <a:xfrm>
            <a:off x="5810313" y="4964218"/>
            <a:ext cx="1505540" cy="954107"/>
          </a:xfrm>
          <a:prstGeom prst="rect">
            <a:avLst/>
          </a:prstGeom>
          <a:noFill/>
        </p:spPr>
        <p:txBody>
          <a:bodyPr wrap="none" rtlCol="0">
            <a:spAutoFit/>
          </a:bodyPr>
          <a:lstStyle/>
          <a:p>
            <a:pPr algn="ctr"/>
            <a:r>
              <a:rPr lang="en-GB" sz="2800" b="1" dirty="0"/>
              <a:t>to take </a:t>
            </a:r>
          </a:p>
          <a:p>
            <a:pPr algn="ctr"/>
            <a:r>
              <a:rPr lang="en-GB" sz="2800" b="1" dirty="0"/>
              <a:t>out</a:t>
            </a:r>
            <a:endParaRPr lang="x-none" sz="2800" b="1" dirty="0"/>
          </a:p>
        </p:txBody>
      </p:sp>
      <p:sp>
        <p:nvSpPr>
          <p:cNvPr id="44" name="CuadroTexto 43">
            <a:extLst>
              <a:ext uri="{FF2B5EF4-FFF2-40B4-BE49-F238E27FC236}">
                <a16:creationId xmlns:a16="http://schemas.microsoft.com/office/drawing/2014/main" id="{2834F298-8B7C-4A49-A041-D6B446C510CE}"/>
              </a:ext>
            </a:extLst>
          </p:cNvPr>
          <p:cNvSpPr txBox="1"/>
          <p:nvPr/>
        </p:nvSpPr>
        <p:spPr>
          <a:xfrm>
            <a:off x="9400445" y="4964218"/>
            <a:ext cx="1317990" cy="523220"/>
          </a:xfrm>
          <a:prstGeom prst="rect">
            <a:avLst/>
          </a:prstGeom>
          <a:noFill/>
        </p:spPr>
        <p:txBody>
          <a:bodyPr wrap="none" rtlCol="0">
            <a:spAutoFit/>
          </a:bodyPr>
          <a:lstStyle/>
          <a:p>
            <a:pPr algn="l"/>
            <a:r>
              <a:rPr lang="en-GB" sz="2800" b="1" dirty="0">
                <a:solidFill>
                  <a:schemeClr val="accent4">
                    <a:lumMod val="75000"/>
                  </a:schemeClr>
                </a:solidFill>
              </a:rPr>
              <a:t>above</a:t>
            </a:r>
            <a:endParaRPr lang="x-none" sz="2800" b="1" dirty="0">
              <a:solidFill>
                <a:schemeClr val="accent4">
                  <a:lumMod val="75000"/>
                </a:schemeClr>
              </a:solidFill>
            </a:endParaRPr>
          </a:p>
        </p:txBody>
      </p:sp>
      <p:pic>
        <p:nvPicPr>
          <p:cNvPr id="11272" name="Picture 8">
            <a:extLst>
              <a:ext uri="{FF2B5EF4-FFF2-40B4-BE49-F238E27FC236}">
                <a16:creationId xmlns:a16="http://schemas.microsoft.com/office/drawing/2014/main" id="{FAA43D79-A74E-BD4F-B1C6-9816001D87DB}"/>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998184" y="4633210"/>
            <a:ext cx="1104311" cy="929701"/>
          </a:xfrm>
          <a:prstGeom prst="rect">
            <a:avLst/>
          </a:prstGeom>
          <a:noFill/>
          <a:extLst>
            <a:ext uri="{909E8E84-426E-40dd-AFC4-6F175D3DCCD1}">
              <a14:hiddenFill xmlns:a14="http://schemas.microsoft.com/office/drawing/2010/main" xmlns="">
                <a:solidFill>
                  <a:srgbClr val="FFFFFF"/>
                </a:solidFill>
              </a14:hiddenFill>
            </a:ext>
          </a:extLst>
        </p:spPr>
      </p:pic>
      <p:sp>
        <p:nvSpPr>
          <p:cNvPr id="46" name="CuadroTexto 45">
            <a:extLst>
              <a:ext uri="{FF2B5EF4-FFF2-40B4-BE49-F238E27FC236}">
                <a16:creationId xmlns:a16="http://schemas.microsoft.com/office/drawing/2014/main" id="{162DFF69-1F0E-B24D-90F1-5AA1FB3F4AF0}"/>
              </a:ext>
            </a:extLst>
          </p:cNvPr>
          <p:cNvSpPr txBox="1"/>
          <p:nvPr/>
        </p:nvSpPr>
        <p:spPr>
          <a:xfrm>
            <a:off x="7643766" y="5526665"/>
            <a:ext cx="1247457" cy="400110"/>
          </a:xfrm>
          <a:prstGeom prst="rect">
            <a:avLst/>
          </a:prstGeom>
          <a:noFill/>
        </p:spPr>
        <p:txBody>
          <a:bodyPr wrap="none" rtlCol="0">
            <a:spAutoFit/>
          </a:bodyPr>
          <a:lstStyle/>
          <a:p>
            <a:pPr algn="l"/>
            <a:r>
              <a:rPr lang="x-none" sz="2000" dirty="0"/>
              <a:t>[</a:t>
            </a:r>
            <a:r>
              <a:rPr lang="en-GB" sz="2000" dirty="0"/>
              <a:t>behind</a:t>
            </a:r>
            <a:r>
              <a:rPr lang="x-none" sz="2000" dirty="0"/>
              <a:t>]</a:t>
            </a:r>
          </a:p>
        </p:txBody>
      </p:sp>
      <p:sp>
        <p:nvSpPr>
          <p:cNvPr id="47" name="CuadroTexto 46">
            <a:extLst>
              <a:ext uri="{FF2B5EF4-FFF2-40B4-BE49-F238E27FC236}">
                <a16:creationId xmlns:a16="http://schemas.microsoft.com/office/drawing/2014/main" id="{82150DAD-2BB5-4247-A691-77A808D3D7E8}"/>
              </a:ext>
            </a:extLst>
          </p:cNvPr>
          <p:cNvSpPr txBox="1"/>
          <p:nvPr/>
        </p:nvSpPr>
        <p:spPr>
          <a:xfrm>
            <a:off x="9378411" y="3171255"/>
            <a:ext cx="1447832" cy="523220"/>
          </a:xfrm>
          <a:prstGeom prst="rect">
            <a:avLst/>
          </a:prstGeom>
          <a:noFill/>
          <a:effectLst/>
        </p:spPr>
        <p:txBody>
          <a:bodyPr wrap="none" rtlCol="0">
            <a:spAutoFit/>
          </a:bodyPr>
          <a:lstStyle/>
          <a:p>
            <a:pPr algn="l"/>
            <a:r>
              <a:rPr lang="en-GB" sz="2800" b="1" dirty="0">
                <a:solidFill>
                  <a:srgbClr val="E255F9"/>
                </a:solidFill>
              </a:rPr>
              <a:t>outside</a:t>
            </a:r>
            <a:endParaRPr lang="x-none" sz="2800" b="1" dirty="0">
              <a:solidFill>
                <a:srgbClr val="E255F9"/>
              </a:solidFill>
            </a:endParaRPr>
          </a:p>
        </p:txBody>
      </p:sp>
      <p:pic>
        <p:nvPicPr>
          <p:cNvPr id="11274" name="Picture 10">
            <a:extLst>
              <a:ext uri="{FF2B5EF4-FFF2-40B4-BE49-F238E27FC236}">
                <a16:creationId xmlns:a16="http://schemas.microsoft.com/office/drawing/2014/main" id="{8CD4A54D-6CF7-8F40-9C61-B7411487EEE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538138" y="2745697"/>
            <a:ext cx="824485" cy="824485"/>
          </a:xfrm>
          <a:prstGeom prst="rect">
            <a:avLst/>
          </a:prstGeom>
          <a:noFill/>
          <a:effectLst/>
          <a:extLst>
            <a:ext uri="{909E8E84-426E-40dd-AFC4-6F175D3DCCD1}">
              <a14:hiddenFill xmlns:a14="http://schemas.microsoft.com/office/drawing/2010/main" xmlns="">
                <a:solidFill>
                  <a:srgbClr val="FFFFFF"/>
                </a:solidFill>
              </a14:hiddenFill>
            </a:ext>
          </a:extLst>
        </p:spPr>
      </p:pic>
      <p:pic>
        <p:nvPicPr>
          <p:cNvPr id="11276" name="Picture 12">
            <a:extLst>
              <a:ext uri="{FF2B5EF4-FFF2-40B4-BE49-F238E27FC236}">
                <a16:creationId xmlns:a16="http://schemas.microsoft.com/office/drawing/2014/main" id="{9C872796-F90F-D943-95D2-51A70A02A764}"/>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7964557" y="2713731"/>
            <a:ext cx="1087872" cy="1087872"/>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50" name="CuadroTexto 49">
            <a:extLst>
              <a:ext uri="{FF2B5EF4-FFF2-40B4-BE49-F238E27FC236}">
                <a16:creationId xmlns:a16="http://schemas.microsoft.com/office/drawing/2014/main" id="{C681E966-2EE1-4F4E-A76B-F84F92C0C42F}"/>
              </a:ext>
            </a:extLst>
          </p:cNvPr>
          <p:cNvSpPr txBox="1"/>
          <p:nvPr/>
        </p:nvSpPr>
        <p:spPr>
          <a:xfrm>
            <a:off x="5667502" y="3130477"/>
            <a:ext cx="1772497" cy="492443"/>
          </a:xfrm>
          <a:prstGeom prst="rect">
            <a:avLst/>
          </a:prstGeom>
          <a:noFill/>
          <a:effectLst/>
        </p:spPr>
        <p:txBody>
          <a:bodyPr wrap="square" rtlCol="0">
            <a:spAutoFit/>
          </a:bodyPr>
          <a:lstStyle/>
          <a:p>
            <a:pPr algn="ctr"/>
            <a:r>
              <a:rPr lang="en-GB" sz="2600" b="1" dirty="0">
                <a:solidFill>
                  <a:schemeClr val="accent2">
                    <a:lumMod val="75000"/>
                  </a:schemeClr>
                </a:solidFill>
              </a:rPr>
              <a:t>thing</a:t>
            </a:r>
            <a:endParaRPr lang="x-none" sz="2600" b="1" dirty="0">
              <a:solidFill>
                <a:schemeClr val="accent2">
                  <a:lumMod val="75000"/>
                </a:schemeClr>
              </a:solidFill>
            </a:endParaRPr>
          </a:p>
        </p:txBody>
      </p:sp>
      <p:sp>
        <p:nvSpPr>
          <p:cNvPr id="51" name="CuadroTexto 50">
            <a:extLst>
              <a:ext uri="{FF2B5EF4-FFF2-40B4-BE49-F238E27FC236}">
                <a16:creationId xmlns:a16="http://schemas.microsoft.com/office/drawing/2014/main" id="{2164A536-B8F1-7D46-BDF8-26B671E4A2DB}"/>
              </a:ext>
            </a:extLst>
          </p:cNvPr>
          <p:cNvSpPr txBox="1"/>
          <p:nvPr/>
        </p:nvSpPr>
        <p:spPr>
          <a:xfrm>
            <a:off x="2381868" y="1867661"/>
            <a:ext cx="1263566" cy="523220"/>
          </a:xfrm>
          <a:prstGeom prst="rect">
            <a:avLst/>
          </a:prstGeom>
          <a:noFill/>
        </p:spPr>
        <p:txBody>
          <a:bodyPr wrap="square" rtlCol="0">
            <a:spAutoFit/>
          </a:bodyPr>
          <a:lstStyle/>
          <a:p>
            <a:r>
              <a:rPr lang="en-GB" sz="2800" b="1"/>
              <a:t>I </a:t>
            </a:r>
            <a:r>
              <a:rPr lang="en-GB" sz="2400"/>
              <a:t>(L)</a:t>
            </a:r>
            <a:endParaRPr lang="x-none" sz="2800" b="1" dirty="0"/>
          </a:p>
        </p:txBody>
      </p:sp>
      <p:sp>
        <p:nvSpPr>
          <p:cNvPr id="52" name="CuadroTexto 51">
            <a:extLst>
              <a:ext uri="{FF2B5EF4-FFF2-40B4-BE49-F238E27FC236}">
                <a16:creationId xmlns:a16="http://schemas.microsoft.com/office/drawing/2014/main" id="{B3B000AA-B49F-0D43-8870-8EB1987698C3}"/>
              </a:ext>
            </a:extLst>
          </p:cNvPr>
          <p:cNvSpPr txBox="1"/>
          <p:nvPr/>
        </p:nvSpPr>
        <p:spPr>
          <a:xfrm>
            <a:off x="2384425" y="3078013"/>
            <a:ext cx="271228" cy="523220"/>
          </a:xfrm>
          <a:prstGeom prst="rect">
            <a:avLst/>
          </a:prstGeom>
          <a:noFill/>
        </p:spPr>
        <p:txBody>
          <a:bodyPr wrap="none" rtlCol="0">
            <a:spAutoFit/>
          </a:bodyPr>
          <a:lstStyle/>
          <a:p>
            <a:pPr algn="l"/>
            <a:r>
              <a:rPr lang="en-GB" sz="2800" b="1"/>
              <a:t>i</a:t>
            </a:r>
            <a:endParaRPr lang="x-none" sz="2800" b="1" dirty="0"/>
          </a:p>
        </p:txBody>
      </p:sp>
      <p:sp>
        <p:nvSpPr>
          <p:cNvPr id="36" name="Rounded Rectangle 11">
            <a:extLst>
              <a:ext uri="{FF2B5EF4-FFF2-40B4-BE49-F238E27FC236}">
                <a16:creationId xmlns:a16="http://schemas.microsoft.com/office/drawing/2014/main" id="{A316DD52-7894-4A75-969C-CA0645DA2978}"/>
              </a:ext>
            </a:extLst>
          </p:cNvPr>
          <p:cNvSpPr/>
          <p:nvPr/>
        </p:nvSpPr>
        <p:spPr>
          <a:xfrm>
            <a:off x="9400446" y="258166"/>
            <a:ext cx="2527698"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Action Button: Custom 20">
            <a:hlinkClick r:id="" action="ppaction://noaction" highlightClick="1">
              <a:snd r:embed="rId10" name="sacar.wav"/>
            </a:hlinkClick>
            <a:extLst>
              <a:ext uri="{FF2B5EF4-FFF2-40B4-BE49-F238E27FC236}">
                <a16:creationId xmlns:a16="http://schemas.microsoft.com/office/drawing/2014/main" id="{6C74D672-AC38-EA40-9B17-7025632F2BB1}"/>
              </a:ext>
            </a:extLst>
          </p:cNvPr>
          <p:cNvSpPr/>
          <p:nvPr/>
        </p:nvSpPr>
        <p:spPr>
          <a:xfrm>
            <a:off x="572362" y="1274969"/>
            <a:ext cx="409064" cy="41495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1</a:t>
            </a:r>
          </a:p>
        </p:txBody>
      </p:sp>
      <p:sp>
        <p:nvSpPr>
          <p:cNvPr id="38" name="Action Button: Custom 20">
            <a:hlinkClick r:id="" action="ppaction://noaction" highlightClick="1">
              <a:snd r:embed="rId11" name="detra%CC%81s.wav"/>
            </a:hlinkClick>
            <a:extLst>
              <a:ext uri="{FF2B5EF4-FFF2-40B4-BE49-F238E27FC236}">
                <a16:creationId xmlns:a16="http://schemas.microsoft.com/office/drawing/2014/main" id="{5CBC6CBC-7DE5-3A45-805A-6F772D93A1CE}"/>
              </a:ext>
            </a:extLst>
          </p:cNvPr>
          <p:cNvSpPr/>
          <p:nvPr/>
        </p:nvSpPr>
        <p:spPr>
          <a:xfrm>
            <a:off x="572362" y="1876649"/>
            <a:ext cx="409064" cy="41495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2</a:t>
            </a:r>
          </a:p>
        </p:txBody>
      </p:sp>
      <p:sp>
        <p:nvSpPr>
          <p:cNvPr id="41" name="Action Button: Custom 20">
            <a:hlinkClick r:id="" action="ppaction://noaction" highlightClick="1">
              <a:snd r:embed="rId12" name="el zapato.wav"/>
            </a:hlinkClick>
            <a:extLst>
              <a:ext uri="{FF2B5EF4-FFF2-40B4-BE49-F238E27FC236}">
                <a16:creationId xmlns:a16="http://schemas.microsoft.com/office/drawing/2014/main" id="{19C5EFF2-B490-564B-BB48-316A4347536C}"/>
              </a:ext>
            </a:extLst>
          </p:cNvPr>
          <p:cNvSpPr/>
          <p:nvPr/>
        </p:nvSpPr>
        <p:spPr>
          <a:xfrm>
            <a:off x="572362" y="2491471"/>
            <a:ext cx="409064" cy="41495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3</a:t>
            </a:r>
          </a:p>
        </p:txBody>
      </p:sp>
      <p:sp>
        <p:nvSpPr>
          <p:cNvPr id="43" name="Action Button: Custom 20">
            <a:hlinkClick r:id="" action="ppaction://noaction" highlightClick="1">
              <a:snd r:embed="rId13" name="fuera.wav"/>
            </a:hlinkClick>
            <a:extLst>
              <a:ext uri="{FF2B5EF4-FFF2-40B4-BE49-F238E27FC236}">
                <a16:creationId xmlns:a16="http://schemas.microsoft.com/office/drawing/2014/main" id="{922AF9A6-F406-9B48-8560-B7EEB8CC479A}"/>
              </a:ext>
            </a:extLst>
          </p:cNvPr>
          <p:cNvSpPr/>
          <p:nvPr/>
        </p:nvSpPr>
        <p:spPr>
          <a:xfrm>
            <a:off x="577240" y="3098989"/>
            <a:ext cx="409064" cy="41495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4</a:t>
            </a:r>
          </a:p>
        </p:txBody>
      </p:sp>
      <p:sp>
        <p:nvSpPr>
          <p:cNvPr id="45" name="Action Button: Custom 20">
            <a:hlinkClick r:id="" action="ppaction://noaction" highlightClick="1">
              <a:snd r:embed="rId14" name="la cosa.wav"/>
            </a:hlinkClick>
            <a:extLst>
              <a:ext uri="{FF2B5EF4-FFF2-40B4-BE49-F238E27FC236}">
                <a16:creationId xmlns:a16="http://schemas.microsoft.com/office/drawing/2014/main" id="{E3DB3029-FE48-CB43-A3DA-BC2AE66134BF}"/>
              </a:ext>
            </a:extLst>
          </p:cNvPr>
          <p:cNvSpPr/>
          <p:nvPr/>
        </p:nvSpPr>
        <p:spPr>
          <a:xfrm>
            <a:off x="569328" y="4341774"/>
            <a:ext cx="409064" cy="41495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6</a:t>
            </a:r>
          </a:p>
        </p:txBody>
      </p:sp>
      <p:sp>
        <p:nvSpPr>
          <p:cNvPr id="48" name="Action Button: Custom 20">
            <a:hlinkClick r:id="" action="ppaction://noaction" highlightClick="1">
              <a:snd r:embed="rId15" name="grabar.wav"/>
            </a:hlinkClick>
            <a:extLst>
              <a:ext uri="{FF2B5EF4-FFF2-40B4-BE49-F238E27FC236}">
                <a16:creationId xmlns:a16="http://schemas.microsoft.com/office/drawing/2014/main" id="{48EEA823-DE73-4D42-AE7A-526A45427DD9}"/>
              </a:ext>
            </a:extLst>
          </p:cNvPr>
          <p:cNvSpPr/>
          <p:nvPr/>
        </p:nvSpPr>
        <p:spPr>
          <a:xfrm>
            <a:off x="1846792" y="1287696"/>
            <a:ext cx="409064" cy="41495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7</a:t>
            </a:r>
          </a:p>
        </p:txBody>
      </p:sp>
      <p:sp>
        <p:nvSpPr>
          <p:cNvPr id="53" name="Action Button: Custom 20">
            <a:hlinkClick r:id="" action="ppaction://noaction" highlightClick="1">
              <a:snd r:embed="rId16" name="encima.wav"/>
            </a:hlinkClick>
            <a:extLst>
              <a:ext uri="{FF2B5EF4-FFF2-40B4-BE49-F238E27FC236}">
                <a16:creationId xmlns:a16="http://schemas.microsoft.com/office/drawing/2014/main" id="{C6AAC082-FCAF-F149-A759-B309E7AEE69A}"/>
              </a:ext>
            </a:extLst>
          </p:cNvPr>
          <p:cNvSpPr/>
          <p:nvPr/>
        </p:nvSpPr>
        <p:spPr>
          <a:xfrm>
            <a:off x="1826822" y="1874558"/>
            <a:ext cx="409064" cy="41495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8</a:t>
            </a:r>
          </a:p>
        </p:txBody>
      </p:sp>
      <p:sp>
        <p:nvSpPr>
          <p:cNvPr id="54" name="Action Button: Custom 20">
            <a:hlinkClick r:id="" action="ppaction://noaction" highlightClick="1">
              <a:snd r:embed="rId17" name="limpio.wav"/>
            </a:hlinkClick>
            <a:extLst>
              <a:ext uri="{FF2B5EF4-FFF2-40B4-BE49-F238E27FC236}">
                <a16:creationId xmlns:a16="http://schemas.microsoft.com/office/drawing/2014/main" id="{E0F47278-A31D-2548-A641-9130793BCA1D}"/>
              </a:ext>
            </a:extLst>
          </p:cNvPr>
          <p:cNvSpPr/>
          <p:nvPr/>
        </p:nvSpPr>
        <p:spPr>
          <a:xfrm>
            <a:off x="572362" y="3713980"/>
            <a:ext cx="409064" cy="41495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5</a:t>
            </a:r>
          </a:p>
        </p:txBody>
      </p:sp>
      <p:sp>
        <p:nvSpPr>
          <p:cNvPr id="55" name="Action Button: Custom 20">
            <a:hlinkClick r:id="" action="ppaction://noaction" highlightClick="1">
              <a:snd r:embed="rId18" name="la cama.wav"/>
            </a:hlinkClick>
            <a:extLst>
              <a:ext uri="{FF2B5EF4-FFF2-40B4-BE49-F238E27FC236}">
                <a16:creationId xmlns:a16="http://schemas.microsoft.com/office/drawing/2014/main" id="{4238B764-A8E3-7849-A95E-1733D0C27CAA}"/>
              </a:ext>
            </a:extLst>
          </p:cNvPr>
          <p:cNvSpPr/>
          <p:nvPr/>
        </p:nvSpPr>
        <p:spPr>
          <a:xfrm>
            <a:off x="1842194" y="2502166"/>
            <a:ext cx="409064" cy="41495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9</a:t>
            </a:r>
          </a:p>
        </p:txBody>
      </p:sp>
      <p:sp>
        <p:nvSpPr>
          <p:cNvPr id="56" name="Action Button: Custom 20">
            <a:hlinkClick r:id="" action="ppaction://noaction" highlightClick="1">
              <a:snd r:embed="rId19" name="sucio.wav"/>
            </a:hlinkClick>
            <a:extLst>
              <a:ext uri="{FF2B5EF4-FFF2-40B4-BE49-F238E27FC236}">
                <a16:creationId xmlns:a16="http://schemas.microsoft.com/office/drawing/2014/main" id="{771771DD-6F75-8D47-9FA5-4A4AD5CD23FA}"/>
              </a:ext>
            </a:extLst>
          </p:cNvPr>
          <p:cNvSpPr/>
          <p:nvPr/>
        </p:nvSpPr>
        <p:spPr>
          <a:xfrm>
            <a:off x="1842194" y="3107007"/>
            <a:ext cx="409064" cy="41495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Century Gothic" panose="020B0502020202020204" pitchFamily="34" charset="0"/>
              </a:rPr>
              <a:t>10</a:t>
            </a:r>
          </a:p>
        </p:txBody>
      </p:sp>
      <p:sp>
        <p:nvSpPr>
          <p:cNvPr id="57" name="Action Button: Custom 20">
            <a:hlinkClick r:id="" action="ppaction://noaction" highlightClick="1">
              <a:snd r:embed="rId20" name="el espejo.wav"/>
            </a:hlinkClick>
            <a:extLst>
              <a:ext uri="{FF2B5EF4-FFF2-40B4-BE49-F238E27FC236}">
                <a16:creationId xmlns:a16="http://schemas.microsoft.com/office/drawing/2014/main" id="{21974634-D2DC-554C-B59E-2093234D70B9}"/>
              </a:ext>
            </a:extLst>
          </p:cNvPr>
          <p:cNvSpPr/>
          <p:nvPr/>
        </p:nvSpPr>
        <p:spPr>
          <a:xfrm>
            <a:off x="1842194" y="3718816"/>
            <a:ext cx="409064" cy="41495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latin typeface="Century Gothic" panose="020B0502020202020204" pitchFamily="34" charset="0"/>
              </a:rPr>
              <a:t>11</a:t>
            </a:r>
            <a:endParaRPr lang="en-GB" sz="1400" b="1" dirty="0">
              <a:solidFill>
                <a:schemeClr val="tx1"/>
              </a:solidFill>
              <a:latin typeface="Century Gothic" panose="020B0502020202020204" pitchFamily="34" charset="0"/>
            </a:endParaRPr>
          </a:p>
        </p:txBody>
      </p:sp>
      <p:sp>
        <p:nvSpPr>
          <p:cNvPr id="58" name="Action Button: Custom 20">
            <a:hlinkClick r:id="" action="ppaction://noaction" highlightClick="1">
              <a:snd r:embed="rId21" name="antes.wav"/>
            </a:hlinkClick>
            <a:extLst>
              <a:ext uri="{FF2B5EF4-FFF2-40B4-BE49-F238E27FC236}">
                <a16:creationId xmlns:a16="http://schemas.microsoft.com/office/drawing/2014/main" id="{4A9882D5-6FB0-F74A-9595-1950579AE24D}"/>
              </a:ext>
            </a:extLst>
          </p:cNvPr>
          <p:cNvSpPr/>
          <p:nvPr/>
        </p:nvSpPr>
        <p:spPr>
          <a:xfrm>
            <a:off x="1826822" y="4328184"/>
            <a:ext cx="409065" cy="41495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Century Gothic" panose="020B0502020202020204" pitchFamily="34" charset="0"/>
              </a:rPr>
              <a:t>12</a:t>
            </a:r>
          </a:p>
        </p:txBody>
      </p:sp>
      <p:sp>
        <p:nvSpPr>
          <p:cNvPr id="59" name="CuadroTexto 93">
            <a:extLst>
              <a:ext uri="{FF2B5EF4-FFF2-40B4-BE49-F238E27FC236}">
                <a16:creationId xmlns:a16="http://schemas.microsoft.com/office/drawing/2014/main" id="{9F1FDDB1-CA75-114B-A801-77F5CDE34586}"/>
              </a:ext>
            </a:extLst>
          </p:cNvPr>
          <p:cNvSpPr txBox="1"/>
          <p:nvPr/>
        </p:nvSpPr>
        <p:spPr>
          <a:xfrm>
            <a:off x="999360" y="2413061"/>
            <a:ext cx="421910" cy="523220"/>
          </a:xfrm>
          <a:prstGeom prst="rect">
            <a:avLst/>
          </a:prstGeom>
          <a:noFill/>
        </p:spPr>
        <p:txBody>
          <a:bodyPr wrap="none" rtlCol="0">
            <a:spAutoFit/>
          </a:bodyPr>
          <a:lstStyle/>
          <a:p>
            <a:pPr algn="l"/>
            <a:r>
              <a:rPr lang="en-GB" sz="2800" b="1"/>
              <a:t>a</a:t>
            </a:r>
            <a:endParaRPr lang="x-none" sz="2800" b="1" dirty="0"/>
          </a:p>
        </p:txBody>
      </p:sp>
      <p:sp>
        <p:nvSpPr>
          <p:cNvPr id="61" name="Action Button: Custom 20">
            <a:hlinkClick r:id="" action="ppaction://noaction" highlightClick="1"/>
            <a:extLst>
              <a:ext uri="{FF2B5EF4-FFF2-40B4-BE49-F238E27FC236}">
                <a16:creationId xmlns:a16="http://schemas.microsoft.com/office/drawing/2014/main" id="{C803E631-30C0-DB4B-B00C-9F68D6470C97}"/>
              </a:ext>
            </a:extLst>
          </p:cNvPr>
          <p:cNvSpPr/>
          <p:nvPr/>
        </p:nvSpPr>
        <p:spPr>
          <a:xfrm>
            <a:off x="3977301" y="923662"/>
            <a:ext cx="409064" cy="414959"/>
          </a:xfrm>
          <a:prstGeom prst="actionButtonBlank">
            <a:avLst/>
          </a:prstGeom>
          <a:solidFill>
            <a:schemeClr val="bg2"/>
          </a:solidFill>
          <a:ln>
            <a:solidFill>
              <a:srgbClr val="F664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latin typeface="Century Gothic" panose="020B0502020202020204" pitchFamily="34" charset="0"/>
              </a:rPr>
              <a:t>a</a:t>
            </a:r>
            <a:endParaRPr lang="en-GB" sz="2000" b="1" dirty="0">
              <a:solidFill>
                <a:schemeClr val="accent1">
                  <a:lumMod val="50000"/>
                </a:schemeClr>
              </a:solidFill>
              <a:latin typeface="Century Gothic" panose="020B0502020202020204" pitchFamily="34" charset="0"/>
            </a:endParaRPr>
          </a:p>
        </p:txBody>
      </p:sp>
      <p:sp>
        <p:nvSpPr>
          <p:cNvPr id="62" name="Action Button: Custom 20">
            <a:hlinkClick r:id="" action="ppaction://noaction" highlightClick="1"/>
            <a:extLst>
              <a:ext uri="{FF2B5EF4-FFF2-40B4-BE49-F238E27FC236}">
                <a16:creationId xmlns:a16="http://schemas.microsoft.com/office/drawing/2014/main" id="{C803E631-30C0-DB4B-B00C-9F68D6470C97}"/>
              </a:ext>
            </a:extLst>
          </p:cNvPr>
          <p:cNvSpPr/>
          <p:nvPr/>
        </p:nvSpPr>
        <p:spPr>
          <a:xfrm>
            <a:off x="5712756" y="923662"/>
            <a:ext cx="409064" cy="414959"/>
          </a:xfrm>
          <a:prstGeom prst="actionButtonBlank">
            <a:avLst/>
          </a:prstGeom>
          <a:solidFill>
            <a:schemeClr val="bg2"/>
          </a:solidFill>
          <a:ln>
            <a:solidFill>
              <a:srgbClr val="F664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latin typeface="Century Gothic" panose="020B0502020202020204" pitchFamily="34" charset="0"/>
              </a:rPr>
              <a:t>b</a:t>
            </a:r>
            <a:endParaRPr lang="en-GB" sz="2000" b="1" dirty="0">
              <a:solidFill>
                <a:schemeClr val="accent1">
                  <a:lumMod val="50000"/>
                </a:schemeClr>
              </a:solidFill>
              <a:latin typeface="Century Gothic" panose="020B0502020202020204" pitchFamily="34" charset="0"/>
            </a:endParaRPr>
          </a:p>
        </p:txBody>
      </p:sp>
      <p:sp>
        <p:nvSpPr>
          <p:cNvPr id="67" name="Action Button: Custom 20">
            <a:hlinkClick r:id="" action="ppaction://noaction" highlightClick="1"/>
            <a:extLst>
              <a:ext uri="{FF2B5EF4-FFF2-40B4-BE49-F238E27FC236}">
                <a16:creationId xmlns:a16="http://schemas.microsoft.com/office/drawing/2014/main" id="{C803E631-30C0-DB4B-B00C-9F68D6470C97}"/>
              </a:ext>
            </a:extLst>
          </p:cNvPr>
          <p:cNvSpPr/>
          <p:nvPr/>
        </p:nvSpPr>
        <p:spPr>
          <a:xfrm>
            <a:off x="7476228" y="931475"/>
            <a:ext cx="409064" cy="414959"/>
          </a:xfrm>
          <a:prstGeom prst="actionButtonBlank">
            <a:avLst/>
          </a:prstGeom>
          <a:solidFill>
            <a:schemeClr val="bg2"/>
          </a:solidFill>
          <a:ln>
            <a:solidFill>
              <a:srgbClr val="F664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latin typeface="Century Gothic" panose="020B0502020202020204" pitchFamily="34" charset="0"/>
              </a:rPr>
              <a:t>c</a:t>
            </a:r>
            <a:endParaRPr lang="en-GB" sz="2000" b="1" dirty="0">
              <a:solidFill>
                <a:schemeClr val="accent1">
                  <a:lumMod val="50000"/>
                </a:schemeClr>
              </a:solidFill>
              <a:latin typeface="Century Gothic" panose="020B0502020202020204" pitchFamily="34" charset="0"/>
            </a:endParaRPr>
          </a:p>
        </p:txBody>
      </p:sp>
      <p:sp>
        <p:nvSpPr>
          <p:cNvPr id="68" name="Action Button: Custom 20">
            <a:hlinkClick r:id="" action="ppaction://noaction" highlightClick="1"/>
            <a:extLst>
              <a:ext uri="{FF2B5EF4-FFF2-40B4-BE49-F238E27FC236}">
                <a16:creationId xmlns:a16="http://schemas.microsoft.com/office/drawing/2014/main" id="{C803E631-30C0-DB4B-B00C-9F68D6470C97}"/>
              </a:ext>
            </a:extLst>
          </p:cNvPr>
          <p:cNvSpPr/>
          <p:nvPr/>
        </p:nvSpPr>
        <p:spPr>
          <a:xfrm>
            <a:off x="9225963" y="931475"/>
            <a:ext cx="409064" cy="414959"/>
          </a:xfrm>
          <a:prstGeom prst="actionButtonBlank">
            <a:avLst/>
          </a:prstGeom>
          <a:solidFill>
            <a:schemeClr val="bg2"/>
          </a:solidFill>
          <a:ln>
            <a:solidFill>
              <a:srgbClr val="F664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latin typeface="Century Gothic" panose="020B0502020202020204" pitchFamily="34" charset="0"/>
              </a:rPr>
              <a:t>d</a:t>
            </a:r>
            <a:endParaRPr lang="en-GB" sz="2000" b="1" dirty="0">
              <a:solidFill>
                <a:schemeClr val="accent1">
                  <a:lumMod val="50000"/>
                </a:schemeClr>
              </a:solidFill>
              <a:latin typeface="Century Gothic" panose="020B0502020202020204" pitchFamily="34" charset="0"/>
            </a:endParaRPr>
          </a:p>
        </p:txBody>
      </p:sp>
      <p:sp>
        <p:nvSpPr>
          <p:cNvPr id="60" name="Action Button: Custom 20">
            <a:hlinkClick r:id="" action="ppaction://noaction" highlightClick="1"/>
            <a:extLst>
              <a:ext uri="{FF2B5EF4-FFF2-40B4-BE49-F238E27FC236}">
                <a16:creationId xmlns:a16="http://schemas.microsoft.com/office/drawing/2014/main" id="{5B3B17A8-77B3-0045-ADA8-12E0666FA61F}"/>
              </a:ext>
            </a:extLst>
          </p:cNvPr>
          <p:cNvSpPr/>
          <p:nvPr/>
        </p:nvSpPr>
        <p:spPr>
          <a:xfrm>
            <a:off x="3967155" y="2679312"/>
            <a:ext cx="409064" cy="414959"/>
          </a:xfrm>
          <a:prstGeom prst="actionButtonBlank">
            <a:avLst/>
          </a:prstGeom>
          <a:solidFill>
            <a:schemeClr val="bg2"/>
          </a:solidFill>
          <a:ln>
            <a:solidFill>
              <a:srgbClr val="F664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e</a:t>
            </a:r>
          </a:p>
        </p:txBody>
      </p:sp>
      <p:sp>
        <p:nvSpPr>
          <p:cNvPr id="63" name="Action Button: Custom 20">
            <a:hlinkClick r:id="" action="ppaction://noaction" highlightClick="1"/>
            <a:extLst>
              <a:ext uri="{FF2B5EF4-FFF2-40B4-BE49-F238E27FC236}">
                <a16:creationId xmlns:a16="http://schemas.microsoft.com/office/drawing/2014/main" id="{9783D55D-37FE-E94E-A368-ED77AF1F01EA}"/>
              </a:ext>
            </a:extLst>
          </p:cNvPr>
          <p:cNvSpPr/>
          <p:nvPr/>
        </p:nvSpPr>
        <p:spPr>
          <a:xfrm>
            <a:off x="5715124" y="2682614"/>
            <a:ext cx="409064" cy="414959"/>
          </a:xfrm>
          <a:prstGeom prst="actionButtonBlank">
            <a:avLst/>
          </a:prstGeom>
          <a:solidFill>
            <a:schemeClr val="bg2"/>
          </a:solidFill>
          <a:ln>
            <a:solidFill>
              <a:srgbClr val="F664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f</a:t>
            </a:r>
          </a:p>
        </p:txBody>
      </p:sp>
      <p:sp>
        <p:nvSpPr>
          <p:cNvPr id="64" name="Action Button: Custom 20">
            <a:hlinkClick r:id="" action="ppaction://noaction" highlightClick="1"/>
            <a:extLst>
              <a:ext uri="{FF2B5EF4-FFF2-40B4-BE49-F238E27FC236}">
                <a16:creationId xmlns:a16="http://schemas.microsoft.com/office/drawing/2014/main" id="{939C8417-A564-A747-94DD-D4F7EF392BC2}"/>
              </a:ext>
            </a:extLst>
          </p:cNvPr>
          <p:cNvSpPr/>
          <p:nvPr/>
        </p:nvSpPr>
        <p:spPr>
          <a:xfrm>
            <a:off x="7482812" y="2688498"/>
            <a:ext cx="409064" cy="414959"/>
          </a:xfrm>
          <a:prstGeom prst="actionButtonBlank">
            <a:avLst/>
          </a:prstGeom>
          <a:solidFill>
            <a:schemeClr val="bg2"/>
          </a:solidFill>
          <a:ln>
            <a:solidFill>
              <a:srgbClr val="F664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g</a:t>
            </a:r>
          </a:p>
        </p:txBody>
      </p:sp>
      <p:sp>
        <p:nvSpPr>
          <p:cNvPr id="70" name="Action Button: Custom 20">
            <a:hlinkClick r:id="" action="ppaction://noaction" highlightClick="1"/>
            <a:extLst>
              <a:ext uri="{FF2B5EF4-FFF2-40B4-BE49-F238E27FC236}">
                <a16:creationId xmlns:a16="http://schemas.microsoft.com/office/drawing/2014/main" id="{1E95BEE8-0A3A-1940-B97D-6C15ACED206E}"/>
              </a:ext>
            </a:extLst>
          </p:cNvPr>
          <p:cNvSpPr/>
          <p:nvPr/>
        </p:nvSpPr>
        <p:spPr>
          <a:xfrm>
            <a:off x="9215817" y="2687125"/>
            <a:ext cx="409064" cy="414959"/>
          </a:xfrm>
          <a:prstGeom prst="actionButtonBlank">
            <a:avLst/>
          </a:prstGeom>
          <a:solidFill>
            <a:schemeClr val="bg2"/>
          </a:solidFill>
          <a:ln>
            <a:solidFill>
              <a:srgbClr val="F664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h</a:t>
            </a:r>
          </a:p>
        </p:txBody>
      </p:sp>
      <p:sp>
        <p:nvSpPr>
          <p:cNvPr id="71" name="Action Button: Custom 20">
            <a:hlinkClick r:id="" action="ppaction://noaction" highlightClick="1"/>
            <a:extLst>
              <a:ext uri="{FF2B5EF4-FFF2-40B4-BE49-F238E27FC236}">
                <a16:creationId xmlns:a16="http://schemas.microsoft.com/office/drawing/2014/main" id="{0A8F2822-6A60-7549-A1A8-173FC978F307}"/>
              </a:ext>
            </a:extLst>
          </p:cNvPr>
          <p:cNvSpPr/>
          <p:nvPr/>
        </p:nvSpPr>
        <p:spPr>
          <a:xfrm>
            <a:off x="3967155" y="4520134"/>
            <a:ext cx="409064" cy="414959"/>
          </a:xfrm>
          <a:prstGeom prst="actionButtonBlank">
            <a:avLst/>
          </a:prstGeom>
          <a:solidFill>
            <a:schemeClr val="bg2"/>
          </a:solidFill>
          <a:ln>
            <a:solidFill>
              <a:srgbClr val="F664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1">
                    <a:lumMod val="50000"/>
                  </a:schemeClr>
                </a:solidFill>
                <a:latin typeface="Century Gothic" panose="020B0502020202020204" pitchFamily="34" charset="0"/>
              </a:rPr>
              <a:t>i</a:t>
            </a:r>
            <a:endParaRPr lang="en-GB" sz="2000" b="1" dirty="0">
              <a:solidFill>
                <a:schemeClr val="accent1">
                  <a:lumMod val="50000"/>
                </a:schemeClr>
              </a:solidFill>
              <a:latin typeface="Century Gothic" panose="020B0502020202020204" pitchFamily="34" charset="0"/>
            </a:endParaRPr>
          </a:p>
        </p:txBody>
      </p:sp>
      <p:sp>
        <p:nvSpPr>
          <p:cNvPr id="72" name="Action Button: Custom 20">
            <a:hlinkClick r:id="" action="ppaction://noaction" highlightClick="1"/>
            <a:extLst>
              <a:ext uri="{FF2B5EF4-FFF2-40B4-BE49-F238E27FC236}">
                <a16:creationId xmlns:a16="http://schemas.microsoft.com/office/drawing/2014/main" id="{6F59BC96-9B3B-D54D-A83B-6CE38CDAF0A2}"/>
              </a:ext>
            </a:extLst>
          </p:cNvPr>
          <p:cNvSpPr/>
          <p:nvPr/>
        </p:nvSpPr>
        <p:spPr>
          <a:xfrm>
            <a:off x="5715124" y="4509508"/>
            <a:ext cx="409064" cy="414959"/>
          </a:xfrm>
          <a:prstGeom prst="actionButtonBlank">
            <a:avLst/>
          </a:prstGeom>
          <a:solidFill>
            <a:schemeClr val="bg2"/>
          </a:solidFill>
          <a:ln>
            <a:solidFill>
              <a:srgbClr val="F664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j</a:t>
            </a:r>
          </a:p>
        </p:txBody>
      </p:sp>
      <p:sp>
        <p:nvSpPr>
          <p:cNvPr id="73" name="Action Button: Custom 20">
            <a:hlinkClick r:id="" action="ppaction://noaction" highlightClick="1"/>
            <a:extLst>
              <a:ext uri="{FF2B5EF4-FFF2-40B4-BE49-F238E27FC236}">
                <a16:creationId xmlns:a16="http://schemas.microsoft.com/office/drawing/2014/main" id="{7A8C8685-EFFE-9847-8254-D51AF12AAA9F}"/>
              </a:ext>
            </a:extLst>
          </p:cNvPr>
          <p:cNvSpPr/>
          <p:nvPr/>
        </p:nvSpPr>
        <p:spPr>
          <a:xfrm>
            <a:off x="7482812" y="4516175"/>
            <a:ext cx="409064" cy="414959"/>
          </a:xfrm>
          <a:prstGeom prst="actionButtonBlank">
            <a:avLst/>
          </a:prstGeom>
          <a:solidFill>
            <a:schemeClr val="bg2"/>
          </a:solidFill>
          <a:ln>
            <a:solidFill>
              <a:srgbClr val="F664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k</a:t>
            </a:r>
          </a:p>
        </p:txBody>
      </p:sp>
      <p:sp>
        <p:nvSpPr>
          <p:cNvPr id="74" name="Action Button: Custom 20">
            <a:hlinkClick r:id="" action="ppaction://noaction" highlightClick="1"/>
            <a:extLst>
              <a:ext uri="{FF2B5EF4-FFF2-40B4-BE49-F238E27FC236}">
                <a16:creationId xmlns:a16="http://schemas.microsoft.com/office/drawing/2014/main" id="{269CE95A-E96C-4A48-B227-4B56540A4F44}"/>
              </a:ext>
            </a:extLst>
          </p:cNvPr>
          <p:cNvSpPr/>
          <p:nvPr/>
        </p:nvSpPr>
        <p:spPr>
          <a:xfrm>
            <a:off x="9225963" y="4516175"/>
            <a:ext cx="409064" cy="414959"/>
          </a:xfrm>
          <a:prstGeom prst="actionButtonBlank">
            <a:avLst/>
          </a:prstGeom>
          <a:solidFill>
            <a:schemeClr val="bg2"/>
          </a:solidFill>
          <a:ln>
            <a:solidFill>
              <a:srgbClr val="F664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latin typeface="Century Gothic" panose="020B0502020202020204" pitchFamily="34" charset="0"/>
              </a:rPr>
              <a:t>L</a:t>
            </a:r>
            <a:endParaRPr lang="en-GB" sz="2000" b="1" dirty="0">
              <a:solidFill>
                <a:schemeClr val="accent1">
                  <a:lumMod val="50000"/>
                </a:schemeClr>
              </a:solidFill>
              <a:latin typeface="Century Gothic" panose="020B0502020202020204" pitchFamily="34" charset="0"/>
            </a:endParaRPr>
          </a:p>
        </p:txBody>
      </p:sp>
      <p:sp>
        <p:nvSpPr>
          <p:cNvPr id="75" name="CuadroTexto 2">
            <a:extLst>
              <a:ext uri="{FF2B5EF4-FFF2-40B4-BE49-F238E27FC236}">
                <a16:creationId xmlns:a16="http://schemas.microsoft.com/office/drawing/2014/main" id="{02CC3D18-AB7A-43CE-8521-CB65E055C04B}"/>
              </a:ext>
            </a:extLst>
          </p:cNvPr>
          <p:cNvSpPr txBox="1"/>
          <p:nvPr/>
        </p:nvSpPr>
        <p:spPr>
          <a:xfrm>
            <a:off x="4155660" y="3661302"/>
            <a:ext cx="1521570" cy="400110"/>
          </a:xfrm>
          <a:prstGeom prst="rect">
            <a:avLst/>
          </a:prstGeom>
          <a:noFill/>
          <a:effectLst/>
        </p:spPr>
        <p:txBody>
          <a:bodyPr wrap="none" rtlCol="0">
            <a:spAutoFit/>
          </a:bodyPr>
          <a:lstStyle/>
          <a:p>
            <a:pPr algn="l"/>
            <a:r>
              <a:rPr lang="x-none" sz="2000" dirty="0"/>
              <a:t>[</a:t>
            </a:r>
            <a:r>
              <a:rPr lang="en-GB" sz="2000" dirty="0"/>
              <a:t>to record</a:t>
            </a:r>
            <a:r>
              <a:rPr lang="x-none" sz="2000" dirty="0"/>
              <a:t>]</a:t>
            </a:r>
          </a:p>
        </p:txBody>
      </p:sp>
      <p:sp>
        <p:nvSpPr>
          <p:cNvPr id="76" name="CuadroTexto 2">
            <a:extLst>
              <a:ext uri="{FF2B5EF4-FFF2-40B4-BE49-F238E27FC236}">
                <a16:creationId xmlns:a16="http://schemas.microsoft.com/office/drawing/2014/main" id="{02CC3D18-AB7A-43CE-8521-CB65E055C04B}"/>
              </a:ext>
            </a:extLst>
          </p:cNvPr>
          <p:cNvSpPr txBox="1"/>
          <p:nvPr/>
        </p:nvSpPr>
        <p:spPr>
          <a:xfrm>
            <a:off x="7968120" y="3715038"/>
            <a:ext cx="1080745" cy="400110"/>
          </a:xfrm>
          <a:prstGeom prst="rect">
            <a:avLst/>
          </a:prstGeom>
          <a:noFill/>
          <a:effectLst/>
        </p:spPr>
        <p:txBody>
          <a:bodyPr wrap="none" rtlCol="0">
            <a:spAutoFit/>
          </a:bodyPr>
          <a:lstStyle/>
          <a:p>
            <a:pPr algn="l"/>
            <a:r>
              <a:rPr lang="x-none" sz="2000"/>
              <a:t>[</a:t>
            </a:r>
            <a:r>
              <a:rPr lang="en-GB" sz="2000"/>
              <a:t>clean</a:t>
            </a:r>
            <a:r>
              <a:rPr lang="x-none" sz="2000"/>
              <a:t>]</a:t>
            </a:r>
            <a:endParaRPr lang="x-none" sz="2000" dirty="0"/>
          </a:p>
        </p:txBody>
      </p:sp>
    </p:spTree>
    <p:extLst>
      <p:ext uri="{BB962C8B-B14F-4D97-AF65-F5344CB8AC3E}">
        <p14:creationId xmlns:p14="http://schemas.microsoft.com/office/powerpoint/2010/main" val="14884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88" grpId="0"/>
      <p:bldP spid="89" grpId="0"/>
      <p:bldP spid="91" grpId="0"/>
      <p:bldP spid="92" grpId="0"/>
      <p:bldP spid="93" grpId="0"/>
      <p:bldP spid="94" grpId="0"/>
      <p:bldP spid="95" grpId="0"/>
      <p:bldP spid="96" grpId="0"/>
      <p:bldP spid="51" grpId="0"/>
      <p:bldP spid="52" grpId="0"/>
      <p:bldP spid="5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7683335" cy="647577"/>
          </a:xfrm>
        </p:spPr>
        <p:txBody>
          <a:bodyPr>
            <a:normAutofit/>
          </a:bodyPr>
          <a:lstStyle/>
          <a:p>
            <a:r>
              <a:rPr lang="en-GB" sz="2400" b="1" dirty="0">
                <a:solidFill>
                  <a:schemeClr val="lt1"/>
                </a:solidFill>
              </a:rPr>
              <a:t>Reflexive pronouns: ‘myself’ and ‘yourself’</a:t>
            </a:r>
            <a:endParaRPr lang="en-GB" sz="24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234529" y="1270325"/>
            <a:ext cx="11722942"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a:ln>
                  <a:noFill/>
                </a:ln>
                <a:effectLst/>
                <a:uLnTx/>
                <a:uFillTx/>
                <a:latin typeface="Century Gothic" panose="020B0502020202020204" pitchFamily="34" charset="0"/>
                <a:ea typeface="+mn-ea"/>
                <a:cs typeface="+mn-cs"/>
              </a:rPr>
              <a:t>Remember, to say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that I do something to ‘myself’ in Spanish we use the reflexive pronoun _____.</a:t>
            </a:r>
          </a:p>
        </p:txBody>
      </p:sp>
      <p:sp>
        <p:nvSpPr>
          <p:cNvPr id="37" name="CuadroTexto 36">
            <a:extLst>
              <a:ext uri="{FF2B5EF4-FFF2-40B4-BE49-F238E27FC236}">
                <a16:creationId xmlns:a16="http://schemas.microsoft.com/office/drawing/2014/main" id="{1E5B31ED-A363-2E47-9FE0-211AC3197BBD}"/>
              </a:ext>
            </a:extLst>
          </p:cNvPr>
          <p:cNvSpPr txBox="1"/>
          <p:nvPr/>
        </p:nvSpPr>
        <p:spPr>
          <a:xfrm>
            <a:off x="234529" y="4013083"/>
            <a:ext cx="11561819" cy="492443"/>
          </a:xfrm>
          <a:prstGeom prst="rect">
            <a:avLst/>
          </a:prstGeom>
          <a:noFill/>
        </p:spPr>
        <p:txBody>
          <a:bodyPr wrap="square" rtlCol="0">
            <a:spAutoFit/>
          </a:bodyPr>
          <a:lstStyle/>
          <a:p>
            <a:pPr lvl="0">
              <a:buClr>
                <a:srgbClr val="000000"/>
              </a:buClr>
              <a:buSzPts val="2000"/>
              <a:defRPr/>
            </a:pPr>
            <a:r>
              <a:rPr kumimoji="0" lang="en-GB" sz="2600" b="0"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To </a:t>
            </a:r>
            <a:r>
              <a:rPr kumimoji="0" lang="en-GB" sz="2600" b="0" i="0" u="none" strike="noStrike" kern="1200" cap="none" spc="0" normalizeH="0" baseline="0" noProof="0">
                <a:ln>
                  <a:noFill/>
                </a:ln>
                <a:effectLst/>
                <a:uLnTx/>
                <a:uFillTx/>
                <a:latin typeface="Century Gothic" panose="020B0502020202020204" pitchFamily="34" charset="0"/>
                <a:ea typeface="Century Gothic"/>
                <a:cs typeface="Century Gothic"/>
                <a:sym typeface="Century Gothic"/>
              </a:rPr>
              <a:t>say </a:t>
            </a:r>
            <a:r>
              <a:rPr kumimoji="0" lang="en-GB" sz="2600" i="0" u="none" strike="noStrike" kern="1200" cap="none" spc="0" normalizeH="0" baseline="0" noProof="0">
                <a:ln>
                  <a:noFill/>
                </a:ln>
                <a:effectLst/>
                <a:uLnTx/>
                <a:uFillTx/>
                <a:latin typeface="Century Gothic" panose="020B0502020202020204" pitchFamily="34" charset="0"/>
                <a:ea typeface="Century Gothic"/>
                <a:cs typeface="Century Gothic"/>
                <a:sym typeface="Century Gothic"/>
              </a:rPr>
              <a:t>you</a:t>
            </a:r>
            <a:r>
              <a:rPr kumimoji="0" lang="en-GB" sz="2600" b="0" i="0" u="none" strike="noStrike" kern="1200" cap="none" spc="0" normalizeH="0" baseline="0" noProof="0">
                <a:ln>
                  <a:noFill/>
                </a:ln>
                <a:effectLst/>
                <a:uLnTx/>
                <a:uFillTx/>
                <a:latin typeface="Century Gothic" panose="020B0502020202020204" pitchFamily="34" charset="0"/>
                <a:ea typeface="Century Gothic"/>
                <a:cs typeface="Century Gothic"/>
                <a:sym typeface="Century Gothic"/>
              </a:rPr>
              <a:t> </a:t>
            </a:r>
            <a:r>
              <a:rPr kumimoji="0" lang="en-GB" sz="2600" b="0"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do something </a:t>
            </a:r>
            <a:r>
              <a:rPr kumimoji="0" lang="en-GB" sz="2600" b="0" i="0" u="none" strike="noStrike" kern="1200" cap="none" spc="0" normalizeH="0" baseline="0" noProof="0">
                <a:ln>
                  <a:noFill/>
                </a:ln>
                <a:effectLst/>
                <a:uLnTx/>
                <a:uFillTx/>
                <a:latin typeface="Century Gothic" panose="020B0502020202020204" pitchFamily="34" charset="0"/>
                <a:ea typeface="Century Gothic"/>
                <a:cs typeface="Century Gothic"/>
                <a:sym typeface="Century Gothic"/>
              </a:rPr>
              <a:t>to ‘yourself</a:t>
            </a:r>
            <a:r>
              <a:rPr kumimoji="0" lang="en-GB" sz="2600" b="0"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 use </a:t>
            </a:r>
            <a:r>
              <a:rPr lang="en-GB" sz="2600" dirty="0">
                <a:latin typeface="Century Gothic" panose="020B0502020202020204" pitchFamily="34" charset="0"/>
              </a:rPr>
              <a:t>____</a:t>
            </a:r>
            <a:r>
              <a:rPr kumimoji="0" lang="en-GB" sz="2600" b="1"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 </a:t>
            </a:r>
            <a:r>
              <a:rPr kumimoji="0" lang="en-GB" sz="2600" b="0"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before the verb:</a:t>
            </a:r>
          </a:p>
        </p:txBody>
      </p:sp>
      <p:sp>
        <p:nvSpPr>
          <p:cNvPr id="38" name="CuadroTexto 37">
            <a:extLst>
              <a:ext uri="{FF2B5EF4-FFF2-40B4-BE49-F238E27FC236}">
                <a16:creationId xmlns:a16="http://schemas.microsoft.com/office/drawing/2014/main" id="{C6D8C309-0654-0A4E-A169-7629F10AC5DB}"/>
              </a:ext>
            </a:extLst>
          </p:cNvPr>
          <p:cNvSpPr txBox="1"/>
          <p:nvPr/>
        </p:nvSpPr>
        <p:spPr>
          <a:xfrm>
            <a:off x="257215" y="2462341"/>
            <a:ext cx="3485249" cy="492443"/>
          </a:xfrm>
          <a:prstGeom prst="rect">
            <a:avLst/>
          </a:prstGeom>
          <a:noFill/>
        </p:spPr>
        <p:txBody>
          <a:bodyPr wrap="none" rtlCol="0">
            <a:spAutoFit/>
          </a:bodyPr>
          <a:lstStyle/>
          <a:p>
            <a:pPr lvl="0">
              <a:defRPr/>
            </a:pPr>
            <a:r>
              <a:rPr lang="es-ES" sz="2600" i="1" dirty="0"/>
              <a:t>I </a:t>
            </a:r>
            <a:r>
              <a:rPr lang="es-ES" sz="2600" i="1" err="1"/>
              <a:t>wake</a:t>
            </a:r>
            <a:r>
              <a:rPr lang="es-ES" sz="2600" i="1"/>
              <a:t> (</a:t>
            </a:r>
            <a:r>
              <a:rPr lang="es-ES" sz="2600" b="1" i="1"/>
              <a:t>myself</a:t>
            </a:r>
            <a:r>
              <a:rPr lang="es-ES" sz="2600" i="1"/>
              <a:t>) up.</a:t>
            </a:r>
            <a:r>
              <a:rPr lang="es-ES" sz="2600" b="1"/>
              <a:t> </a:t>
            </a:r>
            <a:r>
              <a:rPr kumimoji="0" lang="es-ES" sz="2600" b="0" i="0" u="none" strike="noStrike" kern="1200" cap="none" spc="0" normalizeH="0" baseline="0" noProof="0">
                <a:ln>
                  <a:noFill/>
                </a:ln>
                <a:effectLst/>
                <a:uLnTx/>
                <a:uFillTx/>
                <a:latin typeface="Century Gothic" panose="020F0302020204030204"/>
                <a:ea typeface="+mn-ea"/>
                <a:cs typeface="+mn-cs"/>
              </a:rPr>
              <a:t>  </a:t>
            </a:r>
            <a:endParaRPr kumimoji="0" lang="x-none" sz="2600" b="0" i="0" u="none" strike="noStrike" kern="1200" cap="none" spc="0" normalizeH="0" baseline="0" noProof="0" dirty="0">
              <a:ln>
                <a:noFill/>
              </a:ln>
              <a:effectLst/>
              <a:uLnTx/>
              <a:uFillTx/>
              <a:latin typeface="Century Gothic" panose="020F0302020204030204"/>
              <a:ea typeface="+mn-ea"/>
              <a:cs typeface="+mn-cs"/>
            </a:endParaRPr>
          </a:p>
        </p:txBody>
      </p:sp>
      <p:sp>
        <p:nvSpPr>
          <p:cNvPr id="49" name="TextBox 7">
            <a:extLst>
              <a:ext uri="{FF2B5EF4-FFF2-40B4-BE49-F238E27FC236}">
                <a16:creationId xmlns:a16="http://schemas.microsoft.com/office/drawing/2014/main" id="{5A84CCFD-15C6-2C4E-AED4-52DD9BF6D9BE}"/>
              </a:ext>
            </a:extLst>
          </p:cNvPr>
          <p:cNvSpPr txBox="1"/>
          <p:nvPr/>
        </p:nvSpPr>
        <p:spPr>
          <a:xfrm>
            <a:off x="208024" y="4799477"/>
            <a:ext cx="5887976" cy="492443"/>
          </a:xfrm>
          <a:prstGeom prst="rect">
            <a:avLst/>
          </a:prstGeom>
          <a:noFill/>
        </p:spPr>
        <p:txBody>
          <a:bodyPr wrap="square" rtlCol="0">
            <a:spAutoFit/>
          </a:bodyPr>
          <a:lstStyle/>
          <a:p>
            <a:pPr lvl="0">
              <a:defRPr/>
            </a:pPr>
            <a:r>
              <a:rPr lang="en-GB" sz="2600" i="1" dirty="0">
                <a:latin typeface="Century Gothic" panose="020B0502020202020204" pitchFamily="34" charset="0"/>
              </a:rPr>
              <a:t>You take a photo of </a:t>
            </a:r>
            <a:r>
              <a:rPr lang="en-GB" sz="2600" b="1">
                <a:latin typeface="Century Gothic" panose="020B0502020202020204" pitchFamily="34" charset="0"/>
              </a:rPr>
              <a:t>yourself</a:t>
            </a:r>
            <a:r>
              <a:rPr lang="en-GB" sz="2600" i="1">
                <a:latin typeface="Century Gothic" panose="020B0502020202020204" pitchFamily="34" charset="0"/>
              </a:rPr>
              <a:t>.</a:t>
            </a:r>
            <a:r>
              <a:rPr kumimoji="0" lang="en-GB" sz="2600" b="0" i="0" u="none" strike="noStrike" kern="1200" cap="none" spc="0" normalizeH="0" baseline="0" noProof="0">
                <a:ln>
                  <a:noFill/>
                </a:ln>
                <a:effectLst/>
                <a:uLnTx/>
                <a:uFillTx/>
                <a:latin typeface="Century Gothic" panose="020B0502020202020204" pitchFamily="34" charset="0"/>
                <a:ea typeface="+mn-ea"/>
                <a:cs typeface="+mn-cs"/>
              </a:rPr>
              <a:t> </a:t>
            </a:r>
            <a:endParaRPr kumimoji="0" lang="en-GB" sz="2600" b="0" i="0" u="none" strike="noStrike" kern="1200" cap="none" spc="0" normalizeH="0" baseline="0" noProof="0" dirty="0">
              <a:ln>
                <a:noFill/>
              </a:ln>
              <a:effectLst/>
              <a:uLnTx/>
              <a:uFillTx/>
              <a:latin typeface="Tw Cen MT" panose="020B0602020104020603"/>
              <a:ea typeface="+mn-ea"/>
              <a:cs typeface="+mn-cs"/>
            </a:endParaRPr>
          </a:p>
        </p:txBody>
      </p:sp>
      <p:sp>
        <p:nvSpPr>
          <p:cNvPr id="50" name="TextBox 7">
            <a:extLst>
              <a:ext uri="{FF2B5EF4-FFF2-40B4-BE49-F238E27FC236}">
                <a16:creationId xmlns:a16="http://schemas.microsoft.com/office/drawing/2014/main" id="{5F589439-315F-A245-B318-1715AE3547E7}"/>
              </a:ext>
            </a:extLst>
          </p:cNvPr>
          <p:cNvSpPr txBox="1"/>
          <p:nvPr/>
        </p:nvSpPr>
        <p:spPr>
          <a:xfrm>
            <a:off x="5264607" y="4793965"/>
            <a:ext cx="5887976" cy="492443"/>
          </a:xfrm>
          <a:prstGeom prst="rect">
            <a:avLst/>
          </a:prstGeom>
          <a:noFill/>
        </p:spPr>
        <p:txBody>
          <a:bodyPr wrap="square" rtlCol="0">
            <a:spAutoFit/>
          </a:bodyPr>
          <a:lstStyle/>
          <a:p>
            <a:pPr lvl="0">
              <a:defRPr/>
            </a:pPr>
            <a:r>
              <a:rPr lang="en-GB" sz="2600" b="1" dirty="0" err="1">
                <a:latin typeface="Century Gothic" panose="020B0502020202020204" pitchFamily="34" charset="0"/>
              </a:rPr>
              <a:t>Te</a:t>
            </a:r>
            <a:r>
              <a:rPr lang="en-GB" sz="2600" dirty="0">
                <a:latin typeface="Century Gothic" panose="020B0502020202020204" pitchFamily="34" charset="0"/>
              </a:rPr>
              <a:t> </a:t>
            </a:r>
            <a:r>
              <a:rPr lang="en-GB" sz="2600" dirty="0" err="1">
                <a:latin typeface="Century Gothic" panose="020B0502020202020204" pitchFamily="34" charset="0"/>
              </a:rPr>
              <a:t>sacas</a:t>
            </a:r>
            <a:r>
              <a:rPr lang="en-GB" sz="2600" dirty="0">
                <a:latin typeface="Century Gothic" panose="020B0502020202020204" pitchFamily="34" charset="0"/>
              </a:rPr>
              <a:t> una </a:t>
            </a:r>
            <a:r>
              <a:rPr lang="en-GB" sz="2600" dirty="0" err="1">
                <a:latin typeface="Century Gothic" panose="020B0502020202020204" pitchFamily="34" charset="0"/>
              </a:rPr>
              <a:t>foto</a:t>
            </a:r>
            <a:r>
              <a:rPr lang="en-GB" sz="2600" dirty="0">
                <a:latin typeface="Century Gothic" panose="020B0502020202020204" pitchFamily="34" charset="0"/>
              </a:rPr>
              <a:t>.</a:t>
            </a:r>
            <a:endParaRPr kumimoji="0" lang="en-GB" sz="2600" b="0" i="1" u="none" strike="noStrike" kern="1200" cap="none" spc="0" normalizeH="0" baseline="0" noProof="0" dirty="0">
              <a:ln>
                <a:noFill/>
              </a:ln>
              <a:effectLst/>
              <a:uLnTx/>
              <a:uFillTx/>
              <a:latin typeface="Tw Cen MT" panose="020B0602020104020603"/>
            </a:endParaRPr>
          </a:p>
        </p:txBody>
      </p:sp>
      <p:sp>
        <p:nvSpPr>
          <p:cNvPr id="3" name="CuadroTexto 2">
            <a:extLst>
              <a:ext uri="{FF2B5EF4-FFF2-40B4-BE49-F238E27FC236}">
                <a16:creationId xmlns:a16="http://schemas.microsoft.com/office/drawing/2014/main" id="{20DA39AB-7A07-124A-8F92-085720E9B0E6}"/>
              </a:ext>
            </a:extLst>
          </p:cNvPr>
          <p:cNvSpPr txBox="1"/>
          <p:nvPr/>
        </p:nvSpPr>
        <p:spPr>
          <a:xfrm>
            <a:off x="3283785" y="1656057"/>
            <a:ext cx="712054"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600" b="1" i="0" u="none" strike="noStrike" kern="1200" cap="none" spc="0" normalizeH="0" baseline="0" noProof="0">
                <a:ln>
                  <a:noFill/>
                </a:ln>
                <a:solidFill>
                  <a:srgbClr val="EE6000"/>
                </a:solidFill>
                <a:effectLst/>
                <a:uLnTx/>
                <a:uFillTx/>
                <a:latin typeface="Century Gothic" panose="020F0302020204030204"/>
                <a:ea typeface="+mn-ea"/>
                <a:cs typeface="+mn-cs"/>
              </a:rPr>
              <a:t>me</a:t>
            </a:r>
            <a:endParaRPr kumimoji="0" lang="x-none" sz="26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14" name="CuadroTexto 13">
            <a:extLst>
              <a:ext uri="{FF2B5EF4-FFF2-40B4-BE49-F238E27FC236}">
                <a16:creationId xmlns:a16="http://schemas.microsoft.com/office/drawing/2014/main" id="{44357247-DCD3-CD45-8396-60CF0B498106}"/>
              </a:ext>
            </a:extLst>
          </p:cNvPr>
          <p:cNvSpPr txBox="1"/>
          <p:nvPr/>
        </p:nvSpPr>
        <p:spPr>
          <a:xfrm>
            <a:off x="3742464" y="2464306"/>
            <a:ext cx="2492990" cy="492443"/>
          </a:xfrm>
          <a:prstGeom prst="rect">
            <a:avLst/>
          </a:prstGeom>
          <a:noFill/>
        </p:spPr>
        <p:txBody>
          <a:bodyPr wrap="none" rtlCol="0">
            <a:spAutoFit/>
          </a:bodyPr>
          <a:lstStyle/>
          <a:p>
            <a:pPr lvl="0">
              <a:defRPr/>
            </a:pPr>
            <a:r>
              <a:rPr lang="es-ES" sz="2600" b="1" dirty="0"/>
              <a:t>Me</a:t>
            </a:r>
            <a:r>
              <a:rPr lang="es-ES" sz="2600" dirty="0"/>
              <a:t> despierto. </a:t>
            </a:r>
            <a:endParaRPr kumimoji="0" lang="x-none" sz="2600" b="0" i="1" u="none" strike="noStrike" kern="1200" cap="none" spc="0" normalizeH="0" baseline="0" noProof="0" dirty="0">
              <a:ln>
                <a:noFill/>
              </a:ln>
              <a:effectLst/>
              <a:uLnTx/>
              <a:uFillTx/>
              <a:latin typeface="Century Gothic" panose="020F0302020204030204"/>
            </a:endParaRPr>
          </a:p>
        </p:txBody>
      </p:sp>
      <p:sp>
        <p:nvSpPr>
          <p:cNvPr id="15" name="CuadroTexto 14">
            <a:extLst>
              <a:ext uri="{FF2B5EF4-FFF2-40B4-BE49-F238E27FC236}">
                <a16:creationId xmlns:a16="http://schemas.microsoft.com/office/drawing/2014/main" id="{A4710727-786F-B740-987E-53E55E497918}"/>
              </a:ext>
            </a:extLst>
          </p:cNvPr>
          <p:cNvSpPr txBox="1"/>
          <p:nvPr/>
        </p:nvSpPr>
        <p:spPr>
          <a:xfrm>
            <a:off x="234529" y="3232200"/>
            <a:ext cx="3299301" cy="492443"/>
          </a:xfrm>
          <a:prstGeom prst="rect">
            <a:avLst/>
          </a:prstGeom>
          <a:noFill/>
        </p:spPr>
        <p:txBody>
          <a:bodyPr wrap="none" rtlCol="0">
            <a:spAutoFit/>
          </a:bodyPr>
          <a:lstStyle/>
          <a:p>
            <a:pPr lvl="0">
              <a:defRPr/>
            </a:pPr>
            <a:r>
              <a:rPr lang="es-ES" sz="2600" i="1" dirty="0"/>
              <a:t>I introduce </a:t>
            </a:r>
            <a:r>
              <a:rPr lang="es-ES" sz="2600" b="1" i="1" err="1"/>
              <a:t>myself</a:t>
            </a:r>
            <a:r>
              <a:rPr lang="es-ES" sz="2600" i="1"/>
              <a:t>.</a:t>
            </a:r>
            <a:r>
              <a:rPr kumimoji="0" lang="es-ES" sz="2600" b="0" i="0" u="none" strike="noStrike" kern="1200" cap="none" spc="0" normalizeH="0" baseline="0" noProof="0">
                <a:ln>
                  <a:noFill/>
                </a:ln>
                <a:effectLst/>
                <a:uLnTx/>
                <a:uFillTx/>
                <a:latin typeface="Century Gothic" panose="020F0302020204030204"/>
                <a:ea typeface="+mn-ea"/>
                <a:cs typeface="+mn-cs"/>
              </a:rPr>
              <a:t>  </a:t>
            </a:r>
            <a:endParaRPr kumimoji="0" lang="x-none" sz="2600" b="0" i="0" u="none" strike="noStrike" kern="1200" cap="none" spc="0" normalizeH="0" baseline="0" noProof="0" dirty="0">
              <a:ln>
                <a:noFill/>
              </a:ln>
              <a:effectLst/>
              <a:uLnTx/>
              <a:uFillTx/>
              <a:latin typeface="Century Gothic" panose="020F0302020204030204"/>
              <a:ea typeface="+mn-ea"/>
              <a:cs typeface="+mn-cs"/>
            </a:endParaRPr>
          </a:p>
        </p:txBody>
      </p:sp>
      <p:sp>
        <p:nvSpPr>
          <p:cNvPr id="16" name="CuadroTexto 15">
            <a:extLst>
              <a:ext uri="{FF2B5EF4-FFF2-40B4-BE49-F238E27FC236}">
                <a16:creationId xmlns:a16="http://schemas.microsoft.com/office/drawing/2014/main" id="{968ECA7D-189B-1B44-951F-5B0BD78340EB}"/>
              </a:ext>
            </a:extLst>
          </p:cNvPr>
          <p:cNvSpPr txBox="1"/>
          <p:nvPr/>
        </p:nvSpPr>
        <p:spPr>
          <a:xfrm>
            <a:off x="3786884" y="3254334"/>
            <a:ext cx="2401619" cy="492443"/>
          </a:xfrm>
          <a:prstGeom prst="rect">
            <a:avLst/>
          </a:prstGeom>
          <a:noFill/>
        </p:spPr>
        <p:txBody>
          <a:bodyPr wrap="none" rtlCol="0">
            <a:spAutoFit/>
          </a:bodyPr>
          <a:lstStyle/>
          <a:p>
            <a:pPr lvl="0">
              <a:defRPr/>
            </a:pPr>
            <a:r>
              <a:rPr lang="es-ES" sz="2600" b="1" dirty="0"/>
              <a:t>Me</a:t>
            </a:r>
            <a:r>
              <a:rPr lang="es-ES" sz="2600" dirty="0"/>
              <a:t> presento. </a:t>
            </a:r>
            <a:endParaRPr kumimoji="0" lang="x-none" sz="2600" b="0" i="1" u="none" strike="noStrike" kern="1200" cap="none" spc="0" normalizeH="0" baseline="0" noProof="0" dirty="0">
              <a:ln>
                <a:noFill/>
              </a:ln>
              <a:effectLst/>
              <a:uLnTx/>
              <a:uFillTx/>
              <a:latin typeface="Century Gothic" panose="020F0302020204030204"/>
            </a:endParaRPr>
          </a:p>
        </p:txBody>
      </p:sp>
      <p:sp>
        <p:nvSpPr>
          <p:cNvPr id="17" name="CuadroTexto 16">
            <a:extLst>
              <a:ext uri="{FF2B5EF4-FFF2-40B4-BE49-F238E27FC236}">
                <a16:creationId xmlns:a16="http://schemas.microsoft.com/office/drawing/2014/main" id="{F7419B3D-FCF6-3B49-BB39-426D7AE39065}"/>
              </a:ext>
            </a:extLst>
          </p:cNvPr>
          <p:cNvSpPr txBox="1"/>
          <p:nvPr/>
        </p:nvSpPr>
        <p:spPr>
          <a:xfrm>
            <a:off x="257215" y="5574848"/>
            <a:ext cx="7207422" cy="492443"/>
          </a:xfrm>
          <a:prstGeom prst="rect">
            <a:avLst/>
          </a:prstGeom>
          <a:noFill/>
        </p:spPr>
        <p:txBody>
          <a:bodyPr wrap="none" rtlCol="0">
            <a:spAutoFit/>
          </a:bodyPr>
          <a:lstStyle/>
          <a:p>
            <a:pPr lvl="0">
              <a:defRPr/>
            </a:pPr>
            <a:r>
              <a:rPr lang="es-ES" sz="2600" i="1" err="1"/>
              <a:t>You</a:t>
            </a:r>
            <a:r>
              <a:rPr lang="es-ES" sz="2600" i="1"/>
              <a:t> are called (‘you call yourself’) Daniel.</a:t>
            </a:r>
            <a:r>
              <a:rPr lang="es-ES" sz="2600" b="1"/>
              <a:t> </a:t>
            </a:r>
            <a:r>
              <a:rPr kumimoji="0" lang="es-ES" sz="2600" b="0" i="0" u="none" strike="noStrike" kern="1200" cap="none" spc="0" normalizeH="0" baseline="0" noProof="0">
                <a:ln>
                  <a:noFill/>
                </a:ln>
                <a:effectLst/>
                <a:uLnTx/>
                <a:uFillTx/>
                <a:latin typeface="Century Gothic" panose="020F0302020204030204"/>
                <a:ea typeface="+mn-ea"/>
                <a:cs typeface="+mn-cs"/>
              </a:rPr>
              <a:t>  </a:t>
            </a:r>
            <a:endParaRPr kumimoji="0" lang="x-none" sz="2600" b="0" i="0" u="none" strike="noStrike" kern="1200" cap="none" spc="0" normalizeH="0" baseline="0" noProof="0" dirty="0">
              <a:ln>
                <a:noFill/>
              </a:ln>
              <a:effectLst/>
              <a:uLnTx/>
              <a:uFillTx/>
              <a:latin typeface="Century Gothic" panose="020F0302020204030204"/>
              <a:ea typeface="+mn-ea"/>
              <a:cs typeface="+mn-cs"/>
            </a:endParaRPr>
          </a:p>
        </p:txBody>
      </p:sp>
      <p:sp>
        <p:nvSpPr>
          <p:cNvPr id="18" name="CuadroTexto 17">
            <a:extLst>
              <a:ext uri="{FF2B5EF4-FFF2-40B4-BE49-F238E27FC236}">
                <a16:creationId xmlns:a16="http://schemas.microsoft.com/office/drawing/2014/main" id="{80695AD2-0423-124A-A938-3D82619823C5}"/>
              </a:ext>
            </a:extLst>
          </p:cNvPr>
          <p:cNvSpPr txBox="1"/>
          <p:nvPr/>
        </p:nvSpPr>
        <p:spPr>
          <a:xfrm>
            <a:off x="7536894" y="5550837"/>
            <a:ext cx="2972289" cy="492443"/>
          </a:xfrm>
          <a:prstGeom prst="rect">
            <a:avLst/>
          </a:prstGeom>
          <a:noFill/>
        </p:spPr>
        <p:txBody>
          <a:bodyPr wrap="none" rtlCol="0">
            <a:spAutoFit/>
          </a:bodyPr>
          <a:lstStyle/>
          <a:p>
            <a:pPr lvl="0">
              <a:defRPr/>
            </a:pPr>
            <a:r>
              <a:rPr lang="es-ES" sz="2600" b="1" dirty="0"/>
              <a:t>Te</a:t>
            </a:r>
            <a:r>
              <a:rPr lang="es-ES" sz="2600" dirty="0"/>
              <a:t> llamas Daniel. </a:t>
            </a:r>
            <a:endParaRPr kumimoji="0" lang="x-none" sz="2600" b="0" i="1" u="none" strike="noStrike" kern="1200" cap="none" spc="0" normalizeH="0" baseline="0" noProof="0" dirty="0">
              <a:ln>
                <a:noFill/>
              </a:ln>
              <a:effectLst/>
              <a:uLnTx/>
              <a:uFillTx/>
              <a:latin typeface="Century Gothic" panose="020F0302020204030204"/>
            </a:endParaRPr>
          </a:p>
        </p:txBody>
      </p:sp>
      <p:sp>
        <p:nvSpPr>
          <p:cNvPr id="19" name="CuadroTexto 2">
            <a:extLst>
              <a:ext uri="{FF2B5EF4-FFF2-40B4-BE49-F238E27FC236}">
                <a16:creationId xmlns:a16="http://schemas.microsoft.com/office/drawing/2014/main" id="{75525A5F-9216-354F-9A0C-A2FC89FA6BB0}"/>
              </a:ext>
            </a:extLst>
          </p:cNvPr>
          <p:cNvSpPr txBox="1"/>
          <p:nvPr/>
        </p:nvSpPr>
        <p:spPr>
          <a:xfrm>
            <a:off x="7039642" y="4002060"/>
            <a:ext cx="497252"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EE6000"/>
                </a:solidFill>
                <a:effectLst/>
                <a:uLnTx/>
                <a:uFillTx/>
                <a:latin typeface="Century Gothic" panose="020F0302020204030204"/>
                <a:ea typeface="+mn-ea"/>
                <a:cs typeface="+mn-cs"/>
              </a:rPr>
              <a:t>t</a:t>
            </a:r>
            <a:r>
              <a:rPr kumimoji="0" lang="x-none" sz="2600" b="1" i="0" u="none" strike="noStrike" kern="1200" cap="none" spc="0" normalizeH="0" baseline="0" noProof="0">
                <a:ln>
                  <a:noFill/>
                </a:ln>
                <a:solidFill>
                  <a:srgbClr val="EE6000"/>
                </a:solidFill>
                <a:effectLst/>
                <a:uLnTx/>
                <a:uFillTx/>
                <a:latin typeface="Century Gothic" panose="020F0302020204030204"/>
                <a:ea typeface="+mn-ea"/>
                <a:cs typeface="+mn-cs"/>
              </a:rPr>
              <a:t>e</a:t>
            </a:r>
            <a:endParaRPr kumimoji="0" lang="x-none" sz="26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97727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7" grpId="0"/>
      <p:bldP spid="38" grpId="0"/>
      <p:bldP spid="49" grpId="0"/>
      <p:bldP spid="50" grpId="0"/>
      <p:bldP spid="3" grpId="0"/>
      <p:bldP spid="17"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b="1" dirty="0">
                <a:solidFill>
                  <a:schemeClr val="lt1"/>
                </a:solidFill>
              </a:rPr>
              <a:t>Me / </a:t>
            </a:r>
            <a:r>
              <a:rPr lang="en-GB" sz="2800" b="1" dirty="0" err="1">
                <a:solidFill>
                  <a:schemeClr val="lt1"/>
                </a:solidFill>
              </a:rPr>
              <a:t>te</a:t>
            </a:r>
            <a:r>
              <a:rPr lang="en-GB" sz="2800" b="1" dirty="0">
                <a:solidFill>
                  <a:schemeClr val="lt1"/>
                </a:solidFill>
              </a:rPr>
              <a:t> vs. mi/</a:t>
            </a:r>
            <a:r>
              <a:rPr lang="en-GB" sz="2800" b="1" dirty="0" err="1">
                <a:solidFill>
                  <a:schemeClr val="lt1"/>
                </a:solidFill>
              </a:rPr>
              <a:t>tu</a:t>
            </a:r>
            <a:endParaRPr lang="en-GB" sz="28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232529" y="1164228"/>
            <a:ext cx="11561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rPr>
              <a:t>Remember, ‘</a:t>
            </a:r>
            <a:r>
              <a:rPr lang="en-GB" sz="2400" b="1" noProof="0" dirty="0">
                <a:latin typeface="Century Gothic" panose="020B0502020202020204" pitchFamily="34" charset="0"/>
              </a:rPr>
              <a:t>m</a:t>
            </a:r>
            <a:r>
              <a:rPr kumimoji="0" lang="en-GB" sz="2400" b="1" i="0" u="none" strike="noStrike" kern="1200" cap="none" spc="0" normalizeH="0" baseline="0" noProof="0" dirty="0">
                <a:ln>
                  <a:noFill/>
                </a:ln>
                <a:effectLst/>
                <a:uLnTx/>
                <a:uFillTx/>
                <a:latin typeface="Century Gothic" panose="020B0502020202020204" pitchFamily="34" charset="0"/>
              </a:rPr>
              <a:t>e</a:t>
            </a:r>
            <a:r>
              <a:rPr kumimoji="0" lang="en-GB" sz="2400" b="0" i="0" u="none" strike="noStrike" kern="1200" cap="none" spc="0" normalizeH="0" baseline="0" noProof="0" dirty="0">
                <a:ln>
                  <a:noFill/>
                </a:ln>
                <a:effectLst/>
                <a:uLnTx/>
                <a:uFillTx/>
                <a:latin typeface="Century Gothic" panose="020B0502020202020204" pitchFamily="34" charset="0"/>
              </a:rPr>
              <a:t>’ looks very similar to ‘</a:t>
            </a:r>
            <a:r>
              <a:rPr kumimoji="0" lang="en-GB" sz="2400" b="1" i="0" u="none" strike="noStrike" kern="1200" cap="none" spc="0" normalizeH="0" baseline="0" noProof="0" dirty="0">
                <a:ln>
                  <a:noFill/>
                </a:ln>
                <a:effectLst/>
                <a:uLnTx/>
                <a:uFillTx/>
                <a:latin typeface="Century Gothic" panose="020B0502020202020204" pitchFamily="34" charset="0"/>
              </a:rPr>
              <a:t>mi</a:t>
            </a:r>
            <a:r>
              <a:rPr kumimoji="0" lang="en-GB" sz="2400" b="0" i="0" u="none" strike="noStrike" kern="1200" cap="none" spc="0" normalizeH="0" baseline="0" noProof="0" dirty="0">
                <a:ln>
                  <a:noFill/>
                </a:ln>
                <a:effectLst/>
                <a:uLnTx/>
                <a:uFillTx/>
                <a:latin typeface="Century Gothic" panose="020B0502020202020204" pitchFamily="34" charset="0"/>
              </a:rPr>
              <a:t>’, but the</a:t>
            </a:r>
            <a:r>
              <a:rPr kumimoji="0" lang="en-GB" sz="2400" b="0" i="0" u="none" strike="noStrike" kern="1200" cap="none" spc="0" normalizeH="0" noProof="0" dirty="0">
                <a:ln>
                  <a:noFill/>
                </a:ln>
                <a:effectLst/>
                <a:uLnTx/>
                <a:uFillTx/>
                <a:latin typeface="Century Gothic" panose="020B0502020202020204" pitchFamily="34" charset="0"/>
              </a:rPr>
              <a:t> two</a:t>
            </a:r>
            <a:r>
              <a:rPr kumimoji="0" lang="en-GB" sz="2400" b="0" i="0" u="none" strike="noStrike" kern="1200" cap="none" spc="0" normalizeH="0" baseline="0" noProof="0" dirty="0">
                <a:ln>
                  <a:noFill/>
                </a:ln>
                <a:effectLst/>
                <a:uLnTx/>
                <a:uFillTx/>
                <a:latin typeface="Century Gothic" panose="020B0502020202020204" pitchFamily="34" charset="0"/>
              </a:rPr>
              <a:t> are used differently.</a:t>
            </a:r>
          </a:p>
        </p:txBody>
      </p:sp>
      <p:sp>
        <p:nvSpPr>
          <p:cNvPr id="37" name="CuadroTexto 36">
            <a:extLst>
              <a:ext uri="{FF2B5EF4-FFF2-40B4-BE49-F238E27FC236}">
                <a16:creationId xmlns:a16="http://schemas.microsoft.com/office/drawing/2014/main" id="{1E5B31ED-A363-2E47-9FE0-211AC3197BBD}"/>
              </a:ext>
            </a:extLst>
          </p:cNvPr>
          <p:cNvSpPr txBox="1"/>
          <p:nvPr/>
        </p:nvSpPr>
        <p:spPr>
          <a:xfrm>
            <a:off x="212816" y="2403817"/>
            <a:ext cx="11561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a:t>
            </a:r>
            <a:r>
              <a:rPr kumimoji="0" lang="en-GB" sz="2400" b="1" i="0" u="none" strike="noStrike" kern="1200" cap="none" spc="0" normalizeH="0" baseline="0" noProof="0">
                <a:ln>
                  <a:noFill/>
                </a:ln>
                <a:effectLst/>
                <a:uLnTx/>
                <a:uFillTx/>
                <a:latin typeface="Century Gothic" panose="020B0502020202020204" pitchFamily="34" charset="0"/>
                <a:ea typeface="Century Gothic"/>
                <a:cs typeface="Century Gothic"/>
                <a:sym typeface="Century Gothic"/>
              </a:rPr>
              <a:t>Mi</a:t>
            </a:r>
            <a:r>
              <a:rPr kumimoji="0" lang="en-GB" sz="2400" b="0" i="0" u="none" strike="noStrike" kern="1200" cap="none" spc="0" normalizeH="0" baseline="0" noProof="0">
                <a:ln>
                  <a:noFill/>
                </a:ln>
                <a:effectLst/>
                <a:uLnTx/>
                <a:uFillTx/>
                <a:latin typeface="Century Gothic" panose="020B0502020202020204" pitchFamily="34" charset="0"/>
                <a:ea typeface="Century Gothic"/>
                <a:cs typeface="Century Gothic"/>
                <a:sym typeface="Century Gothic"/>
              </a:rPr>
              <a:t>’ (my) </a:t>
            </a:r>
            <a:r>
              <a:rPr kumimoji="0" lang="en-GB" sz="2400" b="0"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is usually followed by a </a:t>
            </a:r>
            <a:r>
              <a:rPr kumimoji="0" lang="en-GB" sz="2400" b="1"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noun</a:t>
            </a:r>
            <a:r>
              <a:rPr kumimoji="0" lang="en-GB" sz="2400" b="0"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a:t>
            </a:r>
          </a:p>
        </p:txBody>
      </p:sp>
      <p:sp>
        <p:nvSpPr>
          <p:cNvPr id="38" name="CuadroTexto 37">
            <a:extLst>
              <a:ext uri="{FF2B5EF4-FFF2-40B4-BE49-F238E27FC236}">
                <a16:creationId xmlns:a16="http://schemas.microsoft.com/office/drawing/2014/main" id="{C6D8C309-0654-0A4E-A169-7629F10AC5DB}"/>
              </a:ext>
            </a:extLst>
          </p:cNvPr>
          <p:cNvSpPr txBox="1"/>
          <p:nvPr/>
        </p:nvSpPr>
        <p:spPr>
          <a:xfrm>
            <a:off x="212816" y="1719228"/>
            <a:ext cx="531587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effectLst/>
                <a:uLnTx/>
                <a:uFillTx/>
                <a:latin typeface="Century Gothic" panose="020F0302020204030204"/>
                <a:ea typeface="+mn-ea"/>
                <a:cs typeface="+mn-cs"/>
              </a:rPr>
              <a:t>‘Me’</a:t>
            </a:r>
            <a:r>
              <a:rPr kumimoji="0" lang="es-ES" sz="2400" b="1" i="0" u="none" strike="noStrike" kern="1200" cap="none" spc="0" normalizeH="0" noProof="0" dirty="0">
                <a:ln>
                  <a:noFill/>
                </a:ln>
                <a:effectLst/>
                <a:uLnTx/>
                <a:uFillTx/>
                <a:latin typeface="Century Gothic" panose="020F0302020204030204"/>
                <a:ea typeface="+mn-ea"/>
                <a:cs typeface="+mn-cs"/>
              </a:rPr>
              <a:t> </a:t>
            </a:r>
            <a:r>
              <a:rPr kumimoji="0" lang="es-ES" sz="2400" i="0" u="none" strike="noStrike" kern="1200" cap="none" spc="0" normalizeH="0" noProof="0" dirty="0">
                <a:ln>
                  <a:noFill/>
                </a:ln>
                <a:effectLst/>
                <a:uLnTx/>
                <a:uFillTx/>
                <a:latin typeface="Century Gothic" panose="020F0302020204030204"/>
                <a:ea typeface="+mn-ea"/>
                <a:cs typeface="+mn-cs"/>
              </a:rPr>
              <a:t>(myself)</a:t>
            </a:r>
            <a:r>
              <a:rPr kumimoji="0" lang="es-ES" sz="2400" i="0" u="none" strike="noStrike" kern="1200" cap="none" spc="0" normalizeH="0" baseline="0" noProof="0" dirty="0">
                <a:ln>
                  <a:noFill/>
                </a:ln>
                <a:effectLst/>
                <a:uLnTx/>
                <a:uFillTx/>
                <a:latin typeface="Century Gothic" panose="020F0302020204030204"/>
                <a:ea typeface="+mn-ea"/>
                <a:cs typeface="+mn-cs"/>
              </a:rPr>
              <a:t> </a:t>
            </a:r>
            <a:r>
              <a:rPr kumimoji="0" lang="es-ES" sz="2400" b="0" i="0" u="none" strike="noStrike" kern="1200" cap="none" spc="0" normalizeH="0" baseline="0" noProof="0" dirty="0">
                <a:ln>
                  <a:noFill/>
                </a:ln>
                <a:effectLst/>
                <a:uLnTx/>
                <a:uFillTx/>
                <a:latin typeface="Century Gothic" panose="020F0302020204030204"/>
                <a:ea typeface="+mn-ea"/>
                <a:cs typeface="+mn-cs"/>
              </a:rPr>
              <a:t>is followed by a </a:t>
            </a:r>
            <a:r>
              <a:rPr kumimoji="0" lang="es-ES" sz="2400" b="1" i="0" u="none" strike="noStrike" kern="1200" cap="none" spc="0" normalizeH="0" baseline="0" noProof="0" dirty="0">
                <a:ln>
                  <a:noFill/>
                </a:ln>
                <a:effectLst/>
                <a:uLnTx/>
                <a:uFillTx/>
                <a:latin typeface="Century Gothic" panose="020F0302020204030204"/>
                <a:ea typeface="+mn-ea"/>
                <a:cs typeface="+mn-cs"/>
              </a:rPr>
              <a:t>verb</a:t>
            </a:r>
            <a:r>
              <a:rPr kumimoji="0" lang="es-ES" sz="2400" b="0" i="0" u="none" strike="noStrike" kern="1200" cap="none" spc="0" normalizeH="0" baseline="0" noProof="0" dirty="0">
                <a:ln>
                  <a:noFill/>
                </a:ln>
                <a:effectLst/>
                <a:uLnTx/>
                <a:uFillTx/>
                <a:latin typeface="Century Gothic" panose="020F0302020204030204"/>
                <a:ea typeface="+mn-ea"/>
                <a:cs typeface="+mn-cs"/>
              </a:rPr>
              <a:t>.</a:t>
            </a:r>
            <a:endParaRPr kumimoji="0" lang="x-none" sz="2400" b="0" i="0" u="none" strike="noStrike" kern="1200" cap="none" spc="0" normalizeH="0" baseline="0" noProof="0" dirty="0">
              <a:ln>
                <a:noFill/>
              </a:ln>
              <a:effectLst/>
              <a:uLnTx/>
              <a:uFillTx/>
              <a:latin typeface="Century Gothic" panose="020F0302020204030204"/>
              <a:ea typeface="+mn-ea"/>
              <a:cs typeface="+mn-cs"/>
            </a:endParaRPr>
          </a:p>
        </p:txBody>
      </p:sp>
      <p:sp>
        <p:nvSpPr>
          <p:cNvPr id="49" name="TextBox 7">
            <a:extLst>
              <a:ext uri="{FF2B5EF4-FFF2-40B4-BE49-F238E27FC236}">
                <a16:creationId xmlns:a16="http://schemas.microsoft.com/office/drawing/2014/main" id="{5A84CCFD-15C6-2C4E-AED4-52DD9BF6D9BE}"/>
              </a:ext>
            </a:extLst>
          </p:cNvPr>
          <p:cNvSpPr txBox="1"/>
          <p:nvPr/>
        </p:nvSpPr>
        <p:spPr>
          <a:xfrm>
            <a:off x="204026" y="3351487"/>
            <a:ext cx="86596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Te</a:t>
            </a:r>
            <a:r>
              <a:rPr kumimoji="0" lang="en-GB" sz="2400" b="1" i="0" u="none" strike="noStrike" kern="1200" cap="none" spc="0" normalizeH="0" baseline="0" noProof="0">
                <a:ln>
                  <a:noFill/>
                </a:ln>
                <a:effectLst/>
                <a:uLnTx/>
                <a:uFillTx/>
                <a:latin typeface="Century Gothic" panose="020B0502020202020204" pitchFamily="34" charset="0"/>
                <a:ea typeface="+mn-ea"/>
                <a:cs typeface="+mn-cs"/>
              </a:rPr>
              <a:t>’</a:t>
            </a:r>
            <a:r>
              <a:rPr kumimoji="0" lang="en-GB" sz="2400" b="0" i="0" u="none" strike="noStrike" kern="1200" cap="none" spc="0" normalizeH="0" baseline="0" noProof="0">
                <a:ln>
                  <a:noFill/>
                </a:ln>
                <a:effectLst/>
                <a:uLnTx/>
                <a:uFillTx/>
                <a:latin typeface="Century Gothic" panose="020B0502020202020204" pitchFamily="34" charset="0"/>
                <a:ea typeface="+mn-ea"/>
                <a:cs typeface="+mn-cs"/>
              </a:rPr>
              <a:t> and ‘</a:t>
            </a:r>
            <a:r>
              <a:rPr kumimoji="0" lang="en-GB" sz="2400" b="1" i="0" u="none" strike="noStrike" kern="1200" cap="none" spc="0" normalizeH="0" baseline="0" noProof="0">
                <a:ln>
                  <a:noFill/>
                </a:ln>
                <a:effectLst/>
                <a:uLnTx/>
                <a:uFillTx/>
                <a:latin typeface="Century Gothic" panose="020B0502020202020204" pitchFamily="34" charset="0"/>
                <a:ea typeface="+mn-ea"/>
                <a:cs typeface="+mn-cs"/>
              </a:rPr>
              <a:t>tu</a:t>
            </a:r>
            <a:r>
              <a:rPr kumimoji="0" lang="en-GB" sz="2400" b="0" i="0" u="none" strike="noStrike" kern="1200" cap="none" spc="0" normalizeH="0" baseline="0" noProof="0">
                <a:ln>
                  <a:noFill/>
                </a:ln>
                <a:effectLst/>
                <a:uLnTx/>
                <a:uFillTx/>
                <a:latin typeface="Century Gothic" panose="020B0502020202020204" pitchFamily="34" charset="0"/>
                <a:ea typeface="+mn-ea"/>
                <a:cs typeface="+mn-cs"/>
              </a:rPr>
              <a:t>’ also have different meanings and uses. </a:t>
            </a:r>
          </a:p>
        </p:txBody>
      </p:sp>
      <p:sp>
        <p:nvSpPr>
          <p:cNvPr id="50" name="TextBox 7">
            <a:extLst>
              <a:ext uri="{FF2B5EF4-FFF2-40B4-BE49-F238E27FC236}">
                <a16:creationId xmlns:a16="http://schemas.microsoft.com/office/drawing/2014/main" id="{5F589439-315F-A245-B318-1715AE3547E7}"/>
              </a:ext>
            </a:extLst>
          </p:cNvPr>
          <p:cNvSpPr txBox="1"/>
          <p:nvPr/>
        </p:nvSpPr>
        <p:spPr>
          <a:xfrm>
            <a:off x="5832212" y="3935532"/>
            <a:ext cx="4056638" cy="461665"/>
          </a:xfrm>
          <a:prstGeom prst="rect">
            <a:avLst/>
          </a:prstGeom>
          <a:noFill/>
        </p:spPr>
        <p:txBody>
          <a:bodyPr wrap="square" rtlCol="0">
            <a:spAutoFit/>
          </a:bodyPr>
          <a:lstStyle/>
          <a:p>
            <a:pPr lvl="0">
              <a:defRPr/>
            </a:pPr>
            <a:r>
              <a:rPr lang="en-GB" sz="2400" i="1" dirty="0">
                <a:latin typeface="Century Gothic" panose="020B0502020202020204" pitchFamily="34" charset="0"/>
              </a:rPr>
              <a:t>You look at </a:t>
            </a:r>
            <a:r>
              <a:rPr lang="en-GB" sz="2400" b="1" i="1" dirty="0">
                <a:solidFill>
                  <a:srgbClr val="EE6000"/>
                </a:solidFill>
                <a:latin typeface="Century Gothic" panose="020B0502020202020204" pitchFamily="34" charset="0"/>
              </a:rPr>
              <a:t>yourself</a:t>
            </a:r>
            <a:r>
              <a:rPr lang="en-GB" sz="2400" i="1" dirty="0">
                <a:solidFill>
                  <a:srgbClr val="EE6000"/>
                </a:solidFill>
                <a:latin typeface="Century Gothic" panose="020B0502020202020204" pitchFamily="34" charset="0"/>
              </a:rPr>
              <a:t>.</a:t>
            </a:r>
            <a:endParaRPr kumimoji="0" lang="en-GB" sz="2400" b="0" i="1" u="none" strike="noStrike" kern="1200" cap="none" spc="0" normalizeH="0" baseline="0" noProof="0" dirty="0">
              <a:ln>
                <a:noFill/>
              </a:ln>
              <a:solidFill>
                <a:srgbClr val="EE6000"/>
              </a:solidFill>
              <a:effectLst/>
              <a:uLnTx/>
              <a:uFillTx/>
              <a:latin typeface="Tw Cen MT" panose="020B0602020104020603"/>
            </a:endParaRPr>
          </a:p>
        </p:txBody>
      </p:sp>
      <p:sp>
        <p:nvSpPr>
          <p:cNvPr id="15" name="CuadroTexto 14">
            <a:extLst>
              <a:ext uri="{FF2B5EF4-FFF2-40B4-BE49-F238E27FC236}">
                <a16:creationId xmlns:a16="http://schemas.microsoft.com/office/drawing/2014/main" id="{A4710727-786F-B740-987E-53E55E497918}"/>
              </a:ext>
            </a:extLst>
          </p:cNvPr>
          <p:cNvSpPr txBox="1"/>
          <p:nvPr/>
        </p:nvSpPr>
        <p:spPr>
          <a:xfrm>
            <a:off x="6194955" y="1721168"/>
            <a:ext cx="2411238" cy="461665"/>
          </a:xfrm>
          <a:prstGeom prst="rect">
            <a:avLst/>
          </a:prstGeom>
          <a:noFill/>
        </p:spPr>
        <p:txBody>
          <a:bodyPr wrap="none" rtlCol="0">
            <a:spAutoFit/>
          </a:bodyPr>
          <a:lstStyle/>
          <a:p>
            <a:pPr lvl="0">
              <a:defRPr/>
            </a:pPr>
            <a:r>
              <a:rPr lang="es-ES" sz="2400" i="1" dirty="0"/>
              <a:t>I wash </a:t>
            </a:r>
            <a:r>
              <a:rPr lang="es-ES" sz="2400" b="1" i="1" dirty="0">
                <a:solidFill>
                  <a:srgbClr val="EE6000"/>
                </a:solidFill>
              </a:rPr>
              <a:t>myself</a:t>
            </a:r>
            <a:r>
              <a:rPr lang="es-ES" sz="2400" i="1" dirty="0"/>
              <a:t>.  </a:t>
            </a:r>
            <a:endParaRPr kumimoji="0" lang="x-none" sz="2400" b="0" i="1" u="none" strike="noStrike" kern="1200" cap="none" spc="0" normalizeH="0" baseline="0" noProof="0" dirty="0">
              <a:ln>
                <a:noFill/>
              </a:ln>
              <a:effectLst/>
              <a:uLnTx/>
              <a:uFillTx/>
              <a:latin typeface="Century Gothic" panose="020F0302020204030204"/>
            </a:endParaRPr>
          </a:p>
        </p:txBody>
      </p:sp>
      <p:sp>
        <p:nvSpPr>
          <p:cNvPr id="16" name="CuadroTexto 15">
            <a:extLst>
              <a:ext uri="{FF2B5EF4-FFF2-40B4-BE49-F238E27FC236}">
                <a16:creationId xmlns:a16="http://schemas.microsoft.com/office/drawing/2014/main" id="{968ECA7D-189B-1B44-951F-5B0BD78340EB}"/>
              </a:ext>
            </a:extLst>
          </p:cNvPr>
          <p:cNvSpPr txBox="1"/>
          <p:nvPr/>
        </p:nvSpPr>
        <p:spPr>
          <a:xfrm>
            <a:off x="8959478" y="1719228"/>
            <a:ext cx="1556836" cy="461665"/>
          </a:xfrm>
          <a:prstGeom prst="rect">
            <a:avLst/>
          </a:prstGeom>
          <a:noFill/>
        </p:spPr>
        <p:txBody>
          <a:bodyPr wrap="none" rtlCol="0">
            <a:spAutoFit/>
          </a:bodyPr>
          <a:lstStyle/>
          <a:p>
            <a:pPr lvl="0">
              <a:defRPr/>
            </a:pPr>
            <a:r>
              <a:rPr lang="es-ES" sz="2400" b="1" dirty="0">
                <a:solidFill>
                  <a:srgbClr val="EE6000"/>
                </a:solidFill>
              </a:rPr>
              <a:t>Me</a:t>
            </a:r>
            <a:r>
              <a:rPr lang="es-ES" sz="2400" dirty="0"/>
              <a:t> lavo. </a:t>
            </a:r>
            <a:endParaRPr kumimoji="0" lang="x-none" sz="2400" b="0" i="0" u="none" strike="noStrike" kern="1200" cap="none" spc="0" normalizeH="0" baseline="0" noProof="0" dirty="0">
              <a:ln>
                <a:noFill/>
              </a:ln>
              <a:effectLst/>
              <a:uLnTx/>
              <a:uFillTx/>
              <a:latin typeface="Century Gothic" panose="020F0302020204030204"/>
            </a:endParaRPr>
          </a:p>
        </p:txBody>
      </p:sp>
      <p:sp>
        <p:nvSpPr>
          <p:cNvPr id="17" name="CuadroTexto 16">
            <a:extLst>
              <a:ext uri="{FF2B5EF4-FFF2-40B4-BE49-F238E27FC236}">
                <a16:creationId xmlns:a16="http://schemas.microsoft.com/office/drawing/2014/main" id="{F7419B3D-FCF6-3B49-BB39-426D7AE39065}"/>
              </a:ext>
            </a:extLst>
          </p:cNvPr>
          <p:cNvSpPr txBox="1"/>
          <p:nvPr/>
        </p:nvSpPr>
        <p:spPr>
          <a:xfrm>
            <a:off x="189572" y="4633567"/>
            <a:ext cx="60676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effectLst/>
                <a:uLnTx/>
                <a:uFillTx/>
                <a:latin typeface="Century Gothic" panose="020F0302020204030204"/>
                <a:ea typeface="+mn-ea"/>
                <a:cs typeface="+mn-cs"/>
              </a:rPr>
              <a:t>‘</a:t>
            </a:r>
            <a:r>
              <a:rPr kumimoji="0" lang="es-ES" sz="2400" b="1" i="0" u="none" strike="noStrike" kern="1200" cap="none" spc="0" normalizeH="0" baseline="0" noProof="0" dirty="0">
                <a:ln>
                  <a:noFill/>
                </a:ln>
                <a:effectLst/>
                <a:uLnTx/>
                <a:uFillTx/>
                <a:latin typeface="Century Gothic" panose="020F0302020204030204"/>
                <a:ea typeface="+mn-ea"/>
                <a:cs typeface="+mn-cs"/>
              </a:rPr>
              <a:t>Tu</a:t>
            </a:r>
            <a:r>
              <a:rPr kumimoji="0" lang="es-ES" sz="2400" b="0" i="0" u="none" strike="noStrike" kern="1200" cap="none" spc="0" normalizeH="0" baseline="0" noProof="0">
                <a:ln>
                  <a:noFill/>
                </a:ln>
                <a:effectLst/>
                <a:uLnTx/>
                <a:uFillTx/>
                <a:latin typeface="Century Gothic" panose="020F0302020204030204"/>
                <a:ea typeface="+mn-ea"/>
                <a:cs typeface="+mn-cs"/>
              </a:rPr>
              <a:t>’ </a:t>
            </a:r>
            <a:r>
              <a:rPr kumimoji="0" lang="es-ES" sz="2400" i="0" u="none" strike="noStrike" kern="1200" cap="none" spc="0" normalizeH="0" baseline="0" noProof="0">
                <a:ln>
                  <a:noFill/>
                </a:ln>
                <a:effectLst/>
                <a:uLnTx/>
                <a:uFillTx/>
                <a:latin typeface="Century Gothic" panose="020F0302020204030204"/>
                <a:ea typeface="+mn-ea"/>
                <a:cs typeface="+mn-cs"/>
              </a:rPr>
              <a:t>(your) </a:t>
            </a:r>
            <a:r>
              <a:rPr kumimoji="0" lang="es-ES" sz="2400" b="0" i="0" u="none" strike="noStrike" kern="1200" cap="none" spc="0" normalizeH="0" baseline="0" noProof="0">
                <a:ln>
                  <a:noFill/>
                </a:ln>
                <a:effectLst/>
                <a:uLnTx/>
                <a:uFillTx/>
                <a:latin typeface="Century Gothic" panose="020F0302020204030204"/>
                <a:ea typeface="+mn-ea"/>
                <a:cs typeface="+mn-cs"/>
              </a:rPr>
              <a:t>is </a:t>
            </a:r>
            <a:r>
              <a:rPr kumimoji="0" lang="es-ES" sz="2400" b="0" i="0" u="none" strike="noStrike" kern="1200" cap="none" spc="0" normalizeH="0" baseline="0" noProof="0" dirty="0" err="1">
                <a:ln>
                  <a:noFill/>
                </a:ln>
                <a:effectLst/>
                <a:uLnTx/>
                <a:uFillTx/>
                <a:latin typeface="Century Gothic" panose="020F0302020204030204"/>
                <a:ea typeface="+mn-ea"/>
                <a:cs typeface="+mn-cs"/>
              </a:rPr>
              <a:t>usually</a:t>
            </a:r>
            <a:r>
              <a:rPr kumimoji="0" lang="es-ES" sz="2400" b="0" i="0" u="none" strike="noStrike" kern="1200" cap="none" spc="0" normalizeH="0" baseline="0" noProof="0" dirty="0">
                <a:ln>
                  <a:noFill/>
                </a:ln>
                <a:effectLst/>
                <a:uLnTx/>
                <a:uFillTx/>
                <a:latin typeface="Century Gothic" panose="020F0302020204030204"/>
                <a:ea typeface="+mn-ea"/>
                <a:cs typeface="+mn-cs"/>
              </a:rPr>
              <a:t> </a:t>
            </a:r>
            <a:r>
              <a:rPr kumimoji="0" lang="es-ES" sz="2400" b="0" i="0" u="none" strike="noStrike" kern="1200" cap="none" spc="0" normalizeH="0" baseline="0" noProof="0" dirty="0" err="1">
                <a:ln>
                  <a:noFill/>
                </a:ln>
                <a:effectLst/>
                <a:uLnTx/>
                <a:uFillTx/>
                <a:latin typeface="Century Gothic" panose="020F0302020204030204"/>
                <a:ea typeface="+mn-ea"/>
                <a:cs typeface="+mn-cs"/>
              </a:rPr>
              <a:t>followed</a:t>
            </a:r>
            <a:r>
              <a:rPr kumimoji="0" lang="es-ES" sz="2400" b="0" i="0" u="none" strike="noStrike" kern="1200" cap="none" spc="0" normalizeH="0" baseline="0" noProof="0" dirty="0">
                <a:ln>
                  <a:noFill/>
                </a:ln>
                <a:effectLst/>
                <a:uLnTx/>
                <a:uFillTx/>
                <a:latin typeface="Century Gothic" panose="020F0302020204030204"/>
                <a:ea typeface="+mn-ea"/>
                <a:cs typeface="+mn-cs"/>
              </a:rPr>
              <a:t> </a:t>
            </a:r>
            <a:r>
              <a:rPr kumimoji="0" lang="es-ES" sz="2400" b="0" i="0" u="none" strike="noStrike" kern="1200" cap="none" spc="0" normalizeH="0" baseline="0" noProof="0" dirty="0" err="1">
                <a:ln>
                  <a:noFill/>
                </a:ln>
                <a:effectLst/>
                <a:uLnTx/>
                <a:uFillTx/>
                <a:latin typeface="Century Gothic" panose="020F0302020204030204"/>
                <a:ea typeface="+mn-ea"/>
                <a:cs typeface="+mn-cs"/>
              </a:rPr>
              <a:t>by</a:t>
            </a:r>
            <a:r>
              <a:rPr kumimoji="0" lang="es-ES" sz="2400" b="0" i="0" u="none" strike="noStrike" kern="1200" cap="none" spc="0" normalizeH="0" baseline="0" noProof="0" dirty="0">
                <a:ln>
                  <a:noFill/>
                </a:ln>
                <a:effectLst/>
                <a:uLnTx/>
                <a:uFillTx/>
                <a:latin typeface="Century Gothic" panose="020F0302020204030204"/>
                <a:ea typeface="+mn-ea"/>
                <a:cs typeface="+mn-cs"/>
              </a:rPr>
              <a:t> </a:t>
            </a:r>
            <a:r>
              <a:rPr kumimoji="0" lang="es-ES" sz="2400" b="0" i="0" u="none" strike="noStrike" kern="1200" cap="none" spc="0" normalizeH="0" baseline="0" noProof="0">
                <a:ln>
                  <a:noFill/>
                </a:ln>
                <a:effectLst/>
                <a:uLnTx/>
                <a:uFillTx/>
                <a:latin typeface="Century Gothic" panose="020F0302020204030204"/>
                <a:ea typeface="+mn-ea"/>
                <a:cs typeface="+mn-cs"/>
              </a:rPr>
              <a:t>a </a:t>
            </a:r>
            <a:r>
              <a:rPr kumimoji="0" lang="es-ES" sz="2400" b="1" i="0" u="none" strike="noStrike" kern="1200" cap="none" spc="0" normalizeH="0" baseline="0" noProof="0">
                <a:ln>
                  <a:noFill/>
                </a:ln>
                <a:effectLst/>
                <a:uLnTx/>
                <a:uFillTx/>
                <a:latin typeface="Century Gothic" panose="020F0302020204030204"/>
                <a:ea typeface="+mn-ea"/>
                <a:cs typeface="+mn-cs"/>
              </a:rPr>
              <a:t>noun</a:t>
            </a:r>
            <a:r>
              <a:rPr kumimoji="0" lang="es-ES" sz="2400" b="0" i="0" u="none" strike="noStrike" kern="1200" cap="none" spc="0" normalizeH="0" baseline="0" noProof="0">
                <a:ln>
                  <a:noFill/>
                </a:ln>
                <a:effectLst/>
                <a:uLnTx/>
                <a:uFillTx/>
                <a:latin typeface="Century Gothic" panose="020F0302020204030204"/>
                <a:ea typeface="+mn-ea"/>
                <a:cs typeface="+mn-cs"/>
              </a:rPr>
              <a:t>.</a:t>
            </a:r>
            <a:endParaRPr kumimoji="0" lang="x-none" sz="2400" b="0" i="0" u="none" strike="noStrike" kern="1200" cap="none" spc="0" normalizeH="0" baseline="0" noProof="0" dirty="0">
              <a:ln>
                <a:noFill/>
              </a:ln>
              <a:effectLst/>
              <a:uLnTx/>
              <a:uFillTx/>
              <a:latin typeface="Century Gothic" panose="020F0302020204030204"/>
              <a:ea typeface="+mn-ea"/>
              <a:cs typeface="+mn-cs"/>
            </a:endParaRPr>
          </a:p>
        </p:txBody>
      </p:sp>
      <p:sp>
        <p:nvSpPr>
          <p:cNvPr id="18" name="CuadroTexto 17">
            <a:extLst>
              <a:ext uri="{FF2B5EF4-FFF2-40B4-BE49-F238E27FC236}">
                <a16:creationId xmlns:a16="http://schemas.microsoft.com/office/drawing/2014/main" id="{80695AD2-0423-124A-A938-3D82619823C5}"/>
              </a:ext>
            </a:extLst>
          </p:cNvPr>
          <p:cNvSpPr txBox="1"/>
          <p:nvPr/>
        </p:nvSpPr>
        <p:spPr>
          <a:xfrm>
            <a:off x="6292998" y="4626262"/>
            <a:ext cx="2868093" cy="461665"/>
          </a:xfrm>
          <a:prstGeom prst="rect">
            <a:avLst/>
          </a:prstGeom>
          <a:noFill/>
        </p:spPr>
        <p:txBody>
          <a:bodyPr wrap="none" rtlCol="0">
            <a:spAutoFit/>
          </a:bodyPr>
          <a:lstStyle/>
          <a:p>
            <a:pPr lvl="0">
              <a:defRPr/>
            </a:pPr>
            <a:r>
              <a:rPr lang="es-ES" sz="2400" b="1" dirty="0">
                <a:solidFill>
                  <a:srgbClr val="EE6000"/>
                </a:solidFill>
              </a:rPr>
              <a:t>Your</a:t>
            </a:r>
            <a:r>
              <a:rPr lang="es-ES" sz="2400" dirty="0"/>
              <a:t> phone is red.</a:t>
            </a:r>
            <a:endParaRPr kumimoji="0" lang="x-none" sz="2400" b="0" i="0" u="none" strike="noStrike" kern="1200" cap="none" spc="0" normalizeH="0" baseline="0" noProof="0" dirty="0">
              <a:ln>
                <a:noFill/>
              </a:ln>
              <a:effectLst/>
              <a:uLnTx/>
              <a:uFillTx/>
              <a:latin typeface="Century Gothic" panose="020F0302020204030204"/>
            </a:endParaRPr>
          </a:p>
        </p:txBody>
      </p:sp>
      <p:sp>
        <p:nvSpPr>
          <p:cNvPr id="19" name="CuadroTexto 18">
            <a:extLst>
              <a:ext uri="{FF2B5EF4-FFF2-40B4-BE49-F238E27FC236}">
                <a16:creationId xmlns:a16="http://schemas.microsoft.com/office/drawing/2014/main" id="{1D877A29-DA0F-DB46-8A4E-3B5654628333}"/>
              </a:ext>
            </a:extLst>
          </p:cNvPr>
          <p:cNvSpPr txBox="1"/>
          <p:nvPr/>
        </p:nvSpPr>
        <p:spPr>
          <a:xfrm>
            <a:off x="9263480" y="2403816"/>
            <a:ext cx="30199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B0502020202020204" pitchFamily="34" charset="0"/>
                <a:ea typeface="Century Gothic"/>
                <a:cs typeface="Century Gothic"/>
                <a:sym typeface="Century Gothic"/>
              </a:rPr>
              <a:t>Mi</a:t>
            </a:r>
            <a:r>
              <a:rPr kumimoji="0" lang="en-GB" sz="2400" b="0"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 </a:t>
            </a:r>
            <a:r>
              <a:rPr kumimoji="0" lang="en-GB" sz="2400" b="0" i="0" u="none" strike="noStrike" kern="1200" cap="none" spc="0" normalizeH="0" baseline="0" noProof="0" dirty="0" err="1">
                <a:ln>
                  <a:noFill/>
                </a:ln>
                <a:effectLst/>
                <a:uLnTx/>
                <a:uFillTx/>
                <a:latin typeface="Century Gothic" panose="020B0502020202020204" pitchFamily="34" charset="0"/>
                <a:ea typeface="Century Gothic"/>
                <a:cs typeface="Century Gothic"/>
                <a:sym typeface="Century Gothic"/>
              </a:rPr>
              <a:t>libro</a:t>
            </a:r>
            <a:r>
              <a:rPr kumimoji="0" lang="en-GB" sz="2400" b="0"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 es</a:t>
            </a:r>
            <a:r>
              <a:rPr kumimoji="0" lang="en-GB" sz="2400" b="0" i="0" u="none" strike="noStrike" kern="1200" cap="none" spc="0" normalizeH="0" noProof="0" dirty="0">
                <a:ln>
                  <a:noFill/>
                </a:ln>
                <a:effectLst/>
                <a:uLnTx/>
                <a:uFillTx/>
                <a:latin typeface="Century Gothic" panose="020B0502020202020204" pitchFamily="34" charset="0"/>
                <a:ea typeface="Century Gothic"/>
                <a:cs typeface="Century Gothic"/>
                <a:sym typeface="Century Gothic"/>
              </a:rPr>
              <a:t> nuevo.</a:t>
            </a:r>
            <a:r>
              <a:rPr kumimoji="0" lang="en-GB" sz="2400" b="0"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  </a:t>
            </a:r>
          </a:p>
        </p:txBody>
      </p:sp>
      <p:sp>
        <p:nvSpPr>
          <p:cNvPr id="20" name="CuadroTexto 19">
            <a:extLst>
              <a:ext uri="{FF2B5EF4-FFF2-40B4-BE49-F238E27FC236}">
                <a16:creationId xmlns:a16="http://schemas.microsoft.com/office/drawing/2014/main" id="{93B1895D-F77A-044B-AB1E-EB38840AAB96}"/>
              </a:ext>
            </a:extLst>
          </p:cNvPr>
          <p:cNvSpPr txBox="1"/>
          <p:nvPr/>
        </p:nvSpPr>
        <p:spPr>
          <a:xfrm>
            <a:off x="6164026" y="2417351"/>
            <a:ext cx="27954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GB" sz="2400" b="1" i="1" u="none" strike="noStrike" kern="1200" cap="none" spc="0" normalizeH="0" baseline="0" noProof="0" dirty="0">
                <a:ln>
                  <a:noFill/>
                </a:ln>
                <a:solidFill>
                  <a:srgbClr val="EE6000"/>
                </a:solidFill>
                <a:effectLst/>
                <a:uLnTx/>
                <a:uFillTx/>
                <a:latin typeface="Century Gothic" panose="020B0502020202020204" pitchFamily="34" charset="0"/>
                <a:ea typeface="Century Gothic"/>
                <a:cs typeface="Century Gothic"/>
                <a:sym typeface="Century Gothic"/>
              </a:rPr>
              <a:t>My</a:t>
            </a:r>
            <a:r>
              <a:rPr kumimoji="0" lang="en-GB" sz="2400" b="0" i="1"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 book is</a:t>
            </a:r>
            <a:r>
              <a:rPr kumimoji="0" lang="en-GB" sz="2400" b="0" i="1" u="none" strike="noStrike" kern="1200" cap="none" spc="0" normalizeH="0" noProof="0" dirty="0">
                <a:ln>
                  <a:noFill/>
                </a:ln>
                <a:effectLst/>
                <a:uLnTx/>
                <a:uFillTx/>
                <a:latin typeface="Century Gothic" panose="020B0502020202020204" pitchFamily="34" charset="0"/>
                <a:ea typeface="Century Gothic"/>
                <a:cs typeface="Century Gothic"/>
                <a:sym typeface="Century Gothic"/>
              </a:rPr>
              <a:t> new.</a:t>
            </a:r>
            <a:endParaRPr kumimoji="0" lang="en-GB" sz="2400" b="0" i="1"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21" name="TextBox 7">
            <a:extLst>
              <a:ext uri="{FF2B5EF4-FFF2-40B4-BE49-F238E27FC236}">
                <a16:creationId xmlns:a16="http://schemas.microsoft.com/office/drawing/2014/main" id="{1C3425A6-B7FE-334E-9C61-5EED7DE42624}"/>
              </a:ext>
            </a:extLst>
          </p:cNvPr>
          <p:cNvSpPr txBox="1"/>
          <p:nvPr/>
        </p:nvSpPr>
        <p:spPr>
          <a:xfrm>
            <a:off x="9582200" y="3925624"/>
            <a:ext cx="1587400" cy="461665"/>
          </a:xfrm>
          <a:prstGeom prst="rect">
            <a:avLst/>
          </a:prstGeom>
          <a:noFill/>
        </p:spPr>
        <p:txBody>
          <a:bodyPr wrap="square" rtlCol="0">
            <a:spAutoFit/>
          </a:bodyPr>
          <a:lstStyle/>
          <a:p>
            <a:pPr lvl="0">
              <a:defRPr/>
            </a:pPr>
            <a:r>
              <a:rPr lang="en-GB" sz="2400" b="1" dirty="0" err="1">
                <a:solidFill>
                  <a:srgbClr val="EE6000"/>
                </a:solidFill>
                <a:latin typeface="Century Gothic" panose="020B0502020202020204" pitchFamily="34" charset="0"/>
              </a:rPr>
              <a:t>Te</a:t>
            </a:r>
            <a:r>
              <a:rPr lang="en-GB" sz="2400" dirty="0">
                <a:latin typeface="Century Gothic" panose="020B0502020202020204" pitchFamily="34" charset="0"/>
              </a:rPr>
              <a:t> </a:t>
            </a:r>
            <a:r>
              <a:rPr lang="en-GB" sz="2400" dirty="0" err="1">
                <a:latin typeface="Century Gothic" panose="020B0502020202020204" pitchFamily="34" charset="0"/>
              </a:rPr>
              <a:t>miras</a:t>
            </a:r>
            <a:r>
              <a:rPr lang="en-GB" sz="2400" dirty="0">
                <a:latin typeface="Century Gothic" panose="020B0502020202020204" pitchFamily="34" charset="0"/>
              </a:rPr>
              <a:t>. </a:t>
            </a:r>
            <a:endParaRPr kumimoji="0" lang="en-GB" sz="2400" b="0" i="0" u="none" strike="noStrike" kern="1200" cap="none" spc="0" normalizeH="0" baseline="0" noProof="0" dirty="0">
              <a:ln>
                <a:noFill/>
              </a:ln>
              <a:effectLst/>
              <a:uLnTx/>
              <a:uFillTx/>
              <a:latin typeface="Tw Cen MT" panose="020B0602020104020603"/>
            </a:endParaRPr>
          </a:p>
        </p:txBody>
      </p:sp>
      <p:sp>
        <p:nvSpPr>
          <p:cNvPr id="22" name="CuadroTexto 21">
            <a:extLst>
              <a:ext uri="{FF2B5EF4-FFF2-40B4-BE49-F238E27FC236}">
                <a16:creationId xmlns:a16="http://schemas.microsoft.com/office/drawing/2014/main" id="{3DD15EFE-A619-EE45-BE0D-AECCFC95B329}"/>
              </a:ext>
            </a:extLst>
          </p:cNvPr>
          <p:cNvSpPr txBox="1"/>
          <p:nvPr/>
        </p:nvSpPr>
        <p:spPr>
          <a:xfrm>
            <a:off x="9582200" y="4652369"/>
            <a:ext cx="2501006" cy="461665"/>
          </a:xfrm>
          <a:prstGeom prst="rect">
            <a:avLst/>
          </a:prstGeom>
          <a:noFill/>
        </p:spPr>
        <p:txBody>
          <a:bodyPr wrap="none" rtlCol="0">
            <a:spAutoFit/>
          </a:bodyPr>
          <a:lstStyle/>
          <a:p>
            <a:pPr lvl="0">
              <a:defRPr/>
            </a:pPr>
            <a:r>
              <a:rPr lang="es-ES" sz="2400" b="1" dirty="0">
                <a:solidFill>
                  <a:srgbClr val="EE6000"/>
                </a:solidFill>
              </a:rPr>
              <a:t>Tu</a:t>
            </a:r>
            <a:r>
              <a:rPr lang="es-ES" sz="2400" dirty="0"/>
              <a:t> móvil es rojo.</a:t>
            </a:r>
            <a:endParaRPr kumimoji="0" lang="x-none" sz="2400" b="0" i="0" u="none" strike="noStrike" kern="1200" cap="none" spc="0" normalizeH="0" baseline="0" noProof="0" dirty="0">
              <a:ln>
                <a:noFill/>
              </a:ln>
              <a:effectLst/>
              <a:uLnTx/>
              <a:uFillTx/>
              <a:latin typeface="Century Gothic" panose="020F0302020204030204"/>
            </a:endParaRPr>
          </a:p>
        </p:txBody>
      </p:sp>
      <p:sp>
        <p:nvSpPr>
          <p:cNvPr id="24" name="Llamada rectangular redondeada 50">
            <a:extLst>
              <a:ext uri="{FF2B5EF4-FFF2-40B4-BE49-F238E27FC236}">
                <a16:creationId xmlns:a16="http://schemas.microsoft.com/office/drawing/2014/main" id="{A66F13D4-6A29-4A8E-9A97-0548FC526A32}"/>
              </a:ext>
            </a:extLst>
          </p:cNvPr>
          <p:cNvSpPr/>
          <p:nvPr/>
        </p:nvSpPr>
        <p:spPr>
          <a:xfrm>
            <a:off x="789463" y="5369206"/>
            <a:ext cx="7965212" cy="892552"/>
          </a:xfrm>
          <a:prstGeom prst="wedgeRoundRectCallout">
            <a:avLst>
              <a:gd name="adj1" fmla="val -30531"/>
              <a:gd name="adj2" fmla="val -71832"/>
              <a:gd name="adj3" fmla="val 16667"/>
            </a:avLst>
          </a:prstGeom>
          <a:solidFill>
            <a:schemeClr val="accent4">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Remember, </a:t>
            </a:r>
            <a:r>
              <a:rPr kumimoji="0" lang="en-GB" sz="2400" b="1" i="0" u="none" strike="noStrike" kern="1200" cap="none" spc="0" normalizeH="0" baseline="0" noProof="0" dirty="0" err="1">
                <a:ln>
                  <a:noFill/>
                </a:ln>
                <a:solidFill>
                  <a:schemeClr val="tx1"/>
                </a:solidFill>
                <a:effectLst/>
                <a:uLnTx/>
                <a:uFillTx/>
                <a:latin typeface="Century Gothic" panose="020F0302020204030204"/>
                <a:ea typeface="+mn-ea"/>
                <a:cs typeface="+mn-cs"/>
              </a:rPr>
              <a:t>tu</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0" i="1" u="none" strike="noStrike" kern="1200" cap="none" spc="0" normalizeH="0" baseline="0" noProof="0" dirty="0">
                <a:ln>
                  <a:noFill/>
                </a:ln>
                <a:solidFill>
                  <a:schemeClr val="tx1"/>
                </a:solidFill>
                <a:effectLst/>
                <a:uLnTx/>
                <a:uFillTx/>
                <a:latin typeface="Century Gothic" panose="020F0302020204030204"/>
                <a:ea typeface="+mn-ea"/>
                <a:cs typeface="+mn-cs"/>
              </a:rPr>
              <a:t>(your)</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and </a:t>
            </a:r>
            <a:r>
              <a:rPr kumimoji="0" lang="en-GB" sz="2400" b="1" i="0" u="none" strike="noStrike" kern="1200" cap="none" spc="0" normalizeH="0" baseline="0" noProof="0" dirty="0" err="1">
                <a:ln>
                  <a:noFill/>
                </a:ln>
                <a:solidFill>
                  <a:schemeClr val="tx1"/>
                </a:solidFill>
                <a:effectLst/>
                <a:uLnTx/>
                <a:uFillTx/>
                <a:latin typeface="Century Gothic" panose="020F0302020204030204"/>
                <a:ea typeface="+mn-ea"/>
                <a:cs typeface="+mn-cs"/>
              </a:rPr>
              <a:t>tú</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0" i="1" u="none" strike="noStrike" kern="1200" cap="none" spc="0" normalizeH="0" baseline="0" noProof="0" dirty="0">
                <a:ln>
                  <a:noFill/>
                </a:ln>
                <a:solidFill>
                  <a:schemeClr val="tx1"/>
                </a:solidFill>
                <a:effectLst/>
                <a:uLnTx/>
                <a:uFillTx/>
                <a:latin typeface="Century Gothic" panose="020F0302020204030204"/>
                <a:ea typeface="+mn-ea"/>
                <a:cs typeface="+mn-cs"/>
              </a:rPr>
              <a:t>(you) are also different.</a:t>
            </a:r>
            <a:br>
              <a:rPr kumimoji="0" lang="en-GB" sz="2400" b="0" i="1" u="none" strike="noStrike" kern="1200" cap="none" spc="0" normalizeH="0" baseline="0" noProof="0" dirty="0">
                <a:ln>
                  <a:noFill/>
                </a:ln>
                <a:solidFill>
                  <a:schemeClr val="tx1"/>
                </a:solidFill>
                <a:effectLst/>
                <a:uLnTx/>
                <a:uFillTx/>
                <a:latin typeface="Century Gothic" panose="020F0302020204030204"/>
                <a:ea typeface="+mn-ea"/>
                <a:cs typeface="+mn-cs"/>
              </a:rPr>
            </a:br>
            <a:r>
              <a:rPr kumimoji="0" lang="en-GB" sz="2400" b="0" i="1" u="none" strike="noStrike" kern="1200" cap="none" spc="0" normalizeH="0" baseline="0" noProof="0" dirty="0">
                <a:ln>
                  <a:noFill/>
                </a:ln>
                <a:solidFill>
                  <a:schemeClr val="tx1"/>
                </a:solidFill>
                <a:effectLst/>
                <a:uLnTx/>
                <a:uFillTx/>
                <a:latin typeface="Century Gothic" panose="020F0302020204030204"/>
                <a:ea typeface="+mn-ea"/>
                <a:cs typeface="+mn-cs"/>
              </a:rPr>
              <a:t>The accent is important!</a:t>
            </a:r>
            <a:endParaRPr kumimoji="0" lang="x-none" sz="2400" b="0" i="1" u="sng"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6" name="CuadroTexto 37">
            <a:extLst>
              <a:ext uri="{FF2B5EF4-FFF2-40B4-BE49-F238E27FC236}">
                <a16:creationId xmlns:a16="http://schemas.microsoft.com/office/drawing/2014/main" id="{C6D8C309-0654-0A4E-A169-7629F10AC5DB}"/>
              </a:ext>
            </a:extLst>
          </p:cNvPr>
          <p:cNvSpPr txBox="1"/>
          <p:nvPr/>
        </p:nvSpPr>
        <p:spPr>
          <a:xfrm>
            <a:off x="189572" y="3942822"/>
            <a:ext cx="536236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effectLst/>
                <a:uLnTx/>
                <a:uFillTx/>
                <a:latin typeface="Century Gothic" panose="020F0302020204030204"/>
                <a:ea typeface="+mn-ea"/>
                <a:cs typeface="+mn-cs"/>
              </a:rPr>
              <a:t>‘Te’</a:t>
            </a:r>
            <a:r>
              <a:rPr kumimoji="0" lang="es-ES" sz="2400" b="1" i="0" u="none" strike="noStrike" kern="1200" cap="none" spc="0" normalizeH="0" noProof="0">
                <a:ln>
                  <a:noFill/>
                </a:ln>
                <a:effectLst/>
                <a:uLnTx/>
                <a:uFillTx/>
                <a:latin typeface="Century Gothic" panose="020F0302020204030204"/>
                <a:ea typeface="+mn-ea"/>
                <a:cs typeface="+mn-cs"/>
              </a:rPr>
              <a:t> </a:t>
            </a:r>
            <a:r>
              <a:rPr kumimoji="0" lang="es-ES" sz="2400" i="0" u="none" strike="noStrike" kern="1200" cap="none" spc="0" normalizeH="0" noProof="0">
                <a:ln>
                  <a:noFill/>
                </a:ln>
                <a:effectLst/>
                <a:uLnTx/>
                <a:uFillTx/>
                <a:latin typeface="Century Gothic" panose="020F0302020204030204"/>
                <a:ea typeface="+mn-ea"/>
                <a:cs typeface="+mn-cs"/>
              </a:rPr>
              <a:t>(yourself)</a:t>
            </a:r>
            <a:r>
              <a:rPr kumimoji="0" lang="es-ES" sz="2400" i="0" u="none" strike="noStrike" kern="1200" cap="none" spc="0" normalizeH="0" baseline="0" noProof="0">
                <a:ln>
                  <a:noFill/>
                </a:ln>
                <a:effectLst/>
                <a:uLnTx/>
                <a:uFillTx/>
                <a:latin typeface="Century Gothic" panose="020F0302020204030204"/>
                <a:ea typeface="+mn-ea"/>
                <a:cs typeface="+mn-cs"/>
              </a:rPr>
              <a:t> </a:t>
            </a:r>
            <a:r>
              <a:rPr kumimoji="0" lang="es-ES" sz="2400" b="0" i="0" u="none" strike="noStrike" kern="1200" cap="none" spc="0" normalizeH="0" baseline="0" noProof="0" dirty="0" err="1">
                <a:ln>
                  <a:noFill/>
                </a:ln>
                <a:effectLst/>
                <a:uLnTx/>
                <a:uFillTx/>
                <a:latin typeface="Century Gothic" panose="020F0302020204030204"/>
                <a:ea typeface="+mn-ea"/>
                <a:cs typeface="+mn-cs"/>
              </a:rPr>
              <a:t>is</a:t>
            </a:r>
            <a:r>
              <a:rPr kumimoji="0" lang="es-ES" sz="2400" b="0" i="0" u="none" strike="noStrike" kern="1200" cap="none" spc="0" normalizeH="0" baseline="0" noProof="0" dirty="0">
                <a:ln>
                  <a:noFill/>
                </a:ln>
                <a:effectLst/>
                <a:uLnTx/>
                <a:uFillTx/>
                <a:latin typeface="Century Gothic" panose="020F0302020204030204"/>
                <a:ea typeface="+mn-ea"/>
                <a:cs typeface="+mn-cs"/>
              </a:rPr>
              <a:t> </a:t>
            </a:r>
            <a:r>
              <a:rPr kumimoji="0" lang="es-ES" sz="2400" b="0" i="0" u="none" strike="noStrike" kern="1200" cap="none" spc="0" normalizeH="0" baseline="0" noProof="0" dirty="0" err="1">
                <a:ln>
                  <a:noFill/>
                </a:ln>
                <a:effectLst/>
                <a:uLnTx/>
                <a:uFillTx/>
                <a:latin typeface="Century Gothic" panose="020F0302020204030204"/>
                <a:ea typeface="+mn-ea"/>
                <a:cs typeface="+mn-cs"/>
              </a:rPr>
              <a:t>followed</a:t>
            </a:r>
            <a:r>
              <a:rPr kumimoji="0" lang="es-ES" sz="2400" b="0" i="0" u="none" strike="noStrike" kern="1200" cap="none" spc="0" normalizeH="0" baseline="0" noProof="0" dirty="0">
                <a:ln>
                  <a:noFill/>
                </a:ln>
                <a:effectLst/>
                <a:uLnTx/>
                <a:uFillTx/>
                <a:latin typeface="Century Gothic" panose="020F0302020204030204"/>
                <a:ea typeface="+mn-ea"/>
                <a:cs typeface="+mn-cs"/>
              </a:rPr>
              <a:t> </a:t>
            </a:r>
            <a:r>
              <a:rPr kumimoji="0" lang="es-ES" sz="2400" b="0" i="0" u="none" strike="noStrike" kern="1200" cap="none" spc="0" normalizeH="0" baseline="0" noProof="0" dirty="0" err="1">
                <a:ln>
                  <a:noFill/>
                </a:ln>
                <a:effectLst/>
                <a:uLnTx/>
                <a:uFillTx/>
                <a:latin typeface="Century Gothic" panose="020F0302020204030204"/>
                <a:ea typeface="+mn-ea"/>
                <a:cs typeface="+mn-cs"/>
              </a:rPr>
              <a:t>by</a:t>
            </a:r>
            <a:r>
              <a:rPr kumimoji="0" lang="es-ES" sz="2400" b="0" i="0" u="none" strike="noStrike" kern="1200" cap="none" spc="0" normalizeH="0" baseline="0" noProof="0" dirty="0">
                <a:ln>
                  <a:noFill/>
                </a:ln>
                <a:effectLst/>
                <a:uLnTx/>
                <a:uFillTx/>
                <a:latin typeface="Century Gothic" panose="020F0302020204030204"/>
                <a:ea typeface="+mn-ea"/>
                <a:cs typeface="+mn-cs"/>
              </a:rPr>
              <a:t> a </a:t>
            </a:r>
            <a:r>
              <a:rPr kumimoji="0" lang="es-ES" sz="2400" b="1" i="0" u="none" strike="noStrike" kern="1200" cap="none" spc="0" normalizeH="0" baseline="0" noProof="0" dirty="0" err="1">
                <a:ln>
                  <a:noFill/>
                </a:ln>
                <a:effectLst/>
                <a:uLnTx/>
                <a:uFillTx/>
                <a:latin typeface="Century Gothic" panose="020F0302020204030204"/>
                <a:ea typeface="+mn-ea"/>
                <a:cs typeface="+mn-cs"/>
              </a:rPr>
              <a:t>verb</a:t>
            </a:r>
            <a:r>
              <a:rPr kumimoji="0" lang="es-ES" sz="2400" b="0" i="0" u="none" strike="noStrike" kern="1200" cap="none" spc="0" normalizeH="0" baseline="0" noProof="0" dirty="0">
                <a:ln>
                  <a:noFill/>
                </a:ln>
                <a:effectLst/>
                <a:uLnTx/>
                <a:uFillTx/>
                <a:latin typeface="Century Gothic" panose="020F0302020204030204"/>
                <a:ea typeface="+mn-ea"/>
                <a:cs typeface="+mn-cs"/>
              </a:rPr>
              <a:t>.</a:t>
            </a:r>
            <a:endParaRPr kumimoji="0" lang="x-none" sz="2400" b="0" i="0" u="none" strike="noStrike" kern="1200" cap="none" spc="0" normalizeH="0" baseline="0" noProof="0" dirty="0">
              <a:ln>
                <a:noFill/>
              </a:ln>
              <a:effectLst/>
              <a:uLnTx/>
              <a:uFillTx/>
              <a:latin typeface="Century Gothic" panose="020F0302020204030204"/>
              <a:ea typeface="+mn-ea"/>
              <a:cs typeface="+mn-cs"/>
            </a:endParaRPr>
          </a:p>
        </p:txBody>
      </p:sp>
      <p:cxnSp>
        <p:nvCxnSpPr>
          <p:cNvPr id="27" name="Straight Arrow Connector 26"/>
          <p:cNvCxnSpPr/>
          <p:nvPr/>
        </p:nvCxnSpPr>
        <p:spPr>
          <a:xfrm>
            <a:off x="8515903" y="1943113"/>
            <a:ext cx="345871" cy="3534"/>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8754675" y="2667018"/>
            <a:ext cx="345871" cy="3534"/>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9090544" y="4164597"/>
            <a:ext cx="345871" cy="3534"/>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9171155" y="4883201"/>
            <a:ext cx="345871" cy="3534"/>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750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9">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7" grpId="0"/>
      <p:bldP spid="38" grpId="0"/>
      <p:bldP spid="50" grpId="0"/>
      <p:bldP spid="18" grpId="0"/>
      <p:bldP spid="19" grpId="0"/>
      <p:bldP spid="20" grpId="0"/>
      <p:bldP spid="21" grpId="0"/>
      <p:bldP spid="22" grpId="0"/>
      <p:bldP spid="24" grpId="0" animBg="1"/>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B24A41-5CD9-AF44-A51B-6501F625C7CC}"/>
              </a:ext>
            </a:extLst>
          </p:cNvPr>
          <p:cNvSpPr>
            <a:spLocks noGrp="1"/>
          </p:cNvSpPr>
          <p:nvPr>
            <p:ph type="title"/>
          </p:nvPr>
        </p:nvSpPr>
        <p:spPr>
          <a:xfrm>
            <a:off x="0" y="154494"/>
            <a:ext cx="2481943" cy="647577"/>
          </a:xfrm>
        </p:spPr>
        <p:txBody>
          <a:bodyPr>
            <a:normAutofit/>
          </a:bodyPr>
          <a:lstStyle/>
          <a:p>
            <a:r>
              <a:rPr lang="x-none" sz="2400" b="1" dirty="0"/>
              <a:t>¿Es ‘te’ o ‘</a:t>
            </a:r>
            <a:r>
              <a:rPr lang="x-none" sz="2400" b="1"/>
              <a:t>tu’?</a:t>
            </a:r>
            <a:r>
              <a:rPr lang="en-GB" sz="2400" b="1" dirty="0"/>
              <a:t> </a:t>
            </a:r>
            <a:endParaRPr lang="x-none" sz="2400" dirty="0"/>
          </a:p>
        </p:txBody>
      </p:sp>
      <p:sp>
        <p:nvSpPr>
          <p:cNvPr id="4" name="Rounded Rectangle 11">
            <a:extLst>
              <a:ext uri="{FF2B5EF4-FFF2-40B4-BE49-F238E27FC236}">
                <a16:creationId xmlns:a16="http://schemas.microsoft.com/office/drawing/2014/main" id="{C77DE3E9-7345-3040-8775-058A077DDAA8}"/>
              </a:ext>
            </a:extLst>
          </p:cNvPr>
          <p:cNvSpPr/>
          <p:nvPr/>
        </p:nvSpPr>
        <p:spPr>
          <a:xfrm>
            <a:off x="10357658" y="139203"/>
            <a:ext cx="1597151"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18" name="CuadroTexto 17">
            <a:extLst>
              <a:ext uri="{FF2B5EF4-FFF2-40B4-BE49-F238E27FC236}">
                <a16:creationId xmlns:a16="http://schemas.microsoft.com/office/drawing/2014/main" id="{BA999F79-28EF-F840-8973-E09747355187}"/>
              </a:ext>
            </a:extLst>
          </p:cNvPr>
          <p:cNvSpPr txBox="1"/>
          <p:nvPr/>
        </p:nvSpPr>
        <p:spPr>
          <a:xfrm>
            <a:off x="214068" y="794531"/>
            <a:ext cx="723467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effectLst/>
                <a:uLnTx/>
                <a:uFillTx/>
                <a:latin typeface="Century Gothic" panose="020F0302020204030204"/>
                <a:ea typeface="+mn-ea"/>
                <a:cs typeface="+mn-cs"/>
              </a:rPr>
              <a:t>Lee las frases y elige la palabra correcta, ‘te’ o ‘tu’.</a:t>
            </a:r>
          </a:p>
        </p:txBody>
      </p:sp>
      <p:graphicFrame>
        <p:nvGraphicFramePr>
          <p:cNvPr id="3" name="Tabla 2">
            <a:extLst>
              <a:ext uri="{FF2B5EF4-FFF2-40B4-BE49-F238E27FC236}">
                <a16:creationId xmlns:a16="http://schemas.microsoft.com/office/drawing/2014/main" id="{BD1A667E-CD46-E841-8E13-2086060B831E}"/>
              </a:ext>
            </a:extLst>
          </p:cNvPr>
          <p:cNvGraphicFramePr>
            <a:graphicFrameLocks noGrp="1"/>
          </p:cNvGraphicFramePr>
          <p:nvPr>
            <p:extLst>
              <p:ext uri="{D42A27DB-BD31-4B8C-83A1-F6EECF244321}">
                <p14:modId xmlns:p14="http://schemas.microsoft.com/office/powerpoint/2010/main" val="170268421"/>
              </p:ext>
            </p:extLst>
          </p:nvPr>
        </p:nvGraphicFramePr>
        <p:xfrm>
          <a:off x="7503478" y="1143794"/>
          <a:ext cx="4580707" cy="4069658"/>
        </p:xfrm>
        <a:graphic>
          <a:graphicData uri="http://schemas.openxmlformats.org/drawingml/2006/table">
            <a:tbl>
              <a:tblPr firstRow="1" bandRow="1">
                <a:tableStyleId>{5DA37D80-6434-44D0-A028-1B22A696006F}</a:tableStyleId>
              </a:tblPr>
              <a:tblGrid>
                <a:gridCol w="418094">
                  <a:extLst>
                    <a:ext uri="{9D8B030D-6E8A-4147-A177-3AD203B41FA5}">
                      <a16:colId xmlns:a16="http://schemas.microsoft.com/office/drawing/2014/main" val="989228181"/>
                    </a:ext>
                  </a:extLst>
                </a:gridCol>
                <a:gridCol w="4162613">
                  <a:extLst>
                    <a:ext uri="{9D8B030D-6E8A-4147-A177-3AD203B41FA5}">
                      <a16:colId xmlns:a16="http://schemas.microsoft.com/office/drawing/2014/main" val="1380892025"/>
                    </a:ext>
                  </a:extLst>
                </a:gridCol>
              </a:tblGrid>
              <a:tr h="416328">
                <a:tc>
                  <a:txBody>
                    <a:bodyPr/>
                    <a:lstStyle/>
                    <a:p>
                      <a:pPr algn="ctr"/>
                      <a:endParaRPr lang="x-none" sz="2000" dirty="0">
                        <a:solidFill>
                          <a:schemeClr val="tx1"/>
                        </a:solidFill>
                      </a:endParaRPr>
                    </a:p>
                  </a:txBody>
                  <a:tcPr/>
                </a:tc>
                <a:tc>
                  <a:txBody>
                    <a:bodyPr/>
                    <a:lstStyle/>
                    <a:p>
                      <a:pPr algn="ctr"/>
                      <a:r>
                        <a:rPr lang="x-none" sz="2000" dirty="0">
                          <a:solidFill>
                            <a:schemeClr val="tx1"/>
                          </a:solidFill>
                        </a:rPr>
                        <a:t>Escribe las preguntas en inglés</a:t>
                      </a:r>
                    </a:p>
                  </a:txBody>
                  <a:tcPr anchor="ctr"/>
                </a:tc>
                <a:extLst>
                  <a:ext uri="{0D108BD9-81ED-4DB2-BD59-A6C34878D82A}">
                    <a16:rowId xmlns:a16="http://schemas.microsoft.com/office/drawing/2014/main" val="3329030544"/>
                  </a:ext>
                </a:extLst>
              </a:tr>
              <a:tr h="7031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chemeClr val="tx1"/>
                          </a:solidFill>
                        </a:rPr>
                        <a:t>1</a:t>
                      </a:r>
                    </a:p>
                  </a:txBody>
                  <a:tcPr anchor="ctr"/>
                </a:tc>
                <a:tc>
                  <a:txBody>
                    <a:bodyPr/>
                    <a:lstStyle/>
                    <a:p>
                      <a:pPr algn="ctr"/>
                      <a:endParaRPr lang="x-none" sz="2000" dirty="0">
                        <a:solidFill>
                          <a:schemeClr val="tx1"/>
                        </a:solidFill>
                      </a:endParaRPr>
                    </a:p>
                  </a:txBody>
                  <a:tcPr anchor="ctr"/>
                </a:tc>
                <a:extLst>
                  <a:ext uri="{0D108BD9-81ED-4DB2-BD59-A6C34878D82A}">
                    <a16:rowId xmlns:a16="http://schemas.microsoft.com/office/drawing/2014/main" val="1291749181"/>
                  </a:ext>
                </a:extLst>
              </a:tr>
              <a:tr h="772633">
                <a:tc>
                  <a:txBody>
                    <a:bodyPr/>
                    <a:lstStyle/>
                    <a:p>
                      <a:pPr algn="ctr"/>
                      <a:r>
                        <a:rPr lang="x-none" sz="2000" b="1" dirty="0">
                          <a:solidFill>
                            <a:schemeClr val="tx1"/>
                          </a:solidFill>
                        </a:rPr>
                        <a:t>2</a:t>
                      </a:r>
                    </a:p>
                  </a:txBody>
                  <a:tcPr anchor="ctr"/>
                </a:tc>
                <a:tc>
                  <a:txBody>
                    <a:bodyPr/>
                    <a:lstStyle/>
                    <a:p>
                      <a:pPr algn="ctr"/>
                      <a:endParaRPr lang="x-none" sz="2000" dirty="0">
                        <a:solidFill>
                          <a:schemeClr val="tx1"/>
                        </a:solidFill>
                      </a:endParaRPr>
                    </a:p>
                  </a:txBody>
                  <a:tcPr anchor="ctr"/>
                </a:tc>
                <a:extLst>
                  <a:ext uri="{0D108BD9-81ED-4DB2-BD59-A6C34878D82A}">
                    <a16:rowId xmlns:a16="http://schemas.microsoft.com/office/drawing/2014/main" val="1031186801"/>
                  </a:ext>
                </a:extLst>
              </a:tr>
              <a:tr h="6788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chemeClr val="tx1"/>
                          </a:solidFill>
                        </a:rPr>
                        <a:t>3</a:t>
                      </a:r>
                    </a:p>
                  </a:txBody>
                  <a:tcPr anchor="ctr"/>
                </a:tc>
                <a:tc>
                  <a:txBody>
                    <a:bodyPr/>
                    <a:lstStyle/>
                    <a:p>
                      <a:pPr algn="ctr"/>
                      <a:endParaRPr lang="x-none" sz="2000" dirty="0">
                        <a:solidFill>
                          <a:schemeClr val="tx1"/>
                        </a:solidFill>
                      </a:endParaRPr>
                    </a:p>
                  </a:txBody>
                  <a:tcPr anchor="ctr"/>
                </a:tc>
                <a:extLst>
                  <a:ext uri="{0D108BD9-81ED-4DB2-BD59-A6C34878D82A}">
                    <a16:rowId xmlns:a16="http://schemas.microsoft.com/office/drawing/2014/main" val="355860901"/>
                  </a:ext>
                </a:extLst>
              </a:tr>
              <a:tr h="7301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chemeClr val="tx1"/>
                          </a:solidFill>
                        </a:rPr>
                        <a:t>4</a:t>
                      </a:r>
                    </a:p>
                  </a:txBody>
                  <a:tcPr anchor="ctr"/>
                </a:tc>
                <a:tc>
                  <a:txBody>
                    <a:bodyPr/>
                    <a:lstStyle/>
                    <a:p>
                      <a:pPr algn="ctr"/>
                      <a:endParaRPr lang="x-none" sz="2000" dirty="0">
                        <a:solidFill>
                          <a:schemeClr val="tx1"/>
                        </a:solidFill>
                      </a:endParaRPr>
                    </a:p>
                  </a:txBody>
                  <a:tcPr anchor="ctr"/>
                </a:tc>
                <a:extLst>
                  <a:ext uri="{0D108BD9-81ED-4DB2-BD59-A6C34878D82A}">
                    <a16:rowId xmlns:a16="http://schemas.microsoft.com/office/drawing/2014/main" val="3145942733"/>
                  </a:ext>
                </a:extLst>
              </a:tr>
              <a:tr h="7685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chemeClr val="tx1"/>
                          </a:solidFill>
                        </a:rPr>
                        <a:t>5</a:t>
                      </a:r>
                    </a:p>
                  </a:txBody>
                  <a:tcPr anchor="ctr"/>
                </a:tc>
                <a:tc>
                  <a:txBody>
                    <a:bodyPr/>
                    <a:lstStyle/>
                    <a:p>
                      <a:pPr algn="ctr"/>
                      <a:endParaRPr lang="x-none" sz="2000" dirty="0">
                        <a:solidFill>
                          <a:schemeClr val="tx1"/>
                        </a:solidFill>
                      </a:endParaRPr>
                    </a:p>
                  </a:txBody>
                  <a:tcPr anchor="ctr"/>
                </a:tc>
                <a:extLst>
                  <a:ext uri="{0D108BD9-81ED-4DB2-BD59-A6C34878D82A}">
                    <a16:rowId xmlns:a16="http://schemas.microsoft.com/office/drawing/2014/main" val="4291527649"/>
                  </a:ext>
                </a:extLst>
              </a:tr>
            </a:tbl>
          </a:graphicData>
        </a:graphic>
      </p:graphicFrame>
      <p:sp>
        <p:nvSpPr>
          <p:cNvPr id="24" name="CuadroTexto 23">
            <a:extLst>
              <a:ext uri="{FF2B5EF4-FFF2-40B4-BE49-F238E27FC236}">
                <a16:creationId xmlns:a16="http://schemas.microsoft.com/office/drawing/2014/main" id="{268532A2-4C0C-FF45-B849-F370774636FF}"/>
              </a:ext>
            </a:extLst>
          </p:cNvPr>
          <p:cNvSpPr txBox="1"/>
          <p:nvPr/>
        </p:nvSpPr>
        <p:spPr>
          <a:xfrm>
            <a:off x="7913588" y="1559903"/>
            <a:ext cx="37949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Do you get up before</a:t>
            </a:r>
            <a:r>
              <a:rPr kumimoji="0" lang="en-GB" sz="2000" b="0" i="0" u="none" strike="noStrike" kern="1200" cap="none" spc="0" normalizeH="0" noProof="0" dirty="0">
                <a:ln>
                  <a:noFill/>
                </a:ln>
                <a:effectLst/>
                <a:uLnTx/>
                <a:uFillTx/>
                <a:latin typeface="Century Gothic" panose="020F0302020204030204"/>
                <a:ea typeface="+mn-ea"/>
                <a:cs typeface="+mn-cs"/>
              </a:rPr>
              <a:t> your sister?</a:t>
            </a:r>
            <a:endParaRPr kumimoji="0" lang="x-none" sz="2000" b="0" i="0" u="none" strike="noStrike" kern="1200" cap="none" spc="0" normalizeH="0" baseline="0" noProof="0" dirty="0">
              <a:ln>
                <a:noFill/>
              </a:ln>
              <a:effectLst/>
              <a:uLnTx/>
              <a:uFillTx/>
              <a:latin typeface="Century Gothic" panose="020F0302020204030204"/>
              <a:ea typeface="+mn-ea"/>
              <a:cs typeface="+mn-cs"/>
            </a:endParaRPr>
          </a:p>
        </p:txBody>
      </p:sp>
      <p:graphicFrame>
        <p:nvGraphicFramePr>
          <p:cNvPr id="40" name="Tabla 39">
            <a:extLst>
              <a:ext uri="{FF2B5EF4-FFF2-40B4-BE49-F238E27FC236}">
                <a16:creationId xmlns:a16="http://schemas.microsoft.com/office/drawing/2014/main" id="{3BD8FED8-85AD-3D48-97E5-DF7142450CDF}"/>
              </a:ext>
            </a:extLst>
          </p:cNvPr>
          <p:cNvGraphicFramePr>
            <a:graphicFrameLocks noGrp="1"/>
          </p:cNvGraphicFramePr>
          <p:nvPr>
            <p:extLst>
              <p:ext uri="{D42A27DB-BD31-4B8C-83A1-F6EECF244321}">
                <p14:modId xmlns:p14="http://schemas.microsoft.com/office/powerpoint/2010/main" val="2251766757"/>
              </p:ext>
            </p:extLst>
          </p:nvPr>
        </p:nvGraphicFramePr>
        <p:xfrm>
          <a:off x="191052" y="1579504"/>
          <a:ext cx="7244100" cy="4274270"/>
        </p:xfrm>
        <a:graphic>
          <a:graphicData uri="http://schemas.openxmlformats.org/drawingml/2006/table">
            <a:tbl>
              <a:tblPr firstRow="1" bandRow="1">
                <a:tableStyleId>{5DA37D80-6434-44D0-A028-1B22A696006F}</a:tableStyleId>
              </a:tblPr>
              <a:tblGrid>
                <a:gridCol w="565420">
                  <a:extLst>
                    <a:ext uri="{9D8B030D-6E8A-4147-A177-3AD203B41FA5}">
                      <a16:colId xmlns:a16="http://schemas.microsoft.com/office/drawing/2014/main" val="764618492"/>
                    </a:ext>
                  </a:extLst>
                </a:gridCol>
                <a:gridCol w="1409075">
                  <a:extLst>
                    <a:ext uri="{9D8B030D-6E8A-4147-A177-3AD203B41FA5}">
                      <a16:colId xmlns:a16="http://schemas.microsoft.com/office/drawing/2014/main" val="989228181"/>
                    </a:ext>
                  </a:extLst>
                </a:gridCol>
                <a:gridCol w="5269605">
                  <a:extLst>
                    <a:ext uri="{9D8B030D-6E8A-4147-A177-3AD203B41FA5}">
                      <a16:colId xmlns:a16="http://schemas.microsoft.com/office/drawing/2014/main" val="1380892025"/>
                    </a:ext>
                  </a:extLst>
                </a:gridCol>
              </a:tblGrid>
              <a:tr h="6111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chemeClr val="tx1"/>
                          </a:solidFill>
                        </a:rPr>
                        <a:t>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2000" b="0" dirty="0">
                          <a:solidFill>
                            <a:schemeClr val="tx1"/>
                          </a:solidFill>
                        </a:rPr>
                        <a:t>a) ¿Te...</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sz="2000" b="0" dirty="0">
                          <a:solidFill>
                            <a:schemeClr val="tx1"/>
                          </a:solidFill>
                        </a:rPr>
                        <a:t>b)¿Tu...</a:t>
                      </a:r>
                    </a:p>
                  </a:txBody>
                  <a:tcPr anchor="ctr"/>
                </a:tc>
                <a:tc>
                  <a:txBody>
                    <a:bodyPr/>
                    <a:lstStyle/>
                    <a:p>
                      <a:pPr algn="ctr"/>
                      <a:r>
                        <a:rPr lang="x-none" sz="2000" b="0">
                          <a:solidFill>
                            <a:schemeClr val="tx1"/>
                          </a:solidFill>
                        </a:rPr>
                        <a:t>...</a:t>
                      </a:r>
                      <a:r>
                        <a:rPr lang="en-GB" sz="2000" b="0" dirty="0">
                          <a:solidFill>
                            <a:schemeClr val="tx1"/>
                          </a:solidFill>
                        </a:rPr>
                        <a:t> </a:t>
                      </a:r>
                      <a:r>
                        <a:rPr lang="en-GB" sz="2000" b="0" dirty="0" err="1">
                          <a:solidFill>
                            <a:schemeClr val="tx1"/>
                          </a:solidFill>
                        </a:rPr>
                        <a:t>levantas</a:t>
                      </a:r>
                      <a:r>
                        <a:rPr lang="en-GB" sz="2000" b="0" dirty="0">
                          <a:solidFill>
                            <a:schemeClr val="tx1"/>
                          </a:solidFill>
                        </a:rPr>
                        <a:t> antes de </a:t>
                      </a:r>
                      <a:r>
                        <a:rPr lang="en-GB" sz="2000" b="0" dirty="0" err="1">
                          <a:solidFill>
                            <a:schemeClr val="tx1"/>
                          </a:solidFill>
                        </a:rPr>
                        <a:t>tu</a:t>
                      </a:r>
                      <a:r>
                        <a:rPr lang="en-GB" sz="2000" b="0" dirty="0">
                          <a:solidFill>
                            <a:schemeClr val="tx1"/>
                          </a:solidFill>
                        </a:rPr>
                        <a:t> </a:t>
                      </a:r>
                      <a:r>
                        <a:rPr lang="en-GB" sz="2000" b="0" dirty="0" err="1">
                          <a:solidFill>
                            <a:schemeClr val="tx1"/>
                          </a:solidFill>
                        </a:rPr>
                        <a:t>hermana</a:t>
                      </a:r>
                      <a:r>
                        <a:rPr lang="x-none" sz="2000" b="0">
                          <a:solidFill>
                            <a:schemeClr val="tx1"/>
                          </a:solidFill>
                        </a:rPr>
                        <a:t>? </a:t>
                      </a:r>
                      <a:endParaRPr lang="x-none" sz="2000" b="0" dirty="0">
                        <a:solidFill>
                          <a:schemeClr val="tx1"/>
                        </a:solidFill>
                      </a:endParaRPr>
                    </a:p>
                  </a:txBody>
                  <a:tcPr anchor="ctr"/>
                </a:tc>
                <a:extLst>
                  <a:ext uri="{0D108BD9-81ED-4DB2-BD59-A6C34878D82A}">
                    <a16:rowId xmlns:a16="http://schemas.microsoft.com/office/drawing/2014/main" val="1291749181"/>
                  </a:ext>
                </a:extLst>
              </a:tr>
              <a:tr h="7690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chemeClr val="tx1"/>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2000" dirty="0">
                          <a:solidFill>
                            <a:schemeClr val="tx1"/>
                          </a:solidFill>
                        </a:rPr>
                        <a:t>a) ¿Te...</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sz="2000" dirty="0">
                          <a:solidFill>
                            <a:schemeClr val="tx1"/>
                          </a:solidFill>
                        </a:rPr>
                        <a:t>b)¿Tu...</a:t>
                      </a:r>
                    </a:p>
                  </a:txBody>
                  <a:tcPr anchor="ctr"/>
                </a:tc>
                <a:tc>
                  <a:txBody>
                    <a:bodyPr/>
                    <a:lstStyle/>
                    <a:p>
                      <a:pPr algn="ctr"/>
                      <a:r>
                        <a:rPr lang="x-none" sz="2000">
                          <a:solidFill>
                            <a:schemeClr val="tx1"/>
                          </a:solidFill>
                        </a:rPr>
                        <a:t>... </a:t>
                      </a:r>
                      <a:r>
                        <a:rPr lang="en-GB" sz="2000" dirty="0">
                          <a:solidFill>
                            <a:schemeClr val="tx1"/>
                          </a:solidFill>
                        </a:rPr>
                        <a:t>padre </a:t>
                      </a:r>
                      <a:r>
                        <a:rPr lang="en-GB" sz="2000" err="1">
                          <a:solidFill>
                            <a:schemeClr val="tx1"/>
                          </a:solidFill>
                        </a:rPr>
                        <a:t>prepara</a:t>
                      </a:r>
                      <a:r>
                        <a:rPr lang="en-GB" sz="2000">
                          <a:solidFill>
                            <a:schemeClr val="tx1"/>
                          </a:solidFill>
                        </a:rPr>
                        <a:t> una bebida</a:t>
                      </a:r>
                      <a:r>
                        <a:rPr lang="x-none" sz="2000">
                          <a:solidFill>
                            <a:schemeClr val="tx1"/>
                          </a:solidFill>
                        </a:rPr>
                        <a:t>?</a:t>
                      </a:r>
                      <a:endParaRPr lang="x-none" sz="2000" dirty="0">
                        <a:solidFill>
                          <a:schemeClr val="tx1"/>
                        </a:solidFill>
                      </a:endParaRPr>
                    </a:p>
                  </a:txBody>
                  <a:tcPr anchor="ctr"/>
                </a:tc>
                <a:extLst>
                  <a:ext uri="{0D108BD9-81ED-4DB2-BD59-A6C34878D82A}">
                    <a16:rowId xmlns:a16="http://schemas.microsoft.com/office/drawing/2014/main" val="1031186801"/>
                  </a:ext>
                </a:extLst>
              </a:tr>
              <a:tr h="6111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chemeClr val="tx1"/>
                          </a:solidFill>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2000" dirty="0">
                          <a:solidFill>
                            <a:schemeClr val="tx1"/>
                          </a:solidFill>
                        </a:rPr>
                        <a:t>a) ¿Te...</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sz="2000" dirty="0">
                          <a:solidFill>
                            <a:schemeClr val="tx1"/>
                          </a:solidFill>
                        </a:rPr>
                        <a:t>b)¿Tu...</a:t>
                      </a:r>
                    </a:p>
                  </a:txBody>
                  <a:tcPr anchor="ctr"/>
                </a:tc>
                <a:tc>
                  <a:txBody>
                    <a:bodyPr/>
                    <a:lstStyle/>
                    <a:p>
                      <a:pPr algn="ctr"/>
                      <a:r>
                        <a:rPr lang="x-none" sz="2000" dirty="0">
                          <a:solidFill>
                            <a:schemeClr val="tx1"/>
                          </a:solidFill>
                        </a:rPr>
                        <a:t>...</a:t>
                      </a:r>
                      <a:r>
                        <a:rPr lang="en-GB" sz="2000" dirty="0">
                          <a:solidFill>
                            <a:schemeClr val="tx1"/>
                          </a:solidFill>
                        </a:rPr>
                        <a:t> </a:t>
                      </a:r>
                      <a:r>
                        <a:rPr lang="en-GB" sz="2000" dirty="0" err="1">
                          <a:solidFill>
                            <a:schemeClr val="tx1"/>
                          </a:solidFill>
                        </a:rPr>
                        <a:t>madre</a:t>
                      </a:r>
                      <a:r>
                        <a:rPr lang="en-GB" sz="2000" dirty="0">
                          <a:solidFill>
                            <a:schemeClr val="tx1"/>
                          </a:solidFill>
                        </a:rPr>
                        <a:t> lee el </a:t>
                      </a:r>
                      <a:r>
                        <a:rPr lang="en-GB" sz="2000" dirty="0" err="1">
                          <a:solidFill>
                            <a:schemeClr val="tx1"/>
                          </a:solidFill>
                        </a:rPr>
                        <a:t>periódico</a:t>
                      </a:r>
                      <a:r>
                        <a:rPr lang="en-GB" sz="2000" dirty="0">
                          <a:solidFill>
                            <a:schemeClr val="tx1"/>
                          </a:solidFill>
                        </a:rPr>
                        <a:t> </a:t>
                      </a:r>
                      <a:r>
                        <a:rPr lang="en-GB" sz="2000" dirty="0" err="1">
                          <a:solidFill>
                            <a:schemeClr val="tx1"/>
                          </a:solidFill>
                        </a:rPr>
                        <a:t>en</a:t>
                      </a:r>
                      <a:r>
                        <a:rPr lang="en-GB" sz="2000" dirty="0">
                          <a:solidFill>
                            <a:schemeClr val="tx1"/>
                          </a:solidFill>
                        </a:rPr>
                        <a:t> la mesa</a:t>
                      </a:r>
                      <a:r>
                        <a:rPr lang="x-none" sz="2000" dirty="0">
                          <a:solidFill>
                            <a:schemeClr val="tx1"/>
                          </a:solidFill>
                        </a:rPr>
                        <a:t>?</a:t>
                      </a:r>
                    </a:p>
                  </a:txBody>
                  <a:tcPr anchor="ctr"/>
                </a:tc>
                <a:extLst>
                  <a:ext uri="{0D108BD9-81ED-4DB2-BD59-A6C34878D82A}">
                    <a16:rowId xmlns:a16="http://schemas.microsoft.com/office/drawing/2014/main" val="355860901"/>
                  </a:ext>
                </a:extLst>
              </a:tr>
              <a:tr h="6111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chemeClr val="tx1"/>
                          </a:solidFill>
                        </a:rPr>
                        <a:t>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2000" dirty="0">
                          <a:solidFill>
                            <a:schemeClr val="tx1"/>
                          </a:solidFill>
                        </a:rPr>
                        <a:t>a) ¿Te...</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sz="2000" dirty="0">
                          <a:solidFill>
                            <a:schemeClr val="tx1"/>
                          </a:solidFill>
                        </a:rPr>
                        <a:t>b)¿Tu...</a:t>
                      </a:r>
                    </a:p>
                  </a:txBody>
                  <a:tcPr anchor="ctr"/>
                </a:tc>
                <a:tc>
                  <a:txBody>
                    <a:bodyPr/>
                    <a:lstStyle/>
                    <a:p>
                      <a:pPr algn="ctr"/>
                      <a:r>
                        <a:rPr lang="x-none" sz="2000" dirty="0">
                          <a:solidFill>
                            <a:schemeClr val="tx1"/>
                          </a:solidFill>
                        </a:rPr>
                        <a:t>...</a:t>
                      </a:r>
                      <a:r>
                        <a:rPr lang="en-GB" sz="2000" b="0" dirty="0">
                          <a:solidFill>
                            <a:schemeClr val="tx1"/>
                          </a:solidFill>
                        </a:rPr>
                        <a:t> lavas </a:t>
                      </a:r>
                      <a:r>
                        <a:rPr lang="x-none" sz="2000" b="0" dirty="0">
                          <a:solidFill>
                            <a:schemeClr val="tx1"/>
                          </a:solidFill>
                        </a:rPr>
                        <a:t>antes de desayunar?</a:t>
                      </a:r>
                      <a:r>
                        <a:rPr lang="x-none" sz="2000" dirty="0">
                          <a:solidFill>
                            <a:schemeClr val="tx1"/>
                          </a:solidFill>
                        </a:rPr>
                        <a:t> </a:t>
                      </a:r>
                    </a:p>
                  </a:txBody>
                  <a:tcPr anchor="ctr"/>
                </a:tc>
                <a:extLst>
                  <a:ext uri="{0D108BD9-81ED-4DB2-BD59-A6C34878D82A}">
                    <a16:rowId xmlns:a16="http://schemas.microsoft.com/office/drawing/2014/main" val="3145942733"/>
                  </a:ext>
                </a:extLst>
              </a:tr>
              <a:tr h="6111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5</a:t>
                      </a:r>
                      <a:endParaRPr lang="x-none" sz="2000" b="1"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2000" dirty="0">
                          <a:solidFill>
                            <a:schemeClr val="tx1"/>
                          </a:solidFill>
                        </a:rPr>
                        <a:t>a) ¿Te...</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sz="2000" dirty="0">
                          <a:solidFill>
                            <a:schemeClr val="tx1"/>
                          </a:solidFill>
                        </a:rPr>
                        <a:t>b)¿Tu...</a:t>
                      </a:r>
                    </a:p>
                  </a:txBody>
                  <a:tcPr anchor="ctr"/>
                </a:tc>
                <a:tc>
                  <a:txBody>
                    <a:bodyPr/>
                    <a:lstStyle/>
                    <a:p>
                      <a:pPr algn="ctr"/>
                      <a:r>
                        <a:rPr lang="x-none" sz="2000" dirty="0">
                          <a:solidFill>
                            <a:schemeClr val="tx1"/>
                          </a:solidFill>
                        </a:rPr>
                        <a:t>... </a:t>
                      </a:r>
                      <a:r>
                        <a:rPr lang="en-GB" sz="2000" dirty="0">
                          <a:solidFill>
                            <a:schemeClr val="tx1"/>
                          </a:solidFill>
                        </a:rPr>
                        <a:t>casa </a:t>
                      </a:r>
                      <a:r>
                        <a:rPr lang="en-GB" sz="2000" dirty="0" err="1">
                          <a:solidFill>
                            <a:schemeClr val="tx1"/>
                          </a:solidFill>
                        </a:rPr>
                        <a:t>está</a:t>
                      </a:r>
                      <a:r>
                        <a:rPr lang="en-GB" sz="2000" dirty="0">
                          <a:solidFill>
                            <a:schemeClr val="tx1"/>
                          </a:solidFill>
                        </a:rPr>
                        <a:t> </a:t>
                      </a:r>
                      <a:r>
                        <a:rPr lang="en-GB" sz="2000" dirty="0" err="1">
                          <a:solidFill>
                            <a:schemeClr val="tx1"/>
                          </a:solidFill>
                        </a:rPr>
                        <a:t>cerca</a:t>
                      </a:r>
                      <a:r>
                        <a:rPr lang="en-GB" sz="2000" dirty="0">
                          <a:solidFill>
                            <a:schemeClr val="tx1"/>
                          </a:solidFill>
                        </a:rPr>
                        <a:t> de la </a:t>
                      </a:r>
                      <a:r>
                        <a:rPr lang="en-GB" sz="2000" dirty="0" err="1">
                          <a:solidFill>
                            <a:schemeClr val="tx1"/>
                          </a:solidFill>
                        </a:rPr>
                        <a:t>escuela</a:t>
                      </a:r>
                      <a:r>
                        <a:rPr lang="x-none" sz="2000" dirty="0">
                          <a:solidFill>
                            <a:schemeClr val="tx1"/>
                          </a:solidFill>
                        </a:rPr>
                        <a:t>?</a:t>
                      </a:r>
                    </a:p>
                  </a:txBody>
                  <a:tcPr anchor="ctr"/>
                </a:tc>
                <a:extLst>
                  <a:ext uri="{0D108BD9-81ED-4DB2-BD59-A6C34878D82A}">
                    <a16:rowId xmlns:a16="http://schemas.microsoft.com/office/drawing/2014/main" val="285853154"/>
                  </a:ext>
                </a:extLst>
              </a:tr>
              <a:tr h="6111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6</a:t>
                      </a:r>
                      <a:endParaRPr lang="x-none" sz="2000" b="1"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2000" dirty="0">
                          <a:solidFill>
                            <a:schemeClr val="tx1"/>
                          </a:solidFill>
                        </a:rPr>
                        <a:t>a) ¿Te...</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sz="2000" dirty="0">
                          <a:solidFill>
                            <a:schemeClr val="tx1"/>
                          </a:solidFill>
                        </a:rPr>
                        <a:t>b)¿Tu...</a:t>
                      </a:r>
                    </a:p>
                  </a:txBody>
                  <a:tcPr anchor="ctr"/>
                </a:tc>
                <a:tc>
                  <a:txBody>
                    <a:bodyPr/>
                    <a:lstStyle/>
                    <a:p>
                      <a:pPr algn="l"/>
                      <a:r>
                        <a:rPr lang="en-GB" sz="2000" dirty="0">
                          <a:solidFill>
                            <a:schemeClr val="tx1"/>
                          </a:solidFill>
                        </a:rPr>
                        <a:t>                          </a:t>
                      </a:r>
                      <a:r>
                        <a:rPr lang="x-none" sz="2000" dirty="0">
                          <a:solidFill>
                            <a:schemeClr val="tx1"/>
                          </a:solidFill>
                        </a:rPr>
                        <a:t>...?</a:t>
                      </a:r>
                    </a:p>
                  </a:txBody>
                  <a:tcPr anchor="ctr"/>
                </a:tc>
                <a:extLst>
                  <a:ext uri="{0D108BD9-81ED-4DB2-BD59-A6C34878D82A}">
                    <a16:rowId xmlns:a16="http://schemas.microsoft.com/office/drawing/2014/main" val="300632892"/>
                  </a:ext>
                </a:extLst>
              </a:tr>
            </a:tbl>
          </a:graphicData>
        </a:graphic>
      </p:graphicFrame>
      <p:sp>
        <p:nvSpPr>
          <p:cNvPr id="7" name="Anillo 6">
            <a:extLst>
              <a:ext uri="{FF2B5EF4-FFF2-40B4-BE49-F238E27FC236}">
                <a16:creationId xmlns:a16="http://schemas.microsoft.com/office/drawing/2014/main" id="{027AE092-C851-4443-893B-574472CBF817}"/>
              </a:ext>
            </a:extLst>
          </p:cNvPr>
          <p:cNvSpPr/>
          <p:nvPr/>
        </p:nvSpPr>
        <p:spPr>
          <a:xfrm>
            <a:off x="1046241" y="1551978"/>
            <a:ext cx="824459" cy="419724"/>
          </a:xfrm>
          <a:prstGeom prst="donut">
            <a:avLst>
              <a:gd name="adj" fmla="val 9131"/>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41" name="Anillo 40">
            <a:extLst>
              <a:ext uri="{FF2B5EF4-FFF2-40B4-BE49-F238E27FC236}">
                <a16:creationId xmlns:a16="http://schemas.microsoft.com/office/drawing/2014/main" id="{2049B358-B841-434C-9753-EE401A45EDD3}"/>
              </a:ext>
            </a:extLst>
          </p:cNvPr>
          <p:cNvSpPr/>
          <p:nvPr/>
        </p:nvSpPr>
        <p:spPr>
          <a:xfrm>
            <a:off x="1046240" y="2658678"/>
            <a:ext cx="824459" cy="419724"/>
          </a:xfrm>
          <a:prstGeom prst="donut">
            <a:avLst>
              <a:gd name="adj" fmla="val 9131"/>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42" name="Anillo 41">
            <a:extLst>
              <a:ext uri="{FF2B5EF4-FFF2-40B4-BE49-F238E27FC236}">
                <a16:creationId xmlns:a16="http://schemas.microsoft.com/office/drawing/2014/main" id="{DFEC26B7-52A8-2A42-84F3-787F61C3BB2D}"/>
              </a:ext>
            </a:extLst>
          </p:cNvPr>
          <p:cNvSpPr/>
          <p:nvPr/>
        </p:nvSpPr>
        <p:spPr>
          <a:xfrm>
            <a:off x="1046239" y="3384603"/>
            <a:ext cx="824459" cy="419724"/>
          </a:xfrm>
          <a:prstGeom prst="donut">
            <a:avLst>
              <a:gd name="adj" fmla="val 9131"/>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43" name="Anillo 42">
            <a:extLst>
              <a:ext uri="{FF2B5EF4-FFF2-40B4-BE49-F238E27FC236}">
                <a16:creationId xmlns:a16="http://schemas.microsoft.com/office/drawing/2014/main" id="{13207BA0-BE72-6243-AA8A-B3161371D6A0}"/>
              </a:ext>
            </a:extLst>
          </p:cNvPr>
          <p:cNvSpPr/>
          <p:nvPr/>
        </p:nvSpPr>
        <p:spPr>
          <a:xfrm>
            <a:off x="1046238" y="3804327"/>
            <a:ext cx="824459" cy="419724"/>
          </a:xfrm>
          <a:prstGeom prst="donut">
            <a:avLst>
              <a:gd name="adj" fmla="val 9131"/>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44" name="Anillo 43">
            <a:extLst>
              <a:ext uri="{FF2B5EF4-FFF2-40B4-BE49-F238E27FC236}">
                <a16:creationId xmlns:a16="http://schemas.microsoft.com/office/drawing/2014/main" id="{3868368E-C2C9-1A4B-97DF-DEAE3E22482E}"/>
              </a:ext>
            </a:extLst>
          </p:cNvPr>
          <p:cNvSpPr/>
          <p:nvPr/>
        </p:nvSpPr>
        <p:spPr>
          <a:xfrm>
            <a:off x="1046238" y="4777206"/>
            <a:ext cx="824459" cy="419724"/>
          </a:xfrm>
          <a:prstGeom prst="donut">
            <a:avLst>
              <a:gd name="adj" fmla="val 9131"/>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46" name="CuadroTexto 45">
            <a:extLst>
              <a:ext uri="{FF2B5EF4-FFF2-40B4-BE49-F238E27FC236}">
                <a16:creationId xmlns:a16="http://schemas.microsoft.com/office/drawing/2014/main" id="{C68B9869-5EF3-0B49-A898-B9E3DB04B24A}"/>
              </a:ext>
            </a:extLst>
          </p:cNvPr>
          <p:cNvSpPr txBox="1"/>
          <p:nvPr/>
        </p:nvSpPr>
        <p:spPr>
          <a:xfrm>
            <a:off x="7896379" y="2306084"/>
            <a:ext cx="31357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Does your </a:t>
            </a:r>
            <a:r>
              <a:rPr kumimoji="0" lang="en-GB" sz="2000" b="0" i="0" u="none" strike="noStrike" kern="1200" cap="none" spc="0" normalizeH="0" baseline="0" noProof="0">
                <a:ln>
                  <a:noFill/>
                </a:ln>
                <a:effectLst/>
                <a:uLnTx/>
                <a:uFillTx/>
                <a:latin typeface="Century Gothic" panose="020F0302020204030204"/>
                <a:ea typeface="+mn-ea"/>
                <a:cs typeface="+mn-cs"/>
              </a:rPr>
              <a:t>father prepare/make a drink</a:t>
            </a:r>
            <a:r>
              <a:rPr kumimoji="0" lang="x-none" sz="2000" b="0" i="0" u="none" strike="noStrike" kern="1200" cap="none" spc="0" normalizeH="0" baseline="0" noProof="0">
                <a:ln>
                  <a:noFill/>
                </a:ln>
                <a:effectLst/>
                <a:uLnTx/>
                <a:uFillTx/>
                <a:latin typeface="Century Gothic" panose="020F0302020204030204"/>
                <a:ea typeface="+mn-ea"/>
                <a:cs typeface="+mn-cs"/>
              </a:rPr>
              <a:t>?</a:t>
            </a:r>
            <a:endParaRPr kumimoji="0" lang="x-none" sz="2000" b="0" i="0" u="none" strike="noStrike" kern="1200" cap="none" spc="0" normalizeH="0" baseline="0" noProof="0" dirty="0">
              <a:ln>
                <a:noFill/>
              </a:ln>
              <a:effectLst/>
              <a:uLnTx/>
              <a:uFillTx/>
              <a:latin typeface="Century Gothic" panose="020F0302020204030204"/>
              <a:ea typeface="+mn-ea"/>
              <a:cs typeface="+mn-cs"/>
            </a:endParaRPr>
          </a:p>
        </p:txBody>
      </p:sp>
      <p:sp>
        <p:nvSpPr>
          <p:cNvPr id="47" name="CuadroTexto 46">
            <a:extLst>
              <a:ext uri="{FF2B5EF4-FFF2-40B4-BE49-F238E27FC236}">
                <a16:creationId xmlns:a16="http://schemas.microsoft.com/office/drawing/2014/main" id="{53EFB947-18CB-744B-9615-CF7A0A63ED13}"/>
              </a:ext>
            </a:extLst>
          </p:cNvPr>
          <p:cNvSpPr txBox="1"/>
          <p:nvPr/>
        </p:nvSpPr>
        <p:spPr>
          <a:xfrm>
            <a:off x="7913588" y="3730704"/>
            <a:ext cx="37949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Do you</a:t>
            </a:r>
            <a:r>
              <a:rPr kumimoji="0" lang="en-GB" sz="2000" b="0" i="0" u="none" strike="noStrike" kern="1200" cap="none" spc="0" normalizeH="0" noProof="0" dirty="0">
                <a:ln>
                  <a:noFill/>
                </a:ln>
                <a:effectLst/>
                <a:uLnTx/>
                <a:uFillTx/>
                <a:latin typeface="Century Gothic" panose="020F0302020204030204"/>
                <a:ea typeface="+mn-ea"/>
                <a:cs typeface="+mn-cs"/>
              </a:rPr>
              <a:t> wash </a:t>
            </a:r>
            <a:r>
              <a:rPr kumimoji="0" lang="en-GB" sz="2000" b="0" i="0" u="none" strike="noStrike" kern="1200" cap="none" spc="0" normalizeH="0" noProof="0">
                <a:ln>
                  <a:noFill/>
                </a:ln>
                <a:effectLst/>
                <a:uLnTx/>
                <a:uFillTx/>
                <a:latin typeface="Century Gothic" panose="020F0302020204030204"/>
                <a:ea typeface="+mn-ea"/>
                <a:cs typeface="+mn-cs"/>
              </a:rPr>
              <a:t>before having breakfast?</a:t>
            </a:r>
            <a:endParaRPr kumimoji="0" lang="x-none" sz="2000" b="0" i="0" u="none" strike="noStrike" kern="1200" cap="none" spc="0" normalizeH="0" baseline="0" noProof="0" dirty="0">
              <a:ln>
                <a:noFill/>
              </a:ln>
              <a:effectLst/>
              <a:uLnTx/>
              <a:uFillTx/>
              <a:latin typeface="Century Gothic" panose="020F0302020204030204"/>
              <a:ea typeface="+mn-ea"/>
              <a:cs typeface="+mn-cs"/>
            </a:endParaRPr>
          </a:p>
        </p:txBody>
      </p:sp>
      <p:sp>
        <p:nvSpPr>
          <p:cNvPr id="48" name="CuadroTexto 47">
            <a:extLst>
              <a:ext uri="{FF2B5EF4-FFF2-40B4-BE49-F238E27FC236}">
                <a16:creationId xmlns:a16="http://schemas.microsoft.com/office/drawing/2014/main" id="{E2839408-2BF5-4045-8C63-95FE2D5457A5}"/>
              </a:ext>
            </a:extLst>
          </p:cNvPr>
          <p:cNvSpPr txBox="1"/>
          <p:nvPr/>
        </p:nvSpPr>
        <p:spPr>
          <a:xfrm>
            <a:off x="7896379" y="4459330"/>
            <a:ext cx="4250863" cy="707886"/>
          </a:xfrm>
          <a:prstGeom prst="rect">
            <a:avLst/>
          </a:prstGeom>
          <a:noFill/>
        </p:spPr>
        <p:txBody>
          <a:bodyPr wrap="square" rtlCol="0">
            <a:spAutoFit/>
          </a:bodyPr>
          <a:lstStyle/>
          <a:p>
            <a:pPr lvl="0">
              <a:defRPr/>
            </a:pPr>
            <a:r>
              <a:rPr lang="x-none" sz="2000" dirty="0"/>
              <a:t>Is your </a:t>
            </a:r>
            <a:r>
              <a:rPr lang="en-GB" sz="2000" dirty="0"/>
              <a:t>house close to the school?</a:t>
            </a:r>
            <a:endParaRPr lang="x-none" sz="2000" dirty="0"/>
          </a:p>
        </p:txBody>
      </p:sp>
      <p:sp>
        <p:nvSpPr>
          <p:cNvPr id="50" name="CuadroTexto 49">
            <a:extLst>
              <a:ext uri="{FF2B5EF4-FFF2-40B4-BE49-F238E27FC236}">
                <a16:creationId xmlns:a16="http://schemas.microsoft.com/office/drawing/2014/main" id="{66C2F96B-E631-444E-89F2-049808B2FAC5}"/>
              </a:ext>
            </a:extLst>
          </p:cNvPr>
          <p:cNvSpPr txBox="1"/>
          <p:nvPr/>
        </p:nvSpPr>
        <p:spPr>
          <a:xfrm>
            <a:off x="7896379" y="3026338"/>
            <a:ext cx="37949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Does your mother</a:t>
            </a:r>
            <a:r>
              <a:rPr kumimoji="0" lang="en-GB" sz="2000" b="0" i="0" u="none" strike="noStrike" kern="1200" cap="none" spc="0" normalizeH="0" noProof="0" dirty="0">
                <a:ln>
                  <a:noFill/>
                </a:ln>
                <a:effectLst/>
                <a:uLnTx/>
                <a:uFillTx/>
                <a:latin typeface="Century Gothic" panose="020F0302020204030204"/>
                <a:ea typeface="+mn-ea"/>
                <a:cs typeface="+mn-cs"/>
              </a:rPr>
              <a:t> read the </a:t>
            </a:r>
            <a:r>
              <a:rPr kumimoji="0" lang="en-GB" sz="2000" b="0" i="0" u="none" strike="noStrike" kern="1200" cap="none" spc="0" normalizeH="0" noProof="0">
                <a:ln>
                  <a:noFill/>
                </a:ln>
                <a:effectLst/>
                <a:uLnTx/>
                <a:uFillTx/>
                <a:latin typeface="Century Gothic" panose="020F0302020204030204"/>
                <a:ea typeface="+mn-ea"/>
                <a:cs typeface="+mn-cs"/>
              </a:rPr>
              <a:t>newspaper on/at </a:t>
            </a:r>
            <a:r>
              <a:rPr kumimoji="0" lang="en-GB" sz="2000" b="0" i="0" u="none" strike="noStrike" kern="1200" cap="none" spc="0" normalizeH="0" noProof="0" dirty="0">
                <a:ln>
                  <a:noFill/>
                </a:ln>
                <a:effectLst/>
                <a:uLnTx/>
                <a:uFillTx/>
                <a:latin typeface="Century Gothic" panose="020F0302020204030204"/>
                <a:ea typeface="+mn-ea"/>
                <a:cs typeface="+mn-cs"/>
              </a:rPr>
              <a:t>the table</a:t>
            </a:r>
            <a:r>
              <a:rPr kumimoji="0" lang="x-none" sz="2000" b="0" i="0" u="none" strike="noStrike" kern="1200" cap="none" spc="0" normalizeH="0" baseline="0" noProof="0">
                <a:ln>
                  <a:noFill/>
                </a:ln>
                <a:effectLst/>
                <a:uLnTx/>
                <a:uFillTx/>
                <a:latin typeface="Century Gothic" panose="020F0302020204030204"/>
                <a:ea typeface="+mn-ea"/>
                <a:cs typeface="+mn-cs"/>
              </a:rPr>
              <a:t>?</a:t>
            </a:r>
            <a:endParaRPr kumimoji="0" lang="x-none" sz="2000" b="0" i="0" u="none" strike="noStrike" kern="1200" cap="none" spc="0" normalizeH="0" baseline="0" noProof="0" dirty="0">
              <a:ln>
                <a:noFill/>
              </a:ln>
              <a:effectLst/>
              <a:uLnTx/>
              <a:uFillTx/>
              <a:latin typeface="Century Gothic" panose="020F0302020204030204"/>
              <a:ea typeface="+mn-ea"/>
              <a:cs typeface="+mn-cs"/>
            </a:endParaRPr>
          </a:p>
        </p:txBody>
      </p:sp>
      <p:sp>
        <p:nvSpPr>
          <p:cNvPr id="51" name="Llamada rectangular redondeada 50">
            <a:extLst>
              <a:ext uri="{FF2B5EF4-FFF2-40B4-BE49-F238E27FC236}">
                <a16:creationId xmlns:a16="http://schemas.microsoft.com/office/drawing/2014/main" id="{FEF8C613-4D73-BE46-9B06-C2CB66376F7C}"/>
              </a:ext>
            </a:extLst>
          </p:cNvPr>
          <p:cNvSpPr/>
          <p:nvPr/>
        </p:nvSpPr>
        <p:spPr>
          <a:xfrm>
            <a:off x="5260977" y="5749508"/>
            <a:ext cx="2291201" cy="764349"/>
          </a:xfrm>
          <a:prstGeom prst="wedgeRoundRectCallout">
            <a:avLst>
              <a:gd name="adj1" fmla="val -73135"/>
              <a:gd name="adj2" fmla="val -53124"/>
              <a:gd name="adj3" fmla="val 16667"/>
            </a:avLst>
          </a:prstGeom>
          <a:solidFill>
            <a:schemeClr val="accent4">
              <a:lumMod val="7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schemeClr val="tx1"/>
                </a:solidFill>
                <a:effectLst/>
                <a:uLnTx/>
                <a:uFillTx/>
                <a:latin typeface="Century Gothic" panose="020F0302020204030204"/>
                <a:ea typeface="+mn-ea"/>
                <a:cs typeface="+mn-cs"/>
              </a:rPr>
              <a:t>¡Escribe una pregunta!</a:t>
            </a:r>
            <a:endParaRPr kumimoji="0" lang="x-none" sz="2000" b="1" i="0" u="sng"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0" name="CuadroTexto 17">
            <a:extLst>
              <a:ext uri="{FF2B5EF4-FFF2-40B4-BE49-F238E27FC236}">
                <a16:creationId xmlns:a16="http://schemas.microsoft.com/office/drawing/2014/main" id="{E5E52944-528F-CE42-A42A-A7B71CF71039}"/>
              </a:ext>
            </a:extLst>
          </p:cNvPr>
          <p:cNvSpPr txBox="1"/>
          <p:nvPr/>
        </p:nvSpPr>
        <p:spPr>
          <a:xfrm>
            <a:off x="2481943" y="161819"/>
            <a:ext cx="666205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panose="020F0302020204030204"/>
                <a:ea typeface="+mn-ea"/>
                <a:cs typeface="+mn-cs"/>
              </a:rPr>
              <a:t>Daniel </a:t>
            </a:r>
            <a:r>
              <a:rPr kumimoji="0" lang="en-GB" sz="2200" b="0" i="0" u="none" strike="noStrike" kern="1200" cap="none" spc="0" normalizeH="0" baseline="0" noProof="0" dirty="0" err="1">
                <a:ln>
                  <a:noFill/>
                </a:ln>
                <a:effectLst/>
                <a:uLnTx/>
                <a:uFillTx/>
                <a:latin typeface="Century Gothic" panose="020F0302020204030204"/>
                <a:ea typeface="+mn-ea"/>
                <a:cs typeface="+mn-cs"/>
              </a:rPr>
              <a:t>pregunta</a:t>
            </a:r>
            <a:r>
              <a:rPr kumimoji="0" lang="en-GB" sz="2200" b="0" i="0" u="none" strike="noStrike" kern="1200" cap="none" spc="0" normalizeH="0" baseline="0" noProof="0" dirty="0">
                <a:ln>
                  <a:noFill/>
                </a:ln>
                <a:effectLst/>
                <a:uLnTx/>
                <a:uFillTx/>
                <a:latin typeface="Century Gothic" panose="020F0302020204030204"/>
                <a:ea typeface="+mn-ea"/>
                <a:cs typeface="+mn-cs"/>
              </a:rPr>
              <a:t> a Hugo </a:t>
            </a:r>
            <a:r>
              <a:rPr kumimoji="0" lang="en-GB" sz="2200" b="0" i="0" u="none" strike="noStrike" kern="1200" cap="none" spc="0" normalizeH="0" baseline="0" noProof="0" dirty="0" err="1">
                <a:ln>
                  <a:noFill/>
                </a:ln>
                <a:effectLst/>
                <a:uLnTx/>
                <a:uFillTx/>
                <a:latin typeface="Century Gothic" panose="020F0302020204030204"/>
                <a:ea typeface="+mn-ea"/>
                <a:cs typeface="+mn-cs"/>
              </a:rPr>
              <a:t>sobre</a:t>
            </a:r>
            <a:r>
              <a:rPr kumimoji="0" lang="en-GB" sz="2200" b="0" i="0" u="none" strike="noStrike" kern="1200" cap="none" spc="0" normalizeH="0" baseline="0" noProof="0" dirty="0">
                <a:ln>
                  <a:noFill/>
                </a:ln>
                <a:effectLst/>
                <a:uLnTx/>
                <a:uFillTx/>
                <a:latin typeface="Century Gothic" panose="020F0302020204030204"/>
                <a:ea typeface="+mn-ea"/>
                <a:cs typeface="+mn-cs"/>
              </a:rPr>
              <a:t> la </a:t>
            </a:r>
            <a:r>
              <a:rPr kumimoji="0" lang="en-GB" sz="2200" b="0" i="0" u="none" strike="noStrike" kern="1200" cap="none" spc="0" normalizeH="0" baseline="0" noProof="0" err="1">
                <a:ln>
                  <a:noFill/>
                </a:ln>
                <a:effectLst/>
                <a:uLnTx/>
                <a:uFillTx/>
                <a:latin typeface="Century Gothic" panose="020F0302020204030204"/>
                <a:ea typeface="+mn-ea"/>
                <a:cs typeface="+mn-cs"/>
              </a:rPr>
              <a:t>vida</a:t>
            </a:r>
            <a:r>
              <a:rPr kumimoji="0" lang="en-GB" sz="2200" b="0" i="0" u="none" strike="noStrike" kern="1200" cap="none" spc="0" normalizeH="0" baseline="0" noProof="0">
                <a:ln>
                  <a:noFill/>
                </a:ln>
                <a:effectLst/>
                <a:uLnTx/>
                <a:uFillTx/>
                <a:latin typeface="Century Gothic" panose="020F0302020204030204"/>
                <a:ea typeface="+mn-ea"/>
                <a:cs typeface="+mn-cs"/>
              </a:rPr>
              <a:t> en casa</a:t>
            </a:r>
            <a:r>
              <a:rPr kumimoji="0" lang="en-GB" sz="2200" b="0" i="0" u="none" strike="noStrike" kern="1200" cap="none" spc="0" normalizeH="0" baseline="0" noProof="0" dirty="0">
                <a:ln>
                  <a:noFill/>
                </a:ln>
                <a:effectLst/>
                <a:uLnTx/>
                <a:uFillTx/>
                <a:latin typeface="Century Gothic" panose="020F0302020204030204"/>
                <a:ea typeface="+mn-ea"/>
                <a:cs typeface="+mn-cs"/>
              </a:rPr>
              <a:t>. </a:t>
            </a:r>
            <a:endParaRPr kumimoji="0" lang="x-none" sz="2200" b="0" i="0" u="none" strike="noStrike" kern="1200" cap="none" spc="0" normalizeH="0" baseline="0" noProof="0" dirty="0">
              <a:ln>
                <a:noFill/>
              </a:ln>
              <a:effectLst/>
              <a:uLnTx/>
              <a:uFillTx/>
              <a:latin typeface="Century Gothic" panose="020F0302020204030204"/>
              <a:ea typeface="+mn-ea"/>
              <a:cs typeface="+mn-cs"/>
            </a:endParaRPr>
          </a:p>
        </p:txBody>
      </p:sp>
      <p:pic>
        <p:nvPicPr>
          <p:cNvPr id="21" name="Picture 20" descr="A picture containing toy, doll&#10;&#10;Description automatically generated">
            <a:extLst>
              <a:ext uri="{FF2B5EF4-FFF2-40B4-BE49-F238E27FC236}">
                <a16:creationId xmlns:a16="http://schemas.microsoft.com/office/drawing/2014/main" id="{CE14F66B-E9E5-5E43-90DE-0E9B581EF7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8817"/>
          <a:stretch/>
        </p:blipFill>
        <p:spPr>
          <a:xfrm>
            <a:off x="9686570" y="5355239"/>
            <a:ext cx="2990826" cy="1030300"/>
          </a:xfrm>
          <a:prstGeom prst="rect">
            <a:avLst/>
          </a:prstGeom>
        </p:spPr>
      </p:pic>
    </p:spTree>
    <p:extLst>
      <p:ext uri="{BB962C8B-B14F-4D97-AF65-F5344CB8AC3E}">
        <p14:creationId xmlns:p14="http://schemas.microsoft.com/office/powerpoint/2010/main" val="254504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1" grpId="0" animBg="1"/>
      <p:bldP spid="42" grpId="0" animBg="1"/>
      <p:bldP spid="43" grpId="0" animBg="1"/>
      <p:bldP spid="44" grpId="0" animBg="1"/>
      <p:bldP spid="46" grpId="0"/>
      <p:bldP spid="47" grpId="0"/>
      <p:bldP spid="48" grpId="0"/>
      <p:bldP spid="5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 name="Tabla 55">
            <a:extLst>
              <a:ext uri="{FF2B5EF4-FFF2-40B4-BE49-F238E27FC236}">
                <a16:creationId xmlns:a16="http://schemas.microsoft.com/office/drawing/2014/main" id="{4D090059-F04D-4041-BE7E-E442F25127C7}"/>
              </a:ext>
            </a:extLst>
          </p:cNvPr>
          <p:cNvGraphicFramePr>
            <a:graphicFrameLocks noGrp="1"/>
          </p:cNvGraphicFramePr>
          <p:nvPr>
            <p:extLst>
              <p:ext uri="{D42A27DB-BD31-4B8C-83A1-F6EECF244321}">
                <p14:modId xmlns:p14="http://schemas.microsoft.com/office/powerpoint/2010/main" val="1409229379"/>
              </p:ext>
            </p:extLst>
          </p:nvPr>
        </p:nvGraphicFramePr>
        <p:xfrm>
          <a:off x="6096000" y="2065931"/>
          <a:ext cx="5693935" cy="3254679"/>
        </p:xfrm>
        <a:graphic>
          <a:graphicData uri="http://schemas.openxmlformats.org/drawingml/2006/table">
            <a:tbl>
              <a:tblPr firstRow="1" bandRow="1">
                <a:tableStyleId>{5DA37D80-6434-44D0-A028-1B22A696006F}</a:tableStyleId>
              </a:tblPr>
              <a:tblGrid>
                <a:gridCol w="602889">
                  <a:extLst>
                    <a:ext uri="{9D8B030D-6E8A-4147-A177-3AD203B41FA5}">
                      <a16:colId xmlns:a16="http://schemas.microsoft.com/office/drawing/2014/main" val="3373404141"/>
                    </a:ext>
                  </a:extLst>
                </a:gridCol>
                <a:gridCol w="5091046">
                  <a:extLst>
                    <a:ext uri="{9D8B030D-6E8A-4147-A177-3AD203B41FA5}">
                      <a16:colId xmlns:a16="http://schemas.microsoft.com/office/drawing/2014/main" val="1836302954"/>
                    </a:ext>
                  </a:extLst>
                </a:gridCol>
              </a:tblGrid>
              <a:tr h="765921">
                <a:tc>
                  <a:txBody>
                    <a:bodyPr/>
                    <a:lstStyle/>
                    <a:p>
                      <a:endParaRPr lang="x-none" dirty="0"/>
                    </a:p>
                  </a:txBody>
                  <a:tcPr/>
                </a:tc>
                <a:tc>
                  <a:txBody>
                    <a:bodyPr/>
                    <a:lstStyle/>
                    <a:p>
                      <a:pPr algn="ctr"/>
                      <a:r>
                        <a:rPr lang="x-none" sz="2000" b="1" dirty="0">
                          <a:solidFill>
                            <a:schemeClr val="tx1"/>
                          </a:solidFill>
                        </a:rPr>
                        <a:t>¿Cuál es la opción correcta?</a:t>
                      </a:r>
                    </a:p>
                  </a:txBody>
                  <a:tcPr anchor="ctr"/>
                </a:tc>
                <a:extLst>
                  <a:ext uri="{0D108BD9-81ED-4DB2-BD59-A6C34878D82A}">
                    <a16:rowId xmlns:a16="http://schemas.microsoft.com/office/drawing/2014/main" val="2827145701"/>
                  </a:ext>
                </a:extLst>
              </a:tr>
              <a:tr h="829586">
                <a:tc>
                  <a:txBody>
                    <a:bodyPr/>
                    <a:lstStyle/>
                    <a:p>
                      <a:endParaRPr lang="x-none" dirty="0"/>
                    </a:p>
                  </a:txBody>
                  <a:tcPr/>
                </a:tc>
                <a:tc>
                  <a:txBody>
                    <a:bodyPr/>
                    <a:lstStyle/>
                    <a:p>
                      <a:pPr marL="457200" indent="-457200" algn="l">
                        <a:buAutoNum type="alphaLcParenR"/>
                      </a:pPr>
                      <a:r>
                        <a:rPr lang="x-none" sz="2000" dirty="0">
                          <a:solidFill>
                            <a:schemeClr val="tx1"/>
                          </a:solidFill>
                        </a:rPr>
                        <a:t>... </a:t>
                      </a:r>
                      <a:r>
                        <a:rPr lang="en-GB" sz="2000" dirty="0" err="1">
                          <a:solidFill>
                            <a:schemeClr val="tx1"/>
                          </a:solidFill>
                        </a:rPr>
                        <a:t>llave</a:t>
                      </a:r>
                      <a:r>
                        <a:rPr lang="en-GB" sz="2000" dirty="0">
                          <a:solidFill>
                            <a:schemeClr val="tx1"/>
                          </a:solidFill>
                        </a:rPr>
                        <a:t> </a:t>
                      </a:r>
                      <a:r>
                        <a:rPr lang="en-GB" sz="2000" dirty="0" err="1">
                          <a:solidFill>
                            <a:schemeClr val="tx1"/>
                          </a:solidFill>
                        </a:rPr>
                        <a:t>está</a:t>
                      </a:r>
                      <a:r>
                        <a:rPr lang="en-GB" sz="2000" dirty="0">
                          <a:solidFill>
                            <a:schemeClr val="tx1"/>
                          </a:solidFill>
                        </a:rPr>
                        <a:t> </a:t>
                      </a:r>
                      <a:r>
                        <a:rPr lang="en-GB" sz="2000" dirty="0" err="1">
                          <a:solidFill>
                            <a:schemeClr val="tx1"/>
                          </a:solidFill>
                        </a:rPr>
                        <a:t>encima</a:t>
                      </a:r>
                      <a:r>
                        <a:rPr lang="en-GB" sz="2000" dirty="0">
                          <a:solidFill>
                            <a:schemeClr val="tx1"/>
                          </a:solidFill>
                        </a:rPr>
                        <a:t> de la mesa.</a:t>
                      </a:r>
                      <a:endParaRPr lang="x-none" sz="2000" dirty="0">
                        <a:solidFill>
                          <a:schemeClr val="tx1"/>
                        </a:solidFill>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LcParenR"/>
                        <a:tabLst/>
                        <a:defRPr/>
                      </a:pPr>
                      <a:r>
                        <a:rPr lang="x-none" sz="2000" dirty="0">
                          <a:solidFill>
                            <a:schemeClr val="tx1"/>
                          </a:solidFill>
                        </a:rPr>
                        <a:t>... </a:t>
                      </a:r>
                      <a:r>
                        <a:rPr lang="en-GB" sz="2000" dirty="0">
                          <a:solidFill>
                            <a:schemeClr val="tx1"/>
                          </a:solidFill>
                        </a:rPr>
                        <a:t>l</a:t>
                      </a:r>
                      <a:r>
                        <a:rPr lang="x-none" sz="2000" dirty="0">
                          <a:solidFill>
                            <a:schemeClr val="tx1"/>
                          </a:solidFill>
                        </a:rPr>
                        <a:t>av</a:t>
                      </a:r>
                      <a:r>
                        <a:rPr lang="en-GB" sz="2000" dirty="0">
                          <a:solidFill>
                            <a:schemeClr val="tx1"/>
                          </a:solidFill>
                        </a:rPr>
                        <a:t>o </a:t>
                      </a:r>
                      <a:r>
                        <a:rPr lang="en-GB" sz="2000" dirty="0" err="1">
                          <a:solidFill>
                            <a:schemeClr val="tx1"/>
                          </a:solidFill>
                        </a:rPr>
                        <a:t>más</a:t>
                      </a:r>
                      <a:r>
                        <a:rPr lang="en-GB" sz="2000" dirty="0">
                          <a:solidFill>
                            <a:schemeClr val="tx1"/>
                          </a:solidFill>
                        </a:rPr>
                        <a:t> </a:t>
                      </a:r>
                      <a:r>
                        <a:rPr lang="en-GB" sz="2000" dirty="0" err="1">
                          <a:solidFill>
                            <a:schemeClr val="tx1"/>
                          </a:solidFill>
                        </a:rPr>
                        <a:t>tarde</a:t>
                      </a:r>
                      <a:r>
                        <a:rPr lang="en-GB" sz="2000" dirty="0">
                          <a:solidFill>
                            <a:schemeClr val="tx1"/>
                          </a:solidFill>
                        </a:rPr>
                        <a:t>.</a:t>
                      </a:r>
                      <a:endParaRPr lang="x-none" sz="2000" dirty="0">
                        <a:solidFill>
                          <a:schemeClr val="tx1"/>
                        </a:solidFill>
                      </a:endParaRPr>
                    </a:p>
                  </a:txBody>
                  <a:tcPr anchor="ctr"/>
                </a:tc>
                <a:extLst>
                  <a:ext uri="{0D108BD9-81ED-4DB2-BD59-A6C34878D82A}">
                    <a16:rowId xmlns:a16="http://schemas.microsoft.com/office/drawing/2014/main" val="1500653463"/>
                  </a:ext>
                </a:extLst>
              </a:tr>
              <a:tr h="829586">
                <a:tc>
                  <a:txBody>
                    <a:bodyPr/>
                    <a:lstStyle/>
                    <a:p>
                      <a:endParaRPr lang="x-none"/>
                    </a:p>
                  </a:txBody>
                  <a:tcPr/>
                </a:tc>
                <a:tc>
                  <a:txBody>
                    <a:bodyPr/>
                    <a:lstStyle/>
                    <a:p>
                      <a:pPr marL="457200" indent="-457200" algn="l">
                        <a:buAutoNum type="alphaLcParenR"/>
                      </a:pPr>
                      <a:r>
                        <a:rPr lang="en-GB" sz="2000" dirty="0">
                          <a:solidFill>
                            <a:schemeClr val="tx1"/>
                          </a:solidFill>
                        </a:rPr>
                        <a:t>…</a:t>
                      </a:r>
                      <a:r>
                        <a:rPr lang="x-none" sz="2000" dirty="0">
                          <a:solidFill>
                            <a:schemeClr val="tx1"/>
                          </a:solidFill>
                        </a:rPr>
                        <a:t>preparo </a:t>
                      </a:r>
                      <a:r>
                        <a:rPr lang="en-GB" sz="2000" dirty="0">
                          <a:solidFill>
                            <a:schemeClr val="tx1"/>
                          </a:solidFill>
                        </a:rPr>
                        <a:t>para </a:t>
                      </a:r>
                      <a:r>
                        <a:rPr lang="en-GB" sz="2000" dirty="0" err="1">
                          <a:solidFill>
                            <a:schemeClr val="tx1"/>
                          </a:solidFill>
                        </a:rPr>
                        <a:t>el</a:t>
                      </a:r>
                      <a:r>
                        <a:rPr lang="en-GB" sz="2000" dirty="0">
                          <a:solidFill>
                            <a:schemeClr val="tx1"/>
                          </a:solidFill>
                        </a:rPr>
                        <a:t> colegio.</a:t>
                      </a:r>
                      <a:endParaRPr lang="x-none" sz="2000" dirty="0">
                        <a:solidFill>
                          <a:schemeClr val="tx1"/>
                        </a:solidFill>
                      </a:endParaRPr>
                    </a:p>
                    <a:p>
                      <a:pPr marL="457200" indent="-457200" algn="l">
                        <a:buFont typeface="+mj-lt"/>
                        <a:buAutoNum type="alphaLcParenR"/>
                      </a:pPr>
                      <a:r>
                        <a:rPr lang="en-GB" sz="2000" dirty="0">
                          <a:solidFill>
                            <a:schemeClr val="tx1"/>
                          </a:solidFill>
                        </a:rPr>
                        <a:t>…</a:t>
                      </a:r>
                      <a:r>
                        <a:rPr lang="x-none" sz="2000" dirty="0">
                          <a:solidFill>
                            <a:schemeClr val="tx1"/>
                          </a:solidFill>
                        </a:rPr>
                        <a:t>vestido es</a:t>
                      </a:r>
                      <a:r>
                        <a:rPr lang="en-GB" sz="2000" dirty="0" err="1">
                          <a:solidFill>
                            <a:schemeClr val="tx1"/>
                          </a:solidFill>
                        </a:rPr>
                        <a:t>tá</a:t>
                      </a:r>
                      <a:r>
                        <a:rPr lang="x-none" sz="2000" dirty="0">
                          <a:solidFill>
                            <a:schemeClr val="tx1"/>
                          </a:solidFill>
                        </a:rPr>
                        <a:t> </a:t>
                      </a:r>
                      <a:r>
                        <a:rPr lang="en-GB" sz="2000" dirty="0" err="1">
                          <a:solidFill>
                            <a:schemeClr val="tx1"/>
                          </a:solidFill>
                        </a:rPr>
                        <a:t>limpio</a:t>
                      </a:r>
                      <a:r>
                        <a:rPr lang="en-GB" sz="2000" dirty="0">
                          <a:solidFill>
                            <a:schemeClr val="tx1"/>
                          </a:solidFill>
                        </a:rPr>
                        <a:t>.</a:t>
                      </a:r>
                      <a:endParaRPr lang="x-none" sz="2000" dirty="0">
                        <a:solidFill>
                          <a:schemeClr val="tx1"/>
                        </a:solidFill>
                      </a:endParaRPr>
                    </a:p>
                  </a:txBody>
                  <a:tcPr anchor="ctr"/>
                </a:tc>
                <a:extLst>
                  <a:ext uri="{0D108BD9-81ED-4DB2-BD59-A6C34878D82A}">
                    <a16:rowId xmlns:a16="http://schemas.microsoft.com/office/drawing/2014/main" val="208298895"/>
                  </a:ext>
                </a:extLst>
              </a:tr>
              <a:tr h="829586">
                <a:tc>
                  <a:txBody>
                    <a:bodyPr/>
                    <a:lstStyle/>
                    <a:p>
                      <a:endParaRPr lang="x-none"/>
                    </a:p>
                  </a:txBody>
                  <a:tcPr/>
                </a:tc>
                <a:tc>
                  <a:txBody>
                    <a:bodyPr/>
                    <a:lstStyle/>
                    <a:p>
                      <a:pPr marL="457200" indent="-457200" algn="l">
                        <a:buAutoNum type="alphaLcParenR"/>
                      </a:pPr>
                      <a:r>
                        <a:rPr lang="x-none" sz="2000" dirty="0">
                          <a:solidFill>
                            <a:schemeClr val="tx1"/>
                          </a:solidFill>
                        </a:rPr>
                        <a:t>... </a:t>
                      </a:r>
                      <a:r>
                        <a:rPr lang="en-GB" sz="2000" dirty="0" err="1">
                          <a:solidFill>
                            <a:schemeClr val="tx1"/>
                          </a:solidFill>
                        </a:rPr>
                        <a:t>pregunto</a:t>
                      </a:r>
                      <a:r>
                        <a:rPr lang="en-GB" sz="2000" dirty="0">
                          <a:solidFill>
                            <a:schemeClr val="tx1"/>
                          </a:solidFill>
                        </a:rPr>
                        <a:t> </a:t>
                      </a:r>
                      <a:r>
                        <a:rPr lang="en-GB" sz="2000" dirty="0" err="1">
                          <a:solidFill>
                            <a:schemeClr val="tx1"/>
                          </a:solidFill>
                        </a:rPr>
                        <a:t>qué</a:t>
                      </a:r>
                      <a:r>
                        <a:rPr lang="en-GB" sz="2000" dirty="0">
                          <a:solidFill>
                            <a:schemeClr val="tx1"/>
                          </a:solidFill>
                        </a:rPr>
                        <a:t> hora es</a:t>
                      </a:r>
                      <a:r>
                        <a:rPr lang="x-none" sz="2000" dirty="0">
                          <a:solidFill>
                            <a:schemeClr val="tx1"/>
                          </a:solidFill>
                        </a:rPr>
                        <a:t>.</a:t>
                      </a:r>
                    </a:p>
                    <a:p>
                      <a:pPr marL="457200" indent="-457200" algn="l">
                        <a:buAutoNum type="alphaLcParenR"/>
                      </a:pPr>
                      <a:r>
                        <a:rPr lang="x-none" sz="2000" dirty="0">
                          <a:solidFill>
                            <a:schemeClr val="tx1"/>
                          </a:solidFill>
                        </a:rPr>
                        <a:t>... </a:t>
                      </a:r>
                      <a:r>
                        <a:rPr lang="en-GB" sz="2000" dirty="0" err="1">
                          <a:solidFill>
                            <a:schemeClr val="tx1"/>
                          </a:solidFill>
                        </a:rPr>
                        <a:t>llave</a:t>
                      </a:r>
                      <a:r>
                        <a:rPr lang="en-GB" sz="2000" dirty="0">
                          <a:solidFill>
                            <a:schemeClr val="tx1"/>
                          </a:solidFill>
                        </a:rPr>
                        <a:t>, ¿</a:t>
                      </a:r>
                      <a:r>
                        <a:rPr lang="en-GB" sz="2000" dirty="0" err="1">
                          <a:solidFill>
                            <a:schemeClr val="tx1"/>
                          </a:solidFill>
                        </a:rPr>
                        <a:t>dónde</a:t>
                      </a:r>
                      <a:r>
                        <a:rPr lang="en-GB" sz="2000" dirty="0">
                          <a:solidFill>
                            <a:schemeClr val="tx1"/>
                          </a:solidFill>
                        </a:rPr>
                        <a:t> </a:t>
                      </a:r>
                      <a:r>
                        <a:rPr lang="en-GB" sz="2000" dirty="0" err="1">
                          <a:solidFill>
                            <a:schemeClr val="tx1"/>
                          </a:solidFill>
                        </a:rPr>
                        <a:t>está</a:t>
                      </a:r>
                      <a:r>
                        <a:rPr lang="en-GB" sz="2000" dirty="0">
                          <a:solidFill>
                            <a:schemeClr val="tx1"/>
                          </a:solidFill>
                        </a:rPr>
                        <a:t>?</a:t>
                      </a:r>
                      <a:endParaRPr lang="x-none" sz="2000" dirty="0">
                        <a:solidFill>
                          <a:schemeClr val="tx1"/>
                        </a:solidFill>
                      </a:endParaRPr>
                    </a:p>
                  </a:txBody>
                  <a:tcPr anchor="ctr"/>
                </a:tc>
                <a:extLst>
                  <a:ext uri="{0D108BD9-81ED-4DB2-BD59-A6C34878D82A}">
                    <a16:rowId xmlns:a16="http://schemas.microsoft.com/office/drawing/2014/main" val="3848512310"/>
                  </a:ext>
                </a:extLst>
              </a:tr>
            </a:tbl>
          </a:graphicData>
        </a:graphic>
      </p:graphicFrame>
      <p:sp>
        <p:nvSpPr>
          <p:cNvPr id="27" name="CuadroTexto 4">
            <a:extLst>
              <a:ext uri="{FF2B5EF4-FFF2-40B4-BE49-F238E27FC236}">
                <a16:creationId xmlns:a16="http://schemas.microsoft.com/office/drawing/2014/main" id="{51ECD30B-21DF-445C-8336-C7695B28CB3B}"/>
              </a:ext>
            </a:extLst>
          </p:cNvPr>
          <p:cNvSpPr txBox="1"/>
          <p:nvPr/>
        </p:nvSpPr>
        <p:spPr>
          <a:xfrm>
            <a:off x="147945" y="777842"/>
            <a:ext cx="434522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F0302020204030204"/>
                <a:ea typeface="+mn-ea"/>
                <a:cs typeface="+mn-cs"/>
              </a:rPr>
              <a:t>Escribe 1-10</a:t>
            </a:r>
            <a:r>
              <a:rPr kumimoji="0" lang="en-GB" sz="2200" b="1" i="0" u="none" strike="noStrike" kern="1200" cap="none" spc="0" normalizeH="0" baseline="0" noProof="0">
                <a:ln>
                  <a:noFill/>
                </a:ln>
                <a:effectLst/>
                <a:uLnTx/>
                <a:uFillTx/>
                <a:latin typeface="Century Gothic" panose="020F0302020204030204"/>
                <a:ea typeface="+mn-ea"/>
                <a:cs typeface="+mn-cs"/>
              </a:rPr>
              <a:t>, </a:t>
            </a:r>
            <a:r>
              <a:rPr kumimoji="0" lang="en-GB" sz="2200" b="1" i="1" u="none" strike="noStrike" kern="1200" cap="none" spc="0" normalizeH="0" baseline="0" noProof="0">
                <a:ln>
                  <a:noFill/>
                </a:ln>
                <a:effectLst/>
                <a:uLnTx/>
                <a:uFillTx/>
                <a:latin typeface="Century Gothic" panose="020F0302020204030204"/>
                <a:ea typeface="+mn-ea"/>
                <a:cs typeface="+mn-cs"/>
              </a:rPr>
              <a:t>a </a:t>
            </a:r>
            <a:r>
              <a:rPr kumimoji="0" lang="en-GB" sz="2200" b="1" i="0" u="none" strike="noStrike" kern="1200" cap="none" spc="0" normalizeH="0" baseline="0" noProof="0">
                <a:ln>
                  <a:noFill/>
                </a:ln>
                <a:effectLst/>
                <a:uLnTx/>
                <a:uFillTx/>
                <a:latin typeface="Century Gothic" panose="020F0302020204030204"/>
                <a:ea typeface="+mn-ea"/>
                <a:cs typeface="+mn-cs"/>
              </a:rPr>
              <a:t>o </a:t>
            </a:r>
            <a:r>
              <a:rPr kumimoji="0" lang="en-GB" sz="2200" b="1" i="1" u="none" strike="noStrike" kern="1200" cap="none" spc="0" normalizeH="0" baseline="0" noProof="0">
                <a:ln>
                  <a:noFill/>
                </a:ln>
                <a:effectLst/>
                <a:uLnTx/>
                <a:uFillTx/>
                <a:latin typeface="Century Gothic" panose="020F0302020204030204"/>
                <a:ea typeface="+mn-ea"/>
                <a:cs typeface="+mn-cs"/>
              </a:rPr>
              <a:t>b, </a:t>
            </a:r>
            <a:r>
              <a:rPr kumimoji="0" lang="en-GB" sz="2200" b="1" i="0" u="none" strike="noStrike" kern="1200" cap="none" spc="0" normalizeH="0" baseline="0" noProof="0">
                <a:ln>
                  <a:noFill/>
                </a:ln>
                <a:effectLst/>
                <a:uLnTx/>
                <a:uFillTx/>
                <a:latin typeface="Century Gothic" panose="020F0302020204030204"/>
                <a:ea typeface="+mn-ea"/>
                <a:cs typeface="+mn-cs"/>
              </a:rPr>
              <a:t>y</a:t>
            </a:r>
            <a:r>
              <a:rPr kumimoji="0" lang="en-GB" sz="2200" b="1" i="1" u="none" strike="noStrike" kern="1200" cap="none" spc="0" normalizeH="0" baseline="0" noProof="0">
                <a:ln>
                  <a:noFill/>
                </a:ln>
                <a:effectLst/>
                <a:uLnTx/>
                <a:uFillTx/>
                <a:latin typeface="Century Gothic" panose="020F0302020204030204"/>
                <a:ea typeface="+mn-ea"/>
                <a:cs typeface="+mn-cs"/>
              </a:rPr>
              <a:t> mi </a:t>
            </a:r>
            <a:r>
              <a:rPr kumimoji="0" lang="en-GB" sz="2200" b="1" i="0" u="none" strike="noStrike" kern="1200" cap="none" spc="0" normalizeH="0" baseline="0" noProof="0">
                <a:ln>
                  <a:noFill/>
                </a:ln>
                <a:effectLst/>
                <a:uLnTx/>
                <a:uFillTx/>
                <a:latin typeface="Century Gothic" panose="020F0302020204030204"/>
                <a:ea typeface="+mn-ea"/>
                <a:cs typeface="+mn-cs"/>
              </a:rPr>
              <a:t>o</a:t>
            </a:r>
            <a:r>
              <a:rPr kumimoji="0" lang="en-GB" sz="2200" b="1" i="1" u="none" strike="noStrike" kern="1200" cap="none" spc="0" normalizeH="0" baseline="0" noProof="0">
                <a:ln>
                  <a:noFill/>
                </a:ln>
                <a:effectLst/>
                <a:uLnTx/>
                <a:uFillTx/>
                <a:latin typeface="Century Gothic" panose="020F0302020204030204"/>
                <a:ea typeface="+mn-ea"/>
                <a:cs typeface="+mn-cs"/>
              </a:rPr>
              <a:t> me.</a:t>
            </a:r>
            <a:endParaRPr kumimoji="0" lang="x-none" sz="2200" b="1" i="1" u="none" strike="noStrike" kern="1200" cap="none" spc="0" normalizeH="0" baseline="0" noProof="0" dirty="0">
              <a:ln>
                <a:noFill/>
              </a:ln>
              <a:effectLst/>
              <a:uLnTx/>
              <a:uFillTx/>
              <a:latin typeface="Century Gothic" panose="020F0302020204030204"/>
              <a:ea typeface="+mn-ea"/>
              <a:cs typeface="+mn-cs"/>
            </a:endParaRPr>
          </a:p>
        </p:txBody>
      </p:sp>
      <p:sp>
        <p:nvSpPr>
          <p:cNvPr id="4" name="Rounded Rectangle 11">
            <a:extLst>
              <a:ext uri="{FF2B5EF4-FFF2-40B4-BE49-F238E27FC236}">
                <a16:creationId xmlns:a16="http://schemas.microsoft.com/office/drawing/2014/main" id="{1CC71740-44FF-3A4C-801E-59B86A75BD62}"/>
              </a:ext>
            </a:extLst>
          </p:cNvPr>
          <p:cNvSpPr/>
          <p:nvPr/>
        </p:nvSpPr>
        <p:spPr>
          <a:xfrm>
            <a:off x="10491807" y="258166"/>
            <a:ext cx="1436336"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ítulo 1">
            <a:extLst>
              <a:ext uri="{FF2B5EF4-FFF2-40B4-BE49-F238E27FC236}">
                <a16:creationId xmlns:a16="http://schemas.microsoft.com/office/drawing/2014/main" id="{699DE65B-5090-4A49-BDD4-4B31C4387100}"/>
              </a:ext>
            </a:extLst>
          </p:cNvPr>
          <p:cNvSpPr>
            <a:spLocks noGrp="1"/>
          </p:cNvSpPr>
          <p:nvPr>
            <p:ph type="title"/>
          </p:nvPr>
        </p:nvSpPr>
        <p:spPr>
          <a:xfrm>
            <a:off x="0" y="110359"/>
            <a:ext cx="2860115" cy="577029"/>
          </a:xfrm>
        </p:spPr>
        <p:txBody>
          <a:bodyPr>
            <a:normAutofit/>
          </a:bodyPr>
          <a:lstStyle/>
          <a:p>
            <a:r>
              <a:rPr lang="en-GB" sz="2000" b="1" dirty="0">
                <a:solidFill>
                  <a:schemeClr val="bg1"/>
                </a:solidFill>
              </a:rPr>
              <a:t>La </a:t>
            </a:r>
            <a:r>
              <a:rPr lang="en-GB" sz="2000" b="1" dirty="0" err="1">
                <a:solidFill>
                  <a:schemeClr val="bg1"/>
                </a:solidFill>
              </a:rPr>
              <a:t>rutina</a:t>
            </a:r>
            <a:r>
              <a:rPr lang="en-GB" sz="2000" b="1" dirty="0">
                <a:solidFill>
                  <a:schemeClr val="bg1"/>
                </a:solidFill>
              </a:rPr>
              <a:t> de Lucía</a:t>
            </a:r>
            <a:endParaRPr lang="x-none" sz="2000" b="1" dirty="0">
              <a:solidFill>
                <a:schemeClr val="bg1"/>
              </a:solidFill>
            </a:endParaRPr>
          </a:p>
        </p:txBody>
      </p:sp>
      <p:sp>
        <p:nvSpPr>
          <p:cNvPr id="5" name="CuadroTexto 4">
            <a:extLst>
              <a:ext uri="{FF2B5EF4-FFF2-40B4-BE49-F238E27FC236}">
                <a16:creationId xmlns:a16="http://schemas.microsoft.com/office/drawing/2014/main" id="{2A20777D-6E22-4D41-A619-86DF31149B8C}"/>
              </a:ext>
            </a:extLst>
          </p:cNvPr>
          <p:cNvSpPr txBox="1"/>
          <p:nvPr/>
        </p:nvSpPr>
        <p:spPr>
          <a:xfrm>
            <a:off x="2860115" y="33049"/>
            <a:ext cx="963340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F0302020204030204"/>
                <a:ea typeface="+mn-ea"/>
                <a:cs typeface="+mn-cs"/>
              </a:rPr>
              <a:t>Lucía </a:t>
            </a:r>
            <a:r>
              <a:rPr kumimoji="0" lang="en-GB" sz="2200" b="1" i="0" u="none" strike="noStrike" kern="1200" cap="none" spc="0" normalizeH="0" baseline="0" noProof="0" dirty="0" err="1">
                <a:ln>
                  <a:noFill/>
                </a:ln>
                <a:effectLst/>
                <a:uLnTx/>
                <a:uFillTx/>
                <a:latin typeface="Century Gothic" panose="020F0302020204030204"/>
                <a:ea typeface="+mn-ea"/>
                <a:cs typeface="+mn-cs"/>
              </a:rPr>
              <a:t>habla</a:t>
            </a:r>
            <a:r>
              <a:rPr kumimoji="0" lang="en-GB" sz="2200" b="1" i="0" u="none" strike="noStrike" kern="1200" cap="none" spc="0" normalizeH="0" baseline="0" noProof="0" dirty="0">
                <a:ln>
                  <a:noFill/>
                </a:ln>
                <a:effectLst/>
                <a:uLnTx/>
                <a:uFillTx/>
                <a:latin typeface="Century Gothic" panose="020F0302020204030204"/>
                <a:ea typeface="+mn-ea"/>
                <a:cs typeface="+mn-cs"/>
              </a:rPr>
              <a:t> con Diego </a:t>
            </a:r>
            <a:r>
              <a:rPr lang="en-GB" sz="2200" b="1" dirty="0">
                <a:latin typeface="Century Gothic" panose="020F0302020204030204"/>
              </a:rPr>
              <a:t>antes de </a:t>
            </a:r>
            <a:r>
              <a:rPr lang="en-GB" sz="2200" b="1" dirty="0" err="1">
                <a:latin typeface="Century Gothic" panose="020F0302020204030204"/>
              </a:rPr>
              <a:t>salir</a:t>
            </a:r>
            <a:r>
              <a:rPr lang="en-GB" sz="2200" b="1" dirty="0">
                <a:latin typeface="Century Gothic" panose="020F0302020204030204"/>
              </a:rPr>
              <a:t> de la casa. </a:t>
            </a:r>
            <a:endParaRPr kumimoji="0" lang="x-none" sz="2200" b="1" i="0" u="none" strike="noStrike" kern="1200" cap="none" spc="0" normalizeH="0" baseline="0" noProof="0" dirty="0">
              <a:ln>
                <a:noFill/>
              </a:ln>
              <a:effectLst/>
              <a:uLnTx/>
              <a:uFillTx/>
              <a:latin typeface="Century Gothic" panose="020F0302020204030204"/>
              <a:ea typeface="+mn-ea"/>
              <a:cs typeface="+mn-cs"/>
            </a:endParaRPr>
          </a:p>
        </p:txBody>
      </p:sp>
      <p:graphicFrame>
        <p:nvGraphicFramePr>
          <p:cNvPr id="7" name="Tabla 6">
            <a:extLst>
              <a:ext uri="{FF2B5EF4-FFF2-40B4-BE49-F238E27FC236}">
                <a16:creationId xmlns:a16="http://schemas.microsoft.com/office/drawing/2014/main" id="{33894222-B8CD-D640-BFCC-DA7038A3B164}"/>
              </a:ext>
            </a:extLst>
          </p:cNvPr>
          <p:cNvGraphicFramePr>
            <a:graphicFrameLocks noGrp="1"/>
          </p:cNvGraphicFramePr>
          <p:nvPr>
            <p:extLst>
              <p:ext uri="{D42A27DB-BD31-4B8C-83A1-F6EECF244321}">
                <p14:modId xmlns:p14="http://schemas.microsoft.com/office/powerpoint/2010/main" val="2133545653"/>
              </p:ext>
            </p:extLst>
          </p:nvPr>
        </p:nvGraphicFramePr>
        <p:xfrm>
          <a:off x="263857" y="2065931"/>
          <a:ext cx="5693935" cy="3217459"/>
        </p:xfrm>
        <a:graphic>
          <a:graphicData uri="http://schemas.openxmlformats.org/drawingml/2006/table">
            <a:tbl>
              <a:tblPr firstRow="1" bandRow="1">
                <a:tableStyleId>{5DA37D80-6434-44D0-A028-1B22A696006F}</a:tableStyleId>
              </a:tblPr>
              <a:tblGrid>
                <a:gridCol w="602889">
                  <a:extLst>
                    <a:ext uri="{9D8B030D-6E8A-4147-A177-3AD203B41FA5}">
                      <a16:colId xmlns:a16="http://schemas.microsoft.com/office/drawing/2014/main" val="3373404141"/>
                    </a:ext>
                  </a:extLst>
                </a:gridCol>
                <a:gridCol w="5091046">
                  <a:extLst>
                    <a:ext uri="{9D8B030D-6E8A-4147-A177-3AD203B41FA5}">
                      <a16:colId xmlns:a16="http://schemas.microsoft.com/office/drawing/2014/main" val="1836302954"/>
                    </a:ext>
                  </a:extLst>
                </a:gridCol>
              </a:tblGrid>
              <a:tr h="757162">
                <a:tc>
                  <a:txBody>
                    <a:bodyPr/>
                    <a:lstStyle/>
                    <a:p>
                      <a:endParaRPr lang="x-none" dirty="0"/>
                    </a:p>
                  </a:txBody>
                  <a:tcPr/>
                </a:tc>
                <a:tc>
                  <a:txBody>
                    <a:bodyPr/>
                    <a:lstStyle/>
                    <a:p>
                      <a:pPr algn="ctr"/>
                      <a:r>
                        <a:rPr lang="x-none" sz="2000" b="1" dirty="0">
                          <a:solidFill>
                            <a:schemeClr val="tx1"/>
                          </a:solidFill>
                        </a:rPr>
                        <a:t>¿Cuál es la opción correcta?</a:t>
                      </a:r>
                    </a:p>
                  </a:txBody>
                  <a:tcPr anchor="ctr"/>
                </a:tc>
                <a:extLst>
                  <a:ext uri="{0D108BD9-81ED-4DB2-BD59-A6C34878D82A}">
                    <a16:rowId xmlns:a16="http://schemas.microsoft.com/office/drawing/2014/main" val="2827145701"/>
                  </a:ext>
                </a:extLst>
              </a:tr>
              <a:tr h="820099">
                <a:tc>
                  <a:txBody>
                    <a:bodyPr/>
                    <a:lstStyle/>
                    <a:p>
                      <a:endParaRPr lang="x-none" dirty="0"/>
                    </a:p>
                  </a:txBody>
                  <a:tcPr/>
                </a:tc>
                <a:tc>
                  <a:txBody>
                    <a:bodyPr/>
                    <a:lstStyle/>
                    <a:p>
                      <a:pPr marL="457200" indent="-457200" algn="l">
                        <a:buAutoNum type="alphaLcParenR"/>
                      </a:pPr>
                      <a:r>
                        <a:rPr lang="en-GB" sz="2000" dirty="0">
                          <a:solidFill>
                            <a:schemeClr val="tx1"/>
                          </a:solidFill>
                        </a:rPr>
                        <a:t>…</a:t>
                      </a:r>
                      <a:r>
                        <a:rPr lang="en-GB" sz="2000" dirty="0" err="1">
                          <a:solidFill>
                            <a:schemeClr val="tx1"/>
                          </a:solidFill>
                        </a:rPr>
                        <a:t>reloj</a:t>
                      </a:r>
                      <a:r>
                        <a:rPr lang="en-GB" sz="2000" dirty="0">
                          <a:solidFill>
                            <a:schemeClr val="tx1"/>
                          </a:solidFill>
                        </a:rPr>
                        <a:t> dice que son las </a:t>
                      </a:r>
                      <a:r>
                        <a:rPr lang="en-GB" sz="2000" dirty="0" err="1">
                          <a:solidFill>
                            <a:schemeClr val="tx1"/>
                          </a:solidFill>
                        </a:rPr>
                        <a:t>ocho</a:t>
                      </a:r>
                      <a:r>
                        <a:rPr lang="en-GB" sz="2000" dirty="0">
                          <a:solidFill>
                            <a:schemeClr val="tx1"/>
                          </a:solidFill>
                        </a:rPr>
                        <a:t>.</a:t>
                      </a:r>
                      <a:endParaRPr lang="x-none" sz="2000" dirty="0">
                        <a:solidFill>
                          <a:schemeClr val="tx1"/>
                        </a:solidFill>
                      </a:endParaRPr>
                    </a:p>
                    <a:p>
                      <a:pPr algn="l"/>
                      <a:r>
                        <a:rPr lang="x-none" sz="2000" dirty="0">
                          <a:solidFill>
                            <a:schemeClr val="tx1"/>
                          </a:solidFill>
                        </a:rPr>
                        <a:t>b) </a:t>
                      </a:r>
                      <a:r>
                        <a:rPr lang="en-GB" sz="2000" dirty="0">
                          <a:solidFill>
                            <a:schemeClr val="tx1"/>
                          </a:solidFill>
                        </a:rPr>
                        <a:t>  </a:t>
                      </a:r>
                      <a:r>
                        <a:rPr lang="x-none" sz="2000" dirty="0">
                          <a:solidFill>
                            <a:schemeClr val="tx1"/>
                          </a:solidFill>
                        </a:rPr>
                        <a:t>... </a:t>
                      </a:r>
                      <a:r>
                        <a:rPr lang="en-GB" sz="2000" dirty="0" err="1">
                          <a:solidFill>
                            <a:schemeClr val="tx1"/>
                          </a:solidFill>
                        </a:rPr>
                        <a:t>despierto</a:t>
                      </a:r>
                      <a:r>
                        <a:rPr lang="x-none" sz="2000" dirty="0">
                          <a:solidFill>
                            <a:schemeClr val="tx1"/>
                          </a:solidFill>
                        </a:rPr>
                        <a:t> </a:t>
                      </a:r>
                      <a:r>
                        <a:rPr lang="en-GB" sz="2000" dirty="0">
                          <a:solidFill>
                            <a:schemeClr val="tx1"/>
                          </a:solidFill>
                        </a:rPr>
                        <a:t>a las </a:t>
                      </a:r>
                      <a:r>
                        <a:rPr lang="en-GB" sz="2000" dirty="0" err="1">
                          <a:solidFill>
                            <a:schemeClr val="tx1"/>
                          </a:solidFill>
                        </a:rPr>
                        <a:t>ocho</a:t>
                      </a:r>
                      <a:r>
                        <a:rPr lang="en-GB" sz="2000" dirty="0">
                          <a:solidFill>
                            <a:schemeClr val="tx1"/>
                          </a:solidFill>
                        </a:rPr>
                        <a:t>.</a:t>
                      </a:r>
                      <a:endParaRPr lang="x-none" sz="2000" dirty="0">
                        <a:solidFill>
                          <a:schemeClr val="tx1"/>
                        </a:solidFill>
                      </a:endParaRPr>
                    </a:p>
                  </a:txBody>
                  <a:tcPr anchor="ctr"/>
                </a:tc>
                <a:extLst>
                  <a:ext uri="{0D108BD9-81ED-4DB2-BD59-A6C34878D82A}">
                    <a16:rowId xmlns:a16="http://schemas.microsoft.com/office/drawing/2014/main" val="1500653463"/>
                  </a:ext>
                </a:extLst>
              </a:tr>
              <a:tr h="820099">
                <a:tc>
                  <a:txBody>
                    <a:bodyPr/>
                    <a:lstStyle/>
                    <a:p>
                      <a:endParaRPr lang="x-none"/>
                    </a:p>
                  </a:txBody>
                  <a:tcPr/>
                </a:tc>
                <a:tc>
                  <a:txBody>
                    <a:bodyPr/>
                    <a:lstStyle/>
                    <a:p>
                      <a:pPr marL="457200" indent="-457200" algn="l">
                        <a:buAutoNum type="alphaLcParenR"/>
                      </a:pPr>
                      <a:r>
                        <a:rPr lang="x-none" sz="2000" dirty="0">
                          <a:solidFill>
                            <a:schemeClr val="tx1"/>
                          </a:solidFill>
                        </a:rPr>
                        <a:t>... </a:t>
                      </a:r>
                      <a:r>
                        <a:rPr lang="en-GB" sz="2000" dirty="0" err="1">
                          <a:solidFill>
                            <a:schemeClr val="tx1"/>
                          </a:solidFill>
                        </a:rPr>
                        <a:t>levanto</a:t>
                      </a:r>
                      <a:r>
                        <a:rPr lang="en-GB" sz="2000" dirty="0">
                          <a:solidFill>
                            <a:schemeClr val="tx1"/>
                          </a:solidFill>
                        </a:rPr>
                        <a:t> </a:t>
                      </a:r>
                      <a:r>
                        <a:rPr lang="en-GB" sz="2000" dirty="0" err="1">
                          <a:solidFill>
                            <a:schemeClr val="tx1"/>
                          </a:solidFill>
                        </a:rPr>
                        <a:t>ahora</a:t>
                      </a:r>
                      <a:r>
                        <a:rPr lang="x-none" sz="2000" dirty="0">
                          <a:solidFill>
                            <a:schemeClr val="tx1"/>
                          </a:solidFill>
                        </a:rPr>
                        <a:t>.</a:t>
                      </a:r>
                      <a:endParaRPr lang="en-GB" sz="2000" dirty="0">
                        <a:solidFill>
                          <a:schemeClr val="tx1"/>
                        </a:solidFill>
                      </a:endParaRPr>
                    </a:p>
                    <a:p>
                      <a:pPr marL="457200" indent="-457200" algn="l">
                        <a:buFont typeface="+mj-lt"/>
                        <a:buAutoNum type="alphaLcParenR"/>
                      </a:pPr>
                      <a:r>
                        <a:rPr lang="en-GB" sz="2000" dirty="0">
                          <a:solidFill>
                            <a:schemeClr val="tx1"/>
                          </a:solidFill>
                        </a:rPr>
                        <a:t>… </a:t>
                      </a:r>
                      <a:r>
                        <a:rPr lang="en-GB" sz="2000" dirty="0" err="1">
                          <a:solidFill>
                            <a:schemeClr val="tx1"/>
                          </a:solidFill>
                        </a:rPr>
                        <a:t>móvil</a:t>
                      </a:r>
                      <a:r>
                        <a:rPr lang="en-GB" sz="2000" dirty="0">
                          <a:solidFill>
                            <a:schemeClr val="tx1"/>
                          </a:solidFill>
                        </a:rPr>
                        <a:t> </a:t>
                      </a:r>
                      <a:r>
                        <a:rPr lang="en-GB" sz="2000" dirty="0" err="1">
                          <a:solidFill>
                            <a:schemeClr val="tx1"/>
                          </a:solidFill>
                        </a:rPr>
                        <a:t>está</a:t>
                      </a:r>
                      <a:r>
                        <a:rPr lang="en-GB" sz="2000" dirty="0">
                          <a:solidFill>
                            <a:schemeClr val="tx1"/>
                          </a:solidFill>
                        </a:rPr>
                        <a:t> </a:t>
                      </a:r>
                      <a:r>
                        <a:rPr lang="en-GB" sz="2000" dirty="0" err="1">
                          <a:solidFill>
                            <a:schemeClr val="tx1"/>
                          </a:solidFill>
                        </a:rPr>
                        <a:t>debajo</a:t>
                      </a:r>
                      <a:r>
                        <a:rPr lang="en-GB" sz="2000" dirty="0">
                          <a:solidFill>
                            <a:schemeClr val="tx1"/>
                          </a:solidFill>
                        </a:rPr>
                        <a:t> la </a:t>
                      </a:r>
                      <a:r>
                        <a:rPr lang="en-GB" sz="2000" dirty="0" err="1">
                          <a:solidFill>
                            <a:schemeClr val="tx1"/>
                          </a:solidFill>
                        </a:rPr>
                        <a:t>cama</a:t>
                      </a:r>
                      <a:r>
                        <a:rPr lang="en-GB" sz="2000" dirty="0">
                          <a:solidFill>
                            <a:schemeClr val="tx1"/>
                          </a:solidFill>
                        </a:rPr>
                        <a:t>. </a:t>
                      </a:r>
                      <a:endParaRPr lang="x-none" sz="2000" dirty="0">
                        <a:solidFill>
                          <a:schemeClr val="tx1"/>
                        </a:solidFill>
                      </a:endParaRPr>
                    </a:p>
                  </a:txBody>
                  <a:tcPr anchor="ctr"/>
                </a:tc>
                <a:extLst>
                  <a:ext uri="{0D108BD9-81ED-4DB2-BD59-A6C34878D82A}">
                    <a16:rowId xmlns:a16="http://schemas.microsoft.com/office/drawing/2014/main" val="208298895"/>
                  </a:ext>
                </a:extLst>
              </a:tr>
              <a:tr h="820099">
                <a:tc>
                  <a:txBody>
                    <a:bodyPr/>
                    <a:lstStyle/>
                    <a:p>
                      <a:endParaRPr lang="x-none"/>
                    </a:p>
                  </a:txBody>
                  <a:tcPr/>
                </a:tc>
                <a:tc>
                  <a:txBody>
                    <a:bodyPr/>
                    <a:lstStyle/>
                    <a:p>
                      <a:pPr marL="457200" indent="-457200" algn="l">
                        <a:buAutoNum type="alphaLcParenR"/>
                      </a:pPr>
                      <a:r>
                        <a:rPr lang="en-GB" sz="2000" dirty="0">
                          <a:solidFill>
                            <a:schemeClr val="tx1"/>
                          </a:solidFill>
                        </a:rPr>
                        <a:t>…</a:t>
                      </a:r>
                      <a:r>
                        <a:rPr lang="en-GB" sz="2000" dirty="0" err="1">
                          <a:solidFill>
                            <a:schemeClr val="tx1"/>
                          </a:solidFill>
                        </a:rPr>
                        <a:t>hermano</a:t>
                      </a:r>
                      <a:r>
                        <a:rPr lang="en-GB" sz="2000" dirty="0">
                          <a:solidFill>
                            <a:schemeClr val="tx1"/>
                          </a:solidFill>
                        </a:rPr>
                        <a:t> </a:t>
                      </a:r>
                      <a:r>
                        <a:rPr lang="en-GB" sz="2000" dirty="0" err="1">
                          <a:solidFill>
                            <a:schemeClr val="tx1"/>
                          </a:solidFill>
                        </a:rPr>
                        <a:t>está</a:t>
                      </a:r>
                      <a:r>
                        <a:rPr lang="en-GB" sz="2000" dirty="0">
                          <a:solidFill>
                            <a:schemeClr val="tx1"/>
                          </a:solidFill>
                        </a:rPr>
                        <a:t> </a:t>
                      </a:r>
                      <a:r>
                        <a:rPr lang="en-GB" sz="2000" dirty="0" err="1">
                          <a:solidFill>
                            <a:schemeClr val="tx1"/>
                          </a:solidFill>
                        </a:rPr>
                        <a:t>en</a:t>
                      </a:r>
                      <a:r>
                        <a:rPr lang="en-GB" sz="2000" dirty="0">
                          <a:solidFill>
                            <a:schemeClr val="tx1"/>
                          </a:solidFill>
                        </a:rPr>
                        <a:t> la </a:t>
                      </a:r>
                      <a:r>
                        <a:rPr lang="en-GB" sz="2000" dirty="0" err="1">
                          <a:solidFill>
                            <a:schemeClr val="tx1"/>
                          </a:solidFill>
                        </a:rPr>
                        <a:t>cocina</a:t>
                      </a:r>
                      <a:r>
                        <a:rPr lang="en-GB" sz="2000" dirty="0">
                          <a:solidFill>
                            <a:schemeClr val="tx1"/>
                          </a:solidFill>
                        </a:rPr>
                        <a:t>.</a:t>
                      </a:r>
                    </a:p>
                    <a:p>
                      <a:pPr marL="457200" indent="-457200" algn="l">
                        <a:buAutoNum type="alphaLcParenR"/>
                      </a:pPr>
                      <a:r>
                        <a:rPr lang="x-none" sz="2000" dirty="0">
                          <a:solidFill>
                            <a:schemeClr val="tx1"/>
                          </a:solidFill>
                        </a:rPr>
                        <a:t>... </a:t>
                      </a:r>
                      <a:r>
                        <a:rPr lang="en-GB" sz="2000" dirty="0" err="1">
                          <a:solidFill>
                            <a:schemeClr val="tx1"/>
                          </a:solidFill>
                        </a:rPr>
                        <a:t>preparo</a:t>
                      </a:r>
                      <a:r>
                        <a:rPr lang="en-GB" sz="2000" dirty="0">
                          <a:solidFill>
                            <a:schemeClr val="tx1"/>
                          </a:solidFill>
                        </a:rPr>
                        <a:t> un café.</a:t>
                      </a:r>
                      <a:endParaRPr lang="x-none" sz="2000" dirty="0">
                        <a:solidFill>
                          <a:schemeClr val="tx1"/>
                        </a:solidFill>
                      </a:endParaRPr>
                    </a:p>
                  </a:txBody>
                  <a:tcPr anchor="ctr"/>
                </a:tc>
                <a:extLst>
                  <a:ext uri="{0D108BD9-81ED-4DB2-BD59-A6C34878D82A}">
                    <a16:rowId xmlns:a16="http://schemas.microsoft.com/office/drawing/2014/main" val="3848512310"/>
                  </a:ext>
                </a:extLst>
              </a:tr>
            </a:tbl>
          </a:graphicData>
        </a:graphic>
      </p:graphicFrame>
      <p:sp>
        <p:nvSpPr>
          <p:cNvPr id="8" name="Action Button: Custom 20">
            <a:hlinkClick r:id="" action="ppaction://noaction" highlightClick="1">
              <a:snd r:embed="rId3" name="Mi.wav"/>
            </a:hlinkClick>
            <a:extLst>
              <a:ext uri="{FF2B5EF4-FFF2-40B4-BE49-F238E27FC236}">
                <a16:creationId xmlns:a16="http://schemas.microsoft.com/office/drawing/2014/main" id="{A76103A9-8866-A544-8C09-CAF16FF2D49D}"/>
              </a:ext>
            </a:extLst>
          </p:cNvPr>
          <p:cNvSpPr/>
          <p:nvPr/>
        </p:nvSpPr>
        <p:spPr>
          <a:xfrm>
            <a:off x="392244" y="3013563"/>
            <a:ext cx="409064" cy="414959"/>
          </a:xfrm>
          <a:prstGeom prst="actionButtonBlank">
            <a:avLst/>
          </a:prstGeom>
          <a:solidFill>
            <a:schemeClr val="accent4">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9" name="Action Button: Custom 20">
            <a:hlinkClick r:id="" action="ppaction://noaction" highlightClick="1">
              <a:snd r:embed="rId4" name="me...wav"/>
            </a:hlinkClick>
            <a:extLst>
              <a:ext uri="{FF2B5EF4-FFF2-40B4-BE49-F238E27FC236}">
                <a16:creationId xmlns:a16="http://schemas.microsoft.com/office/drawing/2014/main" id="{F56D27E2-3DAE-9A4A-B9A4-AB02267927F1}"/>
              </a:ext>
            </a:extLst>
          </p:cNvPr>
          <p:cNvSpPr/>
          <p:nvPr/>
        </p:nvSpPr>
        <p:spPr>
          <a:xfrm>
            <a:off x="376853" y="3829735"/>
            <a:ext cx="409064" cy="414959"/>
          </a:xfrm>
          <a:prstGeom prst="actionButtonBlank">
            <a:avLst/>
          </a:prstGeom>
          <a:solidFill>
            <a:schemeClr val="accent4">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0" name="Action Button: Custom 20">
            <a:hlinkClick r:id="" action="ppaction://noaction" highlightClick="1">
              <a:snd r:embed="rId5" name="mi...wav"/>
            </a:hlinkClick>
            <a:extLst>
              <a:ext uri="{FF2B5EF4-FFF2-40B4-BE49-F238E27FC236}">
                <a16:creationId xmlns:a16="http://schemas.microsoft.com/office/drawing/2014/main" id="{9F566B3A-A841-6548-896E-CFB202C0389D}"/>
              </a:ext>
            </a:extLst>
          </p:cNvPr>
          <p:cNvSpPr/>
          <p:nvPr/>
        </p:nvSpPr>
        <p:spPr>
          <a:xfrm>
            <a:off x="368158" y="4649664"/>
            <a:ext cx="409064" cy="414959"/>
          </a:xfrm>
          <a:prstGeom prst="actionButtonBlank">
            <a:avLst/>
          </a:prstGeom>
          <a:solidFill>
            <a:schemeClr val="accent4">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2" name="Action Button: Custom 20">
            <a:hlinkClick r:id="" action="ppaction://noaction" highlightClick="1">
              <a:snd r:embed="rId4" name="me...wav"/>
            </a:hlinkClick>
            <a:extLst>
              <a:ext uri="{FF2B5EF4-FFF2-40B4-BE49-F238E27FC236}">
                <a16:creationId xmlns:a16="http://schemas.microsoft.com/office/drawing/2014/main" id="{DB2E2216-897C-AA44-A5E8-7B362CFC9C96}"/>
              </a:ext>
            </a:extLst>
          </p:cNvPr>
          <p:cNvSpPr/>
          <p:nvPr/>
        </p:nvSpPr>
        <p:spPr>
          <a:xfrm>
            <a:off x="6184707" y="3761893"/>
            <a:ext cx="409064" cy="414959"/>
          </a:xfrm>
          <a:prstGeom prst="actionButtonBlank">
            <a:avLst/>
          </a:prstGeom>
          <a:solidFill>
            <a:schemeClr val="accent4">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49" name="Anillo 48">
            <a:extLst>
              <a:ext uri="{FF2B5EF4-FFF2-40B4-BE49-F238E27FC236}">
                <a16:creationId xmlns:a16="http://schemas.microsoft.com/office/drawing/2014/main" id="{BC688F44-5AE0-BD45-BAEA-72D2D3EAE8D8}"/>
              </a:ext>
            </a:extLst>
          </p:cNvPr>
          <p:cNvSpPr/>
          <p:nvPr/>
        </p:nvSpPr>
        <p:spPr>
          <a:xfrm>
            <a:off x="734983" y="2833415"/>
            <a:ext cx="654698" cy="419724"/>
          </a:xfrm>
          <a:prstGeom prst="donut">
            <a:avLst>
              <a:gd name="adj" fmla="val 9131"/>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51" name="Anillo 50">
            <a:extLst>
              <a:ext uri="{FF2B5EF4-FFF2-40B4-BE49-F238E27FC236}">
                <a16:creationId xmlns:a16="http://schemas.microsoft.com/office/drawing/2014/main" id="{4D2417B5-A821-FB40-9C0C-AE6ECFF374E7}"/>
              </a:ext>
            </a:extLst>
          </p:cNvPr>
          <p:cNvSpPr/>
          <p:nvPr/>
        </p:nvSpPr>
        <p:spPr>
          <a:xfrm>
            <a:off x="763000" y="3659112"/>
            <a:ext cx="654698" cy="419724"/>
          </a:xfrm>
          <a:prstGeom prst="donut">
            <a:avLst>
              <a:gd name="adj" fmla="val 9131"/>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52" name="Anillo 51">
            <a:extLst>
              <a:ext uri="{FF2B5EF4-FFF2-40B4-BE49-F238E27FC236}">
                <a16:creationId xmlns:a16="http://schemas.microsoft.com/office/drawing/2014/main" id="{1CEC0490-9907-2242-9B03-C565F093255C}"/>
              </a:ext>
            </a:extLst>
          </p:cNvPr>
          <p:cNvSpPr/>
          <p:nvPr/>
        </p:nvSpPr>
        <p:spPr>
          <a:xfrm>
            <a:off x="753876" y="4512962"/>
            <a:ext cx="654698" cy="419724"/>
          </a:xfrm>
          <a:prstGeom prst="donut">
            <a:avLst>
              <a:gd name="adj" fmla="val 9131"/>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53" name="Anillo 52">
            <a:extLst>
              <a:ext uri="{FF2B5EF4-FFF2-40B4-BE49-F238E27FC236}">
                <a16:creationId xmlns:a16="http://schemas.microsoft.com/office/drawing/2014/main" id="{CFFE7ECF-88BA-D649-9C07-EE4659C0864E}"/>
              </a:ext>
            </a:extLst>
          </p:cNvPr>
          <p:cNvSpPr/>
          <p:nvPr/>
        </p:nvSpPr>
        <p:spPr>
          <a:xfrm>
            <a:off x="6573483" y="3211940"/>
            <a:ext cx="654698" cy="419724"/>
          </a:xfrm>
          <a:prstGeom prst="donut">
            <a:avLst>
              <a:gd name="adj" fmla="val 9131"/>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54" name="Anillo 53">
            <a:extLst>
              <a:ext uri="{FF2B5EF4-FFF2-40B4-BE49-F238E27FC236}">
                <a16:creationId xmlns:a16="http://schemas.microsoft.com/office/drawing/2014/main" id="{A9D1D971-74B6-7E43-AF97-4CAB2632DADD}"/>
              </a:ext>
            </a:extLst>
          </p:cNvPr>
          <p:cNvSpPr/>
          <p:nvPr/>
        </p:nvSpPr>
        <p:spPr>
          <a:xfrm>
            <a:off x="6582178" y="3718735"/>
            <a:ext cx="654698" cy="419724"/>
          </a:xfrm>
          <a:prstGeom prst="donut">
            <a:avLst>
              <a:gd name="adj" fmla="val 9131"/>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63" name="Anillo 62">
            <a:extLst>
              <a:ext uri="{FF2B5EF4-FFF2-40B4-BE49-F238E27FC236}">
                <a16:creationId xmlns:a16="http://schemas.microsoft.com/office/drawing/2014/main" id="{CD65176D-9FEF-D44C-8553-41C832497DDA}"/>
              </a:ext>
            </a:extLst>
          </p:cNvPr>
          <p:cNvSpPr/>
          <p:nvPr/>
        </p:nvSpPr>
        <p:spPr>
          <a:xfrm>
            <a:off x="6611150" y="4882970"/>
            <a:ext cx="654698" cy="419724"/>
          </a:xfrm>
          <a:prstGeom prst="donut">
            <a:avLst>
              <a:gd name="adj" fmla="val 9131"/>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29" name="Action Button: Custom 20">
            <a:hlinkClick r:id="" action="ppaction://noaction" highlightClick="1">
              <a:snd r:embed="rId5" name="mi...wav"/>
            </a:hlinkClick>
            <a:extLst>
              <a:ext uri="{FF2B5EF4-FFF2-40B4-BE49-F238E27FC236}">
                <a16:creationId xmlns:a16="http://schemas.microsoft.com/office/drawing/2014/main" id="{9F566B3A-A841-6548-896E-CFB202C0389D}"/>
              </a:ext>
            </a:extLst>
          </p:cNvPr>
          <p:cNvSpPr/>
          <p:nvPr/>
        </p:nvSpPr>
        <p:spPr>
          <a:xfrm>
            <a:off x="6186410" y="4631473"/>
            <a:ext cx="409064" cy="41495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30" name="Action Button: Custom 20">
            <a:hlinkClick r:id="" action="ppaction://noaction" highlightClick="1">
              <a:snd r:embed="rId6" name="¿me...wav"/>
            </a:hlinkClick>
            <a:extLst>
              <a:ext uri="{FF2B5EF4-FFF2-40B4-BE49-F238E27FC236}">
                <a16:creationId xmlns:a16="http://schemas.microsoft.com/office/drawing/2014/main" id="{A76103A9-8866-A544-8C09-CAF16FF2D49D}"/>
              </a:ext>
            </a:extLst>
          </p:cNvPr>
          <p:cNvSpPr/>
          <p:nvPr/>
        </p:nvSpPr>
        <p:spPr>
          <a:xfrm>
            <a:off x="6176012" y="2958278"/>
            <a:ext cx="409064" cy="414959"/>
          </a:xfrm>
          <a:prstGeom prst="actionButtonBlank">
            <a:avLst/>
          </a:prstGeom>
          <a:solidFill>
            <a:schemeClr val="accent4">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latin typeface="Century Gothic" panose="020B0502020202020204" pitchFamily="34" charset="0"/>
              </a:rPr>
              <a:t>4</a:t>
            </a:r>
            <a:endParaRPr lang="en-GB" sz="2000" b="1" dirty="0">
              <a:solidFill>
                <a:schemeClr val="tx1"/>
              </a:solidFill>
              <a:latin typeface="Century Gothic" panose="020B0502020202020204" pitchFamily="34" charset="0"/>
            </a:endParaRP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19875" y="458625"/>
            <a:ext cx="889000" cy="889000"/>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62324" y="435038"/>
            <a:ext cx="1027274" cy="1027274"/>
          </a:xfrm>
          <a:prstGeom prst="rect">
            <a:avLst/>
          </a:prstGeom>
        </p:spPr>
      </p:pic>
      <p:sp>
        <p:nvSpPr>
          <p:cNvPr id="34" name="TextBox 33">
            <a:extLst>
              <a:ext uri="{FF2B5EF4-FFF2-40B4-BE49-F238E27FC236}">
                <a16:creationId xmlns:a16="http://schemas.microsoft.com/office/drawing/2014/main" id="{67382B3C-F3AB-4373-B718-BA49BB2E975F}"/>
              </a:ext>
            </a:extLst>
          </p:cNvPr>
          <p:cNvSpPr txBox="1"/>
          <p:nvPr/>
        </p:nvSpPr>
        <p:spPr>
          <a:xfrm>
            <a:off x="10440332" y="273959"/>
            <a:ext cx="153928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escuchar</a:t>
            </a:r>
            <a:endParaRPr kumimoji="0" lang="en-GB" sz="1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0157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1" grpId="0" animBg="1"/>
      <p:bldP spid="52" grpId="0" animBg="1"/>
      <p:bldP spid="53" grpId="0" animBg="1"/>
      <p:bldP spid="54" grpId="0" animBg="1"/>
      <p:bldP spid="6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628571" cy="647577"/>
          </a:xfrm>
        </p:spPr>
        <p:txBody>
          <a:bodyPr>
            <a:normAutofit/>
          </a:bodyPr>
          <a:lstStyle/>
          <a:p>
            <a:r>
              <a:rPr lang="en-GB" sz="2800" b="1">
                <a:solidFill>
                  <a:schemeClr val="bg1"/>
                </a:solidFill>
              </a:rPr>
              <a:t>Mi día ayer y hoy </a:t>
            </a:r>
            <a:endParaRPr lang="en-GB" sz="28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C8C77C08-5026-0447-B022-A3A477524218}"/>
              </a:ext>
            </a:extLst>
          </p:cNvPr>
          <p:cNvSpPr txBox="1"/>
          <p:nvPr/>
        </p:nvSpPr>
        <p:spPr>
          <a:xfrm>
            <a:off x="3628571" y="-19295"/>
            <a:ext cx="7844012" cy="110799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panose="020F0302020204030204"/>
                <a:ea typeface="+mn-ea"/>
                <a:cs typeface="+mn-cs"/>
              </a:rPr>
              <a:t>Persona</a:t>
            </a:r>
            <a:r>
              <a:rPr kumimoji="0" lang="en-US" sz="2200" b="0" i="0" u="none" strike="noStrike" kern="1200" cap="none" spc="0" normalizeH="0" noProof="0" dirty="0">
                <a:ln>
                  <a:noFill/>
                </a:ln>
                <a:effectLst/>
                <a:uLnTx/>
                <a:uFillTx/>
                <a:latin typeface="Century Gothic" panose="020F0302020204030204"/>
                <a:ea typeface="+mn-ea"/>
                <a:cs typeface="+mn-cs"/>
              </a:rPr>
              <a:t> A lee </a:t>
            </a:r>
            <a:r>
              <a:rPr kumimoji="0" lang="en-US" sz="2200" b="0" i="0" u="none" strike="noStrike" kern="1200" cap="none" spc="0" normalizeH="0" noProof="0" dirty="0" err="1">
                <a:ln>
                  <a:noFill/>
                </a:ln>
                <a:effectLst/>
                <a:uLnTx/>
                <a:uFillTx/>
                <a:latin typeface="Century Gothic" panose="020F0302020204030204"/>
                <a:ea typeface="+mn-ea"/>
                <a:cs typeface="+mn-cs"/>
              </a:rPr>
              <a:t>su</a:t>
            </a:r>
            <a:r>
              <a:rPr kumimoji="0" lang="en-US" sz="2200" b="0" i="0" u="none" strike="noStrike" kern="1200" cap="none" spc="0" normalizeH="0" noProof="0" dirty="0">
                <a:ln>
                  <a:noFill/>
                </a:ln>
                <a:effectLst/>
                <a:uLnTx/>
                <a:uFillTx/>
                <a:latin typeface="Century Gothic" panose="020F0302020204030204"/>
                <a:ea typeface="+mn-ea"/>
                <a:cs typeface="+mn-cs"/>
              </a:rPr>
              <a:t> </a:t>
            </a:r>
            <a:r>
              <a:rPr kumimoji="0" lang="en-US" sz="2200" b="0" i="0" u="none" strike="noStrike" kern="1200" cap="none" spc="0" normalizeH="0" noProof="0" dirty="0" err="1">
                <a:ln>
                  <a:noFill/>
                </a:ln>
                <a:effectLst/>
                <a:uLnTx/>
                <a:uFillTx/>
                <a:latin typeface="Century Gothic" panose="020F0302020204030204"/>
                <a:ea typeface="+mn-ea"/>
                <a:cs typeface="+mn-cs"/>
              </a:rPr>
              <a:t>versión</a:t>
            </a:r>
            <a:r>
              <a:rPr kumimoji="0" lang="en-US" sz="2200" b="0" i="0" u="none" strike="noStrike" kern="1200" cap="none" spc="0" normalizeH="0" noProof="0" dirty="0">
                <a:ln>
                  <a:noFill/>
                </a:ln>
                <a:effectLst/>
                <a:uLnTx/>
                <a:uFillTx/>
                <a:latin typeface="Century Gothic" panose="020F0302020204030204"/>
                <a:ea typeface="+mn-ea"/>
                <a:cs typeface="+mn-cs"/>
              </a:rPr>
              <a:t> del </a:t>
            </a:r>
            <a:r>
              <a:rPr kumimoji="0" lang="en-US" sz="2200" b="0" i="0" u="none" strike="noStrike" kern="1200" cap="none" spc="0" normalizeH="0" noProof="0" dirty="0" err="1">
                <a:ln>
                  <a:noFill/>
                </a:ln>
                <a:effectLst/>
                <a:uLnTx/>
                <a:uFillTx/>
                <a:latin typeface="Century Gothic" panose="020F0302020204030204"/>
                <a:ea typeface="+mn-ea"/>
                <a:cs typeface="+mn-cs"/>
              </a:rPr>
              <a:t>texto</a:t>
            </a:r>
            <a:r>
              <a:rPr kumimoji="0" lang="en-US" sz="2200" b="0" i="0" u="none" strike="noStrike" kern="1200" cap="none" spc="0" normalizeH="0" noProof="0" dirty="0">
                <a:ln>
                  <a:noFill/>
                </a:ln>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noProof="0" dirty="0">
                <a:ln>
                  <a:noFill/>
                </a:ln>
                <a:effectLst/>
                <a:uLnTx/>
                <a:uFillTx/>
                <a:latin typeface="Century Gothic" panose="020F0302020204030204"/>
                <a:ea typeface="+mn-ea"/>
                <a:cs typeface="+mn-cs"/>
              </a:rPr>
              <a:t>Persona B </a:t>
            </a:r>
            <a:r>
              <a:rPr kumimoji="0" lang="en-US" sz="2200" b="0" i="0" u="none" strike="noStrike" kern="1200" cap="none" spc="0" normalizeH="0" noProof="0" dirty="0" err="1">
                <a:ln>
                  <a:noFill/>
                </a:ln>
                <a:effectLst/>
                <a:uLnTx/>
                <a:uFillTx/>
                <a:latin typeface="Century Gothic" panose="020F0302020204030204"/>
                <a:ea typeface="+mn-ea"/>
                <a:cs typeface="+mn-cs"/>
              </a:rPr>
              <a:t>escucha</a:t>
            </a:r>
            <a:r>
              <a:rPr kumimoji="0" lang="en-US" sz="2200" b="0" i="0" u="none" strike="noStrike" kern="1200" cap="none" spc="0" normalizeH="0" noProof="0" dirty="0">
                <a:ln>
                  <a:noFill/>
                </a:ln>
                <a:effectLst/>
                <a:uLnTx/>
                <a:uFillTx/>
                <a:latin typeface="Century Gothic" panose="020F0302020204030204"/>
                <a:ea typeface="+mn-ea"/>
                <a:cs typeface="+mn-cs"/>
              </a:rPr>
              <a:t> y </a:t>
            </a:r>
            <a:r>
              <a:rPr kumimoji="0" lang="en-US" sz="2200" b="0" i="0" u="none" strike="noStrike" kern="1200" cap="none" spc="0" normalizeH="0" noProof="0" dirty="0" err="1">
                <a:ln>
                  <a:noFill/>
                </a:ln>
                <a:effectLst/>
                <a:uLnTx/>
                <a:uFillTx/>
                <a:latin typeface="Century Gothic" panose="020F0302020204030204"/>
                <a:ea typeface="+mn-ea"/>
                <a:cs typeface="+mn-cs"/>
              </a:rPr>
              <a:t>toma</a:t>
            </a:r>
            <a:r>
              <a:rPr kumimoji="0" lang="en-US" sz="2200" b="0" i="0" u="none" strike="noStrike" kern="1200" cap="none" spc="0" normalizeH="0" noProof="0" dirty="0">
                <a:ln>
                  <a:noFill/>
                </a:ln>
                <a:effectLst/>
                <a:uLnTx/>
                <a:uFillTx/>
                <a:latin typeface="Century Gothic" panose="020F0302020204030204"/>
                <a:ea typeface="+mn-ea"/>
                <a:cs typeface="+mn-cs"/>
              </a:rPr>
              <a:t> </a:t>
            </a:r>
            <a:r>
              <a:rPr kumimoji="0" lang="en-US" sz="2200" b="0" i="0" u="none" strike="noStrike" kern="1200" cap="none" spc="0" normalizeH="0" noProof="0" dirty="0" err="1">
                <a:ln>
                  <a:noFill/>
                </a:ln>
                <a:effectLst/>
                <a:uLnTx/>
                <a:uFillTx/>
                <a:latin typeface="Century Gothic" panose="020F0302020204030204"/>
                <a:ea typeface="+mn-ea"/>
                <a:cs typeface="+mn-cs"/>
              </a:rPr>
              <a:t>apuntes</a:t>
            </a:r>
            <a:r>
              <a:rPr kumimoji="0" lang="en-US" sz="2200" b="0" i="0" u="none" strike="noStrike" kern="1200" cap="none" spc="0" normalizeH="0" noProof="0" dirty="0">
                <a:ln>
                  <a:noFill/>
                </a:ln>
                <a:effectLst/>
                <a:uLnTx/>
                <a:uFillTx/>
                <a:latin typeface="Century Gothic" panose="020F0302020204030204"/>
                <a:ea typeface="+mn-ea"/>
                <a:cs typeface="+mn-cs"/>
              </a:rPr>
              <a:t>*. </a:t>
            </a:r>
          </a:p>
          <a:p>
            <a:pPr lvl="0">
              <a:defRPr/>
            </a:pPr>
            <a:r>
              <a:rPr lang="en-US" sz="2200" dirty="0"/>
              <a:t>¿</a:t>
            </a:r>
            <a:r>
              <a:rPr lang="en-US" sz="2200" dirty="0" err="1"/>
              <a:t>Cuáles</a:t>
            </a:r>
            <a:r>
              <a:rPr lang="en-US" sz="2200" dirty="0"/>
              <a:t> son las </a:t>
            </a:r>
            <a:r>
              <a:rPr lang="en-US" sz="2200" dirty="0" err="1"/>
              <a:t>diferencias</a:t>
            </a:r>
            <a:r>
              <a:rPr lang="en-US" sz="2200" dirty="0"/>
              <a:t>?</a:t>
            </a:r>
            <a:endParaRPr kumimoji="0" lang="en-US" sz="2200" b="0" i="0" u="none" strike="noStrike" kern="1200" cap="none" spc="0" normalizeH="0" baseline="0" noProof="0" dirty="0">
              <a:ln>
                <a:noFill/>
              </a:ln>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9D495668-AC7E-493D-AB55-764301E32B9F}"/>
              </a:ext>
            </a:extLst>
          </p:cNvPr>
          <p:cNvSpPr/>
          <p:nvPr/>
        </p:nvSpPr>
        <p:spPr>
          <a:xfrm>
            <a:off x="2692400" y="1686530"/>
            <a:ext cx="7083776" cy="4093428"/>
          </a:xfrm>
          <a:prstGeom prst="rect">
            <a:avLst/>
          </a:prstGeom>
          <a:solidFill>
            <a:srgbClr val="FEF8F8"/>
          </a:solidFill>
          <a:ln>
            <a:solidFill>
              <a:srgbClr val="002060"/>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000" b="0" i="0" u="none" strike="noStrike" kern="0" cap="none" spc="0" normalizeH="0" baseline="0" noProof="0" dirty="0" err="1">
                <a:ln>
                  <a:noFill/>
                </a:ln>
                <a:effectLst/>
                <a:uLnTx/>
                <a:uFillTx/>
              </a:rPr>
              <a:t>Ayer</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no</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quedé</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con</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mis</a:t>
            </a:r>
            <a:r>
              <a:rPr kumimoji="0" lang="de-DE" sz="2000" b="0" i="0" u="none" strike="noStrike" kern="0" cap="none" spc="0" normalizeH="0" baseline="0" noProof="0" dirty="0">
                <a:ln>
                  <a:noFill/>
                </a:ln>
                <a:effectLst/>
                <a:uLnTx/>
                <a:uFillTx/>
              </a:rPr>
              <a:t> </a:t>
            </a:r>
            <a:r>
              <a:rPr kumimoji="0" lang="de-DE" sz="2000" b="1" i="0" u="none" strike="noStrike" kern="0" cap="none" spc="0" normalizeH="0" baseline="0" noProof="0" dirty="0" err="1">
                <a:ln>
                  <a:noFill/>
                </a:ln>
                <a:effectLst/>
                <a:uLnTx/>
                <a:uFillTx/>
              </a:rPr>
              <a:t>primos</a:t>
            </a:r>
            <a:r>
              <a:rPr kumimoji="0" lang="de-DE" sz="2000" b="0" i="0" u="none" strike="noStrike" kern="0" cap="none" spc="0" normalizeH="0" baseline="0" noProof="0" dirty="0">
                <a:ln>
                  <a:noFill/>
                </a:ln>
                <a:effectLst/>
                <a:uLnTx/>
                <a:uFillTx/>
              </a:rPr>
              <a:t>. Pasé todo el día en casa. </a:t>
            </a:r>
            <a:r>
              <a:rPr kumimoji="0" lang="de-DE" sz="2000" b="0" i="0" u="none" strike="noStrike" kern="0" cap="none" spc="0" normalizeH="0" baseline="0" noProof="0" dirty="0" err="1">
                <a:ln>
                  <a:noFill/>
                </a:ln>
                <a:effectLst/>
                <a:uLnTx/>
                <a:uFillTx/>
              </a:rPr>
              <a:t>Me</a:t>
            </a:r>
            <a:r>
              <a:rPr kumimoji="0" lang="de-DE" sz="2000" b="0" i="0" u="none" strike="noStrike" kern="0" cap="none" spc="0" normalizeH="0" baseline="0" noProof="0" dirty="0">
                <a:ln>
                  <a:noFill/>
                </a:ln>
                <a:effectLst/>
                <a:uLnTx/>
                <a:uFillTx/>
              </a:rPr>
              <a:t> </a:t>
            </a:r>
            <a:r>
              <a:rPr kumimoji="0" lang="de-DE" sz="2000" b="1" i="0" u="none" strike="noStrike" kern="0" cap="none" spc="0" normalizeH="0" baseline="0" noProof="0" dirty="0" err="1">
                <a:ln>
                  <a:noFill/>
                </a:ln>
                <a:effectLst/>
                <a:uLnTx/>
                <a:uFillTx/>
              </a:rPr>
              <a:t>levanté</a:t>
            </a:r>
            <a:r>
              <a:rPr kumimoji="0" lang="de-DE" sz="2000" b="0" i="0" u="none" strike="noStrike" kern="0" cap="none" spc="0" normalizeH="0" baseline="0" noProof="0" dirty="0">
                <a:ln>
                  <a:noFill/>
                </a:ln>
                <a:effectLst/>
                <a:uLnTx/>
                <a:uFillTx/>
              </a:rPr>
              <a:t> a las </a:t>
            </a:r>
            <a:r>
              <a:rPr kumimoji="0" lang="de-DE" sz="2000" b="0" i="0" u="none" strike="noStrike" kern="0" cap="none" spc="0" normalizeH="0" baseline="0" noProof="0" dirty="0" err="1">
                <a:ln>
                  <a:noFill/>
                </a:ln>
                <a:effectLst/>
                <a:uLnTx/>
                <a:uFillTx/>
              </a:rPr>
              <a:t>nueve</a:t>
            </a:r>
            <a:r>
              <a:rPr kumimoji="0" lang="de-DE" sz="2000" b="0" i="0" u="none" strike="noStrike" kern="0" cap="none" spc="0" normalizeH="0" baseline="0" noProof="0" dirty="0">
                <a:ln>
                  <a:noFill/>
                </a:ln>
                <a:effectLst/>
                <a:uLnTx/>
                <a:uFillTx/>
              </a:rPr>
              <a:t> de la </a:t>
            </a:r>
            <a:r>
              <a:rPr kumimoji="0" lang="de-DE" sz="2000" b="0" i="0" u="none" strike="noStrike" kern="0" cap="none" spc="0" normalizeH="0" baseline="0" noProof="0" dirty="0" err="1">
                <a:ln>
                  <a:noFill/>
                </a:ln>
                <a:effectLst/>
                <a:uLnTx/>
                <a:uFillTx/>
              </a:rPr>
              <a:t>mañana</a:t>
            </a:r>
            <a:r>
              <a:rPr kumimoji="0" lang="de-DE" sz="2000" b="0" i="0" u="none" strike="noStrike" kern="0" cap="none" spc="0" normalizeH="0" baseline="0" noProof="0" dirty="0">
                <a:ln>
                  <a:noFill/>
                </a:ln>
                <a:effectLst/>
                <a:uLnTx/>
                <a:uFillTx/>
              </a:rPr>
              <a:t>, </a:t>
            </a:r>
            <a:r>
              <a:rPr kumimoji="0" lang="de-DE" sz="2000" b="1" i="0" u="none" strike="noStrike" kern="0" cap="none" spc="0" normalizeH="0" baseline="0" noProof="0" dirty="0" err="1">
                <a:ln>
                  <a:noFill/>
                </a:ln>
                <a:effectLst/>
                <a:uLnTx/>
                <a:uFillTx/>
              </a:rPr>
              <a:t>comí</a:t>
            </a:r>
            <a:r>
              <a:rPr kumimoji="0" lang="de-DE" sz="2000" b="1" i="0" u="none" strike="noStrike" kern="0" cap="none" spc="0" normalizeH="0" baseline="0" noProof="0" dirty="0">
                <a:ln>
                  <a:noFill/>
                </a:ln>
                <a:effectLst/>
                <a:uLnTx/>
                <a:uFillTx/>
              </a:rPr>
              <a:t> </a:t>
            </a:r>
            <a:r>
              <a:rPr kumimoji="0" lang="de-DE" sz="2000" b="1" i="0" u="none" strike="noStrike" kern="0" cap="none" spc="0" normalizeH="0" baseline="0" noProof="0" dirty="0" err="1">
                <a:ln>
                  <a:noFill/>
                </a:ln>
                <a:effectLst/>
                <a:uLnTx/>
                <a:uFillTx/>
              </a:rPr>
              <a:t>algo</a:t>
            </a:r>
            <a:r>
              <a:rPr kumimoji="0" lang="de-DE" sz="2000" b="1" i="0" u="none" strike="noStrike" kern="0" cap="none" spc="0" normalizeH="0" baseline="0" noProof="0" dirty="0">
                <a:ln>
                  <a:noFill/>
                </a:ln>
                <a:effectLst/>
                <a:uLnTx/>
                <a:uFillTx/>
              </a:rPr>
              <a:t> </a:t>
            </a:r>
            <a:r>
              <a:rPr kumimoji="0" lang="de-DE" sz="2000" b="0" i="0" u="none" strike="noStrike" kern="0" cap="none" spc="0" normalizeH="0" baseline="0" noProof="0" dirty="0">
                <a:ln>
                  <a:noFill/>
                </a:ln>
                <a:effectLst/>
                <a:uLnTx/>
                <a:uFillTx/>
              </a:rPr>
              <a:t>en </a:t>
            </a:r>
            <a:r>
              <a:rPr kumimoji="0" lang="de-DE" sz="2000" b="1" i="0" u="none" strike="noStrike" kern="0" cap="none" spc="0" normalizeH="0" baseline="0" noProof="0" dirty="0">
                <a:ln>
                  <a:noFill/>
                </a:ln>
                <a:effectLst/>
                <a:uLnTx/>
                <a:uFillTx/>
              </a:rPr>
              <a:t>la </a:t>
            </a:r>
            <a:r>
              <a:rPr kumimoji="0" lang="de-DE" sz="2000" b="1" i="0" u="none" strike="noStrike" kern="0" cap="none" spc="0" normalizeH="0" baseline="0" noProof="0" dirty="0" err="1">
                <a:ln>
                  <a:noFill/>
                </a:ln>
                <a:effectLst/>
                <a:uLnTx/>
                <a:uFillTx/>
              </a:rPr>
              <a:t>cocina</a:t>
            </a:r>
            <a:r>
              <a:rPr kumimoji="0" lang="de-DE" sz="2000" b="1"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y</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bebí</a:t>
            </a:r>
            <a:r>
              <a:rPr kumimoji="0" lang="de-DE" sz="2000" b="0" i="0" u="none" strike="noStrike" kern="0" cap="none" spc="0" normalizeH="0" baseline="0" noProof="0" dirty="0">
                <a:ln>
                  <a:noFill/>
                </a:ln>
                <a:effectLst/>
                <a:uLnTx/>
                <a:uFillTx/>
              </a:rPr>
              <a:t> </a:t>
            </a:r>
            <a:r>
              <a:rPr kumimoji="0" lang="de-DE" sz="2000" b="1" i="0" u="none" strike="noStrike" kern="0" cap="none" spc="0" normalizeH="0" baseline="0" noProof="0" dirty="0" err="1">
                <a:ln>
                  <a:noFill/>
                </a:ln>
                <a:effectLst/>
                <a:uLnTx/>
                <a:uFillTx/>
              </a:rPr>
              <a:t>un</a:t>
            </a:r>
            <a:r>
              <a:rPr kumimoji="0" lang="de-DE" sz="2000" b="1" i="0" u="none" strike="noStrike" kern="0" cap="none" spc="0" normalizeH="0" baseline="0" noProof="0" dirty="0">
                <a:ln>
                  <a:noFill/>
                </a:ln>
                <a:effectLst/>
                <a:uLnTx/>
                <a:uFillTx/>
              </a:rPr>
              <a:t> </a:t>
            </a:r>
            <a:r>
              <a:rPr kumimoji="0" lang="de-DE" sz="2000" b="1" i="0" u="none" strike="noStrike" kern="0" cap="none" spc="0" normalizeH="0" baseline="0" noProof="0" dirty="0" err="1">
                <a:ln>
                  <a:noFill/>
                </a:ln>
                <a:effectLst/>
                <a:uLnTx/>
                <a:uFillTx/>
              </a:rPr>
              <a:t>vaso</a:t>
            </a:r>
            <a:r>
              <a:rPr kumimoji="0" lang="de-DE" sz="2000" b="1" i="0" u="none" strike="noStrike" kern="0" cap="none" spc="0" normalizeH="0" baseline="0" noProof="0" dirty="0">
                <a:ln>
                  <a:noFill/>
                </a:ln>
                <a:effectLst/>
                <a:uLnTx/>
                <a:uFillTx/>
              </a:rPr>
              <a:t> </a:t>
            </a:r>
            <a:r>
              <a:rPr kumimoji="0" lang="de-DE" sz="2000" b="0" i="0" u="none" strike="noStrike" kern="0" cap="none" spc="0" normalizeH="0" baseline="0" noProof="0" dirty="0">
                <a:ln>
                  <a:noFill/>
                </a:ln>
                <a:effectLst/>
                <a:uLnTx/>
                <a:uFillTx/>
              </a:rPr>
              <a:t>de </a:t>
            </a:r>
            <a:r>
              <a:rPr kumimoji="0" lang="de-DE" sz="2000" b="0" i="0" u="none" strike="noStrike" kern="0" cap="none" spc="0" normalizeH="0" baseline="0" noProof="0" dirty="0" err="1">
                <a:ln>
                  <a:noFill/>
                </a:ln>
                <a:effectLst/>
                <a:uLnTx/>
                <a:uFillTx/>
              </a:rPr>
              <a:t>agua</a:t>
            </a:r>
            <a:r>
              <a:rPr kumimoji="0" lang="de-DE" sz="2000" b="0" i="0" u="none" strike="noStrike" kern="0" cap="none" spc="0" normalizeH="0" baseline="0" noProof="0" dirty="0">
                <a:ln>
                  <a:noFill/>
                </a:ln>
                <a:effectLst/>
                <a:uLnTx/>
                <a:uFillTx/>
              </a:rPr>
              <a:t>. </a:t>
            </a:r>
            <a:r>
              <a:rPr kumimoji="0" lang="de-DE" sz="2000" b="1" i="0" u="none" strike="noStrike" kern="0" cap="none" spc="0" normalizeH="0" baseline="0" noProof="0" dirty="0" err="1">
                <a:ln>
                  <a:noFill/>
                </a:ln>
                <a:effectLst/>
                <a:uLnTx/>
                <a:uFillTx/>
              </a:rPr>
              <a:t>Leí</a:t>
            </a:r>
            <a:r>
              <a:rPr kumimoji="0" lang="de-DE" sz="2000" b="1" i="0" u="none" strike="noStrike" kern="0" cap="none" spc="0" normalizeH="0" baseline="0" noProof="0" dirty="0">
                <a:ln>
                  <a:noFill/>
                </a:ln>
                <a:effectLst/>
                <a:uLnTx/>
                <a:uFillTx/>
              </a:rPr>
              <a:t> </a:t>
            </a:r>
            <a:r>
              <a:rPr kumimoji="0" lang="de-DE" sz="2000" b="1" i="0" u="none" strike="noStrike" kern="0" cap="none" spc="0" normalizeH="0" baseline="0" noProof="0" dirty="0" err="1">
                <a:ln>
                  <a:noFill/>
                </a:ln>
                <a:effectLst/>
                <a:uLnTx/>
                <a:uFillTx/>
              </a:rPr>
              <a:t>un</a:t>
            </a:r>
            <a:r>
              <a:rPr kumimoji="0" lang="de-DE" sz="2000" b="1" i="0" u="none" strike="noStrike" kern="0" cap="none" spc="0" normalizeH="0" baseline="0" noProof="0" dirty="0">
                <a:ln>
                  <a:noFill/>
                </a:ln>
                <a:effectLst/>
                <a:uLnTx/>
                <a:uFillTx/>
              </a:rPr>
              <a:t> </a:t>
            </a:r>
            <a:r>
              <a:rPr kumimoji="0" lang="de-DE" sz="2000" b="1" i="0" u="none" strike="noStrike" kern="0" cap="none" spc="0" normalizeH="0" baseline="0" noProof="0" dirty="0" err="1">
                <a:ln>
                  <a:noFill/>
                </a:ln>
                <a:effectLst/>
                <a:uLnTx/>
                <a:uFillTx/>
              </a:rPr>
              <a:t>libro</a:t>
            </a:r>
            <a:r>
              <a:rPr kumimoji="0" lang="de-DE" sz="2000" b="1" i="0" u="none" strike="noStrike" kern="0" cap="none" spc="0" normalizeH="0" baseline="0" noProof="0" dirty="0">
                <a:ln>
                  <a:noFill/>
                </a:ln>
                <a:effectLst/>
                <a:uLnTx/>
                <a:uFillTx/>
              </a:rPr>
              <a:t> </a:t>
            </a:r>
            <a:r>
              <a:rPr kumimoji="0" lang="de-DE" sz="2000" b="1" i="0" u="none" strike="noStrike" kern="0" cap="none" spc="0" normalizeH="0" baseline="0" noProof="0" dirty="0" err="1">
                <a:ln>
                  <a:noFill/>
                </a:ln>
                <a:effectLst/>
                <a:uLnTx/>
                <a:uFillTx/>
              </a:rPr>
              <a:t>interesante</a:t>
            </a:r>
            <a:r>
              <a:rPr kumimoji="0" lang="de-DE" sz="2000" b="0" i="0" u="none" strike="noStrike" kern="0" cap="none" spc="0" normalizeH="0" baseline="0" noProof="0" dirty="0">
                <a:ln>
                  <a:noFill/>
                </a:ln>
                <a:effectLst/>
                <a:uLnTx/>
                <a:uFillTx/>
              </a:rPr>
              <a:t> </a:t>
            </a:r>
            <a:r>
              <a:rPr kumimoji="0" lang="de-DE" sz="2000" b="1" i="0" u="none" strike="noStrike" kern="0" cap="none" spc="0" normalizeH="0" baseline="0" noProof="0" dirty="0" err="1">
                <a:ln>
                  <a:noFill/>
                </a:ln>
                <a:effectLst/>
                <a:uLnTx/>
                <a:uFillTx/>
              </a:rPr>
              <a:t>después</a:t>
            </a:r>
            <a:r>
              <a:rPr kumimoji="0" lang="de-DE" sz="2000" b="0" i="0" u="none" strike="noStrike" kern="0" cap="none" spc="0" normalizeH="0" baseline="0" noProof="0" dirty="0">
                <a:ln>
                  <a:noFill/>
                </a:ln>
                <a:effectLst/>
                <a:uLnTx/>
                <a:uFillTx/>
              </a:rPr>
              <a:t> de </a:t>
            </a:r>
            <a:r>
              <a:rPr kumimoji="0" lang="de-DE" sz="2000" b="1" i="0" u="none" strike="noStrike" kern="0" cap="none" spc="0" normalizeH="0" baseline="0" noProof="0" dirty="0" err="1">
                <a:ln>
                  <a:noFill/>
                </a:ln>
                <a:effectLst/>
                <a:uLnTx/>
                <a:uFillTx/>
              </a:rPr>
              <a:t>hablar</a:t>
            </a:r>
            <a:r>
              <a:rPr kumimoji="0" lang="de-DE" sz="2000" b="1" i="0" u="none" strike="noStrike" kern="0" cap="none" spc="0" normalizeH="0" baseline="0" noProof="0" dirty="0">
                <a:ln>
                  <a:noFill/>
                </a:ln>
                <a:effectLst/>
                <a:uLnTx/>
                <a:uFillTx/>
              </a:rPr>
              <a:t> </a:t>
            </a:r>
            <a:r>
              <a:rPr kumimoji="0" lang="de-DE" sz="2000" b="1" i="0" u="none" strike="noStrike" kern="0" cap="none" spc="0" normalizeH="0" baseline="0" noProof="0" dirty="0" err="1">
                <a:ln>
                  <a:noFill/>
                </a:ln>
                <a:effectLst/>
                <a:uLnTx/>
                <a:uFillTx/>
              </a:rPr>
              <a:t>por</a:t>
            </a:r>
            <a:r>
              <a:rPr kumimoji="0" lang="de-DE" sz="2000" b="1" i="0" u="none" strike="noStrike" kern="0" cap="none" spc="0" normalizeH="0" baseline="0" noProof="0" dirty="0">
                <a:ln>
                  <a:noFill/>
                </a:ln>
                <a:effectLst/>
                <a:uLnTx/>
                <a:uFillTx/>
              </a:rPr>
              <a:t> </a:t>
            </a:r>
            <a:r>
              <a:rPr kumimoji="0" lang="de-DE" sz="2000" b="1" i="0" u="none" strike="noStrike" kern="0" cap="none" spc="0" normalizeH="0" baseline="0" noProof="0" dirty="0" err="1">
                <a:ln>
                  <a:noFill/>
                </a:ln>
                <a:effectLst/>
                <a:uLnTx/>
                <a:uFillTx/>
              </a:rPr>
              <a:t>teléfono</a:t>
            </a:r>
            <a:r>
              <a:rPr kumimoji="0" lang="de-DE" sz="2000" b="1"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con</a:t>
            </a:r>
            <a:r>
              <a:rPr kumimoji="0" lang="de-DE" sz="2000" b="0" i="0" u="none" strike="noStrike" kern="0" cap="none" spc="0" normalizeH="0" baseline="0" noProof="0" dirty="0">
                <a:ln>
                  <a:noFill/>
                </a:ln>
                <a:effectLst/>
                <a:uLnTx/>
                <a:uFillTx/>
              </a:rPr>
              <a:t> mi </a:t>
            </a:r>
            <a:r>
              <a:rPr kumimoji="0" lang="de-DE" sz="2000" b="0" i="0" u="none" strike="noStrike" kern="0" cap="none" spc="0" normalizeH="0" baseline="0" noProof="0" dirty="0" err="1">
                <a:ln>
                  <a:noFill/>
                </a:ln>
                <a:effectLst/>
                <a:uLnTx/>
                <a:uFillTx/>
              </a:rPr>
              <a:t>novio</a:t>
            </a:r>
            <a:r>
              <a:rPr kumimoji="0" lang="de-DE" sz="2000" b="0" i="0" u="none" strike="noStrike" kern="0" cap="none" spc="0" normalizeH="0" baseline="0" noProof="0" dirty="0">
                <a:ln>
                  <a:noFill/>
                </a:ln>
                <a:effectLst/>
                <a:uLnTx/>
                <a:uFillTx/>
              </a:rPr>
              <a:t>. </a:t>
            </a:r>
            <a:endParaRPr kumimoji="0" lang="en-GB" sz="20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de-DE" sz="2000" b="0" i="0" u="none" strike="noStrike" kern="0" cap="none" spc="0" normalizeH="0" baseline="0" noProof="0" dirty="0">
                <a:ln>
                  <a:noFill/>
                </a:ln>
                <a:effectLst/>
                <a:uLnTx/>
                <a:uFillTx/>
              </a:rPr>
              <a:t> </a:t>
            </a:r>
            <a:endParaRPr kumimoji="0" lang="en-GB" sz="20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de-DE" sz="2000" b="0" i="0" u="none" strike="noStrike" kern="0" cap="none" spc="0" normalizeH="0" baseline="0" noProof="0" dirty="0">
                <a:ln>
                  <a:noFill/>
                </a:ln>
                <a:effectLst/>
                <a:uLnTx/>
                <a:uFillTx/>
              </a:rPr>
              <a:t>Hoy </a:t>
            </a:r>
            <a:r>
              <a:rPr kumimoji="0" lang="de-DE" sz="2000" b="0" i="0" u="none" strike="noStrike" kern="0" cap="none" spc="0" normalizeH="0" baseline="0" noProof="0" dirty="0" err="1">
                <a:ln>
                  <a:noFill/>
                </a:ln>
                <a:effectLst/>
                <a:uLnTx/>
                <a:uFillTx/>
              </a:rPr>
              <a:t>voy</a:t>
            </a:r>
            <a:r>
              <a:rPr kumimoji="0" lang="de-DE" sz="2000" b="0" i="0" u="none" strike="noStrike" kern="0" cap="none" spc="0" normalizeH="0" baseline="0" noProof="0" dirty="0">
                <a:ln>
                  <a:noFill/>
                </a:ln>
                <a:effectLst/>
                <a:uLnTx/>
                <a:uFillTx/>
              </a:rPr>
              <a:t> a </a:t>
            </a:r>
            <a:r>
              <a:rPr kumimoji="0" lang="de-DE" sz="2000" b="0" i="0" u="none" strike="noStrike" kern="0" cap="none" spc="0" normalizeH="0" baseline="0" noProof="0" dirty="0" err="1">
                <a:ln>
                  <a:noFill/>
                </a:ln>
                <a:effectLst/>
                <a:uLnTx/>
                <a:uFillTx/>
              </a:rPr>
              <a:t>hacer</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unos</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trabajos</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para</a:t>
            </a:r>
            <a:r>
              <a:rPr kumimoji="0" lang="de-DE" sz="2000" b="0" i="0" u="none" strike="noStrike" kern="0" cap="none" spc="0" normalizeH="0" baseline="0" noProof="0" dirty="0">
                <a:ln>
                  <a:noFill/>
                </a:ln>
                <a:effectLst/>
                <a:uLnTx/>
                <a:uFillTx/>
              </a:rPr>
              <a:t> </a:t>
            </a:r>
            <a:r>
              <a:rPr kumimoji="0" lang="de-DE" sz="2000" b="1" i="0" u="none" strike="noStrike" kern="0" cap="none" spc="0" normalizeH="0" baseline="0" noProof="0" dirty="0" err="1">
                <a:ln>
                  <a:noFill/>
                </a:ln>
                <a:effectLst/>
                <a:uLnTx/>
                <a:uFillTx/>
              </a:rPr>
              <a:t>ayudar</a:t>
            </a:r>
            <a:r>
              <a:rPr kumimoji="0" lang="de-DE" sz="2000" b="1" i="0" u="none" strike="noStrike" kern="0" cap="none" spc="0" normalizeH="0" baseline="0" noProof="0" dirty="0">
                <a:ln>
                  <a:noFill/>
                </a:ln>
                <a:effectLst/>
                <a:uLnTx/>
                <a:uFillTx/>
              </a:rPr>
              <a:t> </a:t>
            </a:r>
            <a:r>
              <a:rPr kumimoji="0" lang="de-DE" sz="2000" b="0" i="0" u="none" strike="noStrike" kern="0" cap="none" spc="0" normalizeH="0" baseline="0" noProof="0" dirty="0">
                <a:ln>
                  <a:noFill/>
                </a:ln>
                <a:effectLst/>
                <a:uLnTx/>
                <a:uFillTx/>
              </a:rPr>
              <a:t>a mi </a:t>
            </a:r>
            <a:r>
              <a:rPr kumimoji="0" lang="de-DE" sz="2000" b="0" i="0" u="none" strike="noStrike" kern="0" cap="none" spc="0" normalizeH="0" baseline="0" noProof="0" dirty="0" err="1">
                <a:ln>
                  <a:noFill/>
                </a:ln>
                <a:effectLst/>
                <a:uLnTx/>
                <a:uFillTx/>
              </a:rPr>
              <a:t>madre</a:t>
            </a:r>
            <a:r>
              <a:rPr kumimoji="0" lang="de-DE" sz="2000" b="0" i="0" u="none" strike="noStrike" kern="0" cap="none" spc="0" normalizeH="0" baseline="0" noProof="0" dirty="0">
                <a:ln>
                  <a:noFill/>
                </a:ln>
                <a:effectLst/>
                <a:uLnTx/>
                <a:uFillTx/>
              </a:rPr>
              <a:t>. Mi </a:t>
            </a:r>
            <a:r>
              <a:rPr kumimoji="0" lang="de-DE" sz="2000" b="0" i="0" u="none" strike="noStrike" kern="0" cap="none" spc="0" normalizeH="0" baseline="0" noProof="0" dirty="0" err="1">
                <a:ln>
                  <a:noFill/>
                </a:ln>
                <a:effectLst/>
                <a:uLnTx/>
                <a:uFillTx/>
              </a:rPr>
              <a:t>habitación</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está</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bastante</a:t>
            </a:r>
            <a:r>
              <a:rPr kumimoji="0" lang="de-DE" sz="2000" b="0" i="0" u="none" strike="noStrike" kern="0" cap="none" spc="0" normalizeH="0" baseline="0" noProof="0" dirty="0">
                <a:ln>
                  <a:noFill/>
                </a:ln>
                <a:effectLst/>
                <a:uLnTx/>
                <a:uFillTx/>
              </a:rPr>
              <a:t> </a:t>
            </a:r>
            <a:r>
              <a:rPr kumimoji="0" lang="de-DE" sz="2000" b="1" i="0" u="none" strike="noStrike" kern="0" cap="none" spc="0" normalizeH="0" baseline="0" noProof="0" dirty="0" err="1">
                <a:ln>
                  <a:noFill/>
                </a:ln>
                <a:effectLst/>
                <a:uLnTx/>
                <a:uFillTx/>
              </a:rPr>
              <a:t>limpia</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pero</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siempre</a:t>
            </a:r>
            <a:r>
              <a:rPr kumimoji="0" lang="de-DE" sz="2000" b="0" i="0" u="none" strike="noStrike" kern="0" cap="none" spc="0" normalizeH="0" baseline="0" noProof="0" dirty="0">
                <a:ln>
                  <a:noFill/>
                </a:ln>
                <a:effectLst/>
                <a:uLnTx/>
                <a:uFillTx/>
              </a:rPr>
              <a:t> tiro </a:t>
            </a:r>
            <a:r>
              <a:rPr kumimoji="0" lang="de-DE" sz="2000" b="1" i="0" u="none" strike="noStrike" kern="0" cap="none" spc="0" normalizeH="0" baseline="0" noProof="0" dirty="0">
                <a:ln>
                  <a:noFill/>
                </a:ln>
                <a:effectLst/>
                <a:uLnTx/>
                <a:uFillTx/>
              </a:rPr>
              <a:t>los </a:t>
            </a:r>
            <a:r>
              <a:rPr kumimoji="0" lang="de-DE" sz="2000" b="1" i="0" u="none" strike="noStrike" kern="0" cap="none" spc="0" normalizeH="0" baseline="0" noProof="0" dirty="0" err="1">
                <a:ln>
                  <a:noFill/>
                </a:ln>
                <a:effectLst/>
                <a:uLnTx/>
                <a:uFillTx/>
              </a:rPr>
              <a:t>zapatos</a:t>
            </a:r>
            <a:r>
              <a:rPr kumimoji="0" lang="de-DE" sz="2000" b="1" i="0" u="none" strike="noStrike" kern="0" cap="none" spc="0" normalizeH="0" baseline="0" noProof="0" dirty="0">
                <a:ln>
                  <a:noFill/>
                </a:ln>
                <a:effectLst/>
                <a:uLnTx/>
                <a:uFillTx/>
              </a:rPr>
              <a:t> </a:t>
            </a:r>
            <a:r>
              <a:rPr kumimoji="0" lang="de-DE" sz="2000" b="1" i="0" u="none" strike="noStrike" kern="0" cap="none" spc="0" normalizeH="0" baseline="0" noProof="0" dirty="0" err="1">
                <a:ln>
                  <a:noFill/>
                </a:ln>
                <a:effectLst/>
                <a:uLnTx/>
                <a:uFillTx/>
              </a:rPr>
              <a:t>debajo</a:t>
            </a:r>
            <a:r>
              <a:rPr kumimoji="0" lang="de-DE" sz="2000" b="0" i="0" u="none" strike="noStrike" kern="0" cap="none" spc="0" normalizeH="0" baseline="0" noProof="0" dirty="0">
                <a:ln>
                  <a:noFill/>
                </a:ln>
                <a:effectLst/>
                <a:uLnTx/>
                <a:uFillTx/>
              </a:rPr>
              <a:t> de la </a:t>
            </a:r>
            <a:r>
              <a:rPr kumimoji="0" lang="de-DE" sz="2000" b="1" i="0" u="none" strike="noStrike" kern="0" cap="none" spc="0" normalizeH="0" baseline="0" noProof="0" dirty="0" err="1">
                <a:ln>
                  <a:noFill/>
                </a:ln>
                <a:effectLst/>
                <a:uLnTx/>
                <a:uFillTx/>
              </a:rPr>
              <a:t>silla</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y</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hay</a:t>
            </a:r>
            <a:r>
              <a:rPr kumimoji="0" lang="de-DE" sz="2000" b="0" i="0" u="none" strike="noStrike" kern="0" cap="none" spc="0" normalizeH="0" baseline="0" noProof="0" dirty="0">
                <a:ln>
                  <a:noFill/>
                </a:ln>
                <a:effectLst/>
                <a:uLnTx/>
                <a:uFillTx/>
              </a:rPr>
              <a:t> </a:t>
            </a:r>
            <a:r>
              <a:rPr kumimoji="0" lang="de-DE" sz="2000" b="1" i="0" u="none" strike="noStrike" kern="0" cap="none" spc="0" normalizeH="0" baseline="0" noProof="0" dirty="0" err="1">
                <a:ln>
                  <a:noFill/>
                </a:ln>
                <a:effectLst/>
                <a:uLnTx/>
                <a:uFillTx/>
              </a:rPr>
              <a:t>papeles</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por</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todas</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partes</a:t>
            </a:r>
            <a:r>
              <a:rPr kumimoji="0" lang="de-DE" sz="2000" b="0" i="0" u="none" strike="noStrike" kern="0" cap="none" spc="0" normalizeH="0" baseline="0" noProof="0" dirty="0">
                <a:ln>
                  <a:noFill/>
                </a:ln>
                <a:effectLst/>
                <a:uLnTx/>
                <a:uFillTx/>
              </a:rPr>
              <a:t>. También debo limpiar las </a:t>
            </a:r>
            <a:r>
              <a:rPr kumimoji="0" lang="de-DE" sz="2000" b="1" i="0" u="none" strike="noStrike" kern="0" cap="none" spc="0" normalizeH="0" baseline="0" noProof="0" dirty="0">
                <a:ln>
                  <a:noFill/>
                </a:ln>
                <a:effectLst/>
                <a:uLnTx/>
                <a:uFillTx/>
              </a:rPr>
              <a:t>ventanas. </a:t>
            </a:r>
            <a:r>
              <a:rPr kumimoji="0" lang="de-DE" sz="2000" b="0" i="0" u="none" strike="noStrike" kern="0" cap="none" spc="0" normalizeH="0" baseline="0" noProof="0" dirty="0">
                <a:ln>
                  <a:noFill/>
                </a:ln>
                <a:effectLst/>
                <a:uLnTx/>
                <a:uFillTx/>
              </a:rPr>
              <a:t>Y </a:t>
            </a:r>
            <a:r>
              <a:rPr kumimoji="0" lang="de-DE" sz="2000" b="0" i="0" u="none" strike="noStrike" kern="0" cap="none" spc="0" normalizeH="0" baseline="0" noProof="0" dirty="0" err="1">
                <a:ln>
                  <a:noFill/>
                </a:ln>
                <a:effectLst/>
                <a:uLnTx/>
                <a:uFillTx/>
              </a:rPr>
              <a:t>tengo</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un</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problema</a:t>
            </a:r>
            <a:r>
              <a:rPr kumimoji="0" lang="de-DE" sz="2000" b="0" i="0" u="none" strike="noStrike" kern="0" cap="none" spc="0" normalizeH="0" baseline="0" noProof="0" dirty="0">
                <a:ln>
                  <a:noFill/>
                </a:ln>
                <a:effectLst/>
                <a:uLnTx/>
                <a:uFillTx/>
              </a:rPr>
              <a:t>. ¿Dónde está mi </a:t>
            </a:r>
            <a:r>
              <a:rPr kumimoji="0" lang="de-DE" sz="2000" b="1" i="0" u="none" strike="noStrike" kern="0" cap="none" spc="0" normalizeH="0" baseline="0" noProof="0" dirty="0">
                <a:ln>
                  <a:noFill/>
                </a:ln>
                <a:effectLst/>
                <a:uLnTx/>
                <a:uFillTx/>
              </a:rPr>
              <a:t>llave</a:t>
            </a:r>
            <a:r>
              <a:rPr kumimoji="0" lang="de-DE" sz="2000" b="0" i="0" u="none" strike="noStrike" kern="0" cap="none" spc="0" normalizeH="0" baseline="0" noProof="0" dirty="0">
                <a:ln>
                  <a:noFill/>
                </a:ln>
                <a:effectLst/>
                <a:uLnTx/>
                <a:uFillTx/>
              </a:rPr>
              <a:t>? Estoy muy enojada porque no la puedo encontrar. Quiero salir con unos compañeros y ver el </a:t>
            </a:r>
            <a:r>
              <a:rPr kumimoji="0" lang="de-DE" sz="2000" b="1" i="0" u="none" strike="noStrike" kern="0" cap="none" spc="0" normalizeH="0" baseline="0" noProof="0" dirty="0">
                <a:ln>
                  <a:noFill/>
                </a:ln>
                <a:effectLst/>
                <a:uLnTx/>
                <a:uFillTx/>
              </a:rPr>
              <a:t>partido</a:t>
            </a:r>
            <a:r>
              <a:rPr kumimoji="0" lang="de-DE" sz="2000" b="0" i="0" u="none" strike="noStrike" kern="0" cap="none" spc="0" normalizeH="0" baseline="0" noProof="0" dirty="0">
                <a:ln>
                  <a:noFill/>
                </a:ln>
                <a:effectLst/>
                <a:uLnTx/>
                <a:uFillTx/>
              </a:rPr>
              <a:t>.</a:t>
            </a:r>
            <a:endParaRPr kumimoji="0" lang="en-GB" sz="2000" b="0" i="0" u="none" strike="noStrike" kern="0" cap="none" spc="0" normalizeH="0" baseline="0" noProof="0" dirty="0">
              <a:ln>
                <a:noFill/>
              </a:ln>
              <a:effectLst/>
              <a:uLnTx/>
              <a:uFillTx/>
            </a:endParaRPr>
          </a:p>
        </p:txBody>
      </p:sp>
      <p:sp>
        <p:nvSpPr>
          <p:cNvPr id="44" name="Speech Bubble: Rectangle with Corners Rounded 32">
            <a:extLst>
              <a:ext uri="{FF2B5EF4-FFF2-40B4-BE49-F238E27FC236}">
                <a16:creationId xmlns:a16="http://schemas.microsoft.com/office/drawing/2014/main" id="{A4C24AEE-B406-4EF7-8762-301B8A9B34CF}"/>
              </a:ext>
            </a:extLst>
          </p:cNvPr>
          <p:cNvSpPr/>
          <p:nvPr/>
        </p:nvSpPr>
        <p:spPr>
          <a:xfrm>
            <a:off x="98776" y="5370239"/>
            <a:ext cx="2549174" cy="970823"/>
          </a:xfrm>
          <a:prstGeom prst="wedgeRoundRectCallout">
            <a:avLst>
              <a:gd name="adj1" fmla="val -49055"/>
              <a:gd name="adj2" fmla="val -12083"/>
              <a:gd name="adj3" fmla="val 16667"/>
            </a:avLst>
          </a:prstGeom>
          <a:solidFill>
            <a:srgbClr val="3661B1"/>
          </a:solidFill>
          <a:ln w="12700" cap="flat" cmpd="sng" algn="ctr">
            <a:solidFill>
              <a:srgbClr val="DAA52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chemeClr val="bg2"/>
                </a:solidFill>
                <a:effectLst/>
                <a:uLnTx/>
                <a:uFillTx/>
                <a:latin typeface="Century Gothic" panose="020F0302020204030204"/>
                <a:ea typeface="+mn-ea"/>
                <a:cs typeface="+mn-cs"/>
              </a:rPr>
              <a:t>Which other words did you need to change?</a:t>
            </a:r>
          </a:p>
        </p:txBody>
      </p:sp>
      <p:sp>
        <p:nvSpPr>
          <p:cNvPr id="45" name="Rectangle: Rounded Corners 8">
            <a:extLst>
              <a:ext uri="{FF2B5EF4-FFF2-40B4-BE49-F238E27FC236}">
                <a16:creationId xmlns:a16="http://schemas.microsoft.com/office/drawing/2014/main" id="{39124774-FB3E-496B-851A-3B4F52181FEF}"/>
              </a:ext>
            </a:extLst>
          </p:cNvPr>
          <p:cNvSpPr/>
          <p:nvPr/>
        </p:nvSpPr>
        <p:spPr>
          <a:xfrm>
            <a:off x="527050" y="4842117"/>
            <a:ext cx="1543050" cy="465008"/>
          </a:xfrm>
          <a:prstGeom prst="roundRect">
            <a:avLst/>
          </a:prstGeom>
          <a:solidFill>
            <a:srgbClr val="3661B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chemeClr val="bg2"/>
                </a:solidFill>
                <a:effectLst/>
                <a:uLnTx/>
                <a:uFillTx/>
                <a:latin typeface="Century Gothic" panose="020F0302020204030204"/>
                <a:ea typeface="+mn-ea"/>
                <a:cs typeface="+mn-cs"/>
              </a:rPr>
              <a:t>vestido</a:t>
            </a:r>
            <a:endParaRPr kumimoji="0" lang="en-GB" sz="2000" b="0" i="0" u="none" strike="noStrike" kern="0" cap="none" spc="0" normalizeH="0" baseline="0" noProof="0" dirty="0">
              <a:ln>
                <a:noFill/>
              </a:ln>
              <a:solidFill>
                <a:schemeClr val="bg2"/>
              </a:solidFill>
              <a:effectLst/>
              <a:uLnTx/>
              <a:uFillTx/>
              <a:latin typeface="Century Gothic" panose="020F0302020204030204"/>
              <a:ea typeface="+mn-ea"/>
              <a:cs typeface="+mn-cs"/>
            </a:endParaRPr>
          </a:p>
        </p:txBody>
      </p:sp>
      <p:sp>
        <p:nvSpPr>
          <p:cNvPr id="46" name="Rectangle: Rounded Corners 9">
            <a:extLst>
              <a:ext uri="{FF2B5EF4-FFF2-40B4-BE49-F238E27FC236}">
                <a16:creationId xmlns:a16="http://schemas.microsoft.com/office/drawing/2014/main" id="{00AB8D98-E297-40A9-B0B4-AD2F7AEE1285}"/>
              </a:ext>
            </a:extLst>
          </p:cNvPr>
          <p:cNvSpPr/>
          <p:nvPr/>
        </p:nvSpPr>
        <p:spPr>
          <a:xfrm>
            <a:off x="527050" y="4215008"/>
            <a:ext cx="1543050" cy="465008"/>
          </a:xfrm>
          <a:prstGeom prst="roundRect">
            <a:avLst/>
          </a:prstGeom>
          <a:solidFill>
            <a:srgbClr val="3661B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chemeClr val="bg2"/>
                </a:solidFill>
                <a:effectLst/>
                <a:uLnTx/>
                <a:uFillTx/>
                <a:latin typeface="Century Gothic" panose="020F0302020204030204"/>
                <a:ea typeface="+mn-ea"/>
                <a:cs typeface="+mn-cs"/>
              </a:rPr>
              <a:t>llamar</a:t>
            </a:r>
            <a:endParaRPr kumimoji="0" lang="en-GB" sz="2000" b="0" i="0" u="none" strike="noStrike" kern="0" cap="none" spc="0" normalizeH="0" baseline="0" noProof="0" dirty="0">
              <a:ln>
                <a:noFill/>
              </a:ln>
              <a:solidFill>
                <a:schemeClr val="bg2"/>
              </a:solidFill>
              <a:effectLst/>
              <a:uLnTx/>
              <a:uFillTx/>
              <a:latin typeface="Century Gothic" panose="020F0302020204030204"/>
              <a:ea typeface="+mn-ea"/>
              <a:cs typeface="+mn-cs"/>
            </a:endParaRPr>
          </a:p>
        </p:txBody>
      </p:sp>
      <p:sp>
        <p:nvSpPr>
          <p:cNvPr id="47" name="Rectangle: Rounded Corners 10">
            <a:extLst>
              <a:ext uri="{FF2B5EF4-FFF2-40B4-BE49-F238E27FC236}">
                <a16:creationId xmlns:a16="http://schemas.microsoft.com/office/drawing/2014/main" id="{0B10FF99-BE40-4BDF-B494-09FBEAB16FF3}"/>
              </a:ext>
            </a:extLst>
          </p:cNvPr>
          <p:cNvSpPr/>
          <p:nvPr/>
        </p:nvSpPr>
        <p:spPr>
          <a:xfrm>
            <a:off x="527050" y="3586358"/>
            <a:ext cx="1543050" cy="465008"/>
          </a:xfrm>
          <a:prstGeom prst="roundRect">
            <a:avLst/>
          </a:prstGeom>
          <a:solidFill>
            <a:srgbClr val="3661B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chemeClr val="bg2"/>
                </a:solidFill>
                <a:effectLst/>
                <a:uLnTx/>
                <a:uFillTx/>
                <a:latin typeface="Century Gothic" panose="020F0302020204030204"/>
                <a:ea typeface="+mn-ea"/>
                <a:cs typeface="+mn-cs"/>
              </a:rPr>
              <a:t>jardín</a:t>
            </a:r>
            <a:endParaRPr kumimoji="0" lang="en-GB" sz="2000" b="0" i="0" u="none" strike="noStrike" kern="0" cap="none" spc="0" normalizeH="0" baseline="0" noProof="0" dirty="0">
              <a:ln>
                <a:noFill/>
              </a:ln>
              <a:solidFill>
                <a:schemeClr val="bg2"/>
              </a:solidFill>
              <a:effectLst/>
              <a:uLnTx/>
              <a:uFillTx/>
              <a:latin typeface="Century Gothic" panose="020F0302020204030204"/>
              <a:ea typeface="+mn-ea"/>
              <a:cs typeface="+mn-cs"/>
            </a:endParaRPr>
          </a:p>
        </p:txBody>
      </p:sp>
      <p:sp>
        <p:nvSpPr>
          <p:cNvPr id="48" name="Rectangle: Rounded Corners 11">
            <a:extLst>
              <a:ext uri="{FF2B5EF4-FFF2-40B4-BE49-F238E27FC236}">
                <a16:creationId xmlns:a16="http://schemas.microsoft.com/office/drawing/2014/main" id="{56937E03-AE67-4A1A-9C90-F6401C924386}"/>
              </a:ext>
            </a:extLst>
          </p:cNvPr>
          <p:cNvSpPr/>
          <p:nvPr/>
        </p:nvSpPr>
        <p:spPr>
          <a:xfrm>
            <a:off x="527050" y="2900163"/>
            <a:ext cx="1543050" cy="465008"/>
          </a:xfrm>
          <a:prstGeom prst="roundRect">
            <a:avLst/>
          </a:prstGeom>
          <a:solidFill>
            <a:srgbClr val="3661B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chemeClr val="bg2"/>
                </a:solidFill>
                <a:effectLst/>
                <a:uLnTx/>
                <a:uFillTx/>
                <a:latin typeface="Century Gothic" panose="020F0302020204030204"/>
                <a:ea typeface="+mn-ea"/>
                <a:cs typeface="+mn-cs"/>
              </a:rPr>
              <a:t>sacar</a:t>
            </a:r>
            <a:endParaRPr kumimoji="0" lang="en-GB" sz="2000" b="0" i="0" u="none" strike="noStrike" kern="0" cap="none" spc="0" normalizeH="0" baseline="0" noProof="0" dirty="0">
              <a:ln>
                <a:noFill/>
              </a:ln>
              <a:solidFill>
                <a:schemeClr val="bg2"/>
              </a:solidFill>
              <a:effectLst/>
              <a:uLnTx/>
              <a:uFillTx/>
              <a:latin typeface="Century Gothic" panose="020F0302020204030204"/>
              <a:ea typeface="+mn-ea"/>
              <a:cs typeface="+mn-cs"/>
            </a:endParaRPr>
          </a:p>
        </p:txBody>
      </p:sp>
      <p:sp>
        <p:nvSpPr>
          <p:cNvPr id="49" name="Rectangle: Rounded Corners 12">
            <a:extLst>
              <a:ext uri="{FF2B5EF4-FFF2-40B4-BE49-F238E27FC236}">
                <a16:creationId xmlns:a16="http://schemas.microsoft.com/office/drawing/2014/main" id="{A48EB324-FF02-47A0-8140-B688B81DDB07}"/>
              </a:ext>
            </a:extLst>
          </p:cNvPr>
          <p:cNvSpPr/>
          <p:nvPr/>
        </p:nvSpPr>
        <p:spPr>
          <a:xfrm>
            <a:off x="527050" y="2213968"/>
            <a:ext cx="1543050" cy="465008"/>
          </a:xfrm>
          <a:prstGeom prst="roundRect">
            <a:avLst/>
          </a:prstGeom>
          <a:solidFill>
            <a:srgbClr val="3661B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chemeClr val="bg2"/>
                </a:solidFill>
                <a:effectLst/>
                <a:uLnTx/>
                <a:uFillTx/>
                <a:latin typeface="Century Gothic" panose="020F0302020204030204"/>
                <a:ea typeface="+mn-ea"/>
                <a:cs typeface="+mn-cs"/>
              </a:rPr>
              <a:t>revista</a:t>
            </a:r>
            <a:endParaRPr kumimoji="0" lang="en-GB" sz="2000" b="0" i="0" u="none" strike="noStrike" kern="0" cap="none" spc="0" normalizeH="0" baseline="0" noProof="0" dirty="0">
              <a:ln>
                <a:noFill/>
              </a:ln>
              <a:solidFill>
                <a:schemeClr val="bg2"/>
              </a:solidFill>
              <a:effectLst/>
              <a:uLnTx/>
              <a:uFillTx/>
              <a:latin typeface="Century Gothic" panose="020F0302020204030204"/>
              <a:ea typeface="+mn-ea"/>
              <a:cs typeface="+mn-cs"/>
            </a:endParaRPr>
          </a:p>
        </p:txBody>
      </p:sp>
      <p:sp>
        <p:nvSpPr>
          <p:cNvPr id="50" name="Rectangle: Rounded Corners 13">
            <a:extLst>
              <a:ext uri="{FF2B5EF4-FFF2-40B4-BE49-F238E27FC236}">
                <a16:creationId xmlns:a16="http://schemas.microsoft.com/office/drawing/2014/main" id="{141A56B2-9463-423F-B439-FE065D0DC0D5}"/>
              </a:ext>
            </a:extLst>
          </p:cNvPr>
          <p:cNvSpPr/>
          <p:nvPr/>
        </p:nvSpPr>
        <p:spPr>
          <a:xfrm>
            <a:off x="527050" y="1602432"/>
            <a:ext cx="1543050" cy="465008"/>
          </a:xfrm>
          <a:prstGeom prst="roundRect">
            <a:avLst/>
          </a:prstGeom>
          <a:solidFill>
            <a:srgbClr val="3661B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chemeClr val="bg2"/>
                </a:solidFill>
                <a:effectLst/>
                <a:uLnTx/>
                <a:uFillTx/>
                <a:latin typeface="Century Gothic" panose="020F0302020204030204"/>
                <a:ea typeface="+mn-ea"/>
                <a:cs typeface="+mn-cs"/>
              </a:rPr>
              <a:t>cosa</a:t>
            </a:r>
            <a:endParaRPr kumimoji="0" lang="en-GB" sz="2000" b="0" i="0" u="none" strike="noStrike" kern="0" cap="none" spc="0" normalizeH="0" baseline="0" noProof="0" dirty="0">
              <a:ln>
                <a:noFill/>
              </a:ln>
              <a:solidFill>
                <a:schemeClr val="bg2"/>
              </a:solidFill>
              <a:effectLst/>
              <a:uLnTx/>
              <a:uFillTx/>
              <a:latin typeface="Century Gothic" panose="020F0302020204030204"/>
              <a:ea typeface="+mn-ea"/>
              <a:cs typeface="+mn-cs"/>
            </a:endParaRPr>
          </a:p>
        </p:txBody>
      </p:sp>
      <p:sp>
        <p:nvSpPr>
          <p:cNvPr id="51" name="Rectangle: Rounded Corners 14">
            <a:extLst>
              <a:ext uri="{FF2B5EF4-FFF2-40B4-BE49-F238E27FC236}">
                <a16:creationId xmlns:a16="http://schemas.microsoft.com/office/drawing/2014/main" id="{4C52BD25-A448-498B-82CE-CE61F6D20F20}"/>
              </a:ext>
            </a:extLst>
          </p:cNvPr>
          <p:cNvSpPr/>
          <p:nvPr/>
        </p:nvSpPr>
        <p:spPr>
          <a:xfrm>
            <a:off x="2647950" y="1144971"/>
            <a:ext cx="1448190" cy="465008"/>
          </a:xfrm>
          <a:prstGeom prst="roundRect">
            <a:avLst/>
          </a:prstGeom>
          <a:solidFill>
            <a:srgbClr val="3661B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chemeClr val="bg2"/>
                </a:solidFill>
                <a:effectLst/>
                <a:uLnTx/>
                <a:uFillTx/>
                <a:latin typeface="Century Gothic" panose="020F0302020204030204"/>
                <a:ea typeface="+mn-ea"/>
                <a:cs typeface="+mn-cs"/>
              </a:rPr>
              <a:t>despertar</a:t>
            </a:r>
            <a:endParaRPr kumimoji="0" lang="en-GB" sz="2000" b="0" i="0" u="none" strike="noStrike" kern="0" cap="none" spc="0" normalizeH="0" baseline="0" noProof="0" dirty="0">
              <a:ln>
                <a:noFill/>
              </a:ln>
              <a:solidFill>
                <a:schemeClr val="bg2"/>
              </a:solidFill>
              <a:effectLst/>
              <a:uLnTx/>
              <a:uFillTx/>
              <a:latin typeface="Century Gothic" panose="020F0302020204030204"/>
              <a:ea typeface="+mn-ea"/>
              <a:cs typeface="+mn-cs"/>
            </a:endParaRPr>
          </a:p>
        </p:txBody>
      </p:sp>
      <p:sp>
        <p:nvSpPr>
          <p:cNvPr id="52" name="Rectangle: Rounded Corners 16">
            <a:extLst>
              <a:ext uri="{FF2B5EF4-FFF2-40B4-BE49-F238E27FC236}">
                <a16:creationId xmlns:a16="http://schemas.microsoft.com/office/drawing/2014/main" id="{B683005D-8B1E-4E83-A74F-4404E29A7CAB}"/>
              </a:ext>
            </a:extLst>
          </p:cNvPr>
          <p:cNvSpPr/>
          <p:nvPr/>
        </p:nvSpPr>
        <p:spPr>
          <a:xfrm>
            <a:off x="4173995" y="1134159"/>
            <a:ext cx="1991021" cy="465008"/>
          </a:xfrm>
          <a:prstGeom prst="roundRect">
            <a:avLst/>
          </a:prstGeom>
          <a:solidFill>
            <a:srgbClr val="3661B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chemeClr val="bg2"/>
                </a:solidFill>
                <a:effectLst/>
                <a:uLnTx/>
                <a:uFillTx/>
                <a:latin typeface="Century Gothic" panose="020F0302020204030204"/>
                <a:ea typeface="+mn-ea"/>
                <a:cs typeface="+mn-cs"/>
              </a:rPr>
              <a:t>moneda</a:t>
            </a:r>
            <a:endParaRPr kumimoji="0" lang="en-GB" sz="2000" b="0" i="0" u="none" strike="noStrike" kern="0" cap="none" spc="0" normalizeH="0" baseline="0" noProof="0" dirty="0">
              <a:ln>
                <a:noFill/>
              </a:ln>
              <a:solidFill>
                <a:schemeClr val="bg2"/>
              </a:solidFill>
              <a:effectLst/>
              <a:uLnTx/>
              <a:uFillTx/>
              <a:latin typeface="Century Gothic" panose="020F0302020204030204"/>
              <a:ea typeface="+mn-ea"/>
              <a:cs typeface="+mn-cs"/>
            </a:endParaRPr>
          </a:p>
        </p:txBody>
      </p:sp>
      <p:sp>
        <p:nvSpPr>
          <p:cNvPr id="53" name="Rectangle: Rounded Corners 17">
            <a:extLst>
              <a:ext uri="{FF2B5EF4-FFF2-40B4-BE49-F238E27FC236}">
                <a16:creationId xmlns:a16="http://schemas.microsoft.com/office/drawing/2014/main" id="{4EDF557B-B662-4106-8F9A-C7E1C4EF0918}"/>
              </a:ext>
            </a:extLst>
          </p:cNvPr>
          <p:cNvSpPr/>
          <p:nvPr/>
        </p:nvSpPr>
        <p:spPr>
          <a:xfrm>
            <a:off x="6274684" y="1134812"/>
            <a:ext cx="1737786" cy="465008"/>
          </a:xfrm>
          <a:prstGeom prst="roundRect">
            <a:avLst/>
          </a:prstGeom>
          <a:solidFill>
            <a:srgbClr val="3661B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chemeClr val="bg2"/>
                </a:solidFill>
                <a:effectLst/>
                <a:uLnTx/>
                <a:uFillTx/>
                <a:latin typeface="Century Gothic" panose="020F0302020204030204"/>
                <a:ea typeface="+mn-ea"/>
                <a:cs typeface="+mn-cs"/>
              </a:rPr>
              <a:t>desayunar</a:t>
            </a:r>
            <a:endParaRPr kumimoji="0" lang="en-GB" sz="2000" b="0" i="0" u="none" strike="noStrike" kern="0" cap="none" spc="0" normalizeH="0" baseline="0" noProof="0" dirty="0">
              <a:ln>
                <a:noFill/>
              </a:ln>
              <a:solidFill>
                <a:schemeClr val="bg2"/>
              </a:solidFill>
              <a:effectLst/>
              <a:uLnTx/>
              <a:uFillTx/>
              <a:latin typeface="Century Gothic" panose="020F0302020204030204"/>
              <a:ea typeface="+mn-ea"/>
              <a:cs typeface="+mn-cs"/>
            </a:endParaRPr>
          </a:p>
        </p:txBody>
      </p:sp>
      <p:sp>
        <p:nvSpPr>
          <p:cNvPr id="54" name="Rectangle: Rounded Corners 21">
            <a:extLst>
              <a:ext uri="{FF2B5EF4-FFF2-40B4-BE49-F238E27FC236}">
                <a16:creationId xmlns:a16="http://schemas.microsoft.com/office/drawing/2014/main" id="{1C62344A-985D-4B54-8A9B-97769AE34AB2}"/>
              </a:ext>
            </a:extLst>
          </p:cNvPr>
          <p:cNvSpPr/>
          <p:nvPr/>
        </p:nvSpPr>
        <p:spPr>
          <a:xfrm>
            <a:off x="2762250" y="5836431"/>
            <a:ext cx="1543050" cy="465008"/>
          </a:xfrm>
          <a:prstGeom prst="roundRect">
            <a:avLst/>
          </a:prstGeom>
          <a:solidFill>
            <a:srgbClr val="3661B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chemeClr val="bg2"/>
                </a:solidFill>
                <a:effectLst/>
                <a:uLnTx/>
                <a:uFillTx/>
                <a:latin typeface="Century Gothic" panose="020F0302020204030204"/>
                <a:ea typeface="+mn-ea"/>
                <a:cs typeface="+mn-cs"/>
              </a:rPr>
              <a:t>nuevo</a:t>
            </a:r>
            <a:endParaRPr kumimoji="0" lang="en-GB" sz="2000" b="0" i="0" u="none" strike="noStrike" kern="0" cap="none" spc="0" normalizeH="0" baseline="0" noProof="0" dirty="0">
              <a:ln>
                <a:noFill/>
              </a:ln>
              <a:solidFill>
                <a:schemeClr val="bg2"/>
              </a:solidFill>
              <a:effectLst/>
              <a:uLnTx/>
              <a:uFillTx/>
              <a:latin typeface="Century Gothic" panose="020F0302020204030204"/>
              <a:ea typeface="+mn-ea"/>
              <a:cs typeface="+mn-cs"/>
            </a:endParaRPr>
          </a:p>
        </p:txBody>
      </p:sp>
      <p:sp>
        <p:nvSpPr>
          <p:cNvPr id="55" name="Rectangle: Rounded Corners 22">
            <a:extLst>
              <a:ext uri="{FF2B5EF4-FFF2-40B4-BE49-F238E27FC236}">
                <a16:creationId xmlns:a16="http://schemas.microsoft.com/office/drawing/2014/main" id="{2C7ECACC-FDCA-4393-9D54-F3EF47D613AF}"/>
              </a:ext>
            </a:extLst>
          </p:cNvPr>
          <p:cNvSpPr/>
          <p:nvPr/>
        </p:nvSpPr>
        <p:spPr>
          <a:xfrm>
            <a:off x="4533900" y="5842448"/>
            <a:ext cx="1543050" cy="465008"/>
          </a:xfrm>
          <a:prstGeom prst="roundRect">
            <a:avLst/>
          </a:prstGeom>
          <a:solidFill>
            <a:srgbClr val="3661B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chemeClr val="bg2"/>
                </a:solidFill>
                <a:effectLst/>
                <a:uLnTx/>
                <a:uFillTx/>
                <a:latin typeface="Century Gothic" panose="020F0302020204030204"/>
                <a:ea typeface="+mn-ea"/>
                <a:cs typeface="+mn-cs"/>
              </a:rPr>
              <a:t>antes</a:t>
            </a:r>
            <a:endParaRPr kumimoji="0" lang="en-GB" sz="2000" b="0" i="0" u="none" strike="noStrike" kern="0" cap="none" spc="0" normalizeH="0" baseline="0" noProof="0" dirty="0">
              <a:ln>
                <a:noFill/>
              </a:ln>
              <a:solidFill>
                <a:schemeClr val="bg2"/>
              </a:solidFill>
              <a:effectLst/>
              <a:uLnTx/>
              <a:uFillTx/>
              <a:latin typeface="Century Gothic" panose="020F0302020204030204"/>
              <a:ea typeface="+mn-ea"/>
              <a:cs typeface="+mn-cs"/>
            </a:endParaRPr>
          </a:p>
        </p:txBody>
      </p:sp>
      <p:sp>
        <p:nvSpPr>
          <p:cNvPr id="56" name="Rectangle: Rounded Corners 23">
            <a:extLst>
              <a:ext uri="{FF2B5EF4-FFF2-40B4-BE49-F238E27FC236}">
                <a16:creationId xmlns:a16="http://schemas.microsoft.com/office/drawing/2014/main" id="{319B9479-6700-47D5-A30D-630CE4C5B90C}"/>
              </a:ext>
            </a:extLst>
          </p:cNvPr>
          <p:cNvSpPr/>
          <p:nvPr/>
        </p:nvSpPr>
        <p:spPr>
          <a:xfrm>
            <a:off x="6269213" y="5855653"/>
            <a:ext cx="1543050" cy="465008"/>
          </a:xfrm>
          <a:prstGeom prst="roundRect">
            <a:avLst/>
          </a:prstGeom>
          <a:solidFill>
            <a:srgbClr val="3661B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chemeClr val="bg2"/>
                </a:solidFill>
                <a:effectLst/>
                <a:uLnTx/>
                <a:uFillTx/>
                <a:latin typeface="Century Gothic" panose="020F0302020204030204"/>
                <a:ea typeface="+mn-ea"/>
                <a:cs typeface="+mn-cs"/>
              </a:rPr>
              <a:t>detrás</a:t>
            </a:r>
            <a:endParaRPr kumimoji="0" lang="en-GB" sz="2000" b="0" i="0" u="none" strike="noStrike" kern="0" cap="none" spc="0" normalizeH="0" baseline="0" noProof="0" dirty="0">
              <a:ln>
                <a:noFill/>
              </a:ln>
              <a:solidFill>
                <a:schemeClr val="bg2"/>
              </a:solidFill>
              <a:effectLst/>
              <a:uLnTx/>
              <a:uFillTx/>
              <a:latin typeface="Century Gothic" panose="020F0302020204030204"/>
              <a:ea typeface="+mn-ea"/>
              <a:cs typeface="+mn-cs"/>
            </a:endParaRPr>
          </a:p>
        </p:txBody>
      </p:sp>
      <p:sp>
        <p:nvSpPr>
          <p:cNvPr id="57" name="Rectangle: Rounded Corners 24">
            <a:extLst>
              <a:ext uri="{FF2B5EF4-FFF2-40B4-BE49-F238E27FC236}">
                <a16:creationId xmlns:a16="http://schemas.microsoft.com/office/drawing/2014/main" id="{0598D535-2340-4C81-A386-F174E5F25518}"/>
              </a:ext>
            </a:extLst>
          </p:cNvPr>
          <p:cNvSpPr/>
          <p:nvPr/>
        </p:nvSpPr>
        <p:spPr>
          <a:xfrm>
            <a:off x="8004526" y="5836431"/>
            <a:ext cx="1771650" cy="465008"/>
          </a:xfrm>
          <a:prstGeom prst="roundRect">
            <a:avLst/>
          </a:prstGeom>
          <a:solidFill>
            <a:srgbClr val="3661B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chemeClr val="bg2"/>
                </a:solidFill>
                <a:effectLst/>
                <a:uLnTx/>
                <a:uFillTx/>
                <a:latin typeface="Century Gothic" panose="020F0302020204030204"/>
                <a:ea typeface="+mn-ea"/>
                <a:cs typeface="+mn-cs"/>
              </a:rPr>
              <a:t>amigo</a:t>
            </a:r>
            <a:endParaRPr kumimoji="0" lang="en-GB" sz="2000" b="0" i="0" u="none" strike="noStrike" kern="0" cap="none" spc="0" normalizeH="0" baseline="0" noProof="0" dirty="0">
              <a:ln>
                <a:noFill/>
              </a:ln>
              <a:solidFill>
                <a:schemeClr val="bg2"/>
              </a:solidFill>
              <a:effectLst/>
              <a:uLnTx/>
              <a:uFillTx/>
              <a:latin typeface="Century Gothic" panose="020F0302020204030204"/>
              <a:ea typeface="+mn-ea"/>
              <a:cs typeface="+mn-cs"/>
            </a:endParaRPr>
          </a:p>
        </p:txBody>
      </p:sp>
      <p:sp>
        <p:nvSpPr>
          <p:cNvPr id="58" name="Rectangle: Rounded Corners 25">
            <a:extLst>
              <a:ext uri="{FF2B5EF4-FFF2-40B4-BE49-F238E27FC236}">
                <a16:creationId xmlns:a16="http://schemas.microsoft.com/office/drawing/2014/main" id="{F64895A5-04C0-4A4E-9619-410D2182806E}"/>
              </a:ext>
            </a:extLst>
          </p:cNvPr>
          <p:cNvSpPr/>
          <p:nvPr/>
        </p:nvSpPr>
        <p:spPr>
          <a:xfrm>
            <a:off x="10001407" y="4504308"/>
            <a:ext cx="1543050" cy="465008"/>
          </a:xfrm>
          <a:prstGeom prst="roundRect">
            <a:avLst/>
          </a:prstGeom>
          <a:solidFill>
            <a:srgbClr val="3661B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chemeClr val="bg2"/>
                </a:solidFill>
                <a:effectLst/>
                <a:uLnTx/>
                <a:uFillTx/>
                <a:latin typeface="Century Gothic" panose="020F0302020204030204"/>
                <a:ea typeface="+mn-ea"/>
                <a:cs typeface="+mn-cs"/>
              </a:rPr>
              <a:t>cama</a:t>
            </a:r>
            <a:endParaRPr kumimoji="0" lang="en-GB" sz="2000" b="0" i="0" u="none" strike="noStrike" kern="0" cap="none" spc="0" normalizeH="0" baseline="0" noProof="0" dirty="0">
              <a:ln>
                <a:noFill/>
              </a:ln>
              <a:solidFill>
                <a:schemeClr val="bg2"/>
              </a:solidFill>
              <a:effectLst/>
              <a:uLnTx/>
              <a:uFillTx/>
              <a:latin typeface="Century Gothic" panose="020F0302020204030204"/>
              <a:ea typeface="+mn-ea"/>
              <a:cs typeface="+mn-cs"/>
            </a:endParaRPr>
          </a:p>
        </p:txBody>
      </p:sp>
      <p:sp>
        <p:nvSpPr>
          <p:cNvPr id="59" name="Rectangle: Rounded Corners 26">
            <a:extLst>
              <a:ext uri="{FF2B5EF4-FFF2-40B4-BE49-F238E27FC236}">
                <a16:creationId xmlns:a16="http://schemas.microsoft.com/office/drawing/2014/main" id="{F9542671-7F37-4035-9A24-52965DA760C0}"/>
              </a:ext>
            </a:extLst>
          </p:cNvPr>
          <p:cNvSpPr/>
          <p:nvPr/>
        </p:nvSpPr>
        <p:spPr>
          <a:xfrm>
            <a:off x="10001407" y="3877199"/>
            <a:ext cx="1543050" cy="465008"/>
          </a:xfrm>
          <a:prstGeom prst="roundRect">
            <a:avLst/>
          </a:prstGeom>
          <a:solidFill>
            <a:srgbClr val="3661B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chemeClr val="bg2"/>
                </a:solidFill>
                <a:effectLst/>
                <a:uLnTx/>
                <a:uFillTx/>
                <a:latin typeface="Century Gothic" panose="020F0302020204030204"/>
                <a:ea typeface="+mn-ea"/>
                <a:cs typeface="+mn-cs"/>
              </a:rPr>
              <a:t>apoyar</a:t>
            </a:r>
            <a:endParaRPr kumimoji="0" lang="en-GB" sz="2000" b="0" i="0" u="none" strike="noStrike" kern="0" cap="none" spc="0" normalizeH="0" baseline="0" noProof="0" dirty="0">
              <a:ln>
                <a:noFill/>
              </a:ln>
              <a:solidFill>
                <a:schemeClr val="bg2"/>
              </a:solidFill>
              <a:effectLst/>
              <a:uLnTx/>
              <a:uFillTx/>
              <a:latin typeface="Century Gothic" panose="020F0302020204030204"/>
              <a:ea typeface="+mn-ea"/>
              <a:cs typeface="+mn-cs"/>
            </a:endParaRPr>
          </a:p>
        </p:txBody>
      </p:sp>
      <p:sp>
        <p:nvSpPr>
          <p:cNvPr id="60" name="Rectangle: Rounded Corners 27">
            <a:extLst>
              <a:ext uri="{FF2B5EF4-FFF2-40B4-BE49-F238E27FC236}">
                <a16:creationId xmlns:a16="http://schemas.microsoft.com/office/drawing/2014/main" id="{F878ADC9-DF62-4406-9A47-B30BF353BDCD}"/>
              </a:ext>
            </a:extLst>
          </p:cNvPr>
          <p:cNvSpPr/>
          <p:nvPr/>
        </p:nvSpPr>
        <p:spPr>
          <a:xfrm>
            <a:off x="10001407" y="3219776"/>
            <a:ext cx="1543050" cy="465008"/>
          </a:xfrm>
          <a:prstGeom prst="roundRect">
            <a:avLst/>
          </a:prstGeom>
          <a:solidFill>
            <a:srgbClr val="3661B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chemeClr val="bg2"/>
                </a:solidFill>
                <a:effectLst/>
                <a:uLnTx/>
                <a:uFillTx/>
                <a:latin typeface="Century Gothic" panose="020F0302020204030204"/>
                <a:ea typeface="+mn-ea"/>
                <a:cs typeface="+mn-cs"/>
              </a:rPr>
              <a:t>sucio</a:t>
            </a:r>
            <a:endParaRPr kumimoji="0" lang="en-GB" sz="2000" b="0" i="0" u="none" strike="noStrike" kern="0" cap="none" spc="0" normalizeH="0" baseline="0" noProof="0" dirty="0">
              <a:ln>
                <a:noFill/>
              </a:ln>
              <a:solidFill>
                <a:schemeClr val="bg2"/>
              </a:solidFill>
              <a:effectLst/>
              <a:uLnTx/>
              <a:uFillTx/>
              <a:latin typeface="Century Gothic" panose="020F0302020204030204"/>
              <a:ea typeface="+mn-ea"/>
              <a:cs typeface="+mn-cs"/>
            </a:endParaRPr>
          </a:p>
        </p:txBody>
      </p:sp>
      <p:sp>
        <p:nvSpPr>
          <p:cNvPr id="61" name="Rectangle: Rounded Corners 28">
            <a:extLst>
              <a:ext uri="{FF2B5EF4-FFF2-40B4-BE49-F238E27FC236}">
                <a16:creationId xmlns:a16="http://schemas.microsoft.com/office/drawing/2014/main" id="{C2C9E591-A036-4C09-A916-8FCC41109659}"/>
              </a:ext>
            </a:extLst>
          </p:cNvPr>
          <p:cNvSpPr/>
          <p:nvPr/>
        </p:nvSpPr>
        <p:spPr>
          <a:xfrm>
            <a:off x="10001407" y="2562354"/>
            <a:ext cx="1543050" cy="465008"/>
          </a:xfrm>
          <a:prstGeom prst="roundRect">
            <a:avLst/>
          </a:prstGeom>
          <a:solidFill>
            <a:srgbClr val="3661B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chemeClr val="bg2"/>
                </a:solidFill>
                <a:effectLst/>
                <a:uLnTx/>
                <a:uFillTx/>
                <a:latin typeface="Century Gothic" panose="020F0302020204030204"/>
                <a:ea typeface="+mn-ea"/>
                <a:cs typeface="+mn-cs"/>
              </a:rPr>
              <a:t>concierto</a:t>
            </a:r>
            <a:endParaRPr kumimoji="0" lang="en-GB" sz="2000" b="0" i="0" u="none" strike="noStrike" kern="0" cap="none" spc="0" normalizeH="0" baseline="0" noProof="0" dirty="0">
              <a:ln>
                <a:noFill/>
              </a:ln>
              <a:solidFill>
                <a:schemeClr val="bg2"/>
              </a:solidFill>
              <a:effectLst/>
              <a:uLnTx/>
              <a:uFillTx/>
              <a:latin typeface="Century Gothic" panose="020F0302020204030204"/>
              <a:ea typeface="+mn-ea"/>
              <a:cs typeface="+mn-cs"/>
            </a:endParaRPr>
          </a:p>
        </p:txBody>
      </p:sp>
      <p:sp>
        <p:nvSpPr>
          <p:cNvPr id="66" name="Rectangle: Rounded Corners 29">
            <a:extLst>
              <a:ext uri="{FF2B5EF4-FFF2-40B4-BE49-F238E27FC236}">
                <a16:creationId xmlns:a16="http://schemas.microsoft.com/office/drawing/2014/main" id="{ED4571EF-24F2-4C8B-84BB-63E57A30CD1E}"/>
              </a:ext>
            </a:extLst>
          </p:cNvPr>
          <p:cNvSpPr/>
          <p:nvPr/>
        </p:nvSpPr>
        <p:spPr>
          <a:xfrm>
            <a:off x="10001406" y="1876159"/>
            <a:ext cx="1543051" cy="465008"/>
          </a:xfrm>
          <a:prstGeom prst="roundRect">
            <a:avLst/>
          </a:prstGeom>
          <a:solidFill>
            <a:srgbClr val="3661B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chemeClr val="bg2"/>
                </a:solidFill>
                <a:effectLst/>
                <a:uLnTx/>
                <a:uFillTx/>
                <a:latin typeface="Century Gothic" panose="020F0302020204030204"/>
                <a:ea typeface="+mn-ea"/>
                <a:cs typeface="+mn-cs"/>
              </a:rPr>
              <a:t>botella</a:t>
            </a:r>
            <a:endParaRPr kumimoji="0" lang="en-GB" sz="2000" b="0" i="0" u="none" strike="noStrike" kern="0" cap="none" spc="0" normalizeH="0" baseline="0" noProof="0" dirty="0">
              <a:ln>
                <a:noFill/>
              </a:ln>
              <a:solidFill>
                <a:schemeClr val="bg2"/>
              </a:solidFill>
              <a:effectLst/>
              <a:uLnTx/>
              <a:uFillTx/>
              <a:latin typeface="Century Gothic" panose="020F0302020204030204"/>
              <a:ea typeface="+mn-ea"/>
              <a:cs typeface="+mn-cs"/>
            </a:endParaRPr>
          </a:p>
        </p:txBody>
      </p:sp>
      <p:sp>
        <p:nvSpPr>
          <p:cNvPr id="68" name="Rectangle: Rounded Corners 17">
            <a:extLst>
              <a:ext uri="{FF2B5EF4-FFF2-40B4-BE49-F238E27FC236}">
                <a16:creationId xmlns:a16="http://schemas.microsoft.com/office/drawing/2014/main" id="{4B04563F-54F1-4D07-BE9F-7ABD6605CEF0}"/>
              </a:ext>
            </a:extLst>
          </p:cNvPr>
          <p:cNvSpPr/>
          <p:nvPr/>
        </p:nvSpPr>
        <p:spPr>
          <a:xfrm>
            <a:off x="8184431" y="1134159"/>
            <a:ext cx="1679095" cy="465008"/>
          </a:xfrm>
          <a:prstGeom prst="roundRect">
            <a:avLst/>
          </a:prstGeom>
          <a:solidFill>
            <a:srgbClr val="3661B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chemeClr val="bg2"/>
                </a:solidFill>
                <a:effectLst/>
                <a:uLnTx/>
                <a:uFillTx/>
                <a:latin typeface="Century Gothic" panose="020F0302020204030204"/>
                <a:ea typeface="+mn-ea"/>
                <a:cs typeface="+mn-cs"/>
              </a:rPr>
              <a:t>pantalones</a:t>
            </a:r>
            <a:endParaRPr kumimoji="0" lang="en-GB" sz="2000" b="0" i="0" u="none" strike="noStrike" kern="0" cap="none" spc="0" normalizeH="0" baseline="0" noProof="0" dirty="0">
              <a:ln>
                <a:noFill/>
              </a:ln>
              <a:solidFill>
                <a:schemeClr val="bg2"/>
              </a:solidFill>
              <a:effectLst/>
              <a:uLnTx/>
              <a:uFillTx/>
              <a:latin typeface="Century Gothic" panose="020F0302020204030204"/>
              <a:ea typeface="+mn-ea"/>
              <a:cs typeface="+mn-cs"/>
            </a:endParaRPr>
          </a:p>
        </p:txBody>
      </p:sp>
      <p:sp>
        <p:nvSpPr>
          <p:cNvPr id="72" name="Rectangle: Rounded Corners 25">
            <a:extLst>
              <a:ext uri="{FF2B5EF4-FFF2-40B4-BE49-F238E27FC236}">
                <a16:creationId xmlns:a16="http://schemas.microsoft.com/office/drawing/2014/main" id="{4890068D-283D-4A8D-AC56-23FA3935020C}"/>
              </a:ext>
            </a:extLst>
          </p:cNvPr>
          <p:cNvSpPr/>
          <p:nvPr/>
        </p:nvSpPr>
        <p:spPr>
          <a:xfrm>
            <a:off x="9985173" y="5104017"/>
            <a:ext cx="1543050" cy="465008"/>
          </a:xfrm>
          <a:prstGeom prst="roundRect">
            <a:avLst/>
          </a:prstGeom>
          <a:solidFill>
            <a:srgbClr val="3661B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chemeClr val="bg2"/>
                </a:solidFill>
                <a:effectLst/>
                <a:uLnTx/>
                <a:uFillTx/>
                <a:latin typeface="Century Gothic" panose="020F0302020204030204"/>
                <a:ea typeface="+mn-ea"/>
                <a:cs typeface="+mn-cs"/>
              </a:rPr>
              <a:t>mesa</a:t>
            </a:r>
            <a:endParaRPr kumimoji="0" lang="en-GB" sz="2000" b="0" i="0" u="none" strike="noStrike" kern="0" cap="none" spc="0" normalizeH="0" baseline="0" noProof="0" dirty="0">
              <a:ln>
                <a:noFill/>
              </a:ln>
              <a:solidFill>
                <a:schemeClr val="bg2"/>
              </a:solidFill>
              <a:effectLst/>
              <a:uLnTx/>
              <a:uFillTx/>
              <a:latin typeface="Century Gothic" panose="020F0302020204030204"/>
              <a:ea typeface="+mn-ea"/>
              <a:cs typeface="+mn-cs"/>
            </a:endParaRPr>
          </a:p>
        </p:txBody>
      </p:sp>
      <p:sp>
        <p:nvSpPr>
          <p:cNvPr id="73" name="TextBox 72">
            <a:extLst>
              <a:ext uri="{FF2B5EF4-FFF2-40B4-BE49-F238E27FC236}">
                <a16:creationId xmlns:a16="http://schemas.microsoft.com/office/drawing/2014/main" id="{31408D82-AEA8-4ED2-96B9-393D0B17E935}"/>
              </a:ext>
            </a:extLst>
          </p:cNvPr>
          <p:cNvSpPr txBox="1"/>
          <p:nvPr/>
        </p:nvSpPr>
        <p:spPr>
          <a:xfrm>
            <a:off x="9863328" y="5988439"/>
            <a:ext cx="232867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rPr>
              <a:t>*apuntes = notes</a:t>
            </a:r>
            <a:endParaRPr kumimoji="0" lang="en-GB" sz="2000" b="0" i="0" u="none" strike="noStrike" kern="0" cap="none" spc="0" normalizeH="0" baseline="0" noProof="0" dirty="0">
              <a:ln>
                <a:noFill/>
              </a:ln>
              <a:effectLst/>
              <a:uLnTx/>
              <a:uFillTx/>
            </a:endParaRPr>
          </a:p>
        </p:txBody>
      </p:sp>
    </p:spTree>
    <p:extLst>
      <p:ext uri="{BB962C8B-B14F-4D97-AF65-F5344CB8AC3E}">
        <p14:creationId xmlns:p14="http://schemas.microsoft.com/office/powerpoint/2010/main" val="3505005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653567FF-FAAF-4835-8BD0-41B619C85ED0}"/>
              </a:ext>
            </a:extLst>
          </p:cNvPr>
          <p:cNvSpPr txBox="1"/>
          <p:nvPr/>
        </p:nvSpPr>
        <p:spPr>
          <a:xfrm>
            <a:off x="3349072" y="66943"/>
            <a:ext cx="6355080" cy="707886"/>
          </a:xfrm>
          <a:prstGeom prst="rect">
            <a:avLst/>
          </a:prstGeom>
          <a:noFill/>
        </p:spPr>
        <p:txBody>
          <a:bodyPr wrap="square">
            <a:spAutoFit/>
          </a:bodyPr>
          <a:lstStyle/>
          <a:p>
            <a:r>
              <a:rPr lang="es-ES" sz="2000" dirty="0"/>
              <a:t>Ana está en Madrid. </a:t>
            </a:r>
            <a:br>
              <a:rPr lang="es-ES" sz="2000" dirty="0"/>
            </a:br>
            <a:r>
              <a:rPr lang="es-ES" sz="2000" dirty="0"/>
              <a:t>Habla con Lucía y pregunta sobre la familia.</a:t>
            </a:r>
            <a:endParaRPr lang="en-GB" sz="2000" dirty="0"/>
          </a:p>
        </p:txBody>
      </p:sp>
      <p:sp>
        <p:nvSpPr>
          <p:cNvPr id="2" name="Título 1">
            <a:extLst>
              <a:ext uri="{FF2B5EF4-FFF2-40B4-BE49-F238E27FC236}">
                <a16:creationId xmlns:a16="http://schemas.microsoft.com/office/drawing/2014/main" id="{DD185F13-052E-1A44-9551-0FF294AD5282}"/>
              </a:ext>
            </a:extLst>
          </p:cNvPr>
          <p:cNvSpPr>
            <a:spLocks noGrp="1"/>
          </p:cNvSpPr>
          <p:nvPr>
            <p:ph type="title"/>
          </p:nvPr>
        </p:nvSpPr>
        <p:spPr>
          <a:xfrm>
            <a:off x="0" y="213557"/>
            <a:ext cx="3383280" cy="647577"/>
          </a:xfrm>
        </p:spPr>
        <p:txBody>
          <a:bodyPr>
            <a:normAutofit/>
          </a:bodyPr>
          <a:lstStyle/>
          <a:p>
            <a:r>
              <a:rPr lang="en-GB" sz="2400" b="1" dirty="0">
                <a:solidFill>
                  <a:schemeClr val="bg2"/>
                </a:solidFill>
              </a:rPr>
              <a:t>Un </a:t>
            </a:r>
            <a:r>
              <a:rPr lang="en-GB" sz="2400" b="1" dirty="0" err="1">
                <a:solidFill>
                  <a:schemeClr val="bg2"/>
                </a:solidFill>
              </a:rPr>
              <a:t>viaje</a:t>
            </a:r>
            <a:r>
              <a:rPr lang="en-GB" sz="2400" b="1" dirty="0">
                <a:solidFill>
                  <a:schemeClr val="bg2"/>
                </a:solidFill>
              </a:rPr>
              <a:t> de </a:t>
            </a:r>
            <a:r>
              <a:rPr lang="en-GB" sz="2400" b="1" dirty="0" err="1">
                <a:solidFill>
                  <a:schemeClr val="bg2"/>
                </a:solidFill>
              </a:rPr>
              <a:t>trabajo</a:t>
            </a:r>
            <a:endParaRPr lang="x-none" sz="2400" b="1" dirty="0">
              <a:solidFill>
                <a:schemeClr val="bg2"/>
              </a:solidFill>
            </a:endParaRPr>
          </a:p>
        </p:txBody>
      </p:sp>
      <p:sp>
        <p:nvSpPr>
          <p:cNvPr id="6" name="CuadroTexto 5">
            <a:extLst>
              <a:ext uri="{FF2B5EF4-FFF2-40B4-BE49-F238E27FC236}">
                <a16:creationId xmlns:a16="http://schemas.microsoft.com/office/drawing/2014/main" id="{868CF56F-0E41-3E4B-B837-952DFFE6E0A0}"/>
              </a:ext>
            </a:extLst>
          </p:cNvPr>
          <p:cNvSpPr txBox="1"/>
          <p:nvPr/>
        </p:nvSpPr>
        <p:spPr>
          <a:xfrm>
            <a:off x="1731807" y="824766"/>
            <a:ext cx="3874158" cy="769441"/>
          </a:xfrm>
          <a:prstGeom prst="rect">
            <a:avLst/>
          </a:prstGeom>
          <a:solidFill>
            <a:schemeClr val="accent4">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x-none" sz="22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r>
              <a:rPr kumimoji="0" lang="en-GB" sz="22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Hol</a:t>
            </a:r>
            <a:r>
              <a:rPr kumimoji="0" lang="x-none" sz="22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 Lucía! ¿Qué h</a:t>
            </a:r>
            <a:r>
              <a:rPr kumimoji="0" lang="en-GB" sz="22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aces </a:t>
            </a:r>
            <a:r>
              <a:rPr kumimoji="0" lang="en-GB" sz="22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esta</a:t>
            </a:r>
            <a:r>
              <a:rPr kumimoji="0" lang="en-GB" sz="22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tarde</a:t>
            </a:r>
            <a:r>
              <a:rPr kumimoji="0" lang="x-none" sz="22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r>
              <a:rPr kumimoji="0" lang="en-GB" sz="22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endParaRPr kumimoji="0" lang="x-none" sz="22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CuadroTexto 6">
            <a:extLst>
              <a:ext uri="{FF2B5EF4-FFF2-40B4-BE49-F238E27FC236}">
                <a16:creationId xmlns:a16="http://schemas.microsoft.com/office/drawing/2014/main" id="{C0FF2F9F-B7AB-0446-956D-8C7070C427B1}"/>
              </a:ext>
            </a:extLst>
          </p:cNvPr>
          <p:cNvSpPr txBox="1"/>
          <p:nvPr/>
        </p:nvSpPr>
        <p:spPr>
          <a:xfrm>
            <a:off x="5894964" y="944253"/>
            <a:ext cx="6117705" cy="769441"/>
          </a:xfrm>
          <a:prstGeom prst="rect">
            <a:avLst/>
          </a:prstGeom>
          <a:solidFill>
            <a:schemeClr val="accent6">
              <a:lumMod val="20000"/>
              <a:lumOff val="80000"/>
            </a:schemeClr>
          </a:solidFill>
        </p:spPr>
        <p:txBody>
          <a:bodyPr wrap="square" rtlCol="0">
            <a:spAutoFit/>
          </a:bodyPr>
          <a:lstStyle/>
          <a:p>
            <a:pPr lvl="0">
              <a:defRPr/>
            </a:pPr>
            <a:r>
              <a:rPr lang="en-GB" sz="2200" dirty="0" err="1">
                <a:latin typeface="Century Gothic" panose="020B0502020202020204" pitchFamily="34" charset="0"/>
              </a:rPr>
              <a:t>Hago</a:t>
            </a:r>
            <a:r>
              <a:rPr lang="en-GB" sz="2200" dirty="0">
                <a:latin typeface="Century Gothic" panose="020B0502020202020204" pitchFamily="34" charset="0"/>
              </a:rPr>
              <a:t> mis </a:t>
            </a:r>
            <a:r>
              <a:rPr lang="en-GB" sz="2200" dirty="0" err="1">
                <a:latin typeface="Century Gothic" panose="020B0502020202020204" pitchFamily="34" charset="0"/>
              </a:rPr>
              <a:t>deberes</a:t>
            </a:r>
            <a:r>
              <a:rPr lang="en-GB" sz="2200" dirty="0">
                <a:latin typeface="Century Gothic" panose="020B0502020202020204" pitchFamily="34" charset="0"/>
              </a:rPr>
              <a:t>.  </a:t>
            </a:r>
            <a:r>
              <a:rPr lang="en-GB" sz="2200" dirty="0" err="1">
                <a:latin typeface="Century Gothic" panose="020B0502020202020204" pitchFamily="34" charset="0"/>
              </a:rPr>
              <a:t>Mañana</a:t>
            </a:r>
            <a:r>
              <a:rPr lang="en-GB" sz="2200" dirty="0">
                <a:latin typeface="Century Gothic" panose="020B0502020202020204" pitchFamily="34" charset="0"/>
              </a:rPr>
              <a:t> me </a:t>
            </a:r>
          </a:p>
          <a:p>
            <a:pPr lvl="0">
              <a:defRPr/>
            </a:pPr>
            <a:r>
              <a:rPr lang="en-GB" sz="2200" dirty="0" err="1">
                <a:latin typeface="Century Gothic" panose="020B0502020202020204" pitchFamily="34" charset="0"/>
              </a:rPr>
              <a:t>presento</a:t>
            </a:r>
            <a:r>
              <a:rPr lang="en-GB" sz="2200" dirty="0">
                <a:latin typeface="Century Gothic" panose="020B0502020202020204" pitchFamily="34" charset="0"/>
              </a:rPr>
              <a:t> al nuevo director del colegio.</a:t>
            </a:r>
            <a:endParaRPr kumimoji="0" lang="x-none" sz="22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8" name="CuadroTexto 7">
            <a:extLst>
              <a:ext uri="{FF2B5EF4-FFF2-40B4-BE49-F238E27FC236}">
                <a16:creationId xmlns:a16="http://schemas.microsoft.com/office/drawing/2014/main" id="{3157FAD3-806D-0E4E-A7B7-55054B0ABC41}"/>
              </a:ext>
            </a:extLst>
          </p:cNvPr>
          <p:cNvSpPr txBox="1"/>
          <p:nvPr/>
        </p:nvSpPr>
        <p:spPr>
          <a:xfrm>
            <a:off x="1013299" y="1696996"/>
            <a:ext cx="4592666" cy="769441"/>
          </a:xfrm>
          <a:prstGeom prst="rect">
            <a:avLst/>
          </a:prstGeom>
          <a:solidFill>
            <a:schemeClr val="accent4">
              <a:lumMod val="20000"/>
              <a:lumOff val="80000"/>
            </a:schemeClr>
          </a:solidFill>
        </p:spPr>
        <p:txBody>
          <a:bodyPr wrap="square" rtlCol="0">
            <a:spAutoFit/>
          </a:bodyPr>
          <a:lstStyle/>
          <a:p>
            <a:pPr lvl="0" algn="ctr">
              <a:defRPr/>
            </a:pPr>
            <a:r>
              <a:rPr kumimoji="0" lang="es-E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x-none" sz="22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De </a:t>
            </a:r>
            <a:r>
              <a:rPr kumimoji="0" lang="en-GB" sz="2200" b="0" i="0" u="none" strike="noStrike" kern="1200" cap="none" spc="0" normalizeH="0" baseline="0" noProof="0" dirty="0" err="1">
                <a:ln>
                  <a:noFill/>
                </a:ln>
                <a:effectLst/>
                <a:uLnTx/>
                <a:uFillTx/>
                <a:latin typeface="Century Gothic" panose="020B0502020202020204" pitchFamily="34" charset="0"/>
                <a:ea typeface="+mn-ea"/>
                <a:cs typeface="+mn-cs"/>
              </a:rPr>
              <a:t>verdad</a:t>
            </a:r>
            <a:r>
              <a:rPr kumimoji="0" lang="x-none" sz="22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a:t>
            </a:r>
            <a:r>
              <a:rPr lang="x-none" sz="2200" dirty="0">
                <a:latin typeface="Century Gothic" panose="020B0502020202020204" pitchFamily="34" charset="0"/>
              </a:rPr>
              <a:t>¿</a:t>
            </a:r>
            <a:r>
              <a:rPr lang="en-GB" sz="2200" dirty="0">
                <a:latin typeface="Century Gothic" panose="020B0502020202020204" pitchFamily="34" charset="0"/>
              </a:rPr>
              <a:t>Y </a:t>
            </a:r>
            <a:r>
              <a:rPr lang="en-GB" sz="2200" dirty="0" err="1">
                <a:latin typeface="Century Gothic" panose="020B0502020202020204" pitchFamily="34" charset="0"/>
              </a:rPr>
              <a:t>tu</a:t>
            </a:r>
            <a:r>
              <a:rPr lang="en-GB" sz="2200" dirty="0">
                <a:latin typeface="Century Gothic" panose="020B0502020202020204" pitchFamily="34" charset="0"/>
              </a:rPr>
              <a:t> </a:t>
            </a:r>
            <a:r>
              <a:rPr lang="en-GB" sz="2200" dirty="0" err="1">
                <a:latin typeface="Century Gothic" panose="020B0502020202020204" pitchFamily="34" charset="0"/>
              </a:rPr>
              <a:t>hermano</a:t>
            </a:r>
            <a:r>
              <a:rPr lang="en-GB" sz="2200" dirty="0">
                <a:latin typeface="Century Gothic" panose="020B0502020202020204" pitchFamily="34" charset="0"/>
              </a:rPr>
              <a:t>? </a:t>
            </a:r>
            <a:endParaRPr kumimoji="0" lang="x-none" sz="22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9" name="CuadroTexto 8">
            <a:extLst>
              <a:ext uri="{FF2B5EF4-FFF2-40B4-BE49-F238E27FC236}">
                <a16:creationId xmlns:a16="http://schemas.microsoft.com/office/drawing/2014/main" id="{6536C849-AB00-234E-BB6D-E66A7920FB74}"/>
              </a:ext>
            </a:extLst>
          </p:cNvPr>
          <p:cNvSpPr txBox="1"/>
          <p:nvPr/>
        </p:nvSpPr>
        <p:spPr>
          <a:xfrm>
            <a:off x="5914194" y="1849761"/>
            <a:ext cx="6098476" cy="769441"/>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latin typeface="Century Gothic" panose="020B0502020202020204" pitchFamily="34" charset="0"/>
              </a:rPr>
              <a:t>Tu </a:t>
            </a:r>
            <a:r>
              <a:rPr lang="en-GB" sz="2200" dirty="0" err="1">
                <a:latin typeface="Century Gothic" panose="020B0502020202020204" pitchFamily="34" charset="0"/>
              </a:rPr>
              <a:t>hijo</a:t>
            </a:r>
            <a:r>
              <a:rPr lang="en-GB" sz="2200" dirty="0">
                <a:latin typeface="Century Gothic" panose="020B0502020202020204" pitchFamily="34" charset="0"/>
              </a:rPr>
              <a:t> </a:t>
            </a:r>
            <a:r>
              <a:rPr lang="en-GB" sz="2200" dirty="0" err="1">
                <a:latin typeface="Century Gothic" panose="020B0502020202020204" pitchFamily="34" charset="0"/>
              </a:rPr>
              <a:t>está</a:t>
            </a:r>
            <a:r>
              <a:rPr lang="en-GB" sz="2200" dirty="0">
                <a:latin typeface="Century Gothic" panose="020B0502020202020204" pitchFamily="34" charset="0"/>
              </a:rPr>
              <a:t> bien </a:t>
            </a:r>
            <a:r>
              <a:rPr lang="en-GB" sz="2200" dirty="0" err="1">
                <a:latin typeface="Century Gothic" panose="020B0502020202020204" pitchFamily="34" charset="0"/>
              </a:rPr>
              <a:t>pero</a:t>
            </a:r>
            <a:r>
              <a:rPr lang="en-GB" sz="2200" dirty="0">
                <a:latin typeface="Century Gothic" panose="020B0502020202020204" pitchFamily="34" charset="0"/>
              </a:rPr>
              <a:t>, ¡me da </a:t>
            </a:r>
            <a:r>
              <a:rPr lang="en-GB" sz="2200" dirty="0" err="1">
                <a:latin typeface="Century Gothic" panose="020B0502020202020204" pitchFamily="34" charset="0"/>
              </a:rPr>
              <a:t>rabia</a:t>
            </a:r>
            <a:r>
              <a:rPr lang="en-GB" sz="2200" dirty="0">
                <a:latin typeface="Century Gothic" panose="020B0502020202020204" pitchFamily="34" charset="0"/>
              </a:rPr>
              <a:t> </a:t>
            </a:r>
            <a:r>
              <a:rPr lang="en-GB" sz="2200" dirty="0" err="1">
                <a:latin typeface="Century Gothic" panose="020B0502020202020204" pitchFamily="34" charset="0"/>
              </a:rPr>
              <a:t>cuando</a:t>
            </a:r>
            <a:r>
              <a:rPr lang="en-GB" sz="2200" dirty="0">
                <a:latin typeface="Century Gothic" panose="020B0502020202020204" pitchFamily="34" charset="0"/>
              </a:rPr>
              <a:t> </a:t>
            </a:r>
            <a:r>
              <a:rPr lang="en-GB" sz="2200" dirty="0" err="1">
                <a:latin typeface="Century Gothic" panose="020B0502020202020204" pitchFamily="34" charset="0"/>
              </a:rPr>
              <a:t>usa</a:t>
            </a:r>
            <a:r>
              <a:rPr lang="en-GB" sz="2200" dirty="0">
                <a:latin typeface="Century Gothic" panose="020B0502020202020204" pitchFamily="34" charset="0"/>
              </a:rPr>
              <a:t> mi </a:t>
            </a:r>
            <a:r>
              <a:rPr lang="en-GB" sz="2200" dirty="0" err="1">
                <a:latin typeface="Century Gothic" panose="020B0502020202020204" pitchFamily="34" charset="0"/>
              </a:rPr>
              <a:t>ordenador</a:t>
            </a:r>
            <a:r>
              <a:rPr lang="en-GB" sz="2200" dirty="0">
                <a:latin typeface="Century Gothic" panose="020B0502020202020204" pitchFamily="34" charset="0"/>
              </a:rPr>
              <a:t>!</a:t>
            </a:r>
            <a:endParaRPr kumimoji="0" lang="x-none" sz="22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0" name="CuadroTexto 9">
            <a:extLst>
              <a:ext uri="{FF2B5EF4-FFF2-40B4-BE49-F238E27FC236}">
                <a16:creationId xmlns:a16="http://schemas.microsoft.com/office/drawing/2014/main" id="{0E93874C-69C1-0E44-9122-20C58B02507F}"/>
              </a:ext>
            </a:extLst>
          </p:cNvPr>
          <p:cNvSpPr txBox="1"/>
          <p:nvPr/>
        </p:nvSpPr>
        <p:spPr>
          <a:xfrm>
            <a:off x="1037944" y="2586966"/>
            <a:ext cx="4568021" cy="1107996"/>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200" dirty="0">
                <a:latin typeface="Century Gothic" panose="020B0502020202020204" pitchFamily="34" charset="0"/>
              </a:rPr>
              <a:t> ¡Je, je! ¿Y las mañanas? ¿Te levantas temprano para sacar al perro a caminar? </a:t>
            </a:r>
            <a:endParaRPr kumimoji="0" lang="x-none" sz="22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2" name="CuadroTexto 11">
            <a:extLst>
              <a:ext uri="{FF2B5EF4-FFF2-40B4-BE49-F238E27FC236}">
                <a16:creationId xmlns:a16="http://schemas.microsoft.com/office/drawing/2014/main" id="{A7B97FB1-B25A-B046-865B-01576ECEC0D8}"/>
              </a:ext>
            </a:extLst>
          </p:cNvPr>
          <p:cNvSpPr txBox="1"/>
          <p:nvPr/>
        </p:nvSpPr>
        <p:spPr>
          <a:xfrm>
            <a:off x="5914193" y="2739733"/>
            <a:ext cx="6098477" cy="1107996"/>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effectLst/>
                <a:uLnTx/>
                <a:uFillTx/>
                <a:latin typeface="Century Gothic" panose="020B0502020202020204" pitchFamily="34" charset="0"/>
                <a:ea typeface="+mn-ea"/>
                <a:cs typeface="+mn-cs"/>
              </a:rPr>
              <a:t>Sí, sí, mamá.  Me despierto siempre a las siete y media, me pong</a:t>
            </a:r>
            <a:r>
              <a:rPr lang="es-ES" sz="2200" dirty="0">
                <a:latin typeface="Century Gothic" panose="020B0502020202020204" pitchFamily="34" charset="0"/>
              </a:rPr>
              <a:t>o la ropa y voy con el perro al parque.</a:t>
            </a:r>
            <a:endParaRPr kumimoji="0" lang="x-none" sz="22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3" name="CuadroTexto 12">
            <a:extLst>
              <a:ext uri="{FF2B5EF4-FFF2-40B4-BE49-F238E27FC236}">
                <a16:creationId xmlns:a16="http://schemas.microsoft.com/office/drawing/2014/main" id="{F142FF84-1BFB-EB48-88F5-222FCF7718DA}"/>
              </a:ext>
            </a:extLst>
          </p:cNvPr>
          <p:cNvSpPr txBox="1"/>
          <p:nvPr/>
        </p:nvSpPr>
        <p:spPr>
          <a:xfrm>
            <a:off x="1013299" y="3793613"/>
            <a:ext cx="4592666" cy="769441"/>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effectLst/>
                <a:uLnTx/>
                <a:uFillTx/>
                <a:latin typeface="Century Gothic" panose="020B0502020202020204" pitchFamily="34" charset="0"/>
                <a:ea typeface="+mn-ea"/>
                <a:cs typeface="+mn-cs"/>
              </a:rPr>
              <a:t>Bueno.  </a:t>
            </a:r>
            <a:r>
              <a:rPr lang="es-ES" sz="2200" dirty="0">
                <a:latin typeface="Century Gothic" panose="020B0502020202020204" pitchFamily="34" charset="0"/>
              </a:rPr>
              <a:t>¿Y te preparas algo de comer antes de salir de casa? </a:t>
            </a:r>
            <a:endParaRPr kumimoji="0" lang="x-none" sz="22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4" name="CuadroTexto 13">
            <a:extLst>
              <a:ext uri="{FF2B5EF4-FFF2-40B4-BE49-F238E27FC236}">
                <a16:creationId xmlns:a16="http://schemas.microsoft.com/office/drawing/2014/main" id="{8267657D-8A0E-5645-8E14-627B5E0819D6}"/>
              </a:ext>
            </a:extLst>
          </p:cNvPr>
          <p:cNvSpPr txBox="1"/>
          <p:nvPr/>
        </p:nvSpPr>
        <p:spPr>
          <a:xfrm>
            <a:off x="5914194" y="3894680"/>
            <a:ext cx="6098478" cy="1107996"/>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effectLst/>
                <a:uLnTx/>
                <a:uFillTx/>
                <a:latin typeface="Century Gothic" panose="020B0502020202020204" pitchFamily="34" charset="0"/>
                <a:ea typeface="+mn-ea"/>
                <a:cs typeface="+mn-cs"/>
              </a:rPr>
              <a:t>La verdad es que mis amigas y yo compramos el desayuno y una botella de agua en la tienda. </a:t>
            </a:r>
            <a:endParaRPr kumimoji="0" lang="x-none" sz="22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5" name="CuadroTexto 14">
            <a:extLst>
              <a:ext uri="{FF2B5EF4-FFF2-40B4-BE49-F238E27FC236}">
                <a16:creationId xmlns:a16="http://schemas.microsoft.com/office/drawing/2014/main" id="{BDA37B2E-FC12-6D43-ABD6-756C51523862}"/>
              </a:ext>
            </a:extLst>
          </p:cNvPr>
          <p:cNvSpPr txBox="1"/>
          <p:nvPr/>
        </p:nvSpPr>
        <p:spPr>
          <a:xfrm>
            <a:off x="1013300" y="4707932"/>
            <a:ext cx="4592666" cy="769441"/>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200" dirty="0">
                <a:latin typeface="Century Gothic" panose="020B0502020202020204" pitchFamily="34" charset="0"/>
              </a:rPr>
              <a:t>Mm…entiendo.  ¿Y mi casa está limpia? ¿Mi jardín?</a:t>
            </a:r>
            <a:r>
              <a:rPr lang="en-GB" sz="2200" b="1" dirty="0">
                <a:latin typeface="Century Gothic" panose="020B0502020202020204" pitchFamily="34" charset="0"/>
              </a:rPr>
              <a:t> </a:t>
            </a:r>
            <a:endParaRPr kumimoji="0" lang="x-none" sz="2200" b="1" i="0" u="none" strike="noStrike" kern="1200" cap="none" spc="0" normalizeH="0" baseline="0" noProof="0" dirty="0">
              <a:ln>
                <a:noFill/>
              </a:ln>
              <a:effectLst/>
              <a:uLnTx/>
              <a:uFillTx/>
              <a:latin typeface="Century Gothic" panose="020B0502020202020204" pitchFamily="34" charset="0"/>
              <a:ea typeface="+mn-ea"/>
              <a:cs typeface="+mn-cs"/>
            </a:endParaRPr>
          </a:p>
        </p:txBody>
      </p:sp>
      <p:pic>
        <p:nvPicPr>
          <p:cNvPr id="3" name="Imagen 2">
            <a:extLst>
              <a:ext uri="{FF2B5EF4-FFF2-40B4-BE49-F238E27FC236}">
                <a16:creationId xmlns:a16="http://schemas.microsoft.com/office/drawing/2014/main" id="{175F0876-71D9-4E4E-9E03-7F007BBFD1F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9893511">
            <a:off x="5139232" y="896178"/>
            <a:ext cx="976029" cy="854104"/>
          </a:xfrm>
          <a:prstGeom prst="rect">
            <a:avLst/>
          </a:prstGeom>
        </p:spPr>
      </p:pic>
      <p:sp>
        <p:nvSpPr>
          <p:cNvPr id="28" name="TextBox 27"/>
          <p:cNvSpPr txBox="1"/>
          <p:nvPr/>
        </p:nvSpPr>
        <p:spPr>
          <a:xfrm>
            <a:off x="179330" y="1630821"/>
            <a:ext cx="16089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Ana</a:t>
            </a:r>
          </a:p>
        </p:txBody>
      </p:sp>
      <p:sp>
        <p:nvSpPr>
          <p:cNvPr id="29" name="TextBox 28"/>
          <p:cNvSpPr txBox="1"/>
          <p:nvPr/>
        </p:nvSpPr>
        <p:spPr>
          <a:xfrm>
            <a:off x="11399817" y="1251310"/>
            <a:ext cx="12257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Lucía</a:t>
            </a:r>
          </a:p>
        </p:txBody>
      </p:sp>
      <p:sp>
        <p:nvSpPr>
          <p:cNvPr id="72" name="Rounded Rectangle 11">
            <a:extLst>
              <a:ext uri="{FF2B5EF4-FFF2-40B4-BE49-F238E27FC236}">
                <a16:creationId xmlns:a16="http://schemas.microsoft.com/office/drawing/2014/main" id="{A316DD52-7894-4A75-969C-CA0645DA2978}"/>
              </a:ext>
            </a:extLst>
          </p:cNvPr>
          <p:cNvSpPr/>
          <p:nvPr/>
        </p:nvSpPr>
        <p:spPr>
          <a:xfrm>
            <a:off x="9690100" y="258166"/>
            <a:ext cx="2238044"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a:t>
            </a: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Shape, circle&#10;&#10;Description automatically generated">
            <a:extLst>
              <a:ext uri="{FF2B5EF4-FFF2-40B4-BE49-F238E27FC236}">
                <a16:creationId xmlns:a16="http://schemas.microsoft.com/office/drawing/2014/main" id="{7D7E9127-802A-4845-AA48-A1728B3732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270" y="655106"/>
            <a:ext cx="1058588" cy="1058588"/>
          </a:xfrm>
          <a:prstGeom prst="rect">
            <a:avLst/>
          </a:prstGeom>
        </p:spPr>
      </p:pic>
      <p:sp>
        <p:nvSpPr>
          <p:cNvPr id="74" name="CuadroTexto 13">
            <a:extLst>
              <a:ext uri="{FF2B5EF4-FFF2-40B4-BE49-F238E27FC236}">
                <a16:creationId xmlns:a16="http://schemas.microsoft.com/office/drawing/2014/main" id="{DD96215D-408A-A548-A0F2-4D4CCA59DF97}"/>
              </a:ext>
            </a:extLst>
          </p:cNvPr>
          <p:cNvSpPr txBox="1"/>
          <p:nvPr/>
        </p:nvSpPr>
        <p:spPr>
          <a:xfrm>
            <a:off x="5914193" y="5049627"/>
            <a:ext cx="6098478" cy="1107996"/>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effectLst/>
                <a:uLnTx/>
                <a:uFillTx/>
                <a:latin typeface="Century Gothic" panose="020B0502020202020204" pitchFamily="34" charset="0"/>
                <a:ea typeface="+mn-ea"/>
                <a:cs typeface="+mn-cs"/>
              </a:rPr>
              <a:t>Mi papá limpia la casa y lava los platos cada día y en tu jardín las flores están muy bonitas. ¿Cuándo vas a volver? </a:t>
            </a:r>
            <a:endParaRPr kumimoji="0" lang="x-none" sz="22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75" name="CuadroTexto 14">
            <a:extLst>
              <a:ext uri="{FF2B5EF4-FFF2-40B4-BE49-F238E27FC236}">
                <a16:creationId xmlns:a16="http://schemas.microsoft.com/office/drawing/2014/main" id="{CA734F17-87CA-AB40-9B12-87F39CDE4910}"/>
              </a:ext>
            </a:extLst>
          </p:cNvPr>
          <p:cNvSpPr txBox="1"/>
          <p:nvPr/>
        </p:nvSpPr>
        <p:spPr>
          <a:xfrm>
            <a:off x="1013299" y="5576024"/>
            <a:ext cx="4592666" cy="769441"/>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200" dirty="0">
                <a:latin typeface="Century Gothic" panose="020B0502020202020204" pitchFamily="34" charset="0"/>
              </a:rPr>
              <a:t>Ahora me preparo para volver mañana. Hasta pronto. </a:t>
            </a:r>
            <a:endParaRPr kumimoji="0" lang="x-none" sz="22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76" name="Action Button: Custom 22">
            <a:hlinkClick r:id="" action="ppaction://noaction" highlightClick="1">
              <a:snd r:embed="rId7" name="(1) Hola Luci%CC%81a..wav"/>
            </a:hlinkClick>
            <a:extLst>
              <a:ext uri="{FF2B5EF4-FFF2-40B4-BE49-F238E27FC236}">
                <a16:creationId xmlns:a16="http://schemas.microsoft.com/office/drawing/2014/main" id="{018B9D61-DFAB-EE40-B7DC-C3A6AB2CAAF2}"/>
              </a:ext>
            </a:extLst>
          </p:cNvPr>
          <p:cNvSpPr/>
          <p:nvPr/>
        </p:nvSpPr>
        <p:spPr>
          <a:xfrm>
            <a:off x="359234" y="2976304"/>
            <a:ext cx="387388" cy="369703"/>
          </a:xfrm>
          <a:prstGeom prst="actionButtonBlank">
            <a:avLst/>
          </a:prstGeom>
          <a:solidFill>
            <a:schemeClr val="accent4">
              <a:lumMod val="75000"/>
            </a:schemeClr>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77" name="Action Button: Custom 22">
            <a:hlinkClick r:id="" action="ppaction://noaction" highlightClick="1">
              <a:snd r:embed="rId8" name="(2) hermano_..wav"/>
            </a:hlinkClick>
            <a:extLst>
              <a:ext uri="{FF2B5EF4-FFF2-40B4-BE49-F238E27FC236}">
                <a16:creationId xmlns:a16="http://schemas.microsoft.com/office/drawing/2014/main" id="{6FFBD358-1EEC-F741-9400-DF66992921CB}"/>
              </a:ext>
            </a:extLst>
          </p:cNvPr>
          <p:cNvSpPr/>
          <p:nvPr/>
        </p:nvSpPr>
        <p:spPr>
          <a:xfrm>
            <a:off x="380264" y="3487953"/>
            <a:ext cx="387388" cy="369703"/>
          </a:xfrm>
          <a:prstGeom prst="actionButtonBlank">
            <a:avLst/>
          </a:prstGeom>
          <a:solidFill>
            <a:schemeClr val="accent4">
              <a:lumMod val="75000"/>
            </a:schemeClr>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78" name="Action Button: Custom 22">
            <a:hlinkClick r:id="" action="ppaction://noaction" highlightClick="1">
              <a:snd r:embed="rId9" name="(3) ordenador! ..wav"/>
            </a:hlinkClick>
            <a:extLst>
              <a:ext uri="{FF2B5EF4-FFF2-40B4-BE49-F238E27FC236}">
                <a16:creationId xmlns:a16="http://schemas.microsoft.com/office/drawing/2014/main" id="{EE596605-E1AD-9444-AB60-C938C61ECD2E}"/>
              </a:ext>
            </a:extLst>
          </p:cNvPr>
          <p:cNvSpPr/>
          <p:nvPr/>
        </p:nvSpPr>
        <p:spPr>
          <a:xfrm>
            <a:off x="374909" y="4011431"/>
            <a:ext cx="387388" cy="369703"/>
          </a:xfrm>
          <a:prstGeom prst="actionButtonBlank">
            <a:avLst/>
          </a:prstGeom>
          <a:solidFill>
            <a:schemeClr val="accent4">
              <a:lumMod val="75000"/>
            </a:schemeClr>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79" name="Action Button: Custom 22">
            <a:hlinkClick r:id="" action="ppaction://noaction" highlightClick="1">
              <a:snd r:embed="rId10" name="(4) despierto siempre..wav"/>
            </a:hlinkClick>
            <a:extLst>
              <a:ext uri="{FF2B5EF4-FFF2-40B4-BE49-F238E27FC236}">
                <a16:creationId xmlns:a16="http://schemas.microsoft.com/office/drawing/2014/main" id="{4F06BFAE-4151-4040-8FC7-027B6E986518}"/>
              </a:ext>
            </a:extLst>
          </p:cNvPr>
          <p:cNvSpPr/>
          <p:nvPr/>
        </p:nvSpPr>
        <p:spPr>
          <a:xfrm>
            <a:off x="374909" y="4523080"/>
            <a:ext cx="387388" cy="369703"/>
          </a:xfrm>
          <a:prstGeom prst="actionButtonBlank">
            <a:avLst/>
          </a:prstGeom>
          <a:solidFill>
            <a:schemeClr val="accent4">
              <a:lumMod val="75000"/>
            </a:schemeClr>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80" name="Action Button: Custom 22">
            <a:hlinkClick r:id="" action="ppaction://noaction" highlightClick="1">
              <a:snd r:embed="rId11" name="new part 5.wav"/>
            </a:hlinkClick>
            <a:extLst>
              <a:ext uri="{FF2B5EF4-FFF2-40B4-BE49-F238E27FC236}">
                <a16:creationId xmlns:a16="http://schemas.microsoft.com/office/drawing/2014/main" id="{C7A94B3D-E3A9-3B4A-86A4-0101FF3136FD}"/>
              </a:ext>
            </a:extLst>
          </p:cNvPr>
          <p:cNvSpPr/>
          <p:nvPr/>
        </p:nvSpPr>
        <p:spPr>
          <a:xfrm>
            <a:off x="374909" y="4996576"/>
            <a:ext cx="387388" cy="369703"/>
          </a:xfrm>
          <a:prstGeom prst="actionButtonBlank">
            <a:avLst/>
          </a:prstGeom>
          <a:solidFill>
            <a:schemeClr val="accent4">
              <a:lumMod val="75000"/>
            </a:schemeClr>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81" name="Action Button: Custom 22">
            <a:hlinkClick r:id="" action="ppaction://noaction" highlightClick="1">
              <a:snd r:embed="rId12" name="new part 6.wav"/>
            </a:hlinkClick>
            <a:extLst>
              <a:ext uri="{FF2B5EF4-FFF2-40B4-BE49-F238E27FC236}">
                <a16:creationId xmlns:a16="http://schemas.microsoft.com/office/drawing/2014/main" id="{EE5AFA88-9B5C-3042-8498-BA5469F49915}"/>
              </a:ext>
            </a:extLst>
          </p:cNvPr>
          <p:cNvSpPr/>
          <p:nvPr/>
        </p:nvSpPr>
        <p:spPr>
          <a:xfrm>
            <a:off x="374909" y="5473538"/>
            <a:ext cx="387388" cy="369703"/>
          </a:xfrm>
          <a:prstGeom prst="actionButtonBlank">
            <a:avLst/>
          </a:prstGeom>
          <a:solidFill>
            <a:schemeClr val="accent4">
              <a:lumMod val="75000"/>
            </a:schemeClr>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pic>
        <p:nvPicPr>
          <p:cNvPr id="25" name="Picture 24"/>
          <p:cNvPicPr>
            <a:picLocks noChangeAspect="1"/>
          </p:cNvPicPr>
          <p:nvPr/>
        </p:nvPicPr>
        <p:blipFill rotWithShape="1">
          <a:blip r:embed="rId13" cstate="print">
            <a:clrChange>
              <a:clrFrom>
                <a:srgbClr val="FCFAFB"/>
              </a:clrFrom>
              <a:clrTo>
                <a:srgbClr val="FCFAFB">
                  <a:alpha val="0"/>
                </a:srgbClr>
              </a:clrTo>
            </a:clrChange>
            <a:extLst>
              <a:ext uri="{28A0092B-C50C-407E-A947-70E740481C1C}">
                <a14:useLocalDpi xmlns:a14="http://schemas.microsoft.com/office/drawing/2010/main" val="0"/>
              </a:ext>
            </a:extLst>
          </a:blip>
          <a:srcRect l="41770" t="2038" r="41250" b="64629"/>
          <a:stretch/>
        </p:blipFill>
        <p:spPr>
          <a:xfrm flipH="1">
            <a:off x="11204686" y="612793"/>
            <a:ext cx="843044" cy="720108"/>
          </a:xfrm>
          <a:prstGeom prst="rect">
            <a:avLst/>
          </a:prstGeom>
        </p:spPr>
      </p:pic>
      <p:pic>
        <p:nvPicPr>
          <p:cNvPr id="4" name="Complete dialogue slide 19.wav" descr="Complete dialogue slide 19.wav">
            <a:hlinkClick r:id="" action="ppaction://media"/>
            <a:extLst>
              <a:ext uri="{FF2B5EF4-FFF2-40B4-BE49-F238E27FC236}">
                <a16:creationId xmlns:a16="http://schemas.microsoft.com/office/drawing/2014/main" id="{A7B17BDC-A99E-6644-B7C2-4C8FF5A6A609}"/>
              </a:ext>
            </a:extLst>
          </p:cNvPr>
          <p:cNvPicPr>
            <a:picLocks noChangeAspect="1"/>
          </p:cNvPicPr>
          <p:nvPr>
            <a:audioFile r:link="rId2"/>
            <p:extLst>
              <p:ext uri="{DAA4B4D4-6D71-4841-9C94-3DE7FCFB9230}">
                <p14:media xmlns:p14="http://schemas.microsoft.com/office/powerpoint/2010/main" r:embed="rId1"/>
              </p:ext>
            </p:extLst>
          </p:nvPr>
        </p:nvPicPr>
        <p:blipFill>
          <a:blip r:embed="rId14">
            <a:duotone>
              <a:prstClr val="black"/>
              <a:schemeClr val="accent3">
                <a:tint val="45000"/>
                <a:satMod val="400000"/>
              </a:schemeClr>
            </a:duotone>
          </a:blip>
          <a:stretch>
            <a:fillRect/>
          </a:stretch>
        </p:blipFill>
        <p:spPr>
          <a:xfrm>
            <a:off x="9013274" y="97649"/>
            <a:ext cx="812800" cy="812800"/>
          </a:xfrm>
          <a:prstGeom prst="rect">
            <a:avLst/>
          </a:prstGeom>
        </p:spPr>
      </p:pic>
    </p:spTree>
    <p:extLst>
      <p:ext uri="{BB962C8B-B14F-4D97-AF65-F5344CB8AC3E}">
        <p14:creationId xmlns:p14="http://schemas.microsoft.com/office/powerpoint/2010/main" val="20972715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185F13-052E-1A44-9551-0FF294AD5282}"/>
              </a:ext>
            </a:extLst>
          </p:cNvPr>
          <p:cNvSpPr>
            <a:spLocks noGrp="1"/>
          </p:cNvSpPr>
          <p:nvPr>
            <p:ph type="title"/>
          </p:nvPr>
        </p:nvSpPr>
        <p:spPr>
          <a:xfrm>
            <a:off x="142880" y="-162034"/>
            <a:ext cx="10697892" cy="1118097"/>
          </a:xfrm>
        </p:spPr>
        <p:txBody>
          <a:bodyPr>
            <a:normAutofit/>
          </a:bodyPr>
          <a:lstStyle/>
          <a:p>
            <a:r>
              <a:rPr lang="en-GB" sz="2200" b="1" dirty="0" err="1">
                <a:solidFill>
                  <a:schemeClr val="tx1"/>
                </a:solidFill>
              </a:rPr>
              <a:t>Ahora</a:t>
            </a:r>
            <a:r>
              <a:rPr lang="en-GB" sz="2200" b="1" dirty="0">
                <a:solidFill>
                  <a:schemeClr val="tx1"/>
                </a:solidFill>
              </a:rPr>
              <a:t> lee </a:t>
            </a:r>
            <a:r>
              <a:rPr lang="en-GB" sz="2200" b="1" dirty="0" err="1">
                <a:solidFill>
                  <a:schemeClr val="tx1"/>
                </a:solidFill>
              </a:rPr>
              <a:t>el</a:t>
            </a:r>
            <a:r>
              <a:rPr lang="en-GB" sz="2200" b="1" dirty="0">
                <a:solidFill>
                  <a:schemeClr val="tx1"/>
                </a:solidFill>
              </a:rPr>
              <a:t> </a:t>
            </a:r>
            <a:r>
              <a:rPr lang="en-GB" sz="2200" b="1" dirty="0" err="1">
                <a:solidFill>
                  <a:schemeClr val="tx1"/>
                </a:solidFill>
              </a:rPr>
              <a:t>texto</a:t>
            </a:r>
            <a:r>
              <a:rPr lang="en-GB" sz="2200" b="1" dirty="0">
                <a:solidFill>
                  <a:schemeClr val="tx1"/>
                </a:solidFill>
              </a:rPr>
              <a:t> con </a:t>
            </a:r>
            <a:r>
              <a:rPr lang="en-GB" sz="2200" b="1" dirty="0" err="1">
                <a:solidFill>
                  <a:schemeClr val="tx1"/>
                </a:solidFill>
              </a:rPr>
              <a:t>en</a:t>
            </a:r>
            <a:r>
              <a:rPr lang="en-GB" sz="2200" b="1" dirty="0">
                <a:solidFill>
                  <a:schemeClr val="tx1"/>
                </a:solidFill>
              </a:rPr>
              <a:t> </a:t>
            </a:r>
            <a:r>
              <a:rPr lang="en-GB" sz="2200" b="1" dirty="0" err="1">
                <a:solidFill>
                  <a:schemeClr val="tx1"/>
                </a:solidFill>
              </a:rPr>
              <a:t>español</a:t>
            </a:r>
            <a:r>
              <a:rPr lang="en-GB" sz="2200" b="1" dirty="0">
                <a:solidFill>
                  <a:schemeClr val="tx1"/>
                </a:solidFill>
              </a:rPr>
              <a:t> un/a </a:t>
            </a:r>
            <a:r>
              <a:rPr lang="en-GB" sz="2200" b="1" dirty="0" err="1">
                <a:solidFill>
                  <a:schemeClr val="tx1"/>
                </a:solidFill>
              </a:rPr>
              <a:t>companero</a:t>
            </a:r>
            <a:r>
              <a:rPr lang="en-GB" sz="2200" b="1" dirty="0">
                <a:solidFill>
                  <a:schemeClr val="tx1"/>
                </a:solidFill>
              </a:rPr>
              <a:t>/a. Traduce las </a:t>
            </a:r>
            <a:r>
              <a:rPr lang="en-GB" sz="2200" b="1" dirty="0" err="1">
                <a:solidFill>
                  <a:schemeClr val="tx1"/>
                </a:solidFill>
              </a:rPr>
              <a:t>frases</a:t>
            </a:r>
            <a:r>
              <a:rPr lang="en-GB" sz="2200" b="1" dirty="0">
                <a:solidFill>
                  <a:schemeClr val="tx1"/>
                </a:solidFill>
              </a:rPr>
              <a:t>.</a:t>
            </a:r>
            <a:endParaRPr lang="x-none" sz="2200" b="1" dirty="0">
              <a:solidFill>
                <a:schemeClr val="tx1"/>
              </a:solidFill>
            </a:endParaRPr>
          </a:p>
        </p:txBody>
      </p:sp>
      <p:sp>
        <p:nvSpPr>
          <p:cNvPr id="6" name="CuadroTexto 5">
            <a:extLst>
              <a:ext uri="{FF2B5EF4-FFF2-40B4-BE49-F238E27FC236}">
                <a16:creationId xmlns:a16="http://schemas.microsoft.com/office/drawing/2014/main" id="{868CF56F-0E41-3E4B-B837-952DFFE6E0A0}"/>
              </a:ext>
            </a:extLst>
          </p:cNvPr>
          <p:cNvSpPr txBox="1"/>
          <p:nvPr/>
        </p:nvSpPr>
        <p:spPr>
          <a:xfrm>
            <a:off x="1121610" y="656355"/>
            <a:ext cx="4130598" cy="707886"/>
          </a:xfrm>
          <a:prstGeom prst="rect">
            <a:avLst/>
          </a:prstGeom>
          <a:solidFill>
            <a:schemeClr val="accent4">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Hol</a:t>
            </a:r>
            <a:r>
              <a:rPr kumimoji="0" lang="x-none"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 Lucía! ¿Qué h</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aces </a:t>
            </a:r>
            <a:r>
              <a:rPr kumimoji="0" lang="en-GB"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esta</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tarde</a:t>
            </a:r>
            <a:r>
              <a:rPr kumimoji="0" lang="x-none"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endParaRPr kumimoji="0" lang="x-none"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CuadroTexto 6">
            <a:extLst>
              <a:ext uri="{FF2B5EF4-FFF2-40B4-BE49-F238E27FC236}">
                <a16:creationId xmlns:a16="http://schemas.microsoft.com/office/drawing/2014/main" id="{C0FF2F9F-B7AB-0446-956D-8C7070C427B1}"/>
              </a:ext>
            </a:extLst>
          </p:cNvPr>
          <p:cNvSpPr txBox="1"/>
          <p:nvPr/>
        </p:nvSpPr>
        <p:spPr>
          <a:xfrm>
            <a:off x="5741045" y="986579"/>
            <a:ext cx="6362143" cy="707886"/>
          </a:xfrm>
          <a:prstGeom prst="rect">
            <a:avLst/>
          </a:prstGeom>
          <a:solidFill>
            <a:schemeClr val="accent6">
              <a:lumMod val="20000"/>
              <a:lumOff val="80000"/>
            </a:schemeClr>
          </a:solidFill>
        </p:spPr>
        <p:txBody>
          <a:bodyPr wrap="square" rtlCol="0">
            <a:spAutoFit/>
          </a:bodyPr>
          <a:lstStyle/>
          <a:p>
            <a:pPr lvl="0">
              <a:defRPr/>
            </a:pPr>
            <a:r>
              <a:rPr lang="en-GB" sz="2000" dirty="0" err="1">
                <a:latin typeface="Century Gothic" panose="020B0502020202020204" pitchFamily="34" charset="0"/>
              </a:rPr>
              <a:t>Hago</a:t>
            </a:r>
            <a:r>
              <a:rPr lang="en-GB" sz="2000" dirty="0">
                <a:latin typeface="Century Gothic" panose="020B0502020202020204" pitchFamily="34" charset="0"/>
              </a:rPr>
              <a:t> mis </a:t>
            </a:r>
            <a:r>
              <a:rPr lang="en-GB" sz="2000" dirty="0" err="1">
                <a:latin typeface="Century Gothic" panose="020B0502020202020204" pitchFamily="34" charset="0"/>
              </a:rPr>
              <a:t>deberes</a:t>
            </a:r>
            <a:r>
              <a:rPr lang="en-GB" sz="2000">
                <a:latin typeface="Century Gothic" panose="020B0502020202020204" pitchFamily="34" charset="0"/>
              </a:rPr>
              <a:t>.  Mañana </a:t>
            </a:r>
            <a:r>
              <a:rPr lang="en-GB" sz="2000" b="1" i="1"/>
              <a:t>(1) </a:t>
            </a:r>
          </a:p>
          <a:p>
            <a:pPr lvl="0">
              <a:defRPr/>
            </a:pPr>
            <a:r>
              <a:rPr lang="en-GB" sz="2000" b="1" i="1" u="sng"/>
              <a:t>[</a:t>
            </a:r>
            <a:r>
              <a:rPr lang="en-GB" sz="2000" b="1" i="1" u="sng" dirty="0"/>
              <a:t>I introduce myself]</a:t>
            </a:r>
            <a:r>
              <a:rPr lang="en-GB" sz="2000" b="1" dirty="0"/>
              <a:t> </a:t>
            </a:r>
            <a:r>
              <a:rPr lang="en-GB" sz="2000" dirty="0">
                <a:latin typeface="Century Gothic" panose="020B0502020202020204" pitchFamily="34" charset="0"/>
              </a:rPr>
              <a:t>al nuevo director del colegio.</a:t>
            </a:r>
            <a:r>
              <a:rPr kumimoji="0" lang="en-GB" sz="2000" b="1" i="0" u="none" strike="noStrike" kern="1200" cap="none" spc="0" normalizeH="0" baseline="0" noProof="0" dirty="0">
                <a:ln>
                  <a:noFill/>
                </a:ln>
                <a:effectLst/>
                <a:uLnTx/>
                <a:uFillTx/>
                <a:latin typeface="Century Gothic" panose="020B0502020202020204" pitchFamily="34" charset="0"/>
              </a:rPr>
              <a:t>L</a:t>
            </a:r>
            <a:endParaRPr kumimoji="0" lang="x-none" sz="2000" b="1" i="0" u="none" strike="noStrike" kern="1200" cap="none" spc="0" normalizeH="0" baseline="0" noProof="0" dirty="0">
              <a:ln>
                <a:noFill/>
              </a:ln>
              <a:effectLst/>
              <a:uLnTx/>
              <a:uFillTx/>
              <a:latin typeface="Century Gothic" panose="020B0502020202020204" pitchFamily="34" charset="0"/>
            </a:endParaRPr>
          </a:p>
        </p:txBody>
      </p:sp>
      <p:sp>
        <p:nvSpPr>
          <p:cNvPr id="8" name="CuadroTexto 7">
            <a:extLst>
              <a:ext uri="{FF2B5EF4-FFF2-40B4-BE49-F238E27FC236}">
                <a16:creationId xmlns:a16="http://schemas.microsoft.com/office/drawing/2014/main" id="{3157FAD3-806D-0E4E-A7B7-55054B0ABC41}"/>
              </a:ext>
            </a:extLst>
          </p:cNvPr>
          <p:cNvSpPr txBox="1"/>
          <p:nvPr/>
        </p:nvSpPr>
        <p:spPr>
          <a:xfrm>
            <a:off x="1121610" y="1465182"/>
            <a:ext cx="4250496" cy="707886"/>
          </a:xfrm>
          <a:prstGeom prst="rect">
            <a:avLst/>
          </a:prstGeom>
          <a:solidFill>
            <a:schemeClr val="accent4">
              <a:lumMod val="20000"/>
              <a:lumOff val="80000"/>
            </a:schemeClr>
          </a:solidFill>
        </p:spPr>
        <p:txBody>
          <a:bodyPr wrap="square" rtlCol="0">
            <a:spAutoFit/>
          </a:bodyPr>
          <a:lstStyle/>
          <a:p>
            <a:pPr lvl="0" algn="ctr">
              <a:defRPr/>
            </a:pPr>
            <a:r>
              <a:rPr kumimoji="0" lang="es-ES" sz="2000" b="0" i="0" u="none" strike="noStrike" kern="1200" cap="none" spc="0" normalizeH="0" baseline="0" noProof="0" dirty="0">
                <a:ln>
                  <a:noFill/>
                </a:ln>
                <a:effectLst/>
                <a:uLnTx/>
                <a:uFillTx/>
                <a:latin typeface="Century Gothic" panose="020B0502020202020204" pitchFamily="34" charset="0"/>
              </a:rPr>
              <a:t>     </a:t>
            </a:r>
            <a:r>
              <a:rPr kumimoji="0" lang="x-none" sz="2000" b="0" i="0" u="none" strike="noStrike" kern="1200" cap="none" spc="0" normalizeH="0" baseline="0" noProof="0">
                <a:ln>
                  <a:noFill/>
                </a:ln>
                <a:effectLst/>
                <a:uLnTx/>
                <a:uFillTx/>
                <a:latin typeface="Century Gothic" panose="020B0502020202020204" pitchFamily="34" charset="0"/>
              </a:rPr>
              <a:t>¿</a:t>
            </a:r>
            <a:r>
              <a:rPr kumimoji="0" lang="en-GB" sz="2000" b="0" i="0" u="none" strike="noStrike" kern="1200" cap="none" spc="0" normalizeH="0" baseline="0" noProof="0" dirty="0">
                <a:ln>
                  <a:noFill/>
                </a:ln>
                <a:effectLst/>
                <a:uLnTx/>
                <a:uFillTx/>
                <a:latin typeface="Century Gothic" panose="020B0502020202020204" pitchFamily="34" charset="0"/>
              </a:rPr>
              <a:t>De </a:t>
            </a:r>
            <a:r>
              <a:rPr kumimoji="0" lang="en-GB" sz="2000" b="0" i="0" u="none" strike="noStrike" kern="1200" cap="none" spc="0" normalizeH="0" baseline="0" noProof="0" dirty="0" err="1">
                <a:ln>
                  <a:noFill/>
                </a:ln>
                <a:effectLst/>
                <a:uLnTx/>
                <a:uFillTx/>
                <a:latin typeface="Century Gothic" panose="020B0502020202020204" pitchFamily="34" charset="0"/>
              </a:rPr>
              <a:t>verdad</a:t>
            </a:r>
            <a:r>
              <a:rPr kumimoji="0" lang="x-none" sz="2000" b="0" i="0" u="none" strike="noStrike" kern="1200" cap="none" spc="0" normalizeH="0" baseline="0" noProof="0">
                <a:ln>
                  <a:noFill/>
                </a:ln>
                <a:effectLst/>
                <a:uLnTx/>
                <a:uFillTx/>
                <a:latin typeface="Century Gothic" panose="020B0502020202020204" pitchFamily="34" charset="0"/>
              </a:rPr>
              <a:t>?</a:t>
            </a:r>
            <a:r>
              <a:rPr kumimoji="0" lang="en-GB" sz="2000" b="0" i="0" u="none" strike="noStrike" kern="1200" cap="none" spc="0" normalizeH="0" baseline="0" noProof="0">
                <a:ln>
                  <a:noFill/>
                </a:ln>
                <a:effectLst/>
                <a:uLnTx/>
                <a:uFillTx/>
                <a:latin typeface="Century Gothic" panose="020B0502020202020204" pitchFamily="34" charset="0"/>
              </a:rPr>
              <a:t> </a:t>
            </a:r>
          </a:p>
          <a:p>
            <a:pPr lvl="0" algn="ctr">
              <a:defRPr/>
            </a:pPr>
            <a:r>
              <a:rPr lang="x-none" sz="2000">
                <a:latin typeface="Century Gothic" panose="020B0502020202020204" pitchFamily="34" charset="0"/>
              </a:rPr>
              <a:t>¿</a:t>
            </a:r>
            <a:r>
              <a:rPr lang="en-GB" sz="2000" b="1"/>
              <a:t>(2) </a:t>
            </a:r>
            <a:r>
              <a:rPr lang="en-GB" sz="2000"/>
              <a:t>Y </a:t>
            </a:r>
            <a:r>
              <a:rPr lang="en-GB" sz="2000" b="1"/>
              <a:t>[</a:t>
            </a:r>
            <a:r>
              <a:rPr lang="en-GB" sz="2000" b="1" i="1" u="sng"/>
              <a:t>your brother]</a:t>
            </a:r>
            <a:r>
              <a:rPr lang="en-GB" sz="2000">
                <a:latin typeface="Century Gothic" panose="020B0502020202020204" pitchFamily="34" charset="0"/>
              </a:rPr>
              <a:t>? </a:t>
            </a:r>
            <a:r>
              <a:rPr kumimoji="0" lang="en-GB" sz="2000" b="1" i="0" u="none" strike="noStrike" kern="1200" cap="none" spc="0" normalizeH="0" baseline="0" noProof="0">
                <a:ln>
                  <a:noFill/>
                </a:ln>
                <a:effectLst/>
                <a:uLnTx/>
                <a:uFillTx/>
                <a:latin typeface="Century Gothic" panose="020B0502020202020204" pitchFamily="34" charset="0"/>
              </a:rPr>
              <a:t>A</a:t>
            </a:r>
            <a:endParaRPr kumimoji="0" lang="x-none" sz="2000" b="1" i="0" u="none" strike="noStrike" kern="1200" cap="none" spc="0" normalizeH="0" baseline="0" noProof="0" dirty="0">
              <a:ln>
                <a:noFill/>
              </a:ln>
              <a:effectLst/>
              <a:uLnTx/>
              <a:uFillTx/>
              <a:latin typeface="Century Gothic" panose="020B0502020202020204" pitchFamily="34" charset="0"/>
            </a:endParaRPr>
          </a:p>
        </p:txBody>
      </p:sp>
      <p:sp>
        <p:nvSpPr>
          <p:cNvPr id="9" name="CuadroTexto 8">
            <a:extLst>
              <a:ext uri="{FF2B5EF4-FFF2-40B4-BE49-F238E27FC236}">
                <a16:creationId xmlns:a16="http://schemas.microsoft.com/office/drawing/2014/main" id="{6536C849-AB00-234E-BB6D-E66A7920FB74}"/>
              </a:ext>
            </a:extLst>
          </p:cNvPr>
          <p:cNvSpPr txBox="1"/>
          <p:nvPr/>
        </p:nvSpPr>
        <p:spPr>
          <a:xfrm>
            <a:off x="5741045" y="1834254"/>
            <a:ext cx="6422964" cy="707886"/>
          </a:xfrm>
          <a:prstGeom prst="rect">
            <a:avLst/>
          </a:prstGeom>
          <a:solidFill>
            <a:schemeClr val="accent6">
              <a:lumMod val="20000"/>
              <a:lumOff val="80000"/>
            </a:schemeClr>
          </a:solidFill>
        </p:spPr>
        <p:txBody>
          <a:bodyPr wrap="square" rtlCol="0">
            <a:spAutoFit/>
          </a:bodyPr>
          <a:lstStyle/>
          <a:p>
            <a:pPr lvl="0" algn="ctr">
              <a:defRPr/>
            </a:pPr>
            <a:r>
              <a:rPr lang="en-GB" sz="2000" b="1" dirty="0"/>
              <a:t>(3) [</a:t>
            </a:r>
            <a:r>
              <a:rPr lang="en-GB" sz="2000" b="1" i="1" u="sng" dirty="0"/>
              <a:t>Your son]</a:t>
            </a:r>
            <a:r>
              <a:rPr lang="en-GB" sz="2000" b="1" i="1" dirty="0"/>
              <a:t> </a:t>
            </a:r>
            <a:r>
              <a:rPr lang="en-GB" sz="2000" dirty="0" err="1">
                <a:latin typeface="Century Gothic" panose="020B0502020202020204" pitchFamily="34" charset="0"/>
              </a:rPr>
              <a:t>está</a:t>
            </a:r>
            <a:r>
              <a:rPr lang="en-GB" sz="2000" dirty="0">
                <a:latin typeface="Century Gothic" panose="020B0502020202020204" pitchFamily="34" charset="0"/>
              </a:rPr>
              <a:t> bien </a:t>
            </a:r>
            <a:r>
              <a:rPr lang="en-GB" sz="2000" dirty="0" err="1">
                <a:latin typeface="Century Gothic" panose="020B0502020202020204" pitchFamily="34" charset="0"/>
              </a:rPr>
              <a:t>pero</a:t>
            </a:r>
            <a:r>
              <a:rPr lang="en-GB" sz="2000" dirty="0">
                <a:latin typeface="Century Gothic" panose="020B0502020202020204" pitchFamily="34" charset="0"/>
              </a:rPr>
              <a:t>, ¡me da </a:t>
            </a:r>
            <a:r>
              <a:rPr lang="en-GB" sz="2000" dirty="0" err="1">
                <a:latin typeface="Century Gothic" panose="020B0502020202020204" pitchFamily="34" charset="0"/>
              </a:rPr>
              <a:t>rabia</a:t>
            </a:r>
            <a:r>
              <a:rPr lang="en-GB" sz="2000" dirty="0">
                <a:latin typeface="Century Gothic" panose="020B0502020202020204" pitchFamily="34" charset="0"/>
              </a:rPr>
              <a:t> </a:t>
            </a:r>
            <a:r>
              <a:rPr lang="en-GB" sz="2000" dirty="0" err="1">
                <a:latin typeface="Century Gothic" panose="020B0502020202020204" pitchFamily="34" charset="0"/>
              </a:rPr>
              <a:t>cuando</a:t>
            </a:r>
            <a:r>
              <a:rPr lang="en-GB" sz="2000" dirty="0">
                <a:latin typeface="Century Gothic" panose="020B0502020202020204" pitchFamily="34" charset="0"/>
              </a:rPr>
              <a:t> </a:t>
            </a:r>
            <a:r>
              <a:rPr lang="en-GB" sz="2000" dirty="0" err="1">
                <a:latin typeface="Century Gothic" panose="020B0502020202020204" pitchFamily="34" charset="0"/>
              </a:rPr>
              <a:t>usa</a:t>
            </a:r>
            <a:r>
              <a:rPr lang="en-GB" sz="2000" dirty="0">
                <a:latin typeface="Century Gothic" panose="020B0502020202020204" pitchFamily="34" charset="0"/>
              </a:rPr>
              <a:t> </a:t>
            </a:r>
            <a:r>
              <a:rPr lang="en-GB" sz="2000" b="1" dirty="0"/>
              <a:t>(4</a:t>
            </a:r>
            <a:r>
              <a:rPr lang="en-GB" sz="2000" b="1"/>
              <a:t>) [</a:t>
            </a:r>
            <a:r>
              <a:rPr lang="en-GB" sz="2000" b="1" i="1" u="sng"/>
              <a:t>my </a:t>
            </a:r>
            <a:r>
              <a:rPr lang="en-GB" sz="2000" b="1" i="1" u="sng" dirty="0"/>
              <a:t>computer]</a:t>
            </a:r>
            <a:r>
              <a:rPr lang="en-GB" sz="2000" dirty="0">
                <a:latin typeface="Century Gothic" panose="020B0502020202020204" pitchFamily="34" charset="0"/>
              </a:rPr>
              <a:t>! </a:t>
            </a:r>
            <a:r>
              <a:rPr kumimoji="0" lang="en-GB" sz="2000" b="1" i="0" u="none" strike="noStrike" kern="1200" cap="none" spc="0" normalizeH="0" baseline="0" noProof="0" dirty="0">
                <a:ln>
                  <a:noFill/>
                </a:ln>
                <a:effectLst/>
                <a:uLnTx/>
                <a:uFillTx/>
                <a:latin typeface="Century Gothic" panose="020B0502020202020204" pitchFamily="34" charset="0"/>
              </a:rPr>
              <a:t>L</a:t>
            </a:r>
            <a:endParaRPr kumimoji="0" lang="x-none" sz="2000" b="1" i="0" u="none" strike="noStrike" kern="1200" cap="none" spc="0" normalizeH="0" baseline="0" noProof="0" dirty="0">
              <a:ln>
                <a:noFill/>
              </a:ln>
              <a:effectLst/>
              <a:uLnTx/>
              <a:uFillTx/>
              <a:latin typeface="Century Gothic" panose="020B0502020202020204" pitchFamily="34" charset="0"/>
            </a:endParaRPr>
          </a:p>
        </p:txBody>
      </p:sp>
      <p:sp>
        <p:nvSpPr>
          <p:cNvPr id="10" name="CuadroTexto 9">
            <a:extLst>
              <a:ext uri="{FF2B5EF4-FFF2-40B4-BE49-F238E27FC236}">
                <a16:creationId xmlns:a16="http://schemas.microsoft.com/office/drawing/2014/main" id="{0E93874C-69C1-0E44-9122-20C58B02507F}"/>
              </a:ext>
            </a:extLst>
          </p:cNvPr>
          <p:cNvSpPr txBox="1"/>
          <p:nvPr/>
        </p:nvSpPr>
        <p:spPr>
          <a:xfrm>
            <a:off x="16465" y="2278798"/>
            <a:ext cx="5399956" cy="1015663"/>
          </a:xfrm>
          <a:prstGeom prst="rect">
            <a:avLst/>
          </a:prstGeom>
          <a:solidFill>
            <a:schemeClr val="accent4">
              <a:lumMod val="20000"/>
              <a:lumOff val="80000"/>
            </a:schemeClr>
          </a:solidFill>
        </p:spPr>
        <p:txBody>
          <a:bodyPr wrap="square" rtlCol="0">
            <a:spAutoFit/>
          </a:bodyPr>
          <a:lstStyle/>
          <a:p>
            <a:pPr lvl="0" algn="ctr">
              <a:defRPr/>
            </a:pPr>
            <a:r>
              <a:rPr lang="es-ES" sz="2000" dirty="0">
                <a:latin typeface="Century Gothic" panose="020B0502020202020204" pitchFamily="34" charset="0"/>
              </a:rPr>
              <a:t>   ¡Je, je! ¿Y las mañanas</a:t>
            </a:r>
            <a:r>
              <a:rPr lang="es-ES" sz="2000">
                <a:latin typeface="Century Gothic" panose="020B0502020202020204" pitchFamily="34" charset="0"/>
              </a:rPr>
              <a:t>? </a:t>
            </a:r>
          </a:p>
          <a:p>
            <a:pPr lvl="0" algn="ctr">
              <a:defRPr/>
            </a:pPr>
            <a:r>
              <a:rPr lang="es-ES" sz="2000">
                <a:latin typeface="Century Gothic" panose="020B0502020202020204" pitchFamily="34" charset="0"/>
              </a:rPr>
              <a:t>¿</a:t>
            </a:r>
            <a:r>
              <a:rPr lang="en-GB" sz="2000" b="1"/>
              <a:t>(5) [</a:t>
            </a:r>
            <a:r>
              <a:rPr lang="en-GB" sz="2000" b="1" i="1" u="sng"/>
              <a:t>Do you </a:t>
            </a:r>
            <a:r>
              <a:rPr lang="en-GB" sz="2000" b="1" i="1" u="sng" dirty="0"/>
              <a:t>get up]</a:t>
            </a:r>
            <a:r>
              <a:rPr lang="en-GB" sz="2000" b="1" dirty="0"/>
              <a:t> </a:t>
            </a:r>
            <a:r>
              <a:rPr lang="es-ES" sz="2000" dirty="0">
                <a:latin typeface="Century Gothic" panose="020B0502020202020204" pitchFamily="34" charset="0"/>
              </a:rPr>
              <a:t>temprano para sacar al perro a caminar? </a:t>
            </a:r>
            <a:r>
              <a:rPr kumimoji="0" lang="en-GB" sz="2000" b="1" i="0" u="none" strike="noStrike" kern="1200" cap="none" spc="0" normalizeH="0" baseline="0" noProof="0" dirty="0">
                <a:ln>
                  <a:noFill/>
                </a:ln>
                <a:effectLst/>
                <a:uLnTx/>
                <a:uFillTx/>
                <a:latin typeface="Century Gothic" panose="020B0502020202020204" pitchFamily="34" charset="0"/>
              </a:rPr>
              <a:t>A</a:t>
            </a:r>
            <a:endParaRPr kumimoji="0" lang="x-none" sz="2000" b="1" i="0" u="none" strike="noStrike" kern="1200" cap="none" spc="0" normalizeH="0" baseline="0" noProof="0" dirty="0">
              <a:ln>
                <a:noFill/>
              </a:ln>
              <a:effectLst/>
              <a:uLnTx/>
              <a:uFillTx/>
              <a:latin typeface="Century Gothic" panose="020B0502020202020204" pitchFamily="34" charset="0"/>
            </a:endParaRPr>
          </a:p>
        </p:txBody>
      </p:sp>
      <p:sp>
        <p:nvSpPr>
          <p:cNvPr id="12" name="CuadroTexto 11">
            <a:extLst>
              <a:ext uri="{FF2B5EF4-FFF2-40B4-BE49-F238E27FC236}">
                <a16:creationId xmlns:a16="http://schemas.microsoft.com/office/drawing/2014/main" id="{A7B97FB1-B25A-B046-865B-01576ECEC0D8}"/>
              </a:ext>
            </a:extLst>
          </p:cNvPr>
          <p:cNvSpPr txBox="1"/>
          <p:nvPr/>
        </p:nvSpPr>
        <p:spPr>
          <a:xfrm>
            <a:off x="5699453" y="2720939"/>
            <a:ext cx="6403735" cy="1015663"/>
          </a:xfrm>
          <a:prstGeom prst="rect">
            <a:avLst/>
          </a:prstGeom>
          <a:solidFill>
            <a:schemeClr val="accent6">
              <a:lumMod val="20000"/>
              <a:lumOff val="80000"/>
            </a:schemeClr>
          </a:solidFill>
        </p:spPr>
        <p:txBody>
          <a:bodyPr wrap="square" rtlCol="0">
            <a:spAutoFit/>
          </a:bodyPr>
          <a:lstStyle/>
          <a:p>
            <a:pPr lvl="0" algn="ctr">
              <a:defRPr/>
            </a:pPr>
            <a:r>
              <a:rPr kumimoji="0" lang="es-ES" sz="2000" b="0" i="0" u="none" strike="noStrike" kern="1200" cap="none" spc="0" normalizeH="0" baseline="0" noProof="0" dirty="0">
                <a:ln>
                  <a:noFill/>
                </a:ln>
                <a:effectLst/>
                <a:uLnTx/>
                <a:uFillTx/>
                <a:latin typeface="Century Gothic" panose="020B0502020202020204" pitchFamily="34" charset="0"/>
              </a:rPr>
              <a:t>Sí, sí, mamá. </a:t>
            </a:r>
            <a:r>
              <a:rPr lang="en-GB" sz="2000" b="1" dirty="0"/>
              <a:t>(6) [</a:t>
            </a:r>
            <a:r>
              <a:rPr lang="en-GB" sz="2000" b="1" i="1" u="sng" dirty="0"/>
              <a:t>I wake up]</a:t>
            </a:r>
            <a:r>
              <a:rPr lang="en-GB" sz="2000" b="1" i="1" dirty="0"/>
              <a:t> </a:t>
            </a:r>
            <a:r>
              <a:rPr kumimoji="0" lang="es-ES" sz="2000" b="0" i="0" u="none" strike="noStrike" kern="1200" cap="none" spc="0" normalizeH="0" baseline="0" noProof="0" dirty="0">
                <a:ln>
                  <a:noFill/>
                </a:ln>
                <a:effectLst/>
                <a:uLnTx/>
                <a:uFillTx/>
                <a:latin typeface="Century Gothic" panose="020B0502020202020204" pitchFamily="34" charset="0"/>
              </a:rPr>
              <a:t>siempre a las siete y media, </a:t>
            </a:r>
            <a:r>
              <a:rPr lang="en-GB" sz="2000" b="1" dirty="0"/>
              <a:t>(7) [</a:t>
            </a:r>
            <a:r>
              <a:rPr lang="en-GB" sz="2000" b="1" i="1" u="sng" dirty="0"/>
              <a:t>I put on]</a:t>
            </a:r>
            <a:r>
              <a:rPr lang="en-GB" sz="2000" b="1" i="1" dirty="0"/>
              <a:t> </a:t>
            </a:r>
            <a:r>
              <a:rPr lang="es-ES" sz="2000" dirty="0">
                <a:latin typeface="Century Gothic" panose="020B0502020202020204" pitchFamily="34" charset="0"/>
              </a:rPr>
              <a:t>la ropa y voy con el perro al parque.</a:t>
            </a:r>
            <a:r>
              <a:rPr kumimoji="0" lang="en-GB" sz="2000" b="1" i="0" u="none" strike="noStrike" kern="1200" cap="none" spc="0" normalizeH="0" baseline="0" noProof="0" dirty="0">
                <a:ln>
                  <a:noFill/>
                </a:ln>
                <a:effectLst/>
                <a:uLnTx/>
                <a:uFillTx/>
                <a:latin typeface="Century Gothic" panose="020B0502020202020204" pitchFamily="34" charset="0"/>
              </a:rPr>
              <a:t>L</a:t>
            </a:r>
            <a:endParaRPr kumimoji="0" lang="x-none" sz="2000" b="1" i="0" u="none" strike="noStrike" kern="1200" cap="none" spc="0" normalizeH="0" baseline="0" noProof="0" dirty="0">
              <a:ln>
                <a:noFill/>
              </a:ln>
              <a:effectLst/>
              <a:uLnTx/>
              <a:uFillTx/>
              <a:latin typeface="Century Gothic" panose="020B0502020202020204" pitchFamily="34" charset="0"/>
            </a:endParaRPr>
          </a:p>
        </p:txBody>
      </p:sp>
      <p:sp>
        <p:nvSpPr>
          <p:cNvPr id="13" name="CuadroTexto 12">
            <a:extLst>
              <a:ext uri="{FF2B5EF4-FFF2-40B4-BE49-F238E27FC236}">
                <a16:creationId xmlns:a16="http://schemas.microsoft.com/office/drawing/2014/main" id="{F142FF84-1BFB-EB48-88F5-222FCF7718DA}"/>
              </a:ext>
            </a:extLst>
          </p:cNvPr>
          <p:cNvSpPr txBox="1"/>
          <p:nvPr/>
        </p:nvSpPr>
        <p:spPr>
          <a:xfrm>
            <a:off x="74110" y="3409066"/>
            <a:ext cx="5399956" cy="1015663"/>
          </a:xfrm>
          <a:prstGeom prst="rect">
            <a:avLst/>
          </a:prstGeom>
          <a:solidFill>
            <a:schemeClr val="accent4">
              <a:lumMod val="20000"/>
              <a:lumOff val="80000"/>
            </a:schemeClr>
          </a:solidFill>
        </p:spPr>
        <p:txBody>
          <a:bodyPr wrap="square" rtlCol="0">
            <a:spAutoFit/>
          </a:bodyPr>
          <a:lstStyle/>
          <a:p>
            <a:pPr lvl="0" algn="ctr">
              <a:defRPr/>
            </a:pPr>
            <a:r>
              <a:rPr kumimoji="0" lang="es-ES" sz="2000" b="0" i="0" u="none" strike="noStrike" kern="1200" cap="none" spc="0" normalizeH="0" baseline="0" noProof="0" dirty="0">
                <a:ln>
                  <a:noFill/>
                </a:ln>
                <a:effectLst/>
                <a:uLnTx/>
                <a:uFillTx/>
                <a:latin typeface="Century Gothic" panose="020B0502020202020204" pitchFamily="34" charset="0"/>
              </a:rPr>
              <a:t>  Bueno. </a:t>
            </a:r>
            <a:r>
              <a:rPr lang="es-ES" sz="2000" dirty="0">
                <a:latin typeface="Century Gothic" panose="020B0502020202020204" pitchFamily="34" charset="0"/>
              </a:rPr>
              <a:t>¿Y </a:t>
            </a:r>
            <a:r>
              <a:rPr lang="en-GB" sz="2000" b="1" dirty="0"/>
              <a:t>(8) </a:t>
            </a:r>
            <a:r>
              <a:rPr lang="en-GB" sz="2000" b="1" i="1" u="sng" dirty="0"/>
              <a:t>[</a:t>
            </a:r>
            <a:r>
              <a:rPr lang="en-GB" sz="2000" b="1" i="1" u="sng"/>
              <a:t>do you make (‘prepare’) yourself]</a:t>
            </a:r>
            <a:r>
              <a:rPr lang="en-GB" sz="2000" b="1"/>
              <a:t> </a:t>
            </a:r>
            <a:r>
              <a:rPr lang="es-ES" sz="2000" dirty="0">
                <a:latin typeface="Century Gothic" panose="020B0502020202020204" pitchFamily="34" charset="0"/>
              </a:rPr>
              <a:t>algo de comer antes de salir de casa? </a:t>
            </a:r>
            <a:r>
              <a:rPr lang="en-GB" sz="2000" b="1" dirty="0">
                <a:latin typeface="Century Gothic" panose="020B0502020202020204" pitchFamily="34" charset="0"/>
              </a:rPr>
              <a:t>A</a:t>
            </a:r>
            <a:endParaRPr kumimoji="0" lang="x-none" sz="2000" b="1" i="0" u="none" strike="noStrike" kern="1200" cap="none" spc="0" normalizeH="0" baseline="0" noProof="0" dirty="0">
              <a:ln>
                <a:noFill/>
              </a:ln>
              <a:effectLst/>
              <a:uLnTx/>
              <a:uFillTx/>
              <a:latin typeface="Century Gothic" panose="020B0502020202020204" pitchFamily="34" charset="0"/>
            </a:endParaRPr>
          </a:p>
        </p:txBody>
      </p:sp>
      <p:sp>
        <p:nvSpPr>
          <p:cNvPr id="14" name="CuadroTexto 13">
            <a:extLst>
              <a:ext uri="{FF2B5EF4-FFF2-40B4-BE49-F238E27FC236}">
                <a16:creationId xmlns:a16="http://schemas.microsoft.com/office/drawing/2014/main" id="{8267657D-8A0E-5645-8E14-627B5E0819D6}"/>
              </a:ext>
            </a:extLst>
          </p:cNvPr>
          <p:cNvSpPr txBox="1"/>
          <p:nvPr/>
        </p:nvSpPr>
        <p:spPr>
          <a:xfrm>
            <a:off x="5699453" y="3990924"/>
            <a:ext cx="6403735" cy="707886"/>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effectLst/>
                <a:uLnTx/>
                <a:uFillTx/>
                <a:latin typeface="Century Gothic" panose="020B0502020202020204" pitchFamily="34" charset="0"/>
                <a:ea typeface="+mn-ea"/>
                <a:cs typeface="+mn-cs"/>
              </a:rPr>
              <a:t>La verdad es que mis amigas y yo compramos el desayuno y una botella de agua en la tienda. </a:t>
            </a:r>
            <a:endParaRPr kumimoji="0" lang="x-none" sz="20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5" name="CuadroTexto 14">
            <a:extLst>
              <a:ext uri="{FF2B5EF4-FFF2-40B4-BE49-F238E27FC236}">
                <a16:creationId xmlns:a16="http://schemas.microsoft.com/office/drawing/2014/main" id="{BDA37B2E-FC12-6D43-ABD6-756C51523862}"/>
              </a:ext>
            </a:extLst>
          </p:cNvPr>
          <p:cNvSpPr txBox="1"/>
          <p:nvPr/>
        </p:nvSpPr>
        <p:spPr>
          <a:xfrm>
            <a:off x="74110" y="4546853"/>
            <a:ext cx="5421541" cy="707886"/>
          </a:xfrm>
          <a:prstGeom prst="rect">
            <a:avLst/>
          </a:prstGeom>
          <a:solidFill>
            <a:schemeClr val="accent4">
              <a:lumMod val="20000"/>
              <a:lumOff val="80000"/>
            </a:schemeClr>
          </a:solidFill>
        </p:spPr>
        <p:txBody>
          <a:bodyPr wrap="square" rtlCol="0">
            <a:spAutoFit/>
          </a:bodyPr>
          <a:lstStyle/>
          <a:p>
            <a:pPr lvl="0" algn="ctr">
              <a:defRPr/>
            </a:pPr>
            <a:r>
              <a:rPr lang="es-ES" sz="2000" dirty="0">
                <a:latin typeface="Century Gothic" panose="020B0502020202020204" pitchFamily="34" charset="0"/>
              </a:rPr>
              <a:t>Mm…entiendo.  ¿Y mi casa está limpia</a:t>
            </a:r>
            <a:r>
              <a:rPr lang="es-ES" sz="2000">
                <a:latin typeface="Century Gothic" panose="020B0502020202020204" pitchFamily="34" charset="0"/>
              </a:rPr>
              <a:t>? </a:t>
            </a:r>
          </a:p>
          <a:p>
            <a:pPr lvl="0" algn="ctr">
              <a:defRPr/>
            </a:pPr>
            <a:r>
              <a:rPr lang="es-ES" sz="2000">
                <a:latin typeface="Century Gothic" panose="020B0502020202020204" pitchFamily="34" charset="0"/>
              </a:rPr>
              <a:t>¿</a:t>
            </a:r>
            <a:r>
              <a:rPr lang="en-GB" sz="2000" b="1"/>
              <a:t>(</a:t>
            </a:r>
            <a:r>
              <a:rPr lang="en-GB" sz="2000" b="1" dirty="0"/>
              <a:t>9</a:t>
            </a:r>
            <a:r>
              <a:rPr lang="en-GB" sz="2000" b="1"/>
              <a:t>) [</a:t>
            </a:r>
            <a:r>
              <a:rPr lang="en-GB" sz="2000" b="1" i="1" u="sng"/>
              <a:t>My </a:t>
            </a:r>
            <a:r>
              <a:rPr lang="en-GB" sz="2000" b="1" i="1" u="sng" dirty="0"/>
              <a:t>garden]</a:t>
            </a:r>
            <a:r>
              <a:rPr lang="es-ES" sz="2000" dirty="0">
                <a:latin typeface="Century Gothic" panose="020B0502020202020204" pitchFamily="34" charset="0"/>
              </a:rPr>
              <a:t>?</a:t>
            </a:r>
            <a:r>
              <a:rPr lang="en-GB" sz="2000" b="1" dirty="0">
                <a:latin typeface="Century Gothic" panose="020B0502020202020204" pitchFamily="34" charset="0"/>
              </a:rPr>
              <a:t> A</a:t>
            </a:r>
            <a:endParaRPr kumimoji="0" lang="x-none" sz="2000" b="1" i="0" u="none" strike="noStrike" kern="1200" cap="none" spc="0" normalizeH="0" baseline="0" noProof="0" dirty="0">
              <a:ln>
                <a:noFill/>
              </a:ln>
              <a:effectLst/>
              <a:uLnTx/>
              <a:uFillTx/>
              <a:latin typeface="Century Gothic" panose="020B0502020202020204" pitchFamily="34" charset="0"/>
            </a:endParaRPr>
          </a:p>
        </p:txBody>
      </p:sp>
      <p:pic>
        <p:nvPicPr>
          <p:cNvPr id="3" name="Imagen 2">
            <a:extLst>
              <a:ext uri="{FF2B5EF4-FFF2-40B4-BE49-F238E27FC236}">
                <a16:creationId xmlns:a16="http://schemas.microsoft.com/office/drawing/2014/main" id="{175F0876-71D9-4E4E-9E03-7F007BBFD1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9893511">
            <a:off x="5147302" y="813108"/>
            <a:ext cx="688354" cy="602365"/>
          </a:xfrm>
          <a:prstGeom prst="rect">
            <a:avLst/>
          </a:prstGeom>
        </p:spPr>
      </p:pic>
      <p:sp>
        <p:nvSpPr>
          <p:cNvPr id="28" name="TextBox 27"/>
          <p:cNvSpPr txBox="1"/>
          <p:nvPr/>
        </p:nvSpPr>
        <p:spPr>
          <a:xfrm>
            <a:off x="233916" y="1655139"/>
            <a:ext cx="16089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Ana</a:t>
            </a:r>
          </a:p>
        </p:txBody>
      </p:sp>
      <p:sp>
        <p:nvSpPr>
          <p:cNvPr id="72" name="Rounded Rectangle 11">
            <a:extLst>
              <a:ext uri="{FF2B5EF4-FFF2-40B4-BE49-F238E27FC236}">
                <a16:creationId xmlns:a16="http://schemas.microsoft.com/office/drawing/2014/main" id="{A316DD52-7894-4A75-969C-CA0645DA2978}"/>
              </a:ext>
            </a:extLst>
          </p:cNvPr>
          <p:cNvSpPr/>
          <p:nvPr/>
        </p:nvSpPr>
        <p:spPr>
          <a:xfrm>
            <a:off x="10240934" y="180054"/>
            <a:ext cx="1853414"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Shape, circle&#10;&#10;Description automatically generated">
            <a:extLst>
              <a:ext uri="{FF2B5EF4-FFF2-40B4-BE49-F238E27FC236}">
                <a16:creationId xmlns:a16="http://schemas.microsoft.com/office/drawing/2014/main" id="{7D7E9127-802A-4845-AA48-A1728B3732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880" y="638413"/>
            <a:ext cx="1058588" cy="1058588"/>
          </a:xfrm>
          <a:prstGeom prst="rect">
            <a:avLst/>
          </a:prstGeom>
        </p:spPr>
      </p:pic>
      <p:sp>
        <p:nvSpPr>
          <p:cNvPr id="74" name="CuadroTexto 13">
            <a:extLst>
              <a:ext uri="{FF2B5EF4-FFF2-40B4-BE49-F238E27FC236}">
                <a16:creationId xmlns:a16="http://schemas.microsoft.com/office/drawing/2014/main" id="{DD96215D-408A-A548-A0F2-4D4CCA59DF97}"/>
              </a:ext>
            </a:extLst>
          </p:cNvPr>
          <p:cNvSpPr txBox="1"/>
          <p:nvPr/>
        </p:nvSpPr>
        <p:spPr>
          <a:xfrm>
            <a:off x="5702282" y="5048701"/>
            <a:ext cx="6422964" cy="1015663"/>
          </a:xfrm>
          <a:prstGeom prst="rect">
            <a:avLst/>
          </a:prstGeom>
          <a:solidFill>
            <a:schemeClr val="accent6">
              <a:lumMod val="20000"/>
              <a:lumOff val="80000"/>
            </a:schemeClr>
          </a:solidFill>
        </p:spPr>
        <p:txBody>
          <a:bodyPr wrap="square" rtlCol="0">
            <a:spAutoFit/>
          </a:bodyPr>
          <a:lstStyle/>
          <a:p>
            <a:pPr lvl="0">
              <a:defRPr/>
            </a:pPr>
            <a:r>
              <a:rPr kumimoji="0" lang="es-ES" sz="2000" b="0" i="0" u="none" strike="noStrike" kern="1200" cap="none" spc="0" normalizeH="0" baseline="0" noProof="0" dirty="0">
                <a:ln>
                  <a:noFill/>
                </a:ln>
                <a:effectLst/>
                <a:uLnTx/>
                <a:uFillTx/>
                <a:latin typeface="Century Gothic" panose="020B0502020202020204" pitchFamily="34" charset="0"/>
              </a:rPr>
              <a:t>Mi papá limpia la casa y lava los platos</a:t>
            </a:r>
            <a:r>
              <a:rPr lang="en-GB" sz="2000" dirty="0">
                <a:latin typeface="Century Gothic" panose="020B0502020202020204" pitchFamily="34" charset="0"/>
              </a:rPr>
              <a:t> </a:t>
            </a:r>
            <a:r>
              <a:rPr lang="en-GB" sz="2000" dirty="0" err="1">
                <a:latin typeface="Century Gothic" panose="020B0502020202020204" pitchFamily="34" charset="0"/>
              </a:rPr>
              <a:t>cada</a:t>
            </a:r>
            <a:r>
              <a:rPr lang="en-GB" sz="2000" dirty="0">
                <a:latin typeface="Century Gothic" panose="020B0502020202020204" pitchFamily="34" charset="0"/>
              </a:rPr>
              <a:t> </a:t>
            </a:r>
            <a:r>
              <a:rPr lang="en-GB" sz="2000" dirty="0" err="1">
                <a:latin typeface="Century Gothic" panose="020B0502020202020204" pitchFamily="34" charset="0"/>
              </a:rPr>
              <a:t>día</a:t>
            </a:r>
            <a:r>
              <a:rPr lang="es-ES" sz="2000" dirty="0">
                <a:latin typeface="Century Gothic" panose="020B0502020202020204" pitchFamily="34" charset="0"/>
              </a:rPr>
              <a:t>.  E</a:t>
            </a:r>
            <a:r>
              <a:rPr kumimoji="0" lang="es-ES" sz="2000" b="0" i="0" u="none" strike="noStrike" kern="1200" cap="none" spc="0" normalizeH="0" baseline="0" noProof="0" dirty="0">
                <a:ln>
                  <a:noFill/>
                </a:ln>
                <a:effectLst/>
                <a:uLnTx/>
                <a:uFillTx/>
                <a:latin typeface="Century Gothic" panose="020B0502020202020204" pitchFamily="34" charset="0"/>
              </a:rPr>
              <a:t>n </a:t>
            </a:r>
            <a:r>
              <a:rPr lang="en-GB" sz="2000" b="1" dirty="0"/>
              <a:t>(10</a:t>
            </a:r>
            <a:r>
              <a:rPr lang="en-GB" sz="2000" b="1"/>
              <a:t>) [</a:t>
            </a:r>
            <a:r>
              <a:rPr lang="en-GB" sz="2000" b="1" i="1" u="sng"/>
              <a:t>your </a:t>
            </a:r>
            <a:r>
              <a:rPr lang="en-GB" sz="2000" b="1" i="1" u="sng" dirty="0"/>
              <a:t>garden] </a:t>
            </a:r>
            <a:r>
              <a:rPr kumimoji="0" lang="es-ES" sz="2000" b="0" i="0" u="none" strike="noStrike" kern="1200" cap="none" spc="0" normalizeH="0" baseline="0" noProof="0" dirty="0">
                <a:ln>
                  <a:noFill/>
                </a:ln>
                <a:effectLst/>
                <a:uLnTx/>
                <a:uFillTx/>
                <a:latin typeface="Century Gothic" panose="020B0502020202020204" pitchFamily="34" charset="0"/>
              </a:rPr>
              <a:t>las flores están </a:t>
            </a:r>
          </a:p>
          <a:p>
            <a:pPr lvl="0">
              <a:defRPr/>
            </a:pPr>
            <a:r>
              <a:rPr kumimoji="0" lang="es-ES" sz="2000" b="0" i="0" u="none" strike="noStrike" kern="1200" cap="none" spc="0" normalizeH="0" baseline="0" noProof="0" dirty="0">
                <a:ln>
                  <a:noFill/>
                </a:ln>
                <a:effectLst/>
                <a:uLnTx/>
                <a:uFillTx/>
                <a:latin typeface="Century Gothic" panose="020B0502020202020204" pitchFamily="34" charset="0"/>
              </a:rPr>
              <a:t>muy bonitas. ¿Cuándo vas a volver? </a:t>
            </a:r>
            <a:endParaRPr kumimoji="0" lang="x-none" sz="2000" b="1" i="0" u="none" strike="noStrike" kern="1200" cap="none" spc="0" normalizeH="0" baseline="0" noProof="0" dirty="0">
              <a:ln>
                <a:noFill/>
              </a:ln>
              <a:effectLst/>
              <a:uLnTx/>
              <a:uFillTx/>
              <a:latin typeface="Century Gothic" panose="020B0502020202020204" pitchFamily="34" charset="0"/>
            </a:endParaRPr>
          </a:p>
        </p:txBody>
      </p:sp>
      <p:sp>
        <p:nvSpPr>
          <p:cNvPr id="75" name="CuadroTexto 14">
            <a:extLst>
              <a:ext uri="{FF2B5EF4-FFF2-40B4-BE49-F238E27FC236}">
                <a16:creationId xmlns:a16="http://schemas.microsoft.com/office/drawing/2014/main" id="{CA734F17-87CA-AB40-9B12-87F39CDE4910}"/>
              </a:ext>
            </a:extLst>
          </p:cNvPr>
          <p:cNvSpPr txBox="1"/>
          <p:nvPr/>
        </p:nvSpPr>
        <p:spPr>
          <a:xfrm>
            <a:off x="142880" y="5338469"/>
            <a:ext cx="5421541" cy="1015663"/>
          </a:xfrm>
          <a:prstGeom prst="rect">
            <a:avLst/>
          </a:prstGeom>
          <a:solidFill>
            <a:schemeClr val="accent4">
              <a:lumMod val="20000"/>
              <a:lumOff val="80000"/>
            </a:schemeClr>
          </a:solidFill>
        </p:spPr>
        <p:txBody>
          <a:bodyPr wrap="square" rtlCol="0">
            <a:spAutoFit/>
          </a:bodyPr>
          <a:lstStyle/>
          <a:p>
            <a:pPr lvl="0" algn="ctr">
              <a:defRPr/>
            </a:pPr>
            <a:r>
              <a:rPr lang="es-ES" sz="2000">
                <a:latin typeface="Century Gothic" panose="020B0502020202020204" pitchFamily="34" charset="0"/>
              </a:rPr>
              <a:t>Ahora </a:t>
            </a:r>
            <a:r>
              <a:rPr lang="en-GB" sz="2000" b="1" dirty="0"/>
              <a:t>(11) </a:t>
            </a:r>
            <a:r>
              <a:rPr lang="en-GB" sz="2000" b="1" i="1" u="sng"/>
              <a:t>[I’m getting ready (‘preparing myself’)]</a:t>
            </a:r>
            <a:r>
              <a:rPr lang="en-GB" sz="2000" b="1" i="1"/>
              <a:t> </a:t>
            </a:r>
            <a:r>
              <a:rPr lang="es-ES" sz="2000" dirty="0">
                <a:latin typeface="Century Gothic" panose="020B0502020202020204" pitchFamily="34" charset="0"/>
              </a:rPr>
              <a:t>para volver mañana. Hasta pronto. </a:t>
            </a:r>
            <a:r>
              <a:rPr lang="en-GB" sz="2000" b="1" dirty="0">
                <a:latin typeface="Century Gothic" panose="020B0502020202020204" pitchFamily="34" charset="0"/>
              </a:rPr>
              <a:t>A</a:t>
            </a:r>
            <a:endParaRPr kumimoji="0" lang="x-none" sz="2000" b="1" i="0" u="none" strike="noStrike" kern="1200" cap="none" spc="0" normalizeH="0" baseline="0" noProof="0" dirty="0">
              <a:ln>
                <a:noFill/>
              </a:ln>
              <a:effectLst/>
              <a:uLnTx/>
              <a:uFillTx/>
              <a:latin typeface="Century Gothic" panose="020B0502020202020204" pitchFamily="34" charset="0"/>
            </a:endParaRPr>
          </a:p>
        </p:txBody>
      </p:sp>
      <p:sp>
        <p:nvSpPr>
          <p:cNvPr id="27" name="CuadroTexto 6">
            <a:extLst>
              <a:ext uri="{FF2B5EF4-FFF2-40B4-BE49-F238E27FC236}">
                <a16:creationId xmlns:a16="http://schemas.microsoft.com/office/drawing/2014/main" id="{CE835609-7DB2-F047-9D32-F3799654C212}"/>
              </a:ext>
            </a:extLst>
          </p:cNvPr>
          <p:cNvSpPr txBox="1"/>
          <p:nvPr/>
        </p:nvSpPr>
        <p:spPr>
          <a:xfrm>
            <a:off x="5730751" y="986675"/>
            <a:ext cx="6382729" cy="707886"/>
          </a:xfrm>
          <a:prstGeom prst="rect">
            <a:avLst/>
          </a:prstGeom>
          <a:solidFill>
            <a:schemeClr val="accent6">
              <a:lumMod val="20000"/>
              <a:lumOff val="80000"/>
            </a:schemeClr>
          </a:solidFill>
        </p:spPr>
        <p:txBody>
          <a:bodyPr wrap="square" rtlCol="0">
            <a:spAutoFit/>
          </a:bodyPr>
          <a:lstStyle/>
          <a:p>
            <a:pPr lvl="0">
              <a:defRPr/>
            </a:pPr>
            <a:r>
              <a:rPr lang="en-GB" sz="2000" dirty="0" err="1">
                <a:latin typeface="Century Gothic" panose="020B0502020202020204" pitchFamily="34" charset="0"/>
              </a:rPr>
              <a:t>Hago</a:t>
            </a:r>
            <a:r>
              <a:rPr lang="en-GB" sz="2000" dirty="0">
                <a:latin typeface="Century Gothic" panose="020B0502020202020204" pitchFamily="34" charset="0"/>
              </a:rPr>
              <a:t> mis </a:t>
            </a:r>
            <a:r>
              <a:rPr lang="en-GB" sz="2000" dirty="0" err="1">
                <a:latin typeface="Century Gothic" panose="020B0502020202020204" pitchFamily="34" charset="0"/>
              </a:rPr>
              <a:t>deberes</a:t>
            </a:r>
            <a:r>
              <a:rPr lang="en-GB" sz="2000" dirty="0">
                <a:latin typeface="Century Gothic" panose="020B0502020202020204" pitchFamily="34" charset="0"/>
              </a:rPr>
              <a:t>. </a:t>
            </a:r>
            <a:r>
              <a:rPr lang="en-GB" sz="2000" dirty="0" err="1">
                <a:latin typeface="Century Gothic" panose="020B0502020202020204" pitchFamily="34" charset="0"/>
              </a:rPr>
              <a:t>Mañana</a:t>
            </a:r>
            <a:r>
              <a:rPr lang="en-GB" sz="2000" dirty="0">
                <a:latin typeface="Century Gothic" panose="020B0502020202020204" pitchFamily="34" charset="0"/>
              </a:rPr>
              <a:t> </a:t>
            </a:r>
            <a:r>
              <a:rPr lang="en-GB" sz="2000" b="1" dirty="0">
                <a:latin typeface="Century Gothic" panose="020B0502020202020204" pitchFamily="34" charset="0"/>
              </a:rPr>
              <a:t>(1) </a:t>
            </a:r>
            <a:r>
              <a:rPr lang="en-GB" sz="2000" b="1" i="1" u="sng" dirty="0">
                <a:latin typeface="Century Gothic" panose="020B0502020202020204" pitchFamily="34" charset="0"/>
              </a:rPr>
              <a:t>me </a:t>
            </a:r>
            <a:r>
              <a:rPr lang="en-GB" sz="2000" b="1" i="1" u="sng" dirty="0" err="1">
                <a:latin typeface="Century Gothic" panose="020B0502020202020204" pitchFamily="34" charset="0"/>
              </a:rPr>
              <a:t>presento</a:t>
            </a:r>
            <a:r>
              <a:rPr lang="en-GB" sz="2000" dirty="0">
                <a:latin typeface="Century Gothic" panose="020B0502020202020204" pitchFamily="34" charset="0"/>
              </a:rPr>
              <a:t> al nuevo director del colegio.</a:t>
            </a:r>
            <a:endParaRPr kumimoji="0" lang="x-none" sz="2000" b="1" i="0" u="none" strike="noStrike" kern="1200" cap="none" spc="0" normalizeH="0" baseline="0" noProof="0" dirty="0">
              <a:ln>
                <a:noFill/>
              </a:ln>
              <a:effectLst/>
              <a:uLnTx/>
              <a:uFillTx/>
              <a:latin typeface="Century Gothic" panose="020B0502020202020204" pitchFamily="34" charset="0"/>
            </a:endParaRPr>
          </a:p>
        </p:txBody>
      </p:sp>
      <p:sp>
        <p:nvSpPr>
          <p:cNvPr id="30" name="CuadroTexto 7">
            <a:extLst>
              <a:ext uri="{FF2B5EF4-FFF2-40B4-BE49-F238E27FC236}">
                <a16:creationId xmlns:a16="http://schemas.microsoft.com/office/drawing/2014/main" id="{78A83F4C-8EBD-3541-91B3-BD2CE539BC9B}"/>
              </a:ext>
            </a:extLst>
          </p:cNvPr>
          <p:cNvSpPr txBox="1"/>
          <p:nvPr/>
        </p:nvSpPr>
        <p:spPr>
          <a:xfrm>
            <a:off x="1111318" y="1474744"/>
            <a:ext cx="4260788" cy="707886"/>
          </a:xfrm>
          <a:prstGeom prst="rect">
            <a:avLst/>
          </a:prstGeom>
          <a:solidFill>
            <a:schemeClr val="accent4">
              <a:lumMod val="20000"/>
              <a:lumOff val="80000"/>
            </a:schemeClr>
          </a:solidFill>
        </p:spPr>
        <p:txBody>
          <a:bodyPr wrap="square" rtlCol="0">
            <a:spAutoFit/>
          </a:bodyPr>
          <a:lstStyle/>
          <a:p>
            <a:pPr lvl="0" algn="ctr">
              <a:defRPr/>
            </a:pPr>
            <a:r>
              <a:rPr kumimoji="0" lang="es-ES" sz="2000" b="0" i="0" u="none" strike="noStrike" kern="1200" cap="none" spc="0" normalizeH="0" baseline="0" noProof="0" dirty="0">
                <a:ln>
                  <a:noFill/>
                </a:ln>
                <a:effectLst/>
                <a:uLnTx/>
                <a:uFillTx/>
                <a:latin typeface="Century Gothic" panose="020B0502020202020204" pitchFamily="34" charset="0"/>
              </a:rPr>
              <a:t>     </a:t>
            </a:r>
            <a:r>
              <a:rPr kumimoji="0" lang="x-none" sz="2000" b="0" i="0" u="none" strike="noStrike" kern="1200" cap="none" spc="0" normalizeH="0" baseline="0" noProof="0" dirty="0">
                <a:ln>
                  <a:noFill/>
                </a:ln>
                <a:effectLst/>
                <a:uLnTx/>
                <a:uFillTx/>
                <a:latin typeface="Century Gothic" panose="020B0502020202020204" pitchFamily="34" charset="0"/>
              </a:rPr>
              <a:t>¿</a:t>
            </a:r>
            <a:r>
              <a:rPr kumimoji="0" lang="en-GB" sz="2000" b="0" i="0" u="none" strike="noStrike" kern="1200" cap="none" spc="0" normalizeH="0" baseline="0" noProof="0" dirty="0">
                <a:ln>
                  <a:noFill/>
                </a:ln>
                <a:effectLst/>
                <a:uLnTx/>
                <a:uFillTx/>
                <a:latin typeface="Century Gothic" panose="020B0502020202020204" pitchFamily="34" charset="0"/>
              </a:rPr>
              <a:t>De </a:t>
            </a:r>
            <a:r>
              <a:rPr kumimoji="0" lang="en-GB" sz="2000" b="0" i="0" u="none" strike="noStrike" kern="1200" cap="none" spc="0" normalizeH="0" baseline="0" noProof="0" dirty="0" err="1">
                <a:ln>
                  <a:noFill/>
                </a:ln>
                <a:effectLst/>
                <a:uLnTx/>
                <a:uFillTx/>
                <a:latin typeface="Century Gothic" panose="020B0502020202020204" pitchFamily="34" charset="0"/>
              </a:rPr>
              <a:t>verdad</a:t>
            </a:r>
            <a:r>
              <a:rPr kumimoji="0" lang="x-none" sz="2000" b="0" i="0" u="none" strike="noStrike" kern="1200" cap="none" spc="0" normalizeH="0" baseline="0" noProof="0" dirty="0">
                <a:ln>
                  <a:noFill/>
                </a:ln>
                <a:effectLst/>
                <a:uLnTx/>
                <a:uFillTx/>
                <a:latin typeface="Century Gothic" panose="020B0502020202020204" pitchFamily="34" charset="0"/>
              </a:rPr>
              <a:t>?</a:t>
            </a:r>
            <a:r>
              <a:rPr kumimoji="0" lang="en-GB" sz="2000" b="0" i="0" u="none" strike="noStrike" kern="1200" cap="none" spc="0" normalizeH="0" baseline="0" noProof="0" dirty="0">
                <a:ln>
                  <a:noFill/>
                </a:ln>
                <a:effectLst/>
                <a:uLnTx/>
                <a:uFillTx/>
                <a:latin typeface="Century Gothic" panose="020B0502020202020204" pitchFamily="34" charset="0"/>
              </a:rPr>
              <a:t>                      </a:t>
            </a:r>
            <a:r>
              <a:rPr kumimoji="0" lang="en-GB" sz="2000" b="0" i="0" u="none" strike="noStrike" kern="1200" cap="none" spc="0" normalizeH="0" noProof="0" dirty="0">
                <a:ln>
                  <a:noFill/>
                </a:ln>
                <a:effectLst/>
                <a:uLnTx/>
                <a:uFillTx/>
                <a:latin typeface="Century Gothic" panose="020B0502020202020204" pitchFamily="34" charset="0"/>
              </a:rPr>
              <a:t>     </a:t>
            </a:r>
            <a:r>
              <a:rPr lang="x-none" sz="2000" dirty="0">
                <a:latin typeface="Century Gothic" panose="020B0502020202020204" pitchFamily="34" charset="0"/>
              </a:rPr>
              <a:t>¿</a:t>
            </a:r>
            <a:r>
              <a:rPr lang="en-GB" sz="2000" dirty="0">
                <a:latin typeface="Century Gothic" panose="020B0502020202020204" pitchFamily="34" charset="0"/>
              </a:rPr>
              <a:t>Y </a:t>
            </a:r>
            <a:r>
              <a:rPr lang="en-GB" sz="2000" b="1" dirty="0">
                <a:latin typeface="Century Gothic" panose="020B0502020202020204" pitchFamily="34" charset="0"/>
              </a:rPr>
              <a:t>(2) </a:t>
            </a:r>
            <a:r>
              <a:rPr lang="en-GB" sz="2000" b="1" i="1" u="sng" dirty="0" err="1">
                <a:latin typeface="Century Gothic" panose="020B0502020202020204" pitchFamily="34" charset="0"/>
              </a:rPr>
              <a:t>tu</a:t>
            </a:r>
            <a:r>
              <a:rPr lang="en-GB" sz="2000" b="1" i="1" u="sng" dirty="0">
                <a:latin typeface="Century Gothic" panose="020B0502020202020204" pitchFamily="34" charset="0"/>
              </a:rPr>
              <a:t> </a:t>
            </a:r>
            <a:r>
              <a:rPr lang="en-GB" sz="2000" b="1" i="1" u="sng" dirty="0" err="1">
                <a:latin typeface="Century Gothic" panose="020B0502020202020204" pitchFamily="34" charset="0"/>
              </a:rPr>
              <a:t>hermano</a:t>
            </a:r>
            <a:r>
              <a:rPr lang="en-GB" sz="2000" dirty="0">
                <a:latin typeface="Century Gothic" panose="020B0502020202020204" pitchFamily="34" charset="0"/>
              </a:rPr>
              <a:t>? </a:t>
            </a:r>
            <a:endParaRPr kumimoji="0" lang="x-none" sz="2000" b="1" i="0" u="none" strike="noStrike" kern="1200" cap="none" spc="0" normalizeH="0" baseline="0" noProof="0" dirty="0">
              <a:ln>
                <a:noFill/>
              </a:ln>
              <a:effectLst/>
              <a:uLnTx/>
              <a:uFillTx/>
              <a:latin typeface="Century Gothic" panose="020B0502020202020204" pitchFamily="34" charset="0"/>
            </a:endParaRPr>
          </a:p>
        </p:txBody>
      </p:sp>
      <p:sp>
        <p:nvSpPr>
          <p:cNvPr id="31" name="CuadroTexto 8">
            <a:extLst>
              <a:ext uri="{FF2B5EF4-FFF2-40B4-BE49-F238E27FC236}">
                <a16:creationId xmlns:a16="http://schemas.microsoft.com/office/drawing/2014/main" id="{4977C5D7-6CEF-654E-B057-DF9BB7B304ED}"/>
              </a:ext>
            </a:extLst>
          </p:cNvPr>
          <p:cNvSpPr txBox="1"/>
          <p:nvPr/>
        </p:nvSpPr>
        <p:spPr>
          <a:xfrm>
            <a:off x="5730751" y="1850524"/>
            <a:ext cx="6098476" cy="707886"/>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latin typeface="Century Gothic" panose="020B0502020202020204" pitchFamily="34" charset="0"/>
              </a:rPr>
              <a:t>(3) </a:t>
            </a:r>
            <a:r>
              <a:rPr lang="en-GB" sz="2000" b="1" i="1" u="sng" dirty="0">
                <a:latin typeface="Century Gothic" panose="020B0502020202020204" pitchFamily="34" charset="0"/>
              </a:rPr>
              <a:t>Tu </a:t>
            </a:r>
            <a:r>
              <a:rPr lang="en-GB" sz="2000" b="1" i="1" u="sng" dirty="0" err="1">
                <a:latin typeface="Century Gothic" panose="020B0502020202020204" pitchFamily="34" charset="0"/>
              </a:rPr>
              <a:t>hijo</a:t>
            </a:r>
            <a:r>
              <a:rPr lang="en-GB" sz="2000" b="1" i="1" u="sng" dirty="0">
                <a:latin typeface="Century Gothic" panose="020B0502020202020204" pitchFamily="34" charset="0"/>
              </a:rPr>
              <a:t> </a:t>
            </a:r>
            <a:r>
              <a:rPr lang="en-GB" sz="2000" dirty="0" err="1">
                <a:latin typeface="Century Gothic" panose="020B0502020202020204" pitchFamily="34" charset="0"/>
              </a:rPr>
              <a:t>está</a:t>
            </a:r>
            <a:r>
              <a:rPr lang="en-GB" sz="2000" dirty="0">
                <a:latin typeface="Century Gothic" panose="020B0502020202020204" pitchFamily="34" charset="0"/>
              </a:rPr>
              <a:t> bien </a:t>
            </a:r>
            <a:r>
              <a:rPr lang="en-GB" sz="2000" dirty="0" err="1">
                <a:latin typeface="Century Gothic" panose="020B0502020202020204" pitchFamily="34" charset="0"/>
              </a:rPr>
              <a:t>pero</a:t>
            </a:r>
            <a:r>
              <a:rPr lang="en-GB" sz="2000" dirty="0">
                <a:latin typeface="Century Gothic" panose="020B0502020202020204" pitchFamily="34" charset="0"/>
              </a:rPr>
              <a:t>, ¡me da </a:t>
            </a:r>
            <a:r>
              <a:rPr lang="en-GB" sz="2000" dirty="0" err="1">
                <a:latin typeface="Century Gothic" panose="020B0502020202020204" pitchFamily="34" charset="0"/>
              </a:rPr>
              <a:t>rabia</a:t>
            </a:r>
            <a:r>
              <a:rPr lang="en-GB" sz="2000" dirty="0">
                <a:latin typeface="Century Gothic" panose="020B0502020202020204" pitchFamily="34" charset="0"/>
              </a:rPr>
              <a:t> </a:t>
            </a:r>
            <a:r>
              <a:rPr lang="en-GB" sz="2000" dirty="0" err="1">
                <a:latin typeface="Century Gothic" panose="020B0502020202020204" pitchFamily="34" charset="0"/>
              </a:rPr>
              <a:t>cuando</a:t>
            </a:r>
            <a:r>
              <a:rPr lang="en-GB" sz="2000" dirty="0">
                <a:latin typeface="Century Gothic" panose="020B0502020202020204" pitchFamily="34" charset="0"/>
              </a:rPr>
              <a:t> </a:t>
            </a:r>
            <a:r>
              <a:rPr lang="en-GB" sz="2000" b="1" dirty="0">
                <a:latin typeface="Century Gothic" panose="020B0502020202020204" pitchFamily="34" charset="0"/>
              </a:rPr>
              <a:t>(4) </a:t>
            </a:r>
            <a:r>
              <a:rPr lang="en-GB" sz="2000" b="1" i="1" u="sng" dirty="0">
                <a:latin typeface="Century Gothic" panose="020B0502020202020204" pitchFamily="34" charset="0"/>
              </a:rPr>
              <a:t>mi </a:t>
            </a:r>
            <a:r>
              <a:rPr lang="en-GB" sz="2000" b="1" i="1" u="sng" dirty="0" err="1">
                <a:latin typeface="Century Gothic" panose="020B0502020202020204" pitchFamily="34" charset="0"/>
              </a:rPr>
              <a:t>ordenador</a:t>
            </a:r>
            <a:r>
              <a:rPr lang="en-GB" sz="2000" dirty="0">
                <a:latin typeface="Century Gothic" panose="020B0502020202020204" pitchFamily="34" charset="0"/>
              </a:rPr>
              <a:t>! </a:t>
            </a:r>
            <a:endParaRPr kumimoji="0" lang="x-none" sz="2000" b="1" i="0" u="none" strike="noStrike" kern="1200" cap="none" spc="0" normalizeH="0" baseline="0" noProof="0" dirty="0">
              <a:ln>
                <a:noFill/>
              </a:ln>
              <a:effectLst/>
              <a:uLnTx/>
              <a:uFillTx/>
              <a:latin typeface="Century Gothic" panose="020B0502020202020204" pitchFamily="34" charset="0"/>
            </a:endParaRPr>
          </a:p>
        </p:txBody>
      </p:sp>
      <p:sp>
        <p:nvSpPr>
          <p:cNvPr id="32" name="CuadroTexto 9">
            <a:extLst>
              <a:ext uri="{FF2B5EF4-FFF2-40B4-BE49-F238E27FC236}">
                <a16:creationId xmlns:a16="http://schemas.microsoft.com/office/drawing/2014/main" id="{1FDD810F-B855-0746-9630-197F7B1A33F3}"/>
              </a:ext>
            </a:extLst>
          </p:cNvPr>
          <p:cNvSpPr txBox="1"/>
          <p:nvPr/>
        </p:nvSpPr>
        <p:spPr>
          <a:xfrm>
            <a:off x="27457" y="2272021"/>
            <a:ext cx="5344649" cy="1015663"/>
          </a:xfrm>
          <a:prstGeom prst="rect">
            <a:avLst/>
          </a:prstGeom>
          <a:solidFill>
            <a:schemeClr val="accent4">
              <a:lumMod val="20000"/>
              <a:lumOff val="80000"/>
            </a:schemeClr>
          </a:solidFill>
        </p:spPr>
        <p:txBody>
          <a:bodyPr wrap="square" rtlCol="0">
            <a:spAutoFit/>
          </a:bodyPr>
          <a:lstStyle/>
          <a:p>
            <a:pPr lvl="0" algn="ctr">
              <a:defRPr/>
            </a:pPr>
            <a:r>
              <a:rPr lang="es-ES" sz="2000" dirty="0">
                <a:latin typeface="Century Gothic" panose="020B0502020202020204" pitchFamily="34" charset="0"/>
              </a:rPr>
              <a:t> ¡Je, je! ¿Y las mañanas?                         ¿</a:t>
            </a:r>
            <a:r>
              <a:rPr lang="es-ES" sz="2000" b="1" dirty="0">
                <a:latin typeface="Century Gothic" panose="020B0502020202020204" pitchFamily="34" charset="0"/>
              </a:rPr>
              <a:t>(5) </a:t>
            </a:r>
            <a:r>
              <a:rPr lang="es-ES" sz="2000" b="1" i="1" u="sng" dirty="0">
                <a:latin typeface="Century Gothic" panose="020B0502020202020204" pitchFamily="34" charset="0"/>
              </a:rPr>
              <a:t>Te levantas</a:t>
            </a:r>
            <a:r>
              <a:rPr lang="es-ES" sz="2000" dirty="0">
                <a:latin typeface="Century Gothic" panose="020B0502020202020204" pitchFamily="34" charset="0"/>
              </a:rPr>
              <a:t> temprano para sacar al perro a caminar? </a:t>
            </a:r>
            <a:endParaRPr kumimoji="0" lang="x-none" sz="2000" b="1" i="0" u="none" strike="noStrike" kern="1200" cap="none" spc="0" normalizeH="0" baseline="0" noProof="0" dirty="0">
              <a:ln>
                <a:noFill/>
              </a:ln>
              <a:effectLst/>
              <a:uLnTx/>
              <a:uFillTx/>
              <a:latin typeface="Century Gothic" panose="020B0502020202020204" pitchFamily="34" charset="0"/>
            </a:endParaRPr>
          </a:p>
        </p:txBody>
      </p:sp>
      <p:sp>
        <p:nvSpPr>
          <p:cNvPr id="33" name="CuadroTexto 11">
            <a:extLst>
              <a:ext uri="{FF2B5EF4-FFF2-40B4-BE49-F238E27FC236}">
                <a16:creationId xmlns:a16="http://schemas.microsoft.com/office/drawing/2014/main" id="{391038B3-BFD9-B442-A1C2-EA59766F63E4}"/>
              </a:ext>
            </a:extLst>
          </p:cNvPr>
          <p:cNvSpPr txBox="1"/>
          <p:nvPr/>
        </p:nvSpPr>
        <p:spPr>
          <a:xfrm>
            <a:off x="5708292" y="2704669"/>
            <a:ext cx="6386056" cy="1015663"/>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effectLst/>
                <a:uLnTx/>
                <a:uFillTx/>
                <a:latin typeface="Century Gothic" panose="020B0502020202020204" pitchFamily="34" charset="0"/>
              </a:rPr>
              <a:t>Sí, sí, mamá. </a:t>
            </a:r>
            <a:r>
              <a:rPr lang="es-ES" sz="2000" b="1" dirty="0">
                <a:latin typeface="Century Gothic" panose="020B0502020202020204" pitchFamily="34" charset="0"/>
              </a:rPr>
              <a:t>(6)</a:t>
            </a:r>
            <a:r>
              <a:rPr kumimoji="0" lang="es-ES" sz="2000" b="0" i="0" u="none" strike="noStrike" kern="1200" cap="none" spc="0" normalizeH="0" baseline="0" noProof="0" dirty="0">
                <a:ln>
                  <a:noFill/>
                </a:ln>
                <a:effectLst/>
                <a:uLnTx/>
                <a:uFillTx/>
                <a:latin typeface="Century Gothic" panose="020B0502020202020204" pitchFamily="34" charset="0"/>
              </a:rPr>
              <a:t> </a:t>
            </a:r>
            <a:r>
              <a:rPr kumimoji="0" lang="es-ES" sz="2000" b="1" i="1" u="sng" strike="noStrike" kern="1200" cap="none" spc="0" normalizeH="0" baseline="0" noProof="0" dirty="0">
                <a:ln>
                  <a:noFill/>
                </a:ln>
                <a:effectLst/>
                <a:uLnTx/>
                <a:uFillTx/>
                <a:latin typeface="Century Gothic" panose="020B0502020202020204" pitchFamily="34" charset="0"/>
              </a:rPr>
              <a:t>Me despierto </a:t>
            </a:r>
            <a:r>
              <a:rPr kumimoji="0" lang="es-ES" sz="2000" b="0" i="0" u="none" strike="noStrike" kern="1200" cap="none" spc="0" normalizeH="0" baseline="0" noProof="0" dirty="0">
                <a:ln>
                  <a:noFill/>
                </a:ln>
                <a:effectLst/>
                <a:uLnTx/>
                <a:uFillTx/>
                <a:latin typeface="Century Gothic" panose="020B0502020202020204" pitchFamily="34" charset="0"/>
              </a:rPr>
              <a:t>siempre a las siete y media, </a:t>
            </a:r>
            <a:r>
              <a:rPr kumimoji="0" lang="es-ES" sz="2000" b="1" i="0" u="none" strike="noStrike" kern="1200" cap="none" spc="0" normalizeH="0" baseline="0" noProof="0" dirty="0">
                <a:ln>
                  <a:noFill/>
                </a:ln>
                <a:effectLst/>
                <a:uLnTx/>
                <a:uFillTx/>
                <a:latin typeface="Century Gothic" panose="020B0502020202020204" pitchFamily="34" charset="0"/>
              </a:rPr>
              <a:t>(7) </a:t>
            </a:r>
            <a:r>
              <a:rPr kumimoji="0" lang="es-ES" sz="2000" b="1" i="1" u="sng" strike="noStrike" kern="1200" cap="none" spc="0" normalizeH="0" baseline="0" noProof="0" dirty="0">
                <a:ln>
                  <a:noFill/>
                </a:ln>
                <a:effectLst/>
                <a:uLnTx/>
                <a:uFillTx/>
                <a:latin typeface="Century Gothic" panose="020B0502020202020204" pitchFamily="34" charset="0"/>
              </a:rPr>
              <a:t>me </a:t>
            </a:r>
            <a:r>
              <a:rPr kumimoji="0" lang="es-ES" sz="2000" b="1" i="1" u="sng" strike="noStrike" kern="1200" cap="none" spc="0" normalizeH="0" baseline="0" noProof="0" dirty="0" err="1">
                <a:ln>
                  <a:noFill/>
                </a:ln>
                <a:effectLst/>
                <a:uLnTx/>
                <a:uFillTx/>
                <a:latin typeface="Century Gothic" panose="020B0502020202020204" pitchFamily="34" charset="0"/>
              </a:rPr>
              <a:t>pong</a:t>
            </a:r>
            <a:r>
              <a:rPr lang="es-ES" sz="2000" b="1" i="1" u="sng" dirty="0">
                <a:latin typeface="Century Gothic" panose="020B0502020202020204" pitchFamily="34" charset="0"/>
              </a:rPr>
              <a:t>o </a:t>
            </a:r>
            <a:r>
              <a:rPr lang="es-ES" sz="2000" dirty="0">
                <a:latin typeface="Century Gothic" panose="020B0502020202020204" pitchFamily="34" charset="0"/>
              </a:rPr>
              <a:t>la ropa y voy con el perro al parque. </a:t>
            </a:r>
            <a:endParaRPr kumimoji="0" lang="x-none" sz="2000" b="1" i="0" u="none" strike="noStrike" kern="1200" cap="none" spc="0" normalizeH="0" baseline="0" noProof="0" dirty="0">
              <a:ln>
                <a:noFill/>
              </a:ln>
              <a:effectLst/>
              <a:uLnTx/>
              <a:uFillTx/>
              <a:latin typeface="Century Gothic" panose="020B0502020202020204" pitchFamily="34" charset="0"/>
            </a:endParaRPr>
          </a:p>
        </p:txBody>
      </p:sp>
      <p:sp>
        <p:nvSpPr>
          <p:cNvPr id="34" name="CuadroTexto 12">
            <a:extLst>
              <a:ext uri="{FF2B5EF4-FFF2-40B4-BE49-F238E27FC236}">
                <a16:creationId xmlns:a16="http://schemas.microsoft.com/office/drawing/2014/main" id="{736E5037-5B75-F448-AEFF-0FD25843A180}"/>
              </a:ext>
            </a:extLst>
          </p:cNvPr>
          <p:cNvSpPr txBox="1"/>
          <p:nvPr/>
        </p:nvSpPr>
        <p:spPr>
          <a:xfrm>
            <a:off x="74110" y="3423962"/>
            <a:ext cx="5373076" cy="1015663"/>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effectLst/>
                <a:uLnTx/>
                <a:uFillTx/>
                <a:latin typeface="Century Gothic" panose="020B0502020202020204" pitchFamily="34" charset="0"/>
              </a:rPr>
              <a:t>Bueno.  </a:t>
            </a:r>
            <a:r>
              <a:rPr lang="es-ES" sz="2000" dirty="0">
                <a:latin typeface="Century Gothic" panose="020B0502020202020204" pitchFamily="34" charset="0"/>
              </a:rPr>
              <a:t>¿Y </a:t>
            </a:r>
            <a:r>
              <a:rPr lang="es-ES" sz="2000" b="1" dirty="0">
                <a:latin typeface="Century Gothic" panose="020B0502020202020204" pitchFamily="34" charset="0"/>
              </a:rPr>
              <a:t>(8)</a:t>
            </a:r>
            <a:r>
              <a:rPr lang="es-ES" sz="2000" dirty="0">
                <a:latin typeface="Century Gothic" panose="020B0502020202020204" pitchFamily="34" charset="0"/>
              </a:rPr>
              <a:t> </a:t>
            </a:r>
            <a:r>
              <a:rPr lang="es-ES" sz="2000" b="1" i="1" u="sng" dirty="0">
                <a:latin typeface="Century Gothic" panose="020B0502020202020204" pitchFamily="34" charset="0"/>
              </a:rPr>
              <a:t>te preparas </a:t>
            </a:r>
            <a:r>
              <a:rPr lang="es-ES" sz="2000" dirty="0">
                <a:latin typeface="Century Gothic" panose="020B0502020202020204" pitchFamily="34" charset="0"/>
              </a:rPr>
              <a:t>algo de comer antes de salir de casa? </a:t>
            </a:r>
            <a:endParaRPr lang="en-GB" sz="2000" b="1" dirty="0">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2000" b="1" i="0" u="none" strike="noStrike" kern="1200" cap="none" spc="0" normalizeH="0" baseline="0" noProof="0" dirty="0">
              <a:ln>
                <a:noFill/>
              </a:ln>
              <a:effectLst/>
              <a:uLnTx/>
              <a:uFillTx/>
              <a:latin typeface="Century Gothic" panose="020B0502020202020204" pitchFamily="34" charset="0"/>
            </a:endParaRPr>
          </a:p>
        </p:txBody>
      </p:sp>
      <p:sp>
        <p:nvSpPr>
          <p:cNvPr id="35" name="CuadroTexto 14">
            <a:extLst>
              <a:ext uri="{FF2B5EF4-FFF2-40B4-BE49-F238E27FC236}">
                <a16:creationId xmlns:a16="http://schemas.microsoft.com/office/drawing/2014/main" id="{3C9151F2-5AAE-4D4F-8A90-B63DA4984D3C}"/>
              </a:ext>
            </a:extLst>
          </p:cNvPr>
          <p:cNvSpPr txBox="1"/>
          <p:nvPr/>
        </p:nvSpPr>
        <p:spPr>
          <a:xfrm>
            <a:off x="106346" y="4561749"/>
            <a:ext cx="5373075" cy="707886"/>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latin typeface="Century Gothic" panose="020B0502020202020204" pitchFamily="34" charset="0"/>
              </a:rPr>
              <a:t>Mm…entiendo.  ¿Y mi casa está limpia?  ¿</a:t>
            </a:r>
            <a:r>
              <a:rPr lang="es-ES" sz="2000" b="1" dirty="0">
                <a:latin typeface="Century Gothic" panose="020B0502020202020204" pitchFamily="34" charset="0"/>
              </a:rPr>
              <a:t>(9) </a:t>
            </a:r>
            <a:r>
              <a:rPr lang="es-ES" sz="2000" b="1" i="1" u="sng" dirty="0">
                <a:latin typeface="Century Gothic" panose="020B0502020202020204" pitchFamily="34" charset="0"/>
              </a:rPr>
              <a:t>Mi jardín</a:t>
            </a:r>
            <a:r>
              <a:rPr lang="es-ES" sz="2000" dirty="0">
                <a:latin typeface="Century Gothic" panose="020B0502020202020204" pitchFamily="34" charset="0"/>
              </a:rPr>
              <a:t>?</a:t>
            </a:r>
            <a:r>
              <a:rPr lang="en-GB" sz="2000" b="1" dirty="0">
                <a:latin typeface="Century Gothic" panose="020B0502020202020204" pitchFamily="34" charset="0"/>
              </a:rPr>
              <a:t> </a:t>
            </a:r>
            <a:endParaRPr kumimoji="0" lang="x-none" sz="2000" b="1" i="0" u="none" strike="noStrike" kern="1200" cap="none" spc="0" normalizeH="0" baseline="0" noProof="0" dirty="0">
              <a:ln>
                <a:noFill/>
              </a:ln>
              <a:effectLst/>
              <a:uLnTx/>
              <a:uFillTx/>
              <a:latin typeface="Century Gothic" panose="020B0502020202020204" pitchFamily="34" charset="0"/>
            </a:endParaRPr>
          </a:p>
        </p:txBody>
      </p:sp>
      <p:sp>
        <p:nvSpPr>
          <p:cNvPr id="36" name="CuadroTexto 13">
            <a:extLst>
              <a:ext uri="{FF2B5EF4-FFF2-40B4-BE49-F238E27FC236}">
                <a16:creationId xmlns:a16="http://schemas.microsoft.com/office/drawing/2014/main" id="{C7958901-7534-BF4F-8166-4FAD4FD5854B}"/>
              </a:ext>
            </a:extLst>
          </p:cNvPr>
          <p:cNvSpPr txBox="1"/>
          <p:nvPr/>
        </p:nvSpPr>
        <p:spPr>
          <a:xfrm>
            <a:off x="5635535" y="5064330"/>
            <a:ext cx="6403626" cy="1015663"/>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effectLst/>
                <a:uLnTx/>
                <a:uFillTx/>
                <a:latin typeface="Century Gothic" panose="020B0502020202020204" pitchFamily="34" charset="0"/>
                <a:ea typeface="+mn-ea"/>
                <a:cs typeface="+mn-cs"/>
              </a:rPr>
              <a:t>Mi papá limpia la casa y lava los platos cada día.</a:t>
            </a:r>
            <a:r>
              <a:rPr kumimoji="0" lang="es-ES" sz="2000" b="0" i="0" u="none" strike="noStrike" kern="1200" cap="none" spc="0" normalizeH="0" noProof="0" dirty="0">
                <a:ln>
                  <a:noFill/>
                </a:ln>
                <a:effectLst/>
                <a:uLnTx/>
                <a:uFillTx/>
                <a:latin typeface="Century Gothic" panose="020B0502020202020204" pitchFamily="34" charset="0"/>
                <a:ea typeface="+mn-ea"/>
                <a:cs typeface="+mn-cs"/>
              </a:rPr>
              <a:t>  E</a:t>
            </a:r>
            <a:r>
              <a:rPr kumimoji="0" lang="es-ES" sz="2000" b="0" i="0" u="none" strike="noStrike" kern="1200" cap="none" spc="0" normalizeH="0" baseline="0" noProof="0" dirty="0">
                <a:ln>
                  <a:noFill/>
                </a:ln>
                <a:effectLst/>
                <a:uLnTx/>
                <a:uFillTx/>
                <a:latin typeface="Century Gothic" panose="020B0502020202020204" pitchFamily="34" charset="0"/>
                <a:ea typeface="+mn-ea"/>
                <a:cs typeface="+mn-cs"/>
              </a:rPr>
              <a:t>n </a:t>
            </a:r>
            <a:r>
              <a:rPr kumimoji="0" lang="es-ES" sz="2000" b="1" i="0" u="none" strike="noStrike" kern="1200" cap="none" spc="0" normalizeH="0" baseline="0" noProof="0" dirty="0">
                <a:ln>
                  <a:noFill/>
                </a:ln>
                <a:effectLst/>
                <a:uLnTx/>
                <a:uFillTx/>
                <a:latin typeface="Century Gothic" panose="020B0502020202020204" pitchFamily="34" charset="0"/>
                <a:ea typeface="+mn-ea"/>
                <a:cs typeface="+mn-cs"/>
              </a:rPr>
              <a:t>(10) </a:t>
            </a:r>
            <a:r>
              <a:rPr kumimoji="0" lang="es-ES" sz="2000" b="1" i="1" u="sng" strike="noStrike" kern="1200" cap="none" spc="0" normalizeH="0" baseline="0" noProof="0" dirty="0">
                <a:ln>
                  <a:noFill/>
                </a:ln>
                <a:effectLst/>
                <a:uLnTx/>
                <a:uFillTx/>
                <a:latin typeface="Century Gothic" panose="020B0502020202020204" pitchFamily="34" charset="0"/>
                <a:ea typeface="+mn-ea"/>
                <a:cs typeface="+mn-cs"/>
              </a:rPr>
              <a:t>tu jardín </a:t>
            </a:r>
            <a:r>
              <a:rPr kumimoji="0" lang="es-ES" sz="2000" b="0" i="0" u="none" strike="noStrike" kern="1200" cap="none" spc="0" normalizeH="0" baseline="0" noProof="0" dirty="0">
                <a:ln>
                  <a:noFill/>
                </a:ln>
                <a:effectLst/>
                <a:uLnTx/>
                <a:uFillTx/>
                <a:latin typeface="Century Gothic" panose="020B0502020202020204" pitchFamily="34" charset="0"/>
                <a:ea typeface="+mn-ea"/>
                <a:cs typeface="+mn-cs"/>
              </a:rPr>
              <a:t>las flores están muy bonitas. ¿Cuándo vas a volver? </a:t>
            </a:r>
            <a:endParaRPr kumimoji="0" lang="x-none" sz="20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37" name="CuadroTexto 14">
            <a:extLst>
              <a:ext uri="{FF2B5EF4-FFF2-40B4-BE49-F238E27FC236}">
                <a16:creationId xmlns:a16="http://schemas.microsoft.com/office/drawing/2014/main" id="{452F4ECC-0CD0-6147-8B55-030FD790F98B}"/>
              </a:ext>
            </a:extLst>
          </p:cNvPr>
          <p:cNvSpPr txBox="1"/>
          <p:nvPr/>
        </p:nvSpPr>
        <p:spPr>
          <a:xfrm>
            <a:off x="138204" y="5356477"/>
            <a:ext cx="5389305" cy="1015663"/>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latin typeface="Century Gothic" panose="020B0502020202020204" pitchFamily="34" charset="0"/>
              </a:rPr>
              <a:t>Ahora </a:t>
            </a:r>
            <a:r>
              <a:rPr lang="es-ES" sz="2000" b="1" dirty="0">
                <a:latin typeface="Century Gothic" panose="020B0502020202020204" pitchFamily="34" charset="0"/>
              </a:rPr>
              <a:t>(11) </a:t>
            </a:r>
            <a:r>
              <a:rPr lang="es-ES" sz="2000" b="1" i="1" u="sng" dirty="0">
                <a:latin typeface="Century Gothic" panose="020B0502020202020204" pitchFamily="34" charset="0"/>
              </a:rPr>
              <a:t>me preparo </a:t>
            </a:r>
            <a:r>
              <a:rPr lang="es-ES" sz="2000" dirty="0">
                <a:latin typeface="Century Gothic" panose="020B0502020202020204" pitchFamily="34" charset="0"/>
              </a:rPr>
              <a:t> para volver mañana. Hasta pronto. </a:t>
            </a:r>
            <a:endParaRPr lang="en-GB" sz="2000" b="1" dirty="0">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2000" b="1" i="0" u="none" strike="noStrike" kern="1200" cap="none" spc="0" normalizeH="0" baseline="0" noProof="0" dirty="0">
              <a:ln>
                <a:noFill/>
              </a:ln>
              <a:effectLst/>
              <a:uLnTx/>
              <a:uFillTx/>
              <a:latin typeface="Century Gothic" panose="020B0502020202020204" pitchFamily="34" charset="0"/>
            </a:endParaRPr>
          </a:p>
        </p:txBody>
      </p:sp>
      <p:pic>
        <p:nvPicPr>
          <p:cNvPr id="25" name="Picture 24"/>
          <p:cNvPicPr>
            <a:picLocks noChangeAspect="1"/>
          </p:cNvPicPr>
          <p:nvPr/>
        </p:nvPicPr>
        <p:blipFill rotWithShape="1">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rcRect l="41770" t="2038" r="41250" b="64629"/>
          <a:stretch/>
        </p:blipFill>
        <p:spPr>
          <a:xfrm flipH="1">
            <a:off x="11260144" y="5414221"/>
            <a:ext cx="843044" cy="720108"/>
          </a:xfrm>
          <a:prstGeom prst="rect">
            <a:avLst/>
          </a:prstGeom>
        </p:spPr>
      </p:pic>
      <p:sp>
        <p:nvSpPr>
          <p:cNvPr id="29" name="TextBox 28"/>
          <p:cNvSpPr txBox="1"/>
          <p:nvPr/>
        </p:nvSpPr>
        <p:spPr>
          <a:xfrm>
            <a:off x="11315292" y="6040601"/>
            <a:ext cx="12257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Lucía</a:t>
            </a:r>
          </a:p>
        </p:txBody>
      </p:sp>
    </p:spTree>
    <p:extLst>
      <p:ext uri="{BB962C8B-B14F-4D97-AF65-F5344CB8AC3E}">
        <p14:creationId xmlns:p14="http://schemas.microsoft.com/office/powerpoint/2010/main" val="401259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A black rectangle with a diagonal line&#10;&#10;Description automatically generated">
            <a:extLst>
              <a:ext uri="{FF2B5EF4-FFF2-40B4-BE49-F238E27FC236}">
                <a16:creationId xmlns:a16="http://schemas.microsoft.com/office/drawing/2014/main" id="{0937741B-6A4C-46F4-B840-248EB8047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1783" y="1753975"/>
            <a:ext cx="2277726" cy="2251885"/>
          </a:xfrm>
          <a:prstGeom prst="rect">
            <a:avLst/>
          </a:prstGeom>
        </p:spPr>
      </p:pic>
      <p:sp>
        <p:nvSpPr>
          <p:cNvPr id="2" name="Title 1"/>
          <p:cNvSpPr>
            <a:spLocks noGrp="1"/>
          </p:cNvSpPr>
          <p:nvPr>
            <p:ph type="title"/>
          </p:nvPr>
        </p:nvSpPr>
        <p:spPr>
          <a:xfrm>
            <a:off x="0" y="213557"/>
            <a:ext cx="2703443" cy="647577"/>
          </a:xfrm>
        </p:spPr>
        <p:txBody>
          <a:bodyPr>
            <a:noAutofit/>
          </a:bodyPr>
          <a:lstStyle/>
          <a:p>
            <a:r>
              <a:rPr lang="en-GB" sz="2800" b="1" dirty="0">
                <a:solidFill>
                  <a:schemeClr val="bg1"/>
                </a:solidFill>
              </a:rPr>
              <a:t>Un </a:t>
            </a:r>
            <a:r>
              <a:rPr lang="en-GB" sz="2800" b="1" dirty="0" err="1">
                <a:solidFill>
                  <a:schemeClr val="bg1"/>
                </a:solidFill>
              </a:rPr>
              <a:t>diálogo</a:t>
            </a:r>
            <a:br>
              <a:rPr lang="en-GB" sz="2800" b="1" dirty="0">
                <a:solidFill>
                  <a:schemeClr val="bg1"/>
                </a:solidFill>
              </a:rPr>
            </a:br>
            <a:endParaRPr lang="en-GB" sz="2800" dirty="0"/>
          </a:p>
        </p:txBody>
      </p:sp>
      <p:sp>
        <p:nvSpPr>
          <p:cNvPr id="4" name="Title 3"/>
          <p:cNvSpPr txBox="1">
            <a:spLocks/>
          </p:cNvSpPr>
          <p:nvPr/>
        </p:nvSpPr>
        <p:spPr>
          <a:xfrm>
            <a:off x="0" y="294041"/>
            <a:ext cx="569421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srgbClr val="3D3C3C"/>
              </a:solidFill>
              <a:effectLst/>
              <a:uLnTx/>
              <a:uFillTx/>
              <a:latin typeface="Century Gothic" panose="020B0502020202020204" pitchFamily="34" charset="0"/>
              <a:ea typeface="+mj-ea"/>
              <a:cs typeface="+mj-cs"/>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7982228" y="247046"/>
            <a:ext cx="3975099" cy="452201"/>
          </a:xfrm>
          <a:prstGeom prst="roundRect">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escribir</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44" name="Content Placeholder 3">
            <a:extLst>
              <a:ext uri="{FF2B5EF4-FFF2-40B4-BE49-F238E27FC236}">
                <a16:creationId xmlns:a16="http://schemas.microsoft.com/office/drawing/2014/main" id="{3AED5143-C7AB-4189-B97D-52AF3273F06C}"/>
              </a:ext>
            </a:extLst>
          </p:cNvPr>
          <p:cNvSpPr txBox="1">
            <a:spLocks/>
          </p:cNvSpPr>
          <p:nvPr/>
        </p:nvSpPr>
        <p:spPr>
          <a:xfrm>
            <a:off x="-10708" y="1402380"/>
            <a:ext cx="4803426" cy="3367187"/>
          </a:xfrm>
          <a:prstGeom prst="rect">
            <a:avLst/>
          </a:prstGeom>
          <a:solidFill>
            <a:schemeClr val="accent4">
              <a:lumMod val="20000"/>
              <a:lumOff val="80000"/>
            </a:schemeClr>
          </a:solidFill>
          <a:ln>
            <a:solidFill>
              <a:schemeClr val="tx1"/>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Say hello. Ask: how are you?</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3. Ask: What is your day like usually?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5. Ask: What do you do after?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7. Ask: </a:t>
            </a:r>
            <a:r>
              <a:rPr lang="en-GB" dirty="0"/>
              <a:t>Do you have breakfast?</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9. Ask: What classes do you have this morning?</a:t>
            </a:r>
          </a:p>
        </p:txBody>
      </p:sp>
      <p:sp>
        <p:nvSpPr>
          <p:cNvPr id="45" name="Content Placeholder 5">
            <a:extLst>
              <a:ext uri="{FF2B5EF4-FFF2-40B4-BE49-F238E27FC236}">
                <a16:creationId xmlns:a16="http://schemas.microsoft.com/office/drawing/2014/main" id="{C27BEA75-5419-468E-A9EC-35A7516CBA81}"/>
              </a:ext>
            </a:extLst>
          </p:cNvPr>
          <p:cNvSpPr txBox="1">
            <a:spLocks/>
          </p:cNvSpPr>
          <p:nvPr/>
        </p:nvSpPr>
        <p:spPr>
          <a:xfrm>
            <a:off x="7435513" y="1405078"/>
            <a:ext cx="4756487" cy="3570683"/>
          </a:xfrm>
          <a:prstGeom prst="rect">
            <a:avLst/>
          </a:prstGeom>
          <a:solidFill>
            <a:schemeClr val="accent1">
              <a:lumMod val="20000"/>
              <a:lumOff val="80000"/>
            </a:schemeClr>
          </a:solidFill>
          <a:ln>
            <a:solidFill>
              <a:schemeClr val="tx1"/>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2. Greet your partner and respond to the question.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4. Reply: </a:t>
            </a:r>
            <a:r>
              <a:rPr lang="en-GB" dirty="0">
                <a:solidFill>
                  <a:srgbClr val="3A3838"/>
                </a:solidFill>
              </a:rPr>
              <a:t>Normally I wake up at…</a:t>
            </a:r>
            <a:endParaRPr kumimoji="0" lang="en-GB" sz="24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6. Reply: I put on my (</a:t>
            </a:r>
            <a:r>
              <a:rPr kumimoji="0" lang="en-GB" sz="2400" b="0" i="1"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the</a:t>
            </a:r>
            <a:r>
              <a:rPr kumimoji="0" lang="en-GB" sz="24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 clothing.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8. Say: if I have time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10. Say: This morning, I have …, … and …</a:t>
            </a:r>
          </a:p>
        </p:txBody>
      </p:sp>
      <p:pic>
        <p:nvPicPr>
          <p:cNvPr id="6" name="Picture 5" descr="A blue and white person with a letter&#10;&#10;Description automatically generated">
            <a:extLst>
              <a:ext uri="{FF2B5EF4-FFF2-40B4-BE49-F238E27FC236}">
                <a16:creationId xmlns:a16="http://schemas.microsoft.com/office/drawing/2014/main" id="{2B92B996-0ECC-4E45-87D1-A5E518137C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4060" y="1751741"/>
            <a:ext cx="1233088" cy="1331736"/>
          </a:xfrm>
          <a:prstGeom prst="rect">
            <a:avLst/>
          </a:prstGeom>
        </p:spPr>
      </p:pic>
      <p:pic>
        <p:nvPicPr>
          <p:cNvPr id="8" name="Picture 7" descr="A blue and white person with a white b on a black background&#10;&#10;Description automatically generated">
            <a:extLst>
              <a:ext uri="{FF2B5EF4-FFF2-40B4-BE49-F238E27FC236}">
                <a16:creationId xmlns:a16="http://schemas.microsoft.com/office/drawing/2014/main" id="{71E52CF8-02C6-4852-ABB6-34446959C8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2487" y="2814690"/>
            <a:ext cx="1251684" cy="1393542"/>
          </a:xfrm>
          <a:prstGeom prst="rect">
            <a:avLst/>
          </a:prstGeom>
        </p:spPr>
      </p:pic>
      <p:pic>
        <p:nvPicPr>
          <p:cNvPr id="10" name="Picture 9" descr="A yellow and blue oval shaped objects&#10;&#10;Description automatically generated with medium confidence">
            <a:extLst>
              <a:ext uri="{FF2B5EF4-FFF2-40B4-BE49-F238E27FC236}">
                <a16:creationId xmlns:a16="http://schemas.microsoft.com/office/drawing/2014/main" id="{E4D9A889-5B00-493D-BD14-10AD2A5581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2608" y="38945"/>
            <a:ext cx="1864840" cy="1219212"/>
          </a:xfrm>
          <a:prstGeom prst="rect">
            <a:avLst/>
          </a:prstGeom>
        </p:spPr>
      </p:pic>
    </p:spTree>
    <p:extLst>
      <p:ext uri="{BB962C8B-B14F-4D97-AF65-F5344CB8AC3E}">
        <p14:creationId xmlns:p14="http://schemas.microsoft.com/office/powerpoint/2010/main" val="4035202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A black rectangle with a diagonal line&#10;&#10;Description automatically generated">
            <a:extLst>
              <a:ext uri="{FF2B5EF4-FFF2-40B4-BE49-F238E27FC236}">
                <a16:creationId xmlns:a16="http://schemas.microsoft.com/office/drawing/2014/main" id="{0937741B-6A4C-46F4-B840-248EB8047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1783" y="1753975"/>
            <a:ext cx="2277726" cy="2251885"/>
          </a:xfrm>
          <a:prstGeom prst="rect">
            <a:avLst/>
          </a:prstGeom>
        </p:spPr>
      </p:pic>
      <p:sp>
        <p:nvSpPr>
          <p:cNvPr id="2" name="Title 1"/>
          <p:cNvSpPr>
            <a:spLocks noGrp="1"/>
          </p:cNvSpPr>
          <p:nvPr>
            <p:ph type="title"/>
          </p:nvPr>
        </p:nvSpPr>
        <p:spPr>
          <a:xfrm>
            <a:off x="0" y="213557"/>
            <a:ext cx="2703443" cy="647577"/>
          </a:xfrm>
        </p:spPr>
        <p:txBody>
          <a:bodyPr>
            <a:noAutofit/>
          </a:bodyPr>
          <a:lstStyle/>
          <a:p>
            <a:r>
              <a:rPr lang="en-GB" sz="2800" b="1" dirty="0">
                <a:solidFill>
                  <a:schemeClr val="bg1"/>
                </a:solidFill>
              </a:rPr>
              <a:t>Un </a:t>
            </a:r>
            <a:r>
              <a:rPr lang="en-GB" sz="2800" b="1" dirty="0" err="1">
                <a:solidFill>
                  <a:schemeClr val="bg1"/>
                </a:solidFill>
              </a:rPr>
              <a:t>diálogo</a:t>
            </a:r>
            <a:br>
              <a:rPr lang="en-GB" sz="2800" b="1" dirty="0">
                <a:solidFill>
                  <a:schemeClr val="bg1"/>
                </a:solidFill>
              </a:rPr>
            </a:br>
            <a:endParaRPr lang="en-GB" sz="2800" dirty="0"/>
          </a:p>
        </p:txBody>
      </p:sp>
      <p:sp>
        <p:nvSpPr>
          <p:cNvPr id="4" name="Title 3"/>
          <p:cNvSpPr txBox="1">
            <a:spLocks/>
          </p:cNvSpPr>
          <p:nvPr/>
        </p:nvSpPr>
        <p:spPr>
          <a:xfrm>
            <a:off x="0" y="294041"/>
            <a:ext cx="569421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srgbClr val="3D3C3C"/>
              </a:solidFill>
              <a:effectLst/>
              <a:uLnTx/>
              <a:uFillTx/>
              <a:latin typeface="Century Gothic" panose="020B0502020202020204" pitchFamily="34" charset="0"/>
              <a:ea typeface="+mj-ea"/>
              <a:cs typeface="+mj-cs"/>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7982228" y="247046"/>
            <a:ext cx="3975099" cy="452201"/>
          </a:xfrm>
          <a:prstGeom prst="roundRect">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escribir</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44" name="Content Placeholder 3">
            <a:extLst>
              <a:ext uri="{FF2B5EF4-FFF2-40B4-BE49-F238E27FC236}">
                <a16:creationId xmlns:a16="http://schemas.microsoft.com/office/drawing/2014/main" id="{3AED5143-C7AB-4189-B97D-52AF3273F06C}"/>
              </a:ext>
            </a:extLst>
          </p:cNvPr>
          <p:cNvSpPr txBox="1">
            <a:spLocks/>
          </p:cNvSpPr>
          <p:nvPr/>
        </p:nvSpPr>
        <p:spPr>
          <a:xfrm>
            <a:off x="-10708" y="1402380"/>
            <a:ext cx="4803426" cy="3367187"/>
          </a:xfrm>
          <a:prstGeom prst="rect">
            <a:avLst/>
          </a:prstGeom>
          <a:solidFill>
            <a:schemeClr val="accent4">
              <a:lumMod val="20000"/>
              <a:lumOff val="80000"/>
            </a:schemeClr>
          </a:solidFill>
          <a:ln>
            <a:solidFill>
              <a:schemeClr val="tx1"/>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Say hello. Ask: What’s your name?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3. Ask: What is your day like usually?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5. Ask: What do you do after?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7. Ask: </a:t>
            </a:r>
            <a:r>
              <a:rPr lang="en-GB" dirty="0"/>
              <a:t>When do you wash?!</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9. Ask: What classes do you have this morning?</a:t>
            </a:r>
          </a:p>
        </p:txBody>
      </p:sp>
      <p:sp>
        <p:nvSpPr>
          <p:cNvPr id="45" name="Content Placeholder 5">
            <a:extLst>
              <a:ext uri="{FF2B5EF4-FFF2-40B4-BE49-F238E27FC236}">
                <a16:creationId xmlns:a16="http://schemas.microsoft.com/office/drawing/2014/main" id="{C27BEA75-5419-468E-A9EC-35A7516CBA81}"/>
              </a:ext>
            </a:extLst>
          </p:cNvPr>
          <p:cNvSpPr txBox="1">
            <a:spLocks/>
          </p:cNvSpPr>
          <p:nvPr/>
        </p:nvSpPr>
        <p:spPr>
          <a:xfrm>
            <a:off x="7435513" y="1405078"/>
            <a:ext cx="4756487" cy="3570683"/>
          </a:xfrm>
          <a:prstGeom prst="rect">
            <a:avLst/>
          </a:prstGeom>
          <a:solidFill>
            <a:schemeClr val="accent1">
              <a:lumMod val="20000"/>
              <a:lumOff val="80000"/>
            </a:schemeClr>
          </a:solidFill>
          <a:ln>
            <a:solidFill>
              <a:schemeClr val="tx1"/>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2. Say hello and respond to the question.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4. Reply: </a:t>
            </a:r>
            <a:r>
              <a:rPr lang="en-GB" dirty="0">
                <a:solidFill>
                  <a:srgbClr val="3A3838"/>
                </a:solidFill>
              </a:rPr>
              <a:t>Normally I get up at…</a:t>
            </a:r>
            <a:endParaRPr kumimoji="0" lang="en-GB" sz="24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6. Reply: I go to the kitchen to have breakfast.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8. Say: </a:t>
            </a:r>
            <a:r>
              <a:rPr lang="en-GB" dirty="0">
                <a:solidFill>
                  <a:srgbClr val="3A3838"/>
                </a:solidFill>
              </a:rPr>
              <a:t>After waking my brother.</a:t>
            </a:r>
            <a:endParaRPr kumimoji="0" lang="en-GB" sz="24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10. Say: This morning, I have …, … and …</a:t>
            </a:r>
          </a:p>
        </p:txBody>
      </p:sp>
      <p:pic>
        <p:nvPicPr>
          <p:cNvPr id="49" name="Graphic 48" descr="Teacher">
            <a:extLst>
              <a:ext uri="{FF2B5EF4-FFF2-40B4-BE49-F238E27FC236}">
                <a16:creationId xmlns:a16="http://schemas.microsoft.com/office/drawing/2014/main" id="{76BE9FB8-4857-4A14-91B8-401037338D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4288" y="5455619"/>
            <a:ext cx="914400" cy="914400"/>
          </a:xfrm>
          <a:prstGeom prst="rect">
            <a:avLst/>
          </a:prstGeom>
        </p:spPr>
      </p:pic>
      <p:sp>
        <p:nvSpPr>
          <p:cNvPr id="50" name="Speech Bubble: Rectangle with Corners Rounded 49">
            <a:hlinkClick r:id="" action="ppaction://noaction">
              <a:snd r:embed="rId6" name="T1_W6F_4.1.wav"/>
            </a:hlinkClick>
            <a:extLst>
              <a:ext uri="{FF2B5EF4-FFF2-40B4-BE49-F238E27FC236}">
                <a16:creationId xmlns:a16="http://schemas.microsoft.com/office/drawing/2014/main" id="{291F0EC8-4A5D-4124-9D9A-4CAA7CCF7B12}"/>
              </a:ext>
            </a:extLst>
          </p:cNvPr>
          <p:cNvSpPr/>
          <p:nvPr/>
        </p:nvSpPr>
        <p:spPr>
          <a:xfrm>
            <a:off x="1076969" y="5623477"/>
            <a:ext cx="1824602" cy="518040"/>
          </a:xfrm>
          <a:prstGeom prst="wedgeRoundRectCallout">
            <a:avLst>
              <a:gd name="adj1" fmla="val -58641"/>
              <a:gd name="adj2" fmla="val -4328"/>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Otra</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vez</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a:t>
            </a:r>
          </a:p>
        </p:txBody>
      </p:sp>
      <p:pic>
        <p:nvPicPr>
          <p:cNvPr id="47" name="Picture 46" descr="A blue circular arrows in a circle&#10;&#10;Description automatically generated">
            <a:extLst>
              <a:ext uri="{FF2B5EF4-FFF2-40B4-BE49-F238E27FC236}">
                <a16:creationId xmlns:a16="http://schemas.microsoft.com/office/drawing/2014/main" id="{4C1C6BA2-0CFB-492E-85ED-CE3E08E6EA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3443" y="5524374"/>
            <a:ext cx="718490" cy="716245"/>
          </a:xfrm>
          <a:prstGeom prst="rect">
            <a:avLst/>
          </a:prstGeom>
        </p:spPr>
      </p:pic>
      <p:sp>
        <p:nvSpPr>
          <p:cNvPr id="51" name="Arrow: Curved Right 50">
            <a:extLst>
              <a:ext uri="{FF2B5EF4-FFF2-40B4-BE49-F238E27FC236}">
                <a16:creationId xmlns:a16="http://schemas.microsoft.com/office/drawing/2014/main" id="{56851197-4AAB-4C9D-9F36-48D5011742B0}"/>
              </a:ext>
            </a:extLst>
          </p:cNvPr>
          <p:cNvSpPr/>
          <p:nvPr/>
        </p:nvSpPr>
        <p:spPr>
          <a:xfrm>
            <a:off x="5378824" y="2994212"/>
            <a:ext cx="563005" cy="663388"/>
          </a:xfrm>
          <a:prstGeom prst="curv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25050"/>
              </a:solidFill>
              <a:effectLst/>
              <a:uLnTx/>
              <a:uFillTx/>
              <a:latin typeface="Century Gothic"/>
              <a:ea typeface="+mn-ea"/>
              <a:cs typeface="+mn-cs"/>
            </a:endParaRPr>
          </a:p>
        </p:txBody>
      </p:sp>
      <p:sp>
        <p:nvSpPr>
          <p:cNvPr id="52" name="Arrow: Curved Right 51">
            <a:extLst>
              <a:ext uri="{FF2B5EF4-FFF2-40B4-BE49-F238E27FC236}">
                <a16:creationId xmlns:a16="http://schemas.microsoft.com/office/drawing/2014/main" id="{308C6694-B87A-4ED4-BC94-FC256D500DDF}"/>
              </a:ext>
            </a:extLst>
          </p:cNvPr>
          <p:cNvSpPr/>
          <p:nvPr/>
        </p:nvSpPr>
        <p:spPr>
          <a:xfrm rot="10800000">
            <a:off x="6197419" y="2139208"/>
            <a:ext cx="563005" cy="663388"/>
          </a:xfrm>
          <a:prstGeom prst="curv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25050"/>
              </a:solidFill>
              <a:effectLst/>
              <a:uLnTx/>
              <a:uFillTx/>
              <a:latin typeface="Century Gothic"/>
              <a:ea typeface="+mn-ea"/>
              <a:cs typeface="+mn-cs"/>
            </a:endParaRPr>
          </a:p>
        </p:txBody>
      </p:sp>
      <p:pic>
        <p:nvPicPr>
          <p:cNvPr id="6" name="Picture 5" descr="A blue and white person with a letter&#10;&#10;Description automatically generated">
            <a:extLst>
              <a:ext uri="{FF2B5EF4-FFF2-40B4-BE49-F238E27FC236}">
                <a16:creationId xmlns:a16="http://schemas.microsoft.com/office/drawing/2014/main" id="{2B92B996-0ECC-4E45-87D1-A5E518137C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07785" y="2849316"/>
            <a:ext cx="1233088" cy="1331736"/>
          </a:xfrm>
          <a:prstGeom prst="rect">
            <a:avLst/>
          </a:prstGeom>
        </p:spPr>
      </p:pic>
      <p:pic>
        <p:nvPicPr>
          <p:cNvPr id="8" name="Picture 7" descr="A blue and white person with a white b on a black background&#10;&#10;Description automatically generated">
            <a:extLst>
              <a:ext uri="{FF2B5EF4-FFF2-40B4-BE49-F238E27FC236}">
                <a16:creationId xmlns:a16="http://schemas.microsoft.com/office/drawing/2014/main" id="{71E52CF8-02C6-4852-ABB6-34446959C8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33478" y="1736409"/>
            <a:ext cx="1251684" cy="1393542"/>
          </a:xfrm>
          <a:prstGeom prst="rect">
            <a:avLst/>
          </a:prstGeom>
        </p:spPr>
      </p:pic>
      <p:pic>
        <p:nvPicPr>
          <p:cNvPr id="10" name="Picture 9" descr="A yellow and blue oval shaped objects&#10;&#10;Description automatically generated with medium confidence">
            <a:extLst>
              <a:ext uri="{FF2B5EF4-FFF2-40B4-BE49-F238E27FC236}">
                <a16:creationId xmlns:a16="http://schemas.microsoft.com/office/drawing/2014/main" id="{E4D9A889-5B00-493D-BD14-10AD2A5581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82608" y="38945"/>
            <a:ext cx="1864840" cy="1219212"/>
          </a:xfrm>
          <a:prstGeom prst="rect">
            <a:avLst/>
          </a:prstGeom>
        </p:spPr>
      </p:pic>
    </p:spTree>
    <p:extLst>
      <p:ext uri="{BB962C8B-B14F-4D97-AF65-F5344CB8AC3E}">
        <p14:creationId xmlns:p14="http://schemas.microsoft.com/office/powerpoint/2010/main" val="38680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descr="Teacher">
            <a:extLst>
              <a:ext uri="{FF2B5EF4-FFF2-40B4-BE49-F238E27FC236}">
                <a16:creationId xmlns:a16="http://schemas.microsoft.com/office/drawing/2014/main" id="{E7415F45-91BF-48DE-93D9-C75D6F51E3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28092" y="65029"/>
            <a:ext cx="914400" cy="914400"/>
          </a:xfrm>
          <a:prstGeom prst="rect">
            <a:avLst/>
          </a:prstGeom>
        </p:spPr>
      </p:pic>
      <p:graphicFrame>
        <p:nvGraphicFramePr>
          <p:cNvPr id="17" name="Table 7">
            <a:extLst>
              <a:ext uri="{FF2B5EF4-FFF2-40B4-BE49-F238E27FC236}">
                <a16:creationId xmlns:a16="http://schemas.microsoft.com/office/drawing/2014/main" id="{ABDF4196-4475-4B33-AA00-45AFD9FA80A1}"/>
              </a:ext>
            </a:extLst>
          </p:cNvPr>
          <p:cNvGraphicFramePr>
            <a:graphicFrameLocks noGrp="1"/>
          </p:cNvGraphicFramePr>
          <p:nvPr/>
        </p:nvGraphicFramePr>
        <p:xfrm>
          <a:off x="269546" y="1038268"/>
          <a:ext cx="3578066" cy="5190218"/>
        </p:xfrm>
        <a:graphic>
          <a:graphicData uri="http://schemas.openxmlformats.org/drawingml/2006/table">
            <a:tbl>
              <a:tblPr firstRow="1" bandRow="1">
                <a:tableStyleId>{5940675A-B579-460E-94D1-54222C63F5DA}</a:tableStyleId>
              </a:tblPr>
              <a:tblGrid>
                <a:gridCol w="3578066">
                  <a:extLst>
                    <a:ext uri="{9D8B030D-6E8A-4147-A177-3AD203B41FA5}">
                      <a16:colId xmlns:a16="http://schemas.microsoft.com/office/drawing/2014/main" val="3001603862"/>
                    </a:ext>
                  </a:extLst>
                </a:gridCol>
              </a:tblGrid>
              <a:tr h="348585">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855001048"/>
                  </a:ext>
                </a:extLst>
              </a:tr>
              <a:tr h="348585">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911577387"/>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872257531"/>
                  </a:ext>
                </a:extLst>
              </a:tr>
              <a:tr h="348585">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654937489"/>
                  </a:ext>
                </a:extLst>
              </a:tr>
              <a:tr h="435338">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3745985951"/>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791995396"/>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973514017"/>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015352175"/>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837606166"/>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150037542"/>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412929010"/>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060816151"/>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458931950"/>
                  </a:ext>
                </a:extLst>
              </a:tr>
            </a:tbl>
          </a:graphicData>
        </a:graphic>
      </p:graphicFrame>
      <p:sp>
        <p:nvSpPr>
          <p:cNvPr id="3" name="Title 2">
            <a:extLst>
              <a:ext uri="{FF2B5EF4-FFF2-40B4-BE49-F238E27FC236}">
                <a16:creationId xmlns:a16="http://schemas.microsoft.com/office/drawing/2014/main" id="{F6DD82CE-F331-4F5F-918B-1327729F8F9A}"/>
              </a:ext>
            </a:extLst>
          </p:cNvPr>
          <p:cNvSpPr>
            <a:spLocks noGrp="1"/>
          </p:cNvSpPr>
          <p:nvPr>
            <p:ph type="title"/>
          </p:nvPr>
        </p:nvSpPr>
        <p:spPr>
          <a:xfrm>
            <a:off x="0" y="213557"/>
            <a:ext cx="2357120" cy="647577"/>
          </a:xfrm>
        </p:spPr>
        <p:txBody>
          <a:bodyPr>
            <a:normAutofit/>
          </a:bodyPr>
          <a:lstStyle/>
          <a:p>
            <a:r>
              <a:rPr lang="en-GB" sz="2800" dirty="0"/>
              <a:t>Mi </a:t>
            </a:r>
            <a:r>
              <a:rPr lang="en-GB" sz="2800" dirty="0" err="1"/>
              <a:t>rutina</a:t>
            </a:r>
            <a:endParaRPr lang="en-GB" sz="2800" dirty="0"/>
          </a:p>
        </p:txBody>
      </p:sp>
      <p:sp>
        <p:nvSpPr>
          <p:cNvPr id="11" name="Speech Bubble: Rectangle with Corners Rounded 10">
            <a:extLst>
              <a:ext uri="{FF2B5EF4-FFF2-40B4-BE49-F238E27FC236}">
                <a16:creationId xmlns:a16="http://schemas.microsoft.com/office/drawing/2014/main" id="{1EEDBAFF-7DCE-4B1F-BC80-78D443E2310F}"/>
              </a:ext>
            </a:extLst>
          </p:cNvPr>
          <p:cNvSpPr/>
          <p:nvPr/>
        </p:nvSpPr>
        <p:spPr>
          <a:xfrm>
            <a:off x="3242492" y="197077"/>
            <a:ext cx="3205388" cy="518040"/>
          </a:xfrm>
          <a:prstGeom prst="wedgeRoundRectCallout">
            <a:avLst>
              <a:gd name="adj1" fmla="val -54991"/>
              <a:gd name="adj2" fmla="val -7585"/>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Escribe un </a:t>
            </a:r>
            <a:r>
              <a:rPr kumimoji="0" lang="en-GB" sz="2400" b="1" i="0" u="none" strike="noStrike" kern="1200" cap="none" spc="0" normalizeH="0" baseline="0" noProof="0" dirty="0" err="1">
                <a:ln>
                  <a:noFill/>
                </a:ln>
                <a:solidFill>
                  <a:srgbClr val="3A3838"/>
                </a:solidFill>
                <a:effectLst/>
                <a:uLnTx/>
                <a:uFillTx/>
                <a:latin typeface="Century Gothic" panose="020B0502020202020204" pitchFamily="34" charset="0"/>
                <a:ea typeface="+mn-ea"/>
                <a:cs typeface="+mn-cs"/>
              </a:rPr>
              <a:t>mensaje</a:t>
            </a: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a:t>
            </a:r>
          </a:p>
        </p:txBody>
      </p:sp>
      <p:sp>
        <p:nvSpPr>
          <p:cNvPr id="12" name="Rounded Rectangle 11">
            <a:extLst>
              <a:ext uri="{FF2B5EF4-FFF2-40B4-BE49-F238E27FC236}">
                <a16:creationId xmlns:a16="http://schemas.microsoft.com/office/drawing/2014/main" id="{1CD6BF96-E7EF-4CE4-9FE6-9B4328A1F1BA}"/>
              </a:ext>
            </a:extLst>
          </p:cNvPr>
          <p:cNvSpPr/>
          <p:nvPr/>
        </p:nvSpPr>
        <p:spPr>
          <a:xfrm>
            <a:off x="10801350" y="258166"/>
            <a:ext cx="112679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6" name="Picture 15" descr="A picture containing green, screenshot&#10;&#10;Description automatically generated">
            <a:extLst>
              <a:ext uri="{FF2B5EF4-FFF2-40B4-BE49-F238E27FC236}">
                <a16:creationId xmlns:a16="http://schemas.microsoft.com/office/drawing/2014/main" id="{9368B9DB-A6E7-4FD8-B539-E7A4A771AFD9}"/>
              </a:ext>
            </a:extLst>
          </p:cNvPr>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b="30170"/>
          <a:stretch/>
        </p:blipFill>
        <p:spPr>
          <a:xfrm>
            <a:off x="2130758" y="1465600"/>
            <a:ext cx="6188015" cy="4781904"/>
          </a:xfrm>
          <a:prstGeom prst="rect">
            <a:avLst/>
          </a:prstGeom>
        </p:spPr>
      </p:pic>
      <p:pic>
        <p:nvPicPr>
          <p:cNvPr id="21" name="Graphic 20" descr="Pencil with solid fill">
            <a:extLst>
              <a:ext uri="{FF2B5EF4-FFF2-40B4-BE49-F238E27FC236}">
                <a16:creationId xmlns:a16="http://schemas.microsoft.com/office/drawing/2014/main" id="{C589CA9D-BE79-458A-B58B-8CBC10D4AF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71" y="963486"/>
            <a:ext cx="552151" cy="552151"/>
          </a:xfrm>
          <a:prstGeom prst="rect">
            <a:avLst/>
          </a:prstGeom>
        </p:spPr>
      </p:pic>
      <p:sp>
        <p:nvSpPr>
          <p:cNvPr id="22" name="TextBox 21">
            <a:extLst>
              <a:ext uri="{FF2B5EF4-FFF2-40B4-BE49-F238E27FC236}">
                <a16:creationId xmlns:a16="http://schemas.microsoft.com/office/drawing/2014/main" id="{F34A1A95-63D8-487A-A1FF-A7DFF576ADD9}"/>
              </a:ext>
            </a:extLst>
          </p:cNvPr>
          <p:cNvSpPr txBox="1"/>
          <p:nvPr/>
        </p:nvSpPr>
        <p:spPr>
          <a:xfrm>
            <a:off x="2785292" y="1493719"/>
            <a:ext cx="38166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avolini" panose="03000502040302020204" pitchFamily="66" charset="0"/>
                <a:ea typeface="Calibri" panose="020F0502020204030204" pitchFamily="34" charset="0"/>
                <a:cs typeface="Cavolini" panose="03000502040302020204" pitchFamily="66" charset="0"/>
              </a:rPr>
              <a:t>Hello, I’m Daniel. </a:t>
            </a:r>
            <a:endParaRPr kumimoji="0" lang="en-GB"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endParaRPr>
          </a:p>
        </p:txBody>
      </p:sp>
      <p:sp>
        <p:nvSpPr>
          <p:cNvPr id="23" name="TextBox 22">
            <a:extLst>
              <a:ext uri="{FF2B5EF4-FFF2-40B4-BE49-F238E27FC236}">
                <a16:creationId xmlns:a16="http://schemas.microsoft.com/office/drawing/2014/main" id="{74CF9D7F-93CD-4F4A-8A62-184F57AD5F2B}"/>
              </a:ext>
            </a:extLst>
          </p:cNvPr>
          <p:cNvSpPr txBox="1"/>
          <p:nvPr/>
        </p:nvSpPr>
        <p:spPr>
          <a:xfrm>
            <a:off x="2704270" y="1870487"/>
            <a:ext cx="57636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3A3838"/>
                </a:solidFill>
                <a:latin typeface="Cavolini" panose="03000502040302020204" pitchFamily="66" charset="0"/>
                <a:cs typeface="Cavolini" panose="03000502040302020204" pitchFamily="66" charset="0"/>
              </a:rPr>
              <a:t>Normally I get up at 7</a:t>
            </a:r>
            <a:r>
              <a:rPr kumimoji="0" lang="en-US" sz="2000" b="0" i="0" u="none" strike="noStrike" kern="1200" cap="none" spc="0" normalizeH="0" baseline="0" noProof="0" dirty="0">
                <a:ln>
                  <a:noFill/>
                </a:ln>
                <a:solidFill>
                  <a:srgbClr val="3A3838"/>
                </a:solidFill>
                <a:effectLst/>
                <a:uLnTx/>
                <a:uFillTx/>
                <a:latin typeface="Cavolini" panose="03000502040302020204" pitchFamily="66" charset="0"/>
                <a:ea typeface="+mn-ea"/>
                <a:cs typeface="Cavolini" panose="03000502040302020204" pitchFamily="66" charset="0"/>
              </a:rPr>
              <a:t>.</a:t>
            </a:r>
            <a:endParaRPr kumimoji="0" lang="en-GB" sz="2000" b="0" i="0" u="none" strike="noStrike" kern="1200" cap="none" spc="0" normalizeH="0" baseline="0" noProof="0" dirty="0">
              <a:ln>
                <a:noFill/>
              </a:ln>
              <a:solidFill>
                <a:srgbClr val="3A3838"/>
              </a:solidFill>
              <a:effectLst/>
              <a:uLnTx/>
              <a:uFillTx/>
              <a:latin typeface="Cavolini" panose="03000502040302020204" pitchFamily="66" charset="0"/>
              <a:ea typeface="+mn-ea"/>
              <a:cs typeface="Cavolini" panose="03000502040302020204" pitchFamily="66" charset="0"/>
            </a:endParaRPr>
          </a:p>
        </p:txBody>
      </p:sp>
      <p:sp>
        <p:nvSpPr>
          <p:cNvPr id="24" name="TextBox 23">
            <a:extLst>
              <a:ext uri="{FF2B5EF4-FFF2-40B4-BE49-F238E27FC236}">
                <a16:creationId xmlns:a16="http://schemas.microsoft.com/office/drawing/2014/main" id="{CF601F8D-33A4-403D-9344-ED95837D7A40}"/>
              </a:ext>
            </a:extLst>
          </p:cNvPr>
          <p:cNvSpPr txBox="1"/>
          <p:nvPr/>
        </p:nvSpPr>
        <p:spPr>
          <a:xfrm>
            <a:off x="2799327" y="2481672"/>
            <a:ext cx="55187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A3838"/>
                </a:solidFill>
                <a:effectLst/>
                <a:uLnTx/>
                <a:uFillTx/>
                <a:latin typeface="Cavolini" panose="03000502040302020204" pitchFamily="66" charset="0"/>
                <a:ea typeface="+mn-ea"/>
                <a:cs typeface="Cavolini" panose="03000502040302020204" pitchFamily="66" charset="0"/>
              </a:rPr>
              <a:t>I wash and I get dressed. I have breakfast if I have time.</a:t>
            </a:r>
            <a:endParaRPr kumimoji="0" lang="en-GB" sz="2000" b="0" i="0" u="none" strike="noStrike" kern="1200" cap="none" spc="0" normalizeH="0" baseline="0" noProof="0" dirty="0">
              <a:ln>
                <a:noFill/>
              </a:ln>
              <a:solidFill>
                <a:srgbClr val="3A3838"/>
              </a:solidFill>
              <a:effectLst/>
              <a:uLnTx/>
              <a:uFillTx/>
              <a:latin typeface="Cavolini" panose="03000502040302020204" pitchFamily="66" charset="0"/>
              <a:ea typeface="+mn-ea"/>
              <a:cs typeface="Cavolini" panose="03000502040302020204" pitchFamily="66" charset="0"/>
            </a:endParaRPr>
          </a:p>
        </p:txBody>
      </p:sp>
      <p:sp>
        <p:nvSpPr>
          <p:cNvPr id="31" name="TextBox 30">
            <a:extLst>
              <a:ext uri="{FF2B5EF4-FFF2-40B4-BE49-F238E27FC236}">
                <a16:creationId xmlns:a16="http://schemas.microsoft.com/office/drawing/2014/main" id="{8A2F64EB-3CDB-4F8D-A1F9-030A1008DC97}"/>
              </a:ext>
            </a:extLst>
          </p:cNvPr>
          <p:cNvSpPr txBox="1"/>
          <p:nvPr/>
        </p:nvSpPr>
        <p:spPr>
          <a:xfrm>
            <a:off x="2785292" y="3806286"/>
            <a:ext cx="55327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A3838"/>
                </a:solidFill>
                <a:effectLst/>
                <a:uLnTx/>
                <a:uFillTx/>
                <a:latin typeface="Cavolini" panose="03000502040302020204" pitchFamily="66" charset="0"/>
                <a:ea typeface="+mn-ea"/>
                <a:cs typeface="Cavolini" panose="03000502040302020204" pitchFamily="66" charset="0"/>
              </a:rPr>
              <a:t>I walk to school. When I arrive, I talk with my friends.</a:t>
            </a:r>
            <a:endParaRPr kumimoji="0" lang="en-GB" sz="2000" b="0" i="0" u="none" strike="noStrike" kern="1200" cap="none" spc="0" normalizeH="0" baseline="0" noProof="0" dirty="0">
              <a:ln>
                <a:noFill/>
              </a:ln>
              <a:solidFill>
                <a:srgbClr val="3A3838"/>
              </a:solidFill>
              <a:effectLst/>
              <a:uLnTx/>
              <a:uFillTx/>
              <a:latin typeface="Cavolini" panose="03000502040302020204" pitchFamily="66" charset="0"/>
              <a:ea typeface="+mn-ea"/>
              <a:cs typeface="Cavolini" panose="03000502040302020204" pitchFamily="66" charset="0"/>
            </a:endParaRPr>
          </a:p>
        </p:txBody>
      </p:sp>
      <p:sp>
        <p:nvSpPr>
          <p:cNvPr id="32" name="TextBox 31">
            <a:extLst>
              <a:ext uri="{FF2B5EF4-FFF2-40B4-BE49-F238E27FC236}">
                <a16:creationId xmlns:a16="http://schemas.microsoft.com/office/drawing/2014/main" id="{5F03696B-EB1A-40D2-9D52-D81DED453E1F}"/>
              </a:ext>
            </a:extLst>
          </p:cNvPr>
          <p:cNvSpPr txBox="1"/>
          <p:nvPr/>
        </p:nvSpPr>
        <p:spPr>
          <a:xfrm>
            <a:off x="2717809" y="4821949"/>
            <a:ext cx="567554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A3838"/>
                </a:solidFill>
                <a:effectLst/>
                <a:uLnTx/>
                <a:uFillTx/>
                <a:latin typeface="Cavolini" panose="03000502040302020204" pitchFamily="66" charset="0"/>
                <a:ea typeface="+mn-ea"/>
                <a:cs typeface="Cavolini" panose="03000502040302020204" pitchFamily="66" charset="0"/>
              </a:rPr>
              <a:t>On Monday in the morning I have history.  I like history although the teacher is a bit strange!</a:t>
            </a:r>
            <a:endParaRPr kumimoji="0" lang="en-GB" sz="2000" b="0" i="0" u="none" strike="noStrike" kern="1200" cap="none" spc="0" normalizeH="0" baseline="0" noProof="0" dirty="0">
              <a:ln>
                <a:noFill/>
              </a:ln>
              <a:solidFill>
                <a:srgbClr val="3A3838"/>
              </a:solidFill>
              <a:effectLst/>
              <a:uLnTx/>
              <a:uFillTx/>
              <a:latin typeface="Cavolini" panose="03000502040302020204" pitchFamily="66" charset="0"/>
              <a:ea typeface="+mn-ea"/>
              <a:cs typeface="Cavolini" panose="03000502040302020204" pitchFamily="66" charset="0"/>
            </a:endParaRPr>
          </a:p>
        </p:txBody>
      </p:sp>
      <p:sp>
        <p:nvSpPr>
          <p:cNvPr id="46" name="TextBox 45">
            <a:extLst>
              <a:ext uri="{FF2B5EF4-FFF2-40B4-BE49-F238E27FC236}">
                <a16:creationId xmlns:a16="http://schemas.microsoft.com/office/drawing/2014/main" id="{12CAB21A-EED1-445C-97CE-1B4A5E5FF8A2}"/>
              </a:ext>
            </a:extLst>
          </p:cNvPr>
          <p:cNvSpPr txBox="1"/>
          <p:nvPr/>
        </p:nvSpPr>
        <p:spPr>
          <a:xfrm>
            <a:off x="2720915" y="5911871"/>
            <a:ext cx="56755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A3838"/>
                </a:solidFill>
                <a:effectLst/>
                <a:uLnTx/>
                <a:uFillTx/>
                <a:latin typeface="Cavolini" panose="03000502040302020204" pitchFamily="66" charset="0"/>
                <a:ea typeface="+mn-ea"/>
                <a:cs typeface="Cavolini" panose="03000502040302020204" pitchFamily="66" charset="0"/>
              </a:rPr>
              <a:t>What about you?</a:t>
            </a:r>
            <a:endParaRPr kumimoji="0" lang="en-GB" sz="2000" b="0" i="0" u="none" strike="noStrike" kern="1200" cap="none" spc="0" normalizeH="0" baseline="0" noProof="0" dirty="0">
              <a:ln>
                <a:noFill/>
              </a:ln>
              <a:solidFill>
                <a:srgbClr val="3A3838"/>
              </a:solidFill>
              <a:effectLst/>
              <a:uLnTx/>
              <a:uFillTx/>
              <a:latin typeface="Cavolini" panose="03000502040302020204" pitchFamily="66" charset="0"/>
              <a:ea typeface="+mn-ea"/>
              <a:cs typeface="Cavolini" panose="03000502040302020204" pitchFamily="66" charset="0"/>
            </a:endParaRPr>
          </a:p>
        </p:txBody>
      </p:sp>
      <p:sp>
        <p:nvSpPr>
          <p:cNvPr id="2" name="TextBox 1">
            <a:extLst>
              <a:ext uri="{FF2B5EF4-FFF2-40B4-BE49-F238E27FC236}">
                <a16:creationId xmlns:a16="http://schemas.microsoft.com/office/drawing/2014/main" id="{1EA8B74C-7587-4BD4-8CC3-09553F620F6F}"/>
              </a:ext>
            </a:extLst>
          </p:cNvPr>
          <p:cNvSpPr txBox="1"/>
          <p:nvPr/>
        </p:nvSpPr>
        <p:spPr>
          <a:xfrm>
            <a:off x="8386256" y="1515637"/>
            <a:ext cx="357806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Mention: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A3838"/>
              </a:solidFill>
              <a:effectLst/>
              <a:uLnTx/>
              <a:uFillTx/>
              <a:latin typeface="Century Gothic"/>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what time you get up</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two activities you do every morning before going to school</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what you do when you arrive at school</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what your first </a:t>
            </a:r>
            <a:r>
              <a:rPr kumimoji="0" lang="en-GB" sz="1800" b="0" i="0" u="none" strike="noStrike" kern="1200" cap="none" spc="0" normalizeH="0" baseline="0" noProof="0" dirty="0" err="1">
                <a:ln>
                  <a:noFill/>
                </a:ln>
                <a:solidFill>
                  <a:srgbClr val="3A3838"/>
                </a:solidFill>
                <a:effectLst/>
                <a:uLnTx/>
                <a:uFillTx/>
                <a:latin typeface="Century Gothic"/>
                <a:ea typeface="+mn-ea"/>
                <a:cs typeface="+mn-cs"/>
              </a:rPr>
              <a:t>lesso</a:t>
            </a:r>
            <a:r>
              <a:rPr lang="en-GB" dirty="0">
                <a:solidFill>
                  <a:srgbClr val="3A3838"/>
                </a:solidFill>
                <a:latin typeface="Century Gothic"/>
              </a:rPr>
              <a:t>n on Monday is and what you think of it</a:t>
            </a:r>
            <a:endParaRPr kumimoji="0" lang="en-GB"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7FBDEA3C-F961-4784-AB29-6FD67F5AE13D}"/>
              </a:ext>
            </a:extLst>
          </p:cNvPr>
          <p:cNvSpPr/>
          <p:nvPr/>
        </p:nvSpPr>
        <p:spPr>
          <a:xfrm>
            <a:off x="98291" y="2356630"/>
            <a:ext cx="2490099" cy="1091912"/>
          </a:xfrm>
          <a:prstGeom prst="wedgeRoundRectCallout">
            <a:avLst>
              <a:gd name="adj1" fmla="val 59526"/>
              <a:gd name="adj2" fmla="val -22643"/>
              <a:gd name="adj3" fmla="val 16667"/>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I get dressed </a:t>
            </a:r>
            <a:r>
              <a:rPr kumimoji="0" lang="en-GB" sz="2000" b="0" i="0" u="none" strike="noStrike" kern="1200" cap="none" spc="0" normalizeH="0" baseline="0" noProof="0" dirty="0">
                <a:ln>
                  <a:noFill/>
                </a:ln>
                <a:solidFill>
                  <a:prstClr val="white"/>
                </a:solidFill>
                <a:effectLst/>
                <a:uLnTx/>
                <a:uFillTx/>
                <a:latin typeface="Century Gothic"/>
                <a:ea typeface="+mn-ea"/>
                <a:cs typeface="+mn-cs"/>
                <a:sym typeface="Wingdings" panose="05000000000000000000" pitchFamily="2" charset="2"/>
              </a:rPr>
              <a:t> I put (</a:t>
            </a:r>
            <a:r>
              <a:rPr kumimoji="0" lang="en-GB" sz="2000" b="0" i="1" u="none" strike="noStrike" kern="1200" cap="none" spc="0" normalizeH="0" baseline="0" noProof="0" dirty="0">
                <a:ln>
                  <a:noFill/>
                </a:ln>
                <a:solidFill>
                  <a:prstClr val="white"/>
                </a:solidFill>
                <a:effectLst/>
                <a:uLnTx/>
                <a:uFillTx/>
                <a:latin typeface="Century Gothic"/>
                <a:ea typeface="+mn-ea"/>
                <a:cs typeface="+mn-cs"/>
                <a:sym typeface="Wingdings" panose="05000000000000000000" pitchFamily="2" charset="2"/>
              </a:rPr>
              <a:t>myself) </a:t>
            </a:r>
            <a:r>
              <a:rPr kumimoji="0" lang="en-GB" sz="2000" b="0" i="0" u="none" strike="noStrike" kern="1200" cap="none" spc="0" normalizeH="0" baseline="0" noProof="0" dirty="0">
                <a:ln>
                  <a:noFill/>
                </a:ln>
                <a:solidFill>
                  <a:prstClr val="white"/>
                </a:solidFill>
                <a:effectLst/>
                <a:uLnTx/>
                <a:uFillTx/>
                <a:latin typeface="Century Gothic"/>
                <a:ea typeface="+mn-ea"/>
                <a:cs typeface="+mn-cs"/>
                <a:sym typeface="Wingdings" panose="05000000000000000000" pitchFamily="2" charset="2"/>
              </a:rPr>
              <a:t>clothing (on).</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7" name="Speech Bubble: Rectangle with Corners Rounded 26">
            <a:extLst>
              <a:ext uri="{FF2B5EF4-FFF2-40B4-BE49-F238E27FC236}">
                <a16:creationId xmlns:a16="http://schemas.microsoft.com/office/drawing/2014/main" id="{354C2499-73CB-4C03-8DDC-31C3D4226C98}"/>
              </a:ext>
            </a:extLst>
          </p:cNvPr>
          <p:cNvSpPr/>
          <p:nvPr/>
        </p:nvSpPr>
        <p:spPr>
          <a:xfrm>
            <a:off x="123451" y="3806286"/>
            <a:ext cx="2490099" cy="1323439"/>
          </a:xfrm>
          <a:prstGeom prst="wedgeRoundRectCallout">
            <a:avLst>
              <a:gd name="adj1" fmla="val 58378"/>
              <a:gd name="adj2" fmla="val -35598"/>
              <a:gd name="adj3" fmla="val 16667"/>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With two verbs together, the 2</a:t>
            </a:r>
            <a:r>
              <a:rPr kumimoji="0" lang="en-GB" sz="2000" b="0" i="0" u="none" strike="noStrike" kern="1200" cap="none" spc="0" normalizeH="0" baseline="30000" noProof="0" dirty="0">
                <a:ln>
                  <a:noFill/>
                </a:ln>
                <a:solidFill>
                  <a:prstClr val="white"/>
                </a:solidFill>
                <a:effectLst/>
                <a:uLnTx/>
                <a:uFillTx/>
                <a:latin typeface="Century Gothic"/>
                <a:ea typeface="+mn-ea"/>
                <a:cs typeface="+mn-cs"/>
              </a:rPr>
              <a:t>nd</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verb is an infinitive.</a:t>
            </a:r>
          </a:p>
        </p:txBody>
      </p:sp>
      <p:sp>
        <p:nvSpPr>
          <p:cNvPr id="25" name="TextBox 24">
            <a:extLst>
              <a:ext uri="{FF2B5EF4-FFF2-40B4-BE49-F238E27FC236}">
                <a16:creationId xmlns:a16="http://schemas.microsoft.com/office/drawing/2014/main" id="{1D59B8FB-EFFE-4A24-8F49-22A5B24E247E}"/>
              </a:ext>
            </a:extLst>
          </p:cNvPr>
          <p:cNvSpPr txBox="1"/>
          <p:nvPr/>
        </p:nvSpPr>
        <p:spPr>
          <a:xfrm>
            <a:off x="8491942" y="5222058"/>
            <a:ext cx="3578064" cy="646331"/>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Write 1- 2 sentences for each bullet.</a:t>
            </a:r>
          </a:p>
        </p:txBody>
      </p:sp>
      <p:pic>
        <p:nvPicPr>
          <p:cNvPr id="28" name="Picture 27" descr="A cartoon of a child's face&#10;&#10;Description automatically generated">
            <a:extLst>
              <a:ext uri="{FF2B5EF4-FFF2-40B4-BE49-F238E27FC236}">
                <a16:creationId xmlns:a16="http://schemas.microsoft.com/office/drawing/2014/main" id="{5ABD348A-3489-46F6-AF67-680908A555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91130" y="1140700"/>
            <a:ext cx="914400" cy="914400"/>
          </a:xfrm>
          <a:prstGeom prst="rect">
            <a:avLst/>
          </a:prstGeom>
        </p:spPr>
      </p:pic>
      <p:sp>
        <p:nvSpPr>
          <p:cNvPr id="33" name="Speech Bubble: Rectangle with Corners Rounded 32">
            <a:extLst>
              <a:ext uri="{FF2B5EF4-FFF2-40B4-BE49-F238E27FC236}">
                <a16:creationId xmlns:a16="http://schemas.microsoft.com/office/drawing/2014/main" id="{9609C638-9909-4BF7-A0BF-DA1DFDD1B2FB}"/>
              </a:ext>
            </a:extLst>
          </p:cNvPr>
          <p:cNvSpPr/>
          <p:nvPr/>
        </p:nvSpPr>
        <p:spPr>
          <a:xfrm>
            <a:off x="6640849" y="142154"/>
            <a:ext cx="3992378" cy="718213"/>
          </a:xfrm>
          <a:prstGeom prst="wedgeRoundRectCallout">
            <a:avLst>
              <a:gd name="adj1" fmla="val -56655"/>
              <a:gd name="adj2" fmla="val -19669"/>
              <a:gd name="adj3" fmla="val 16667"/>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entury Gothic"/>
              <a:ea typeface="+mn-ea"/>
              <a:cs typeface="+mn-cs"/>
            </a:endParaRPr>
          </a:p>
        </p:txBody>
      </p:sp>
      <p:sp>
        <p:nvSpPr>
          <p:cNvPr id="34" name="Google Shape;108;p3">
            <a:extLst>
              <a:ext uri="{FF2B5EF4-FFF2-40B4-BE49-F238E27FC236}">
                <a16:creationId xmlns:a16="http://schemas.microsoft.com/office/drawing/2014/main" id="{16122EE3-7E3F-45CA-B771-A86FEEED6AF4}"/>
              </a:ext>
            </a:extLst>
          </p:cNvPr>
          <p:cNvSpPr txBox="1"/>
          <p:nvPr/>
        </p:nvSpPr>
        <p:spPr>
          <a:xfrm>
            <a:off x="6742695" y="170320"/>
            <a:ext cx="3890532"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Either use Daniel’s message for ideas or use your own.</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35" name="Picture 34" descr="A magnifying glass with a black background&#10;&#10;Description automatically generated with medium confidence">
            <a:extLst>
              <a:ext uri="{FF2B5EF4-FFF2-40B4-BE49-F238E27FC236}">
                <a16:creationId xmlns:a16="http://schemas.microsoft.com/office/drawing/2014/main" id="{9F681D81-EB4B-4FC1-9A22-06F7EBA194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40515" y="438943"/>
            <a:ext cx="808366" cy="740160"/>
          </a:xfrm>
          <a:prstGeom prst="rect">
            <a:avLst/>
          </a:prstGeom>
        </p:spPr>
      </p:pic>
    </p:spTree>
    <p:extLst>
      <p:ext uri="{BB962C8B-B14F-4D97-AF65-F5344CB8AC3E}">
        <p14:creationId xmlns:p14="http://schemas.microsoft.com/office/powerpoint/2010/main" val="3536112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92188"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3" name="TextBox 2">
            <a:extLst>
              <a:ext uri="{FF2B5EF4-FFF2-40B4-BE49-F238E27FC236}">
                <a16:creationId xmlns:a16="http://schemas.microsoft.com/office/drawing/2014/main" id="{460DF8D2-68FD-4381-BCA5-55DDF56097FA}"/>
              </a:ext>
            </a:extLst>
          </p:cNvPr>
          <p:cNvSpPr txBox="1"/>
          <p:nvPr/>
        </p:nvSpPr>
        <p:spPr>
          <a:xfrm>
            <a:off x="0" y="1179265"/>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Calibri" panose="020F0502020204030204" pitchFamily="34" charset="0"/>
              </a:rPr>
              <a:t>Term 1.1, Week 4)</a:t>
            </a:r>
            <a:endParaRPr kumimoji="0" lang="en-GB" sz="2800" b="0"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2" name="Picture 11" descr="A blue cartoon face with orange headphones&#10;&#10;Description automatically generated">
            <a:extLst>
              <a:ext uri="{FF2B5EF4-FFF2-40B4-BE49-F238E27FC236}">
                <a16:creationId xmlns:a16="http://schemas.microsoft.com/office/drawing/2014/main" id="{4770EEEF-88FB-4C07-A529-EFFC7E6B9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pic>
        <p:nvPicPr>
          <p:cNvPr id="6" name="Picture 5" descr="the letter Q">
            <a:extLst>
              <a:ext uri="{FF2B5EF4-FFF2-40B4-BE49-F238E27FC236}">
                <a16:creationId xmlns:a16="http://schemas.microsoft.com/office/drawing/2014/main" id="{D6561B8D-94E3-4C34-92CC-CE72EC6DC6EC}"/>
              </a:ext>
            </a:extLst>
          </p:cNvPr>
          <p:cNvPicPr>
            <a:picLocks noChangeAspect="1"/>
          </p:cNvPicPr>
          <p:nvPr/>
        </p:nvPicPr>
        <p:blipFill>
          <a:blip r:embed="rId4"/>
          <a:stretch>
            <a:fillRect/>
          </a:stretch>
        </p:blipFill>
        <p:spPr>
          <a:xfrm>
            <a:off x="10641925" y="4800601"/>
            <a:ext cx="1300638" cy="1300638"/>
          </a:xfrm>
          <a:prstGeom prst="rect">
            <a:avLst/>
          </a:prstGeom>
        </p:spPr>
      </p:pic>
      <p:sp>
        <p:nvSpPr>
          <p:cNvPr id="9" name="TextBox 12">
            <a:extLst>
              <a:ext uri="{FF2B5EF4-FFF2-40B4-BE49-F238E27FC236}">
                <a16:creationId xmlns:a16="http://schemas.microsoft.com/office/drawing/2014/main" id="{34BC7A3F-0C55-49E4-871B-7A27379E183E}"/>
              </a:ext>
            </a:extLst>
          </p:cNvPr>
          <p:cNvSpPr txBox="1"/>
          <p:nvPr/>
        </p:nvSpPr>
        <p:spPr>
          <a:xfrm>
            <a:off x="175149" y="3625629"/>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4AFCB0EC-E286-4041-822C-A95937FEDCE9}"/>
              </a:ext>
            </a:extLst>
          </p:cNvPr>
          <p:cNvSpPr txBox="1"/>
          <p:nvPr/>
        </p:nvSpPr>
        <p:spPr>
          <a:xfrm>
            <a:off x="175149" y="4814487"/>
            <a:ext cx="10338404"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115076"/>
                </a:solidFill>
                <a:effectLst/>
                <a:uLnTx/>
                <a:uFillTx/>
                <a:hlinkClick r:id="rId6"/>
              </a:rPr>
              <a:t>Quizlet link</a:t>
            </a:r>
            <a:br>
              <a:rPr kumimoji="0" lang="en-GB" sz="2400" b="0" i="0" u="none" strike="noStrike" kern="0" cap="none" spc="0" normalizeH="0" baseline="0" noProof="0" dirty="0">
                <a:ln>
                  <a:noFill/>
                </a:ln>
                <a:solidFill>
                  <a:prstClr val="black"/>
                </a:solidFill>
                <a:effectLst/>
                <a:uLnTx/>
                <a:uFillTx/>
              </a:rPr>
            </a:br>
            <a:endParaRPr kumimoji="0" lang="en-GB" sz="2400" b="0" i="0" u="none" strike="noStrike" kern="0" cap="none" spc="0" normalizeH="0" baseline="0" noProof="0" dirty="0">
              <a:ln>
                <a:noFill/>
              </a:ln>
              <a:solidFill>
                <a:srgbClr val="115076"/>
              </a:solidFill>
              <a:effectLst/>
              <a:uLnTx/>
              <a:uFillTx/>
            </a:endParaRPr>
          </a:p>
        </p:txBody>
      </p:sp>
      <p:sp>
        <p:nvSpPr>
          <p:cNvPr id="14" name="Rectangle 13">
            <a:extLst>
              <a:ext uri="{FF2B5EF4-FFF2-40B4-BE49-F238E27FC236}">
                <a16:creationId xmlns:a16="http://schemas.microsoft.com/office/drawing/2014/main" id="{103E554F-0515-44F4-B9F1-08EDAEA11749}"/>
              </a:ext>
            </a:extLst>
          </p:cNvPr>
          <p:cNvSpPr/>
          <p:nvPr/>
        </p:nvSpPr>
        <p:spPr>
          <a:xfrm>
            <a:off x="175149" y="5541680"/>
            <a:ext cx="11066804" cy="83099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In addition, revisit:	</a:t>
            </a:r>
            <a:r>
              <a:rPr kumimoji="0" lang="en-GB" sz="2400" b="1" i="0" u="none" strike="noStrike" kern="0" cap="none" spc="0" normalizeH="0" baseline="0" noProof="0" dirty="0">
                <a:ln>
                  <a:noFill/>
                </a:ln>
                <a:solidFill>
                  <a:srgbClr val="5B9BD5">
                    <a:lumMod val="50000"/>
                  </a:srgbClr>
                </a:solidFill>
                <a:effectLst/>
                <a:uLnTx/>
                <a:uFillTx/>
              </a:rPr>
              <a:t>	</a:t>
            </a:r>
            <a:r>
              <a:rPr kumimoji="0" lang="en-GB" sz="2400" b="0" i="0" u="none" strike="noStrike" kern="0" cap="none" spc="0" normalizeH="0" baseline="0" noProof="0" dirty="0">
                <a:ln>
                  <a:noFill/>
                </a:ln>
                <a:solidFill>
                  <a:srgbClr val="5B9BD5">
                    <a:lumMod val="50000"/>
                  </a:srgbClr>
                </a:solidFill>
                <a:effectLst/>
                <a:uLnTx/>
                <a:uFillTx/>
                <a:hlinkClick r:id="rId7"/>
              </a:rPr>
              <a:t>Year 8 Term 3.1 Week 4</a:t>
            </a:r>
            <a:r>
              <a:rPr kumimoji="0" lang="en-GB" sz="2400" b="0" i="0" u="none" strike="noStrike" kern="0" cap="none" spc="0" normalizeH="0" baseline="0" noProof="0" dirty="0">
                <a:ln>
                  <a:noFill/>
                </a:ln>
                <a:solidFill>
                  <a:srgbClr val="5B9BD5">
                    <a:lumMod val="50000"/>
                  </a:srgbClr>
                </a:solidFill>
                <a:effectLst/>
                <a:uLnTx/>
                <a:uFillTx/>
              </a:rPr>
              <a:t>				</a:t>
            </a:r>
            <a:br>
              <a:rPr kumimoji="0" lang="en-GB" sz="2400" b="0" i="0" u="none" strike="noStrike" kern="0" cap="none" spc="0" normalizeH="0" baseline="0" noProof="0" dirty="0">
                <a:ln>
                  <a:noFill/>
                </a:ln>
                <a:solidFill>
                  <a:srgbClr val="5B9BD5">
                    <a:lumMod val="50000"/>
                  </a:srgbClr>
                </a:solidFill>
                <a:effectLst/>
                <a:uLnTx/>
                <a:uFillTx/>
              </a:rPr>
            </a:br>
            <a:r>
              <a:rPr kumimoji="0" lang="en-GB" sz="2400" b="0" i="0" u="none" strike="noStrike" kern="0" cap="none" spc="0" normalizeH="0" baseline="0" noProof="0" dirty="0">
                <a:ln>
                  <a:noFill/>
                </a:ln>
                <a:solidFill>
                  <a:srgbClr val="5B9BD5">
                    <a:lumMod val="50000"/>
                  </a:srgbClr>
                </a:solidFill>
                <a:effectLst/>
                <a:uLnTx/>
                <a:uFillTx/>
              </a:rPr>
              <a:t>				</a:t>
            </a:r>
            <a:r>
              <a:rPr kumimoji="0" lang="en-GB" sz="2400" b="0" i="0" u="none" strike="noStrike" kern="0" cap="none" spc="0" normalizeH="0" baseline="0" noProof="0" dirty="0">
                <a:ln>
                  <a:noFill/>
                </a:ln>
                <a:solidFill>
                  <a:srgbClr val="5B9BD5">
                    <a:lumMod val="50000"/>
                  </a:srgbClr>
                </a:solidFill>
                <a:effectLst/>
                <a:uLnTx/>
                <a:uFillTx/>
                <a:hlinkClick r:id="rId8"/>
              </a:rPr>
              <a:t>Year 8 Term 3.2 Week 4</a:t>
            </a:r>
            <a:endParaRPr kumimoji="0" lang="en-GB" sz="2400" b="0" i="0" u="none" strike="noStrike" kern="0" cap="none" spc="0" normalizeH="0" baseline="0" noProof="0" dirty="0">
              <a:ln>
                <a:noFill/>
              </a:ln>
              <a:solidFill>
                <a:prstClr val="black"/>
              </a:solidFill>
              <a:effectLst/>
              <a:uLnTx/>
              <a:uFillTx/>
            </a:endParaRPr>
          </a:p>
        </p:txBody>
      </p:sp>
      <p:sp>
        <p:nvSpPr>
          <p:cNvPr id="16" name="TextBox 15">
            <a:extLst>
              <a:ext uri="{FF2B5EF4-FFF2-40B4-BE49-F238E27FC236}">
                <a16:creationId xmlns:a16="http://schemas.microsoft.com/office/drawing/2014/main" id="{D838C3D2-D4DA-404D-9C0F-5947215E633C}"/>
              </a:ext>
            </a:extLst>
          </p:cNvPr>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9"/>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34313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614057" cy="647577"/>
          </a:xfrm>
        </p:spPr>
        <p:txBody>
          <a:bodyPr>
            <a:normAutofit/>
          </a:bodyPr>
          <a:lstStyle/>
          <a:p>
            <a:r>
              <a:rPr lang="en-GB" sz="2800" b="1">
                <a:solidFill>
                  <a:schemeClr val="bg1"/>
                </a:solidFill>
              </a:rPr>
              <a:t>Mi día ayer y hoy </a:t>
            </a:r>
            <a:endParaRPr lang="en-GB" sz="28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C8C77C08-5026-0447-B022-A3A477524218}"/>
              </a:ext>
            </a:extLst>
          </p:cNvPr>
          <p:cNvSpPr txBox="1"/>
          <p:nvPr/>
        </p:nvSpPr>
        <p:spPr>
          <a:xfrm>
            <a:off x="4269197" y="24904"/>
            <a:ext cx="784401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panose="020F0302020204030204"/>
                <a:ea typeface="+mn-ea"/>
                <a:cs typeface="+mn-cs"/>
              </a:rPr>
              <a:t>Persona</a:t>
            </a:r>
            <a:r>
              <a:rPr kumimoji="0" lang="en-US" sz="2200" b="0" i="0" u="none" strike="noStrike" kern="1200" cap="none" spc="0" normalizeH="0" noProof="0" dirty="0">
                <a:ln>
                  <a:noFill/>
                </a:ln>
                <a:effectLst/>
                <a:uLnTx/>
                <a:uFillTx/>
                <a:latin typeface="Century Gothic" panose="020F0302020204030204"/>
                <a:ea typeface="+mn-ea"/>
                <a:cs typeface="+mn-cs"/>
              </a:rPr>
              <a:t> A lee </a:t>
            </a:r>
            <a:r>
              <a:rPr kumimoji="0" lang="en-US" sz="2200" b="0" i="0" u="none" strike="noStrike" kern="1200" cap="none" spc="0" normalizeH="0" noProof="0" dirty="0" err="1">
                <a:ln>
                  <a:noFill/>
                </a:ln>
                <a:effectLst/>
                <a:uLnTx/>
                <a:uFillTx/>
                <a:latin typeface="Century Gothic" panose="020F0302020204030204"/>
                <a:ea typeface="+mn-ea"/>
                <a:cs typeface="+mn-cs"/>
              </a:rPr>
              <a:t>su</a:t>
            </a:r>
            <a:r>
              <a:rPr kumimoji="0" lang="en-US" sz="2200" b="0" i="0" u="none" strike="noStrike" kern="1200" cap="none" spc="0" normalizeH="0" noProof="0" dirty="0">
                <a:ln>
                  <a:noFill/>
                </a:ln>
                <a:effectLst/>
                <a:uLnTx/>
                <a:uFillTx/>
                <a:latin typeface="Century Gothic" panose="020F0302020204030204"/>
                <a:ea typeface="+mn-ea"/>
                <a:cs typeface="+mn-cs"/>
              </a:rPr>
              <a:t> </a:t>
            </a:r>
            <a:r>
              <a:rPr kumimoji="0" lang="en-US" sz="2200" b="0" i="0" u="none" strike="noStrike" kern="1200" cap="none" spc="0" normalizeH="0" noProof="0" dirty="0" err="1">
                <a:ln>
                  <a:noFill/>
                </a:ln>
                <a:effectLst/>
                <a:uLnTx/>
                <a:uFillTx/>
                <a:latin typeface="Century Gothic" panose="020F0302020204030204"/>
                <a:ea typeface="+mn-ea"/>
                <a:cs typeface="+mn-cs"/>
              </a:rPr>
              <a:t>versión</a:t>
            </a:r>
            <a:r>
              <a:rPr kumimoji="0" lang="en-US" sz="2200" b="0" i="0" u="none" strike="noStrike" kern="1200" cap="none" spc="0" normalizeH="0" noProof="0" dirty="0">
                <a:ln>
                  <a:noFill/>
                </a:ln>
                <a:effectLst/>
                <a:uLnTx/>
                <a:uFillTx/>
                <a:latin typeface="Century Gothic" panose="020F0302020204030204"/>
                <a:ea typeface="+mn-ea"/>
                <a:cs typeface="+mn-cs"/>
              </a:rPr>
              <a:t> del </a:t>
            </a:r>
            <a:r>
              <a:rPr kumimoji="0" lang="en-US" sz="2200" b="0" i="0" u="none" strike="noStrike" kern="1200" cap="none" spc="0" normalizeH="0" noProof="0" dirty="0" err="1">
                <a:ln>
                  <a:noFill/>
                </a:ln>
                <a:effectLst/>
                <a:uLnTx/>
                <a:uFillTx/>
                <a:latin typeface="Century Gothic" panose="020F0302020204030204"/>
                <a:ea typeface="+mn-ea"/>
                <a:cs typeface="+mn-cs"/>
              </a:rPr>
              <a:t>texto</a:t>
            </a:r>
            <a:r>
              <a:rPr kumimoji="0" lang="en-US" sz="2200" b="0" i="0" u="none" strike="noStrike" kern="1200" cap="none" spc="0" normalizeH="0" noProof="0" dirty="0">
                <a:ln>
                  <a:noFill/>
                </a:ln>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noProof="0" dirty="0">
                <a:ln>
                  <a:noFill/>
                </a:ln>
                <a:effectLst/>
                <a:uLnTx/>
                <a:uFillTx/>
                <a:latin typeface="Century Gothic" panose="020F0302020204030204"/>
                <a:ea typeface="+mn-ea"/>
                <a:cs typeface="+mn-cs"/>
              </a:rPr>
              <a:t>Persona B </a:t>
            </a:r>
            <a:r>
              <a:rPr kumimoji="0" lang="en-US" sz="2200" b="0" i="0" u="none" strike="noStrike" kern="1200" cap="none" spc="0" normalizeH="0" noProof="0" dirty="0" err="1">
                <a:ln>
                  <a:noFill/>
                </a:ln>
                <a:effectLst/>
                <a:uLnTx/>
                <a:uFillTx/>
                <a:latin typeface="Century Gothic" panose="020F0302020204030204"/>
                <a:ea typeface="+mn-ea"/>
                <a:cs typeface="+mn-cs"/>
              </a:rPr>
              <a:t>escucha</a:t>
            </a:r>
            <a:r>
              <a:rPr kumimoji="0" lang="en-US" sz="2200" b="0" i="0" u="none" strike="noStrike" kern="1200" cap="none" spc="0" normalizeH="0" noProof="0" dirty="0">
                <a:ln>
                  <a:noFill/>
                </a:ln>
                <a:effectLst/>
                <a:uLnTx/>
                <a:uFillTx/>
                <a:latin typeface="Century Gothic" panose="020F0302020204030204"/>
                <a:ea typeface="+mn-ea"/>
                <a:cs typeface="+mn-cs"/>
              </a:rPr>
              <a:t> y </a:t>
            </a:r>
            <a:r>
              <a:rPr kumimoji="0" lang="en-US" sz="2200" b="0" i="0" u="none" strike="noStrike" kern="1200" cap="none" spc="0" normalizeH="0" noProof="0" dirty="0" err="1">
                <a:ln>
                  <a:noFill/>
                </a:ln>
                <a:effectLst/>
                <a:uLnTx/>
                <a:uFillTx/>
                <a:latin typeface="Century Gothic" panose="020F0302020204030204"/>
                <a:ea typeface="+mn-ea"/>
                <a:cs typeface="+mn-cs"/>
              </a:rPr>
              <a:t>toma</a:t>
            </a:r>
            <a:r>
              <a:rPr kumimoji="0" lang="en-US" sz="2200" b="0" i="0" u="none" strike="noStrike" kern="1200" cap="none" spc="0" normalizeH="0" noProof="0" dirty="0">
                <a:ln>
                  <a:noFill/>
                </a:ln>
                <a:effectLst/>
                <a:uLnTx/>
                <a:uFillTx/>
                <a:latin typeface="Century Gothic" panose="020F0302020204030204"/>
                <a:ea typeface="+mn-ea"/>
                <a:cs typeface="+mn-cs"/>
              </a:rPr>
              <a:t> </a:t>
            </a:r>
            <a:r>
              <a:rPr kumimoji="0" lang="en-US" sz="2200" b="0" i="0" u="none" strike="noStrike" kern="1200" cap="none" spc="0" normalizeH="0" noProof="0" dirty="0" err="1">
                <a:ln>
                  <a:noFill/>
                </a:ln>
                <a:effectLst/>
                <a:uLnTx/>
                <a:uFillTx/>
                <a:latin typeface="Century Gothic" panose="020F0302020204030204"/>
                <a:ea typeface="+mn-ea"/>
                <a:cs typeface="+mn-cs"/>
              </a:rPr>
              <a:t>apuntes</a:t>
            </a:r>
            <a:r>
              <a:rPr kumimoji="0" lang="en-US" sz="2200" b="0" i="0" u="none" strike="noStrike" kern="1200" cap="none" spc="0" normalizeH="0" noProof="0" dirty="0">
                <a:ln>
                  <a:noFill/>
                </a:ln>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noProof="0" dirty="0">
                <a:ln>
                  <a:noFill/>
                </a:ln>
                <a:effectLst/>
                <a:uLnTx/>
                <a:uFillTx/>
                <a:latin typeface="Century Gothic" panose="020F0302020204030204"/>
                <a:ea typeface="+mn-ea"/>
                <a:cs typeface="+mn-cs"/>
              </a:rPr>
              <a:t>¿</a:t>
            </a:r>
            <a:r>
              <a:rPr kumimoji="0" lang="en-US" sz="2200" b="0" i="0" u="none" strike="noStrike" kern="1200" cap="none" spc="0" normalizeH="0" noProof="0" dirty="0" err="1">
                <a:ln>
                  <a:noFill/>
                </a:ln>
                <a:effectLst/>
                <a:uLnTx/>
                <a:uFillTx/>
                <a:latin typeface="Century Gothic" panose="020F0302020204030204"/>
                <a:ea typeface="+mn-ea"/>
                <a:cs typeface="+mn-cs"/>
              </a:rPr>
              <a:t>Cuáles</a:t>
            </a:r>
            <a:r>
              <a:rPr kumimoji="0" lang="en-US" sz="2200" b="0" i="0" u="none" strike="noStrike" kern="1200" cap="none" spc="0" normalizeH="0" noProof="0" dirty="0">
                <a:ln>
                  <a:noFill/>
                </a:ln>
                <a:effectLst/>
                <a:uLnTx/>
                <a:uFillTx/>
                <a:latin typeface="Century Gothic" panose="020F0302020204030204"/>
                <a:ea typeface="+mn-ea"/>
                <a:cs typeface="+mn-cs"/>
              </a:rPr>
              <a:t> son las </a:t>
            </a:r>
            <a:r>
              <a:rPr kumimoji="0" lang="en-US" sz="2200" b="0" i="0" u="none" strike="noStrike" kern="1200" cap="none" spc="0" normalizeH="0" noProof="0" dirty="0" err="1">
                <a:ln>
                  <a:noFill/>
                </a:ln>
                <a:effectLst/>
                <a:uLnTx/>
                <a:uFillTx/>
                <a:latin typeface="Century Gothic" panose="020F0302020204030204"/>
                <a:ea typeface="+mn-ea"/>
                <a:cs typeface="+mn-cs"/>
              </a:rPr>
              <a:t>diferencias</a:t>
            </a:r>
            <a:r>
              <a:rPr kumimoji="0" lang="en-US" sz="2200" b="0" i="0" u="none" strike="noStrike" kern="1200" cap="none" spc="0" normalizeH="0" noProof="0" dirty="0">
                <a:ln>
                  <a:noFill/>
                </a:ln>
                <a:effectLst/>
                <a:uLnTx/>
                <a:uFillTx/>
                <a:latin typeface="Century Gothic" panose="020F0302020204030204"/>
                <a:ea typeface="+mn-ea"/>
                <a:cs typeface="+mn-cs"/>
              </a:rPr>
              <a:t>?</a:t>
            </a:r>
            <a:endParaRPr kumimoji="0" lang="en-US" sz="2200" b="0" i="0" u="none" strike="noStrike" kern="1200" cap="none" spc="0" normalizeH="0" baseline="0" noProof="0" dirty="0">
              <a:ln>
                <a:noFill/>
              </a:ln>
              <a:effectLst/>
              <a:uLnTx/>
              <a:uFillTx/>
              <a:latin typeface="Century Gothic" panose="020F0302020204030204"/>
              <a:ea typeface="+mn-ea"/>
              <a:cs typeface="+mn-cs"/>
            </a:endParaRPr>
          </a:p>
        </p:txBody>
      </p:sp>
      <p:sp>
        <p:nvSpPr>
          <p:cNvPr id="75" name="Rectangle 74">
            <a:extLst>
              <a:ext uri="{FF2B5EF4-FFF2-40B4-BE49-F238E27FC236}">
                <a16:creationId xmlns:a16="http://schemas.microsoft.com/office/drawing/2014/main" id="{16FD29E9-FAC8-42CD-9885-5252AEFDD6DE}"/>
              </a:ext>
            </a:extLst>
          </p:cNvPr>
          <p:cNvSpPr/>
          <p:nvPr/>
        </p:nvSpPr>
        <p:spPr>
          <a:xfrm>
            <a:off x="2692399" y="1686530"/>
            <a:ext cx="7083775" cy="4093428"/>
          </a:xfrm>
          <a:prstGeom prst="rect">
            <a:avLst/>
          </a:prstGeom>
          <a:solidFill>
            <a:srgbClr val="FEF8F8"/>
          </a:solidFill>
          <a:ln>
            <a:solidFill>
              <a:srgbClr val="002060"/>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000" b="0" i="0" u="none" strike="noStrike" kern="0" cap="none" spc="0" normalizeH="0" baseline="0" noProof="0" dirty="0" err="1">
                <a:ln>
                  <a:noFill/>
                </a:ln>
                <a:effectLst/>
                <a:uLnTx/>
                <a:uFillTx/>
              </a:rPr>
              <a:t>Ayer</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no</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quedé</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con</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mis</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primos</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Pasé</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todo</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el</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día</a:t>
            </a:r>
            <a:r>
              <a:rPr kumimoji="0" lang="de-DE" sz="2000" b="0" i="0" u="none" strike="noStrike" kern="0" cap="none" spc="0" normalizeH="0" baseline="0" noProof="0" dirty="0">
                <a:ln>
                  <a:noFill/>
                </a:ln>
                <a:effectLst/>
                <a:uLnTx/>
                <a:uFillTx/>
              </a:rPr>
              <a:t> en </a:t>
            </a:r>
            <a:r>
              <a:rPr kumimoji="0" lang="de-DE" sz="2000" b="0" i="0" u="none" strike="noStrike" kern="0" cap="none" spc="0" normalizeH="0" baseline="0" noProof="0" dirty="0" err="1">
                <a:ln>
                  <a:noFill/>
                </a:ln>
                <a:effectLst/>
                <a:uLnTx/>
                <a:uFillTx/>
              </a:rPr>
              <a:t>casa</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Me</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levanté</a:t>
            </a:r>
            <a:r>
              <a:rPr kumimoji="0" lang="de-DE" sz="2000" b="0" i="0" u="none" strike="noStrike" kern="0" cap="none" spc="0" normalizeH="0" baseline="0" noProof="0" dirty="0">
                <a:ln>
                  <a:noFill/>
                </a:ln>
                <a:effectLst/>
                <a:uLnTx/>
                <a:uFillTx/>
              </a:rPr>
              <a:t> a las </a:t>
            </a:r>
            <a:r>
              <a:rPr kumimoji="0" lang="de-DE" sz="2000" b="0" i="0" u="none" strike="noStrike" kern="0" cap="none" spc="0" normalizeH="0" baseline="0" noProof="0" dirty="0" err="1">
                <a:ln>
                  <a:noFill/>
                </a:ln>
                <a:effectLst/>
                <a:uLnTx/>
                <a:uFillTx/>
              </a:rPr>
              <a:t>nueve</a:t>
            </a:r>
            <a:r>
              <a:rPr kumimoji="0" lang="de-DE" sz="2000" b="0" i="0" u="none" strike="noStrike" kern="0" cap="none" spc="0" normalizeH="0" baseline="0" noProof="0" dirty="0">
                <a:ln>
                  <a:noFill/>
                </a:ln>
                <a:effectLst/>
                <a:uLnTx/>
                <a:uFillTx/>
              </a:rPr>
              <a:t> de la </a:t>
            </a:r>
            <a:r>
              <a:rPr kumimoji="0" lang="de-DE" sz="2000" b="0" i="0" u="none" strike="noStrike" kern="0" cap="none" spc="0" normalizeH="0" baseline="0" noProof="0" dirty="0" err="1">
                <a:ln>
                  <a:noFill/>
                </a:ln>
                <a:effectLst/>
                <a:uLnTx/>
                <a:uFillTx/>
              </a:rPr>
              <a:t>mañana</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comí</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algo</a:t>
            </a:r>
            <a:r>
              <a:rPr kumimoji="0" lang="de-DE" sz="2000" b="0" i="0" u="none" strike="noStrike" kern="0" cap="none" spc="0" normalizeH="0" baseline="0" noProof="0" dirty="0">
                <a:ln>
                  <a:noFill/>
                </a:ln>
                <a:effectLst/>
                <a:uLnTx/>
                <a:uFillTx/>
              </a:rPr>
              <a:t> en la </a:t>
            </a:r>
            <a:r>
              <a:rPr kumimoji="0" lang="de-DE" sz="2000" b="0" i="0" u="none" strike="noStrike" kern="0" cap="none" spc="0" normalizeH="0" baseline="0" noProof="0" dirty="0" err="1">
                <a:ln>
                  <a:noFill/>
                </a:ln>
                <a:effectLst/>
                <a:uLnTx/>
                <a:uFillTx/>
              </a:rPr>
              <a:t>cocina</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y</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bebí</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un</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vaso</a:t>
            </a:r>
            <a:r>
              <a:rPr kumimoji="0" lang="de-DE" sz="2000" b="0" i="0" u="none" strike="noStrike" kern="0" cap="none" spc="0" normalizeH="0" baseline="0" noProof="0" dirty="0">
                <a:ln>
                  <a:noFill/>
                </a:ln>
                <a:effectLst/>
                <a:uLnTx/>
                <a:uFillTx/>
              </a:rPr>
              <a:t> de </a:t>
            </a:r>
            <a:r>
              <a:rPr kumimoji="0" lang="de-DE" sz="2000" b="0" i="0" u="none" strike="noStrike" kern="0" cap="none" spc="0" normalizeH="0" baseline="0" noProof="0" dirty="0" err="1">
                <a:ln>
                  <a:noFill/>
                </a:ln>
                <a:effectLst/>
                <a:uLnTx/>
                <a:uFillTx/>
              </a:rPr>
              <a:t>agua</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Leí</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un</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libro</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interesante</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después</a:t>
            </a:r>
            <a:r>
              <a:rPr kumimoji="0" lang="de-DE" sz="2000" b="0" i="0" u="none" strike="noStrike" kern="0" cap="none" spc="0" normalizeH="0" baseline="0" noProof="0" dirty="0">
                <a:ln>
                  <a:noFill/>
                </a:ln>
                <a:effectLst/>
                <a:uLnTx/>
                <a:uFillTx/>
              </a:rPr>
              <a:t> de </a:t>
            </a:r>
            <a:r>
              <a:rPr kumimoji="0" lang="de-DE" sz="2000" b="0" i="0" u="none" strike="noStrike" kern="0" cap="none" spc="0" normalizeH="0" baseline="0" noProof="0" dirty="0" err="1">
                <a:ln>
                  <a:noFill/>
                </a:ln>
                <a:effectLst/>
                <a:uLnTx/>
                <a:uFillTx/>
              </a:rPr>
              <a:t>hablar</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por</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teléfono</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con</a:t>
            </a:r>
            <a:r>
              <a:rPr kumimoji="0" lang="de-DE" sz="2000" b="0" i="0" u="none" strike="noStrike" kern="0" cap="none" spc="0" normalizeH="0" baseline="0" noProof="0" dirty="0">
                <a:ln>
                  <a:noFill/>
                </a:ln>
                <a:effectLst/>
                <a:uLnTx/>
                <a:uFillTx/>
              </a:rPr>
              <a:t> mi </a:t>
            </a:r>
            <a:r>
              <a:rPr kumimoji="0" lang="de-DE" sz="2000" b="0" i="0" u="none" strike="noStrike" kern="0" cap="none" spc="0" normalizeH="0" baseline="0" noProof="0" dirty="0" err="1">
                <a:ln>
                  <a:noFill/>
                </a:ln>
                <a:effectLst/>
                <a:uLnTx/>
                <a:uFillTx/>
              </a:rPr>
              <a:t>novio</a:t>
            </a:r>
            <a:r>
              <a:rPr kumimoji="0" lang="de-DE" sz="2000" b="0" i="0" u="none" strike="noStrike" kern="0" cap="none" spc="0" normalizeH="0" baseline="0" noProof="0" dirty="0">
                <a:ln>
                  <a:noFill/>
                </a:ln>
                <a:effectLst/>
                <a:uLnTx/>
                <a:uFillTx/>
              </a:rPr>
              <a:t>. </a:t>
            </a:r>
            <a:endParaRPr kumimoji="0" lang="en-GB" sz="20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de-DE" sz="2000" b="0" i="0" u="none" strike="noStrike" kern="0" cap="none" spc="0" normalizeH="0" baseline="0" noProof="0" dirty="0">
                <a:ln>
                  <a:noFill/>
                </a:ln>
                <a:effectLst/>
                <a:uLnTx/>
                <a:uFillTx/>
              </a:rPr>
              <a:t> </a:t>
            </a:r>
            <a:endParaRPr kumimoji="0" lang="en-GB" sz="20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de-DE" sz="2000" b="0" i="0" u="none" strike="noStrike" kern="0" cap="none" spc="0" normalizeH="0" baseline="0" noProof="0" dirty="0">
                <a:ln>
                  <a:noFill/>
                </a:ln>
                <a:effectLst/>
                <a:uLnTx/>
                <a:uFillTx/>
              </a:rPr>
              <a:t>Hoy </a:t>
            </a:r>
            <a:r>
              <a:rPr kumimoji="0" lang="de-DE" sz="2000" b="0" i="0" u="none" strike="noStrike" kern="0" cap="none" spc="0" normalizeH="0" baseline="0" noProof="0" dirty="0" err="1">
                <a:ln>
                  <a:noFill/>
                </a:ln>
                <a:effectLst/>
                <a:uLnTx/>
                <a:uFillTx/>
              </a:rPr>
              <a:t>voy</a:t>
            </a:r>
            <a:r>
              <a:rPr kumimoji="0" lang="de-DE" sz="2000" b="0" i="0" u="none" strike="noStrike" kern="0" cap="none" spc="0" normalizeH="0" baseline="0" noProof="0" dirty="0">
                <a:ln>
                  <a:noFill/>
                </a:ln>
                <a:effectLst/>
                <a:uLnTx/>
                <a:uFillTx/>
              </a:rPr>
              <a:t> a </a:t>
            </a:r>
            <a:r>
              <a:rPr kumimoji="0" lang="de-DE" sz="2000" b="0" i="0" u="none" strike="noStrike" kern="0" cap="none" spc="0" normalizeH="0" baseline="0" noProof="0" dirty="0" err="1">
                <a:ln>
                  <a:noFill/>
                </a:ln>
                <a:effectLst/>
                <a:uLnTx/>
                <a:uFillTx/>
              </a:rPr>
              <a:t>hacer</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unos</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trabajos</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para</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ayudar</a:t>
            </a:r>
            <a:r>
              <a:rPr kumimoji="0" lang="de-DE" sz="2000" b="0" i="0" u="none" strike="noStrike" kern="0" cap="none" spc="0" normalizeH="0" baseline="0" noProof="0" dirty="0">
                <a:ln>
                  <a:noFill/>
                </a:ln>
                <a:effectLst/>
                <a:uLnTx/>
                <a:uFillTx/>
              </a:rPr>
              <a:t> a mi </a:t>
            </a:r>
            <a:r>
              <a:rPr kumimoji="0" lang="de-DE" sz="2000" b="0" i="0" u="none" strike="noStrike" kern="0" cap="none" spc="0" normalizeH="0" baseline="0" noProof="0" dirty="0" err="1">
                <a:ln>
                  <a:noFill/>
                </a:ln>
                <a:effectLst/>
                <a:uLnTx/>
                <a:uFillTx/>
              </a:rPr>
              <a:t>madre</a:t>
            </a:r>
            <a:r>
              <a:rPr kumimoji="0" lang="de-DE" sz="2000" b="0" i="0" u="none" strike="noStrike" kern="0" cap="none" spc="0" normalizeH="0" baseline="0" noProof="0" dirty="0">
                <a:ln>
                  <a:noFill/>
                </a:ln>
                <a:effectLst/>
                <a:uLnTx/>
                <a:uFillTx/>
              </a:rPr>
              <a:t>. Mi </a:t>
            </a:r>
            <a:r>
              <a:rPr kumimoji="0" lang="de-DE" sz="2000" b="0" i="0" u="none" strike="noStrike" kern="0" cap="none" spc="0" normalizeH="0" baseline="0" noProof="0" dirty="0" err="1">
                <a:ln>
                  <a:noFill/>
                </a:ln>
                <a:effectLst/>
                <a:uLnTx/>
                <a:uFillTx/>
              </a:rPr>
              <a:t>habitación</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está</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bastante</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limpia</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pero</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siempre</a:t>
            </a:r>
            <a:r>
              <a:rPr kumimoji="0" lang="de-DE" sz="2000" b="0" i="0" u="none" strike="noStrike" kern="0" cap="none" spc="0" normalizeH="0" baseline="0" noProof="0" dirty="0">
                <a:ln>
                  <a:noFill/>
                </a:ln>
                <a:effectLst/>
                <a:uLnTx/>
                <a:uFillTx/>
              </a:rPr>
              <a:t> tiro los </a:t>
            </a:r>
            <a:r>
              <a:rPr kumimoji="0" lang="de-DE" sz="2000" b="0" i="0" u="none" strike="noStrike" kern="0" cap="none" spc="0" normalizeH="0" baseline="0" noProof="0" dirty="0" err="1">
                <a:ln>
                  <a:noFill/>
                </a:ln>
                <a:effectLst/>
                <a:uLnTx/>
                <a:uFillTx/>
              </a:rPr>
              <a:t>zapatos</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debajo</a:t>
            </a:r>
            <a:r>
              <a:rPr kumimoji="0" lang="de-DE" sz="2000" b="0" i="0" u="none" strike="noStrike" kern="0" cap="none" spc="0" normalizeH="0" baseline="0" noProof="0" dirty="0">
                <a:ln>
                  <a:noFill/>
                </a:ln>
                <a:effectLst/>
                <a:uLnTx/>
                <a:uFillTx/>
              </a:rPr>
              <a:t> de la </a:t>
            </a:r>
            <a:r>
              <a:rPr kumimoji="0" lang="de-DE" sz="2000" b="0" i="0" u="none" strike="noStrike" kern="0" cap="none" spc="0" normalizeH="0" baseline="0" noProof="0" dirty="0" err="1">
                <a:ln>
                  <a:noFill/>
                </a:ln>
                <a:effectLst/>
                <a:uLnTx/>
                <a:uFillTx/>
              </a:rPr>
              <a:t>silla</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y</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hay</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papeles</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por</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todas</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partes</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También</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debo</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limpiar</a:t>
            </a:r>
            <a:r>
              <a:rPr kumimoji="0" lang="de-DE" sz="2000" b="0" i="0" u="none" strike="noStrike" kern="0" cap="none" spc="0" normalizeH="0" baseline="0" noProof="0" dirty="0">
                <a:ln>
                  <a:noFill/>
                </a:ln>
                <a:effectLst/>
                <a:uLnTx/>
                <a:uFillTx/>
              </a:rPr>
              <a:t> las </a:t>
            </a:r>
            <a:r>
              <a:rPr kumimoji="0" lang="de-DE" sz="2000" b="0" i="0" u="none" strike="noStrike" kern="0" cap="none" spc="0" normalizeH="0" baseline="0" noProof="0" dirty="0" err="1">
                <a:ln>
                  <a:noFill/>
                </a:ln>
                <a:effectLst/>
                <a:uLnTx/>
                <a:uFillTx/>
              </a:rPr>
              <a:t>ventanas</a:t>
            </a:r>
            <a:r>
              <a:rPr kumimoji="0" lang="de-DE" sz="2000" b="0" i="0" u="none" strike="noStrike" kern="0" cap="none" spc="0" normalizeH="0" baseline="0" noProof="0" dirty="0">
                <a:ln>
                  <a:noFill/>
                </a:ln>
                <a:effectLst/>
                <a:uLnTx/>
                <a:uFillTx/>
              </a:rPr>
              <a:t>. Y </a:t>
            </a:r>
            <a:r>
              <a:rPr kumimoji="0" lang="de-DE" sz="2000" b="0" i="0" u="none" strike="noStrike" kern="0" cap="none" spc="0" normalizeH="0" baseline="0" noProof="0" dirty="0" err="1">
                <a:ln>
                  <a:noFill/>
                </a:ln>
                <a:effectLst/>
                <a:uLnTx/>
                <a:uFillTx/>
              </a:rPr>
              <a:t>tengo</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un</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problema</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Dónde</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está</a:t>
            </a:r>
            <a:r>
              <a:rPr kumimoji="0" lang="de-DE" sz="2000" b="0" i="0" u="none" strike="noStrike" kern="0" cap="none" spc="0" normalizeH="0" baseline="0" noProof="0" dirty="0">
                <a:ln>
                  <a:noFill/>
                </a:ln>
                <a:effectLst/>
                <a:uLnTx/>
                <a:uFillTx/>
              </a:rPr>
              <a:t> mi </a:t>
            </a:r>
            <a:r>
              <a:rPr kumimoji="0" lang="de-DE" sz="2000" b="0" i="0" u="none" strike="noStrike" kern="0" cap="none" spc="0" normalizeH="0" baseline="0" noProof="0" dirty="0" err="1">
                <a:ln>
                  <a:noFill/>
                </a:ln>
                <a:effectLst/>
                <a:uLnTx/>
                <a:uFillTx/>
              </a:rPr>
              <a:t>llave</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Estoy</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muy</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enojada</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porque</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no</a:t>
            </a:r>
            <a:r>
              <a:rPr kumimoji="0" lang="de-DE" sz="2000" b="0" i="0" u="none" strike="noStrike" kern="0" cap="none" spc="0" normalizeH="0" baseline="0" noProof="0" dirty="0">
                <a:ln>
                  <a:noFill/>
                </a:ln>
                <a:effectLst/>
                <a:uLnTx/>
                <a:uFillTx/>
              </a:rPr>
              <a:t> la </a:t>
            </a:r>
            <a:r>
              <a:rPr kumimoji="0" lang="de-DE" sz="2000" b="0" i="0" u="none" strike="noStrike" kern="0" cap="none" spc="0" normalizeH="0" baseline="0" noProof="0" dirty="0" err="1">
                <a:ln>
                  <a:noFill/>
                </a:ln>
                <a:effectLst/>
                <a:uLnTx/>
                <a:uFillTx/>
              </a:rPr>
              <a:t>puedo</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encontrar</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Quiero</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salir</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con</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unos</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compañeros</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y</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ver</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el</a:t>
            </a:r>
            <a:r>
              <a:rPr kumimoji="0" lang="de-DE" sz="2000" b="0" i="0" u="none" strike="noStrike" kern="0" cap="none" spc="0" normalizeH="0" baseline="0" noProof="0" dirty="0">
                <a:ln>
                  <a:noFill/>
                </a:ln>
                <a:effectLst/>
                <a:uLnTx/>
                <a:uFillTx/>
              </a:rPr>
              <a:t> </a:t>
            </a:r>
            <a:r>
              <a:rPr kumimoji="0" lang="de-DE" sz="2000" b="0" i="0" u="none" strike="noStrike" kern="0" cap="none" spc="0" normalizeH="0" baseline="0" noProof="0" dirty="0" err="1">
                <a:ln>
                  <a:noFill/>
                </a:ln>
                <a:effectLst/>
                <a:uLnTx/>
                <a:uFillTx/>
              </a:rPr>
              <a:t>partido</a:t>
            </a:r>
            <a:r>
              <a:rPr kumimoji="0" lang="de-DE" sz="2000" b="0" i="0" u="none" strike="noStrike" kern="0" cap="none" spc="0" normalizeH="0" baseline="0" noProof="0" dirty="0">
                <a:ln>
                  <a:noFill/>
                </a:ln>
                <a:effectLst/>
                <a:uLnTx/>
                <a:uFillTx/>
              </a:rPr>
              <a:t>.</a:t>
            </a:r>
            <a:endParaRPr kumimoji="0" lang="en-GB" sz="2000" b="0" i="0" u="none" strike="noStrike" kern="0" cap="none" spc="0" normalizeH="0" baseline="0" noProof="0" dirty="0">
              <a:ln>
                <a:noFill/>
              </a:ln>
              <a:effectLst/>
              <a:uLnTx/>
              <a:uFillTx/>
            </a:endParaRPr>
          </a:p>
        </p:txBody>
      </p:sp>
      <p:sp>
        <p:nvSpPr>
          <p:cNvPr id="84" name="Rectangle: Rounded Corners 8">
            <a:extLst>
              <a:ext uri="{FF2B5EF4-FFF2-40B4-BE49-F238E27FC236}">
                <a16:creationId xmlns:a16="http://schemas.microsoft.com/office/drawing/2014/main" id="{5F4086DA-4EA3-44B0-9AB9-78392E0F1F2B}"/>
              </a:ext>
            </a:extLst>
          </p:cNvPr>
          <p:cNvSpPr/>
          <p:nvPr/>
        </p:nvSpPr>
        <p:spPr>
          <a:xfrm>
            <a:off x="527050" y="4842117"/>
            <a:ext cx="1543050" cy="465008"/>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latin typeface="Century Gothic" panose="020F0302020204030204"/>
                <a:ea typeface="+mn-ea"/>
                <a:cs typeface="+mn-cs"/>
              </a:rPr>
              <a:t>vestido</a:t>
            </a:r>
            <a:endParaRPr kumimoji="0" lang="en-GB" sz="2000" b="0" i="0" u="none" strike="noStrike" kern="0" cap="none" spc="0" normalizeH="0" baseline="0" noProof="0" dirty="0">
              <a:ln>
                <a:noFill/>
              </a:ln>
              <a:effectLst/>
              <a:uLnTx/>
              <a:uFillTx/>
              <a:latin typeface="Century Gothic" panose="020F0302020204030204"/>
              <a:ea typeface="+mn-ea"/>
              <a:cs typeface="+mn-cs"/>
            </a:endParaRPr>
          </a:p>
        </p:txBody>
      </p:sp>
      <p:sp>
        <p:nvSpPr>
          <p:cNvPr id="89" name="Rectangle: Rounded Corners 9">
            <a:extLst>
              <a:ext uri="{FF2B5EF4-FFF2-40B4-BE49-F238E27FC236}">
                <a16:creationId xmlns:a16="http://schemas.microsoft.com/office/drawing/2014/main" id="{35C86763-9320-4EA7-918D-BB75F55A5F85}"/>
              </a:ext>
            </a:extLst>
          </p:cNvPr>
          <p:cNvSpPr/>
          <p:nvPr/>
        </p:nvSpPr>
        <p:spPr>
          <a:xfrm>
            <a:off x="527050" y="4215008"/>
            <a:ext cx="1543050" cy="465008"/>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latin typeface="Century Gothic" panose="020F0302020204030204"/>
                <a:ea typeface="+mn-ea"/>
                <a:cs typeface="+mn-cs"/>
              </a:rPr>
              <a:t>llamar</a:t>
            </a:r>
            <a:endParaRPr kumimoji="0" lang="en-GB" sz="2000" b="0" i="0" u="none" strike="noStrike" kern="0" cap="none" spc="0" normalizeH="0" baseline="0" noProof="0" dirty="0">
              <a:ln>
                <a:noFill/>
              </a:ln>
              <a:effectLst/>
              <a:uLnTx/>
              <a:uFillTx/>
              <a:latin typeface="Century Gothic" panose="020F0302020204030204"/>
              <a:ea typeface="+mn-ea"/>
              <a:cs typeface="+mn-cs"/>
            </a:endParaRPr>
          </a:p>
        </p:txBody>
      </p:sp>
      <p:sp>
        <p:nvSpPr>
          <p:cNvPr id="92" name="Rectangle: Rounded Corners 10">
            <a:extLst>
              <a:ext uri="{FF2B5EF4-FFF2-40B4-BE49-F238E27FC236}">
                <a16:creationId xmlns:a16="http://schemas.microsoft.com/office/drawing/2014/main" id="{FC2D1121-04C8-4BBB-8F1A-3BBD2D64D0A7}"/>
              </a:ext>
            </a:extLst>
          </p:cNvPr>
          <p:cNvSpPr/>
          <p:nvPr/>
        </p:nvSpPr>
        <p:spPr>
          <a:xfrm>
            <a:off x="527050" y="3586358"/>
            <a:ext cx="1543050" cy="465008"/>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latin typeface="Century Gothic" panose="020F0302020204030204"/>
                <a:ea typeface="+mn-ea"/>
                <a:cs typeface="+mn-cs"/>
              </a:rPr>
              <a:t>jardín</a:t>
            </a:r>
            <a:endParaRPr kumimoji="0" lang="en-GB" sz="2000" b="0" i="0" u="none" strike="noStrike" kern="0" cap="none" spc="0" normalizeH="0" baseline="0" noProof="0" dirty="0">
              <a:ln>
                <a:noFill/>
              </a:ln>
              <a:effectLst/>
              <a:uLnTx/>
              <a:uFillTx/>
              <a:latin typeface="Century Gothic" panose="020F0302020204030204"/>
              <a:ea typeface="+mn-ea"/>
              <a:cs typeface="+mn-cs"/>
            </a:endParaRPr>
          </a:p>
        </p:txBody>
      </p:sp>
      <p:sp>
        <p:nvSpPr>
          <p:cNvPr id="93" name="Rectangle: Rounded Corners 11">
            <a:extLst>
              <a:ext uri="{FF2B5EF4-FFF2-40B4-BE49-F238E27FC236}">
                <a16:creationId xmlns:a16="http://schemas.microsoft.com/office/drawing/2014/main" id="{92285EC1-D883-4231-8089-705398235E75}"/>
              </a:ext>
            </a:extLst>
          </p:cNvPr>
          <p:cNvSpPr/>
          <p:nvPr/>
        </p:nvSpPr>
        <p:spPr>
          <a:xfrm>
            <a:off x="527050" y="2900163"/>
            <a:ext cx="1543050" cy="465008"/>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latin typeface="Century Gothic" panose="020F0302020204030204"/>
                <a:ea typeface="+mn-ea"/>
                <a:cs typeface="+mn-cs"/>
              </a:rPr>
              <a:t>sacar</a:t>
            </a:r>
            <a:endParaRPr kumimoji="0" lang="en-GB" sz="2000" b="0" i="0" u="none" strike="noStrike" kern="0" cap="none" spc="0" normalizeH="0" baseline="0" noProof="0" dirty="0">
              <a:ln>
                <a:noFill/>
              </a:ln>
              <a:effectLst/>
              <a:uLnTx/>
              <a:uFillTx/>
              <a:latin typeface="Century Gothic" panose="020F0302020204030204"/>
              <a:ea typeface="+mn-ea"/>
              <a:cs typeface="+mn-cs"/>
            </a:endParaRPr>
          </a:p>
        </p:txBody>
      </p:sp>
      <p:sp>
        <p:nvSpPr>
          <p:cNvPr id="97" name="Rectangle: Rounded Corners 12">
            <a:extLst>
              <a:ext uri="{FF2B5EF4-FFF2-40B4-BE49-F238E27FC236}">
                <a16:creationId xmlns:a16="http://schemas.microsoft.com/office/drawing/2014/main" id="{2D1BC528-2C7D-4927-AB4D-5A7F15308101}"/>
              </a:ext>
            </a:extLst>
          </p:cNvPr>
          <p:cNvSpPr/>
          <p:nvPr/>
        </p:nvSpPr>
        <p:spPr>
          <a:xfrm>
            <a:off x="527050" y="2213968"/>
            <a:ext cx="1543050" cy="465008"/>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latin typeface="Century Gothic" panose="020F0302020204030204"/>
                <a:ea typeface="+mn-ea"/>
                <a:cs typeface="+mn-cs"/>
              </a:rPr>
              <a:t>revista</a:t>
            </a:r>
            <a:endParaRPr kumimoji="0" lang="en-GB" sz="2000" b="0" i="0" u="none" strike="noStrike" kern="0" cap="none" spc="0" normalizeH="0" baseline="0" noProof="0" dirty="0">
              <a:ln>
                <a:noFill/>
              </a:ln>
              <a:effectLst/>
              <a:uLnTx/>
              <a:uFillTx/>
              <a:latin typeface="Century Gothic" panose="020F0302020204030204"/>
              <a:ea typeface="+mn-ea"/>
              <a:cs typeface="+mn-cs"/>
            </a:endParaRPr>
          </a:p>
        </p:txBody>
      </p:sp>
      <p:sp>
        <p:nvSpPr>
          <p:cNvPr id="99" name="Rectangle: Rounded Corners 13">
            <a:extLst>
              <a:ext uri="{FF2B5EF4-FFF2-40B4-BE49-F238E27FC236}">
                <a16:creationId xmlns:a16="http://schemas.microsoft.com/office/drawing/2014/main" id="{C3A5742F-56A3-4287-BF00-A81A9AB5489B}"/>
              </a:ext>
            </a:extLst>
          </p:cNvPr>
          <p:cNvSpPr/>
          <p:nvPr/>
        </p:nvSpPr>
        <p:spPr>
          <a:xfrm>
            <a:off x="527050" y="1602432"/>
            <a:ext cx="1543050" cy="465008"/>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latin typeface="Century Gothic" panose="020F0302020204030204"/>
                <a:ea typeface="+mn-ea"/>
                <a:cs typeface="+mn-cs"/>
              </a:rPr>
              <a:t>cosa</a:t>
            </a:r>
            <a:endParaRPr kumimoji="0" lang="en-GB" sz="2000" b="0" i="0" u="none" strike="noStrike" kern="0" cap="none" spc="0" normalizeH="0" baseline="0" noProof="0" dirty="0">
              <a:ln>
                <a:noFill/>
              </a:ln>
              <a:effectLst/>
              <a:uLnTx/>
              <a:uFillTx/>
              <a:latin typeface="Century Gothic" panose="020F0302020204030204"/>
              <a:ea typeface="+mn-ea"/>
              <a:cs typeface="+mn-cs"/>
            </a:endParaRPr>
          </a:p>
        </p:txBody>
      </p:sp>
      <p:sp>
        <p:nvSpPr>
          <p:cNvPr id="100" name="Rectangle: Rounded Corners 14">
            <a:extLst>
              <a:ext uri="{FF2B5EF4-FFF2-40B4-BE49-F238E27FC236}">
                <a16:creationId xmlns:a16="http://schemas.microsoft.com/office/drawing/2014/main" id="{70092535-863F-4B2E-B828-F2AA0333EDB3}"/>
              </a:ext>
            </a:extLst>
          </p:cNvPr>
          <p:cNvSpPr/>
          <p:nvPr/>
        </p:nvSpPr>
        <p:spPr>
          <a:xfrm>
            <a:off x="2647950" y="1144971"/>
            <a:ext cx="1448190" cy="465008"/>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latin typeface="Century Gothic" panose="020F0302020204030204"/>
                <a:ea typeface="+mn-ea"/>
                <a:cs typeface="+mn-cs"/>
              </a:rPr>
              <a:t>despertar</a:t>
            </a:r>
            <a:endParaRPr kumimoji="0" lang="en-GB" sz="2000" b="0" i="0" u="none" strike="noStrike" kern="0" cap="none" spc="0" normalizeH="0" baseline="0" noProof="0" dirty="0">
              <a:ln>
                <a:noFill/>
              </a:ln>
              <a:effectLst/>
              <a:uLnTx/>
              <a:uFillTx/>
              <a:latin typeface="Century Gothic" panose="020F0302020204030204"/>
              <a:ea typeface="+mn-ea"/>
              <a:cs typeface="+mn-cs"/>
            </a:endParaRPr>
          </a:p>
        </p:txBody>
      </p:sp>
      <p:sp>
        <p:nvSpPr>
          <p:cNvPr id="101" name="Rectangle: Rounded Corners 16">
            <a:extLst>
              <a:ext uri="{FF2B5EF4-FFF2-40B4-BE49-F238E27FC236}">
                <a16:creationId xmlns:a16="http://schemas.microsoft.com/office/drawing/2014/main" id="{F9915CF9-3249-479E-8986-50B86CC318EF}"/>
              </a:ext>
            </a:extLst>
          </p:cNvPr>
          <p:cNvSpPr/>
          <p:nvPr/>
        </p:nvSpPr>
        <p:spPr>
          <a:xfrm>
            <a:off x="4173995" y="1134159"/>
            <a:ext cx="1991021" cy="465008"/>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latin typeface="Century Gothic" panose="020F0302020204030204"/>
                <a:ea typeface="+mn-ea"/>
                <a:cs typeface="+mn-cs"/>
              </a:rPr>
              <a:t>moneda</a:t>
            </a:r>
            <a:endParaRPr kumimoji="0" lang="en-GB" sz="2000" b="0" i="0" u="none" strike="noStrike" kern="0" cap="none" spc="0" normalizeH="0" baseline="0" noProof="0" dirty="0">
              <a:ln>
                <a:noFill/>
              </a:ln>
              <a:effectLst/>
              <a:uLnTx/>
              <a:uFillTx/>
              <a:latin typeface="Century Gothic" panose="020F0302020204030204"/>
              <a:ea typeface="+mn-ea"/>
              <a:cs typeface="+mn-cs"/>
            </a:endParaRPr>
          </a:p>
        </p:txBody>
      </p:sp>
      <p:sp>
        <p:nvSpPr>
          <p:cNvPr id="104" name="Rectangle: Rounded Corners 17">
            <a:extLst>
              <a:ext uri="{FF2B5EF4-FFF2-40B4-BE49-F238E27FC236}">
                <a16:creationId xmlns:a16="http://schemas.microsoft.com/office/drawing/2014/main" id="{D63CA511-4119-4374-8F1B-03A3138F4079}"/>
              </a:ext>
            </a:extLst>
          </p:cNvPr>
          <p:cNvSpPr/>
          <p:nvPr/>
        </p:nvSpPr>
        <p:spPr>
          <a:xfrm>
            <a:off x="6274684" y="1134812"/>
            <a:ext cx="1737786" cy="465008"/>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latin typeface="Century Gothic" panose="020F0302020204030204"/>
                <a:ea typeface="+mn-ea"/>
                <a:cs typeface="+mn-cs"/>
              </a:rPr>
              <a:t>desayunar</a:t>
            </a:r>
            <a:endParaRPr kumimoji="0" lang="en-GB" sz="2000" b="0" i="0" u="none" strike="noStrike" kern="0" cap="none" spc="0" normalizeH="0" baseline="0" noProof="0" dirty="0">
              <a:ln>
                <a:noFill/>
              </a:ln>
              <a:effectLst/>
              <a:uLnTx/>
              <a:uFillTx/>
              <a:latin typeface="Century Gothic" panose="020F0302020204030204"/>
              <a:ea typeface="+mn-ea"/>
              <a:cs typeface="+mn-cs"/>
            </a:endParaRPr>
          </a:p>
        </p:txBody>
      </p:sp>
      <p:sp>
        <p:nvSpPr>
          <p:cNvPr id="107" name="Rectangle: Rounded Corners 21">
            <a:extLst>
              <a:ext uri="{FF2B5EF4-FFF2-40B4-BE49-F238E27FC236}">
                <a16:creationId xmlns:a16="http://schemas.microsoft.com/office/drawing/2014/main" id="{F9A65F61-C3AB-4C74-A249-C8303ADCF70D}"/>
              </a:ext>
            </a:extLst>
          </p:cNvPr>
          <p:cNvSpPr/>
          <p:nvPr/>
        </p:nvSpPr>
        <p:spPr>
          <a:xfrm>
            <a:off x="2762250" y="5836431"/>
            <a:ext cx="1543050" cy="465008"/>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latin typeface="Century Gothic" panose="020F0302020204030204"/>
                <a:ea typeface="+mn-ea"/>
                <a:cs typeface="+mn-cs"/>
              </a:rPr>
              <a:t>nuevo</a:t>
            </a:r>
            <a:endParaRPr kumimoji="0" lang="en-GB" sz="2000" b="0" i="0" u="none" strike="noStrike" kern="0" cap="none" spc="0" normalizeH="0" baseline="0" noProof="0" dirty="0">
              <a:ln>
                <a:noFill/>
              </a:ln>
              <a:effectLst/>
              <a:uLnTx/>
              <a:uFillTx/>
              <a:latin typeface="Century Gothic" panose="020F0302020204030204"/>
              <a:ea typeface="+mn-ea"/>
              <a:cs typeface="+mn-cs"/>
            </a:endParaRPr>
          </a:p>
        </p:txBody>
      </p:sp>
      <p:sp>
        <p:nvSpPr>
          <p:cNvPr id="110" name="Rectangle: Rounded Corners 22">
            <a:extLst>
              <a:ext uri="{FF2B5EF4-FFF2-40B4-BE49-F238E27FC236}">
                <a16:creationId xmlns:a16="http://schemas.microsoft.com/office/drawing/2014/main" id="{78792686-58F2-4249-B89B-E386B1C1D5FA}"/>
              </a:ext>
            </a:extLst>
          </p:cNvPr>
          <p:cNvSpPr/>
          <p:nvPr/>
        </p:nvSpPr>
        <p:spPr>
          <a:xfrm>
            <a:off x="4533900" y="5842448"/>
            <a:ext cx="1543050" cy="465008"/>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latin typeface="Century Gothic" panose="020F0302020204030204"/>
                <a:ea typeface="+mn-ea"/>
                <a:cs typeface="+mn-cs"/>
              </a:rPr>
              <a:t>antes</a:t>
            </a:r>
            <a:endParaRPr kumimoji="0" lang="en-GB" sz="2000" b="0" i="0" u="none" strike="noStrike" kern="0" cap="none" spc="0" normalizeH="0" baseline="0" noProof="0" dirty="0">
              <a:ln>
                <a:noFill/>
              </a:ln>
              <a:effectLst/>
              <a:uLnTx/>
              <a:uFillTx/>
              <a:latin typeface="Century Gothic" panose="020F0302020204030204"/>
              <a:ea typeface="+mn-ea"/>
              <a:cs typeface="+mn-cs"/>
            </a:endParaRPr>
          </a:p>
        </p:txBody>
      </p:sp>
      <p:sp>
        <p:nvSpPr>
          <p:cNvPr id="112" name="Rectangle: Rounded Corners 23">
            <a:extLst>
              <a:ext uri="{FF2B5EF4-FFF2-40B4-BE49-F238E27FC236}">
                <a16:creationId xmlns:a16="http://schemas.microsoft.com/office/drawing/2014/main" id="{FB33F7B7-5CFB-4809-A823-11F7B82E50D9}"/>
              </a:ext>
            </a:extLst>
          </p:cNvPr>
          <p:cNvSpPr/>
          <p:nvPr/>
        </p:nvSpPr>
        <p:spPr>
          <a:xfrm>
            <a:off x="6269213" y="5855653"/>
            <a:ext cx="1543050" cy="465008"/>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latin typeface="Century Gothic" panose="020F0302020204030204"/>
                <a:ea typeface="+mn-ea"/>
                <a:cs typeface="+mn-cs"/>
              </a:rPr>
              <a:t>detrás</a:t>
            </a:r>
            <a:endParaRPr kumimoji="0" lang="en-GB" sz="2000" b="0" i="0" u="none" strike="noStrike" kern="0" cap="none" spc="0" normalizeH="0" baseline="0" noProof="0" dirty="0">
              <a:ln>
                <a:noFill/>
              </a:ln>
              <a:effectLst/>
              <a:uLnTx/>
              <a:uFillTx/>
              <a:latin typeface="Century Gothic" panose="020F0302020204030204"/>
              <a:ea typeface="+mn-ea"/>
              <a:cs typeface="+mn-cs"/>
            </a:endParaRPr>
          </a:p>
        </p:txBody>
      </p:sp>
      <p:sp>
        <p:nvSpPr>
          <p:cNvPr id="113" name="Rectangle: Rounded Corners 24">
            <a:extLst>
              <a:ext uri="{FF2B5EF4-FFF2-40B4-BE49-F238E27FC236}">
                <a16:creationId xmlns:a16="http://schemas.microsoft.com/office/drawing/2014/main" id="{4543297B-7668-4901-A1A2-0B77214ED835}"/>
              </a:ext>
            </a:extLst>
          </p:cNvPr>
          <p:cNvSpPr/>
          <p:nvPr/>
        </p:nvSpPr>
        <p:spPr>
          <a:xfrm>
            <a:off x="8004526" y="5836431"/>
            <a:ext cx="1771650" cy="465008"/>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latin typeface="Century Gothic" panose="020F0302020204030204"/>
                <a:ea typeface="+mn-ea"/>
                <a:cs typeface="+mn-cs"/>
              </a:rPr>
              <a:t>amigo</a:t>
            </a:r>
            <a:endParaRPr kumimoji="0" lang="en-GB" sz="2000" b="0" i="0" u="none" strike="noStrike" kern="0" cap="none" spc="0" normalizeH="0" baseline="0" noProof="0" dirty="0">
              <a:ln>
                <a:noFill/>
              </a:ln>
              <a:effectLst/>
              <a:uLnTx/>
              <a:uFillTx/>
              <a:latin typeface="Century Gothic" panose="020F0302020204030204"/>
              <a:ea typeface="+mn-ea"/>
              <a:cs typeface="+mn-cs"/>
            </a:endParaRPr>
          </a:p>
        </p:txBody>
      </p:sp>
      <p:sp>
        <p:nvSpPr>
          <p:cNvPr id="115" name="Rectangle: Rounded Corners 25">
            <a:extLst>
              <a:ext uri="{FF2B5EF4-FFF2-40B4-BE49-F238E27FC236}">
                <a16:creationId xmlns:a16="http://schemas.microsoft.com/office/drawing/2014/main" id="{8DC0B4D5-01CF-414B-AABB-640688539F0E}"/>
              </a:ext>
            </a:extLst>
          </p:cNvPr>
          <p:cNvSpPr/>
          <p:nvPr/>
        </p:nvSpPr>
        <p:spPr>
          <a:xfrm>
            <a:off x="10001407" y="4504308"/>
            <a:ext cx="1738648" cy="465008"/>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latin typeface="Century Gothic" panose="020F0302020204030204"/>
                <a:ea typeface="+mn-ea"/>
                <a:cs typeface="+mn-cs"/>
              </a:rPr>
              <a:t>cama</a:t>
            </a:r>
            <a:endParaRPr kumimoji="0" lang="en-GB" sz="2000" b="0" i="0" u="none" strike="noStrike" kern="0" cap="none" spc="0" normalizeH="0" baseline="0" noProof="0" dirty="0">
              <a:ln>
                <a:noFill/>
              </a:ln>
              <a:effectLst/>
              <a:uLnTx/>
              <a:uFillTx/>
              <a:latin typeface="Century Gothic" panose="020F0302020204030204"/>
              <a:ea typeface="+mn-ea"/>
              <a:cs typeface="+mn-cs"/>
            </a:endParaRPr>
          </a:p>
        </p:txBody>
      </p:sp>
      <p:sp>
        <p:nvSpPr>
          <p:cNvPr id="117" name="Rectangle: Rounded Corners 26">
            <a:extLst>
              <a:ext uri="{FF2B5EF4-FFF2-40B4-BE49-F238E27FC236}">
                <a16:creationId xmlns:a16="http://schemas.microsoft.com/office/drawing/2014/main" id="{D20FAECD-191B-4FF5-805E-0B60F32C4012}"/>
              </a:ext>
            </a:extLst>
          </p:cNvPr>
          <p:cNvSpPr/>
          <p:nvPr/>
        </p:nvSpPr>
        <p:spPr>
          <a:xfrm>
            <a:off x="10001407" y="3877199"/>
            <a:ext cx="1738648" cy="465008"/>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latin typeface="Century Gothic" panose="020F0302020204030204"/>
                <a:ea typeface="+mn-ea"/>
                <a:cs typeface="+mn-cs"/>
              </a:rPr>
              <a:t>apoyar</a:t>
            </a:r>
            <a:endParaRPr kumimoji="0" lang="en-GB" sz="2000" b="0" i="0" u="none" strike="noStrike" kern="0" cap="none" spc="0" normalizeH="0" baseline="0" noProof="0" dirty="0">
              <a:ln>
                <a:noFill/>
              </a:ln>
              <a:effectLst/>
              <a:uLnTx/>
              <a:uFillTx/>
              <a:latin typeface="Century Gothic" panose="020F0302020204030204"/>
              <a:ea typeface="+mn-ea"/>
              <a:cs typeface="+mn-cs"/>
            </a:endParaRPr>
          </a:p>
        </p:txBody>
      </p:sp>
      <p:sp>
        <p:nvSpPr>
          <p:cNvPr id="118" name="Rectangle: Rounded Corners 27">
            <a:extLst>
              <a:ext uri="{FF2B5EF4-FFF2-40B4-BE49-F238E27FC236}">
                <a16:creationId xmlns:a16="http://schemas.microsoft.com/office/drawing/2014/main" id="{8433952C-7625-4A2B-A75E-59560ACC3FE0}"/>
              </a:ext>
            </a:extLst>
          </p:cNvPr>
          <p:cNvSpPr/>
          <p:nvPr/>
        </p:nvSpPr>
        <p:spPr>
          <a:xfrm>
            <a:off x="10001407" y="3219776"/>
            <a:ext cx="1738648" cy="465008"/>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latin typeface="Century Gothic" panose="020F0302020204030204"/>
                <a:ea typeface="+mn-ea"/>
                <a:cs typeface="+mn-cs"/>
              </a:rPr>
              <a:t>sucio</a:t>
            </a:r>
            <a:endParaRPr kumimoji="0" lang="en-GB" sz="2000" b="0" i="0" u="none" strike="noStrike" kern="0" cap="none" spc="0" normalizeH="0" baseline="0" noProof="0" dirty="0">
              <a:ln>
                <a:noFill/>
              </a:ln>
              <a:effectLst/>
              <a:uLnTx/>
              <a:uFillTx/>
              <a:latin typeface="Century Gothic" panose="020F0302020204030204"/>
              <a:ea typeface="+mn-ea"/>
              <a:cs typeface="+mn-cs"/>
            </a:endParaRPr>
          </a:p>
        </p:txBody>
      </p:sp>
      <p:sp>
        <p:nvSpPr>
          <p:cNvPr id="119" name="Rectangle: Rounded Corners 28">
            <a:extLst>
              <a:ext uri="{FF2B5EF4-FFF2-40B4-BE49-F238E27FC236}">
                <a16:creationId xmlns:a16="http://schemas.microsoft.com/office/drawing/2014/main" id="{138D2B67-5F5E-48A6-8A29-5297F90DB657}"/>
              </a:ext>
            </a:extLst>
          </p:cNvPr>
          <p:cNvSpPr/>
          <p:nvPr/>
        </p:nvSpPr>
        <p:spPr>
          <a:xfrm>
            <a:off x="10001407" y="2562354"/>
            <a:ext cx="1738648" cy="465008"/>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latin typeface="Century Gothic" panose="020F0302020204030204"/>
                <a:ea typeface="+mn-ea"/>
                <a:cs typeface="+mn-cs"/>
              </a:rPr>
              <a:t>concierto</a:t>
            </a:r>
            <a:endParaRPr kumimoji="0" lang="en-GB" sz="2000" b="0" i="0" u="none" strike="noStrike" kern="0" cap="none" spc="0" normalizeH="0" baseline="0" noProof="0" dirty="0">
              <a:ln>
                <a:noFill/>
              </a:ln>
              <a:effectLst/>
              <a:uLnTx/>
              <a:uFillTx/>
              <a:latin typeface="Century Gothic" panose="020F0302020204030204"/>
              <a:ea typeface="+mn-ea"/>
              <a:cs typeface="+mn-cs"/>
            </a:endParaRPr>
          </a:p>
        </p:txBody>
      </p:sp>
      <p:sp>
        <p:nvSpPr>
          <p:cNvPr id="120" name="Rectangle: Rounded Corners 29">
            <a:extLst>
              <a:ext uri="{FF2B5EF4-FFF2-40B4-BE49-F238E27FC236}">
                <a16:creationId xmlns:a16="http://schemas.microsoft.com/office/drawing/2014/main" id="{271E615F-BF0C-4788-BB88-FECD85E49B9C}"/>
              </a:ext>
            </a:extLst>
          </p:cNvPr>
          <p:cNvSpPr/>
          <p:nvPr/>
        </p:nvSpPr>
        <p:spPr>
          <a:xfrm>
            <a:off x="10001406" y="1876159"/>
            <a:ext cx="1738649" cy="465008"/>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latin typeface="Century Gothic" panose="020F0302020204030204"/>
                <a:ea typeface="+mn-ea"/>
                <a:cs typeface="+mn-cs"/>
              </a:rPr>
              <a:t>botella</a:t>
            </a:r>
            <a:endParaRPr kumimoji="0" lang="en-GB" sz="2000" b="0" i="0" u="none" strike="noStrike" kern="0" cap="none" spc="0" normalizeH="0" baseline="0" noProof="0" dirty="0">
              <a:ln>
                <a:noFill/>
              </a:ln>
              <a:effectLst/>
              <a:uLnTx/>
              <a:uFillTx/>
              <a:latin typeface="Century Gothic" panose="020F0302020204030204"/>
              <a:ea typeface="+mn-ea"/>
              <a:cs typeface="+mn-cs"/>
            </a:endParaRPr>
          </a:p>
        </p:txBody>
      </p:sp>
      <p:sp>
        <p:nvSpPr>
          <p:cNvPr id="122" name="Speech Bubble: Rectangle with Corners Rounded 32">
            <a:extLst>
              <a:ext uri="{FF2B5EF4-FFF2-40B4-BE49-F238E27FC236}">
                <a16:creationId xmlns:a16="http://schemas.microsoft.com/office/drawing/2014/main" id="{410CB7AE-53CE-4B75-834F-E9CD5DB287E5}"/>
              </a:ext>
            </a:extLst>
          </p:cNvPr>
          <p:cNvSpPr/>
          <p:nvPr/>
        </p:nvSpPr>
        <p:spPr>
          <a:xfrm>
            <a:off x="98776" y="5370239"/>
            <a:ext cx="2549174" cy="970823"/>
          </a:xfrm>
          <a:prstGeom prst="wedgeRoundRectCallout">
            <a:avLst>
              <a:gd name="adj1" fmla="val -49055"/>
              <a:gd name="adj2" fmla="val -12083"/>
              <a:gd name="adj3" fmla="val 16667"/>
            </a:avLst>
          </a:prstGeom>
          <a:solidFill>
            <a:srgbClr val="3661B1"/>
          </a:solidFill>
          <a:ln w="12700" cap="flat" cmpd="sng" algn="ctr">
            <a:solidFill>
              <a:srgbClr val="DAA52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chemeClr val="bg1"/>
                </a:solidFill>
                <a:effectLst/>
                <a:uLnTx/>
                <a:uFillTx/>
                <a:latin typeface="Century Gothic" panose="020F0302020204030204"/>
                <a:ea typeface="+mn-ea"/>
                <a:cs typeface="+mn-cs"/>
              </a:rPr>
              <a:t>Which other words did you need to change?</a:t>
            </a:r>
          </a:p>
        </p:txBody>
      </p:sp>
      <p:sp>
        <p:nvSpPr>
          <p:cNvPr id="123" name="Rectangle: Rounded Corners 17">
            <a:extLst>
              <a:ext uri="{FF2B5EF4-FFF2-40B4-BE49-F238E27FC236}">
                <a16:creationId xmlns:a16="http://schemas.microsoft.com/office/drawing/2014/main" id="{35F064E0-F894-4B7E-A7E1-6D978BCB8B17}"/>
              </a:ext>
            </a:extLst>
          </p:cNvPr>
          <p:cNvSpPr/>
          <p:nvPr/>
        </p:nvSpPr>
        <p:spPr>
          <a:xfrm>
            <a:off x="8147006" y="1147847"/>
            <a:ext cx="1679095" cy="465008"/>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latin typeface="Century Gothic" panose="020F0302020204030204"/>
                <a:ea typeface="+mn-ea"/>
                <a:cs typeface="+mn-cs"/>
              </a:rPr>
              <a:t>pantalones</a:t>
            </a:r>
            <a:endParaRPr kumimoji="0" lang="en-GB" sz="2000" b="0" i="0" u="none" strike="noStrike" kern="0" cap="none" spc="0" normalizeH="0" baseline="0" noProof="0" dirty="0">
              <a:ln>
                <a:noFill/>
              </a:ln>
              <a:effectLst/>
              <a:uLnTx/>
              <a:uFillTx/>
              <a:latin typeface="Century Gothic" panose="020F0302020204030204"/>
              <a:ea typeface="+mn-ea"/>
              <a:cs typeface="+mn-cs"/>
            </a:endParaRPr>
          </a:p>
        </p:txBody>
      </p:sp>
      <p:sp>
        <p:nvSpPr>
          <p:cNvPr id="124" name="Rectangle: Rounded Corners 25">
            <a:extLst>
              <a:ext uri="{FF2B5EF4-FFF2-40B4-BE49-F238E27FC236}">
                <a16:creationId xmlns:a16="http://schemas.microsoft.com/office/drawing/2014/main" id="{44C31A5C-5403-4007-A812-179D3465F11C}"/>
              </a:ext>
            </a:extLst>
          </p:cNvPr>
          <p:cNvSpPr/>
          <p:nvPr/>
        </p:nvSpPr>
        <p:spPr>
          <a:xfrm>
            <a:off x="9985173" y="5104017"/>
            <a:ext cx="1754882" cy="465008"/>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latin typeface="Century Gothic" panose="020F0302020204030204"/>
                <a:ea typeface="+mn-ea"/>
                <a:cs typeface="+mn-cs"/>
              </a:rPr>
              <a:t>mesa</a:t>
            </a:r>
            <a:endParaRPr kumimoji="0" lang="en-GB" sz="2000" b="0" i="0" u="none" strike="noStrike" kern="0" cap="none" spc="0" normalizeH="0" baseline="0" noProof="0" dirty="0">
              <a:ln>
                <a:noFill/>
              </a:ln>
              <a:effectLst/>
              <a:uLnTx/>
              <a:uFillTx/>
              <a:latin typeface="Century Gothic" panose="020F0302020204030204"/>
              <a:ea typeface="+mn-ea"/>
              <a:cs typeface="+mn-cs"/>
            </a:endParaRPr>
          </a:p>
        </p:txBody>
      </p:sp>
      <p:cxnSp>
        <p:nvCxnSpPr>
          <p:cNvPr id="126" name="Straight Connector 125">
            <a:extLst>
              <a:ext uri="{FF2B5EF4-FFF2-40B4-BE49-F238E27FC236}">
                <a16:creationId xmlns:a16="http://schemas.microsoft.com/office/drawing/2014/main" id="{8EBF2E7F-4F67-43FA-932A-6E96B59AA74D}"/>
              </a:ext>
            </a:extLst>
          </p:cNvPr>
          <p:cNvCxnSpPr>
            <a:cxnSpLocks/>
          </p:cNvCxnSpPr>
          <p:nvPr/>
        </p:nvCxnSpPr>
        <p:spPr>
          <a:xfrm>
            <a:off x="3999724" y="2334808"/>
            <a:ext cx="934226" cy="2742"/>
          </a:xfrm>
          <a:prstGeom prst="line">
            <a:avLst/>
          </a:prstGeom>
          <a:noFill/>
          <a:ln w="38100" cap="flat" cmpd="sng" algn="ctr">
            <a:solidFill>
              <a:srgbClr val="7030A0"/>
            </a:solidFill>
            <a:prstDash val="solid"/>
            <a:miter lim="800000"/>
          </a:ln>
          <a:effectLst/>
        </p:spPr>
      </p:cxnSp>
      <p:sp>
        <p:nvSpPr>
          <p:cNvPr id="127" name="Rectangle: Rounded Corners 14">
            <a:extLst>
              <a:ext uri="{FF2B5EF4-FFF2-40B4-BE49-F238E27FC236}">
                <a16:creationId xmlns:a16="http://schemas.microsoft.com/office/drawing/2014/main" id="{5F5D6354-D589-4768-B7DD-085D3C24C471}"/>
              </a:ext>
            </a:extLst>
          </p:cNvPr>
          <p:cNvSpPr/>
          <p:nvPr/>
        </p:nvSpPr>
        <p:spPr>
          <a:xfrm>
            <a:off x="2647950" y="1133102"/>
            <a:ext cx="1448190" cy="485761"/>
          </a:xfrm>
          <a:prstGeom prst="round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latin typeface="Century Gothic" panose="020F0302020204030204"/>
                <a:ea typeface="+mn-ea"/>
                <a:cs typeface="+mn-cs"/>
              </a:rPr>
              <a:t>despert</a:t>
            </a:r>
            <a:r>
              <a:rPr kumimoji="0" lang="en-GB" sz="2000" b="1" i="0" u="none" strike="noStrike" kern="0" cap="none" spc="0" normalizeH="0" baseline="0" noProof="0">
                <a:ln>
                  <a:noFill/>
                </a:ln>
                <a:effectLst/>
                <a:uLnTx/>
                <a:uFillTx/>
                <a:latin typeface="Century Gothic" panose="020F0302020204030204"/>
                <a:ea typeface="+mn-ea"/>
                <a:cs typeface="+mn-cs"/>
              </a:rPr>
              <a:t>é</a:t>
            </a:r>
            <a:endParaRPr kumimoji="0" lang="en-GB" sz="2000" b="1" i="0" u="none" strike="noStrike" kern="0" cap="none" spc="0" normalizeH="0" baseline="0" noProof="0" dirty="0">
              <a:ln>
                <a:noFill/>
              </a:ln>
              <a:effectLst/>
              <a:uLnTx/>
              <a:uFillTx/>
              <a:latin typeface="Century Gothic" panose="020F0302020204030204"/>
              <a:ea typeface="+mn-ea"/>
              <a:cs typeface="+mn-cs"/>
            </a:endParaRPr>
          </a:p>
        </p:txBody>
      </p:sp>
      <p:cxnSp>
        <p:nvCxnSpPr>
          <p:cNvPr id="130" name="Straight Connector 129">
            <a:extLst>
              <a:ext uri="{FF2B5EF4-FFF2-40B4-BE49-F238E27FC236}">
                <a16:creationId xmlns:a16="http://schemas.microsoft.com/office/drawing/2014/main" id="{54195D41-D841-4542-9987-FBC6184D539B}"/>
              </a:ext>
            </a:extLst>
          </p:cNvPr>
          <p:cNvCxnSpPr>
            <a:cxnSpLocks/>
          </p:cNvCxnSpPr>
          <p:nvPr/>
        </p:nvCxnSpPr>
        <p:spPr>
          <a:xfrm>
            <a:off x="5736482" y="2041401"/>
            <a:ext cx="778618" cy="1712"/>
          </a:xfrm>
          <a:prstGeom prst="line">
            <a:avLst/>
          </a:prstGeom>
          <a:noFill/>
          <a:ln w="38100" cap="flat" cmpd="sng" algn="ctr">
            <a:solidFill>
              <a:srgbClr val="7030A0"/>
            </a:solidFill>
            <a:prstDash val="solid"/>
            <a:miter lim="800000"/>
          </a:ln>
          <a:effectLst/>
        </p:spPr>
      </p:cxnSp>
      <p:sp>
        <p:nvSpPr>
          <p:cNvPr id="132" name="Rectangle: Rounded Corners 14">
            <a:extLst>
              <a:ext uri="{FF2B5EF4-FFF2-40B4-BE49-F238E27FC236}">
                <a16:creationId xmlns:a16="http://schemas.microsoft.com/office/drawing/2014/main" id="{E9841113-FFC8-4ECF-B518-698BAA06DE0D}"/>
              </a:ext>
            </a:extLst>
          </p:cNvPr>
          <p:cNvSpPr/>
          <p:nvPr/>
        </p:nvSpPr>
        <p:spPr>
          <a:xfrm>
            <a:off x="8004526" y="5836431"/>
            <a:ext cx="1771649" cy="465008"/>
          </a:xfrm>
          <a:prstGeom prst="round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latin typeface="Century Gothic" panose="020F0302020204030204"/>
                <a:ea typeface="+mn-ea"/>
                <a:cs typeface="+mn-cs"/>
              </a:rPr>
              <a:t>amigo</a:t>
            </a:r>
            <a:r>
              <a:rPr kumimoji="0" lang="en-GB" sz="2000" b="1" i="0" u="none" strike="noStrike" kern="0" cap="none" spc="0" normalizeH="0" baseline="0" noProof="0">
                <a:ln>
                  <a:noFill/>
                </a:ln>
                <a:effectLst/>
                <a:uLnTx/>
                <a:uFillTx/>
                <a:latin typeface="Century Gothic" panose="020F0302020204030204"/>
                <a:ea typeface="+mn-ea"/>
                <a:cs typeface="+mn-cs"/>
              </a:rPr>
              <a:t>s</a:t>
            </a:r>
            <a:endParaRPr kumimoji="0" lang="en-GB" sz="2000" b="1" i="0" u="none" strike="noStrike" kern="0" cap="none" spc="0" normalizeH="0" baseline="0" noProof="0" dirty="0">
              <a:ln>
                <a:noFill/>
              </a:ln>
              <a:effectLst/>
              <a:uLnTx/>
              <a:uFillTx/>
              <a:latin typeface="Century Gothic" panose="020F0302020204030204"/>
              <a:ea typeface="+mn-ea"/>
              <a:cs typeface="+mn-cs"/>
            </a:endParaRPr>
          </a:p>
        </p:txBody>
      </p:sp>
      <p:cxnSp>
        <p:nvCxnSpPr>
          <p:cNvPr id="134" name="Straight Connector 133">
            <a:extLst>
              <a:ext uri="{FF2B5EF4-FFF2-40B4-BE49-F238E27FC236}">
                <a16:creationId xmlns:a16="http://schemas.microsoft.com/office/drawing/2014/main" id="{33B8542C-4B45-481A-B47E-14377C514370}"/>
              </a:ext>
            </a:extLst>
          </p:cNvPr>
          <p:cNvCxnSpPr>
            <a:cxnSpLocks/>
          </p:cNvCxnSpPr>
          <p:nvPr/>
        </p:nvCxnSpPr>
        <p:spPr>
          <a:xfrm>
            <a:off x="8406306" y="2341167"/>
            <a:ext cx="1252044" cy="0"/>
          </a:xfrm>
          <a:prstGeom prst="line">
            <a:avLst/>
          </a:prstGeom>
          <a:noFill/>
          <a:ln w="38100" cap="flat" cmpd="sng" algn="ctr">
            <a:solidFill>
              <a:srgbClr val="7030A0"/>
            </a:solidFill>
            <a:prstDash val="solid"/>
            <a:miter lim="800000"/>
          </a:ln>
          <a:effectLst/>
        </p:spPr>
      </p:cxnSp>
      <p:sp>
        <p:nvSpPr>
          <p:cNvPr id="135" name="Rectangle: Rounded Corners 14">
            <a:extLst>
              <a:ext uri="{FF2B5EF4-FFF2-40B4-BE49-F238E27FC236}">
                <a16:creationId xmlns:a16="http://schemas.microsoft.com/office/drawing/2014/main" id="{78E8ABB5-5959-4027-9726-254409CE896F}"/>
              </a:ext>
            </a:extLst>
          </p:cNvPr>
          <p:cNvSpPr/>
          <p:nvPr/>
        </p:nvSpPr>
        <p:spPr>
          <a:xfrm>
            <a:off x="6274685" y="1134812"/>
            <a:ext cx="1737786" cy="473022"/>
          </a:xfrm>
          <a:prstGeom prst="round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latin typeface="Century Gothic" panose="020F0302020204030204"/>
                <a:ea typeface="+mn-ea"/>
                <a:cs typeface="+mn-cs"/>
              </a:rPr>
              <a:t>desayun</a:t>
            </a:r>
            <a:r>
              <a:rPr kumimoji="0" lang="en-GB" sz="2000" b="1" i="0" u="none" strike="noStrike" kern="0" cap="none" spc="0" normalizeH="0" baseline="0" noProof="0">
                <a:ln>
                  <a:noFill/>
                </a:ln>
                <a:effectLst/>
                <a:uLnTx/>
                <a:uFillTx/>
                <a:latin typeface="Century Gothic" panose="020F0302020204030204"/>
                <a:ea typeface="+mn-ea"/>
                <a:cs typeface="+mn-cs"/>
              </a:rPr>
              <a:t>é</a:t>
            </a:r>
            <a:endParaRPr kumimoji="0" lang="en-GB" sz="2000" b="1" i="0" u="none" strike="noStrike" kern="0" cap="none" spc="0" normalizeH="0" baseline="0" noProof="0" dirty="0">
              <a:ln>
                <a:noFill/>
              </a:ln>
              <a:effectLst/>
              <a:uLnTx/>
              <a:uFillTx/>
              <a:latin typeface="Century Gothic" panose="020F0302020204030204"/>
              <a:ea typeface="+mn-ea"/>
              <a:cs typeface="+mn-cs"/>
            </a:endParaRPr>
          </a:p>
        </p:txBody>
      </p:sp>
      <p:cxnSp>
        <p:nvCxnSpPr>
          <p:cNvPr id="136" name="Straight Connector 135">
            <a:extLst>
              <a:ext uri="{FF2B5EF4-FFF2-40B4-BE49-F238E27FC236}">
                <a16:creationId xmlns:a16="http://schemas.microsoft.com/office/drawing/2014/main" id="{8B1498B4-E397-47AA-BFF9-EA774D9D5BE2}"/>
              </a:ext>
            </a:extLst>
          </p:cNvPr>
          <p:cNvCxnSpPr>
            <a:cxnSpLocks/>
          </p:cNvCxnSpPr>
          <p:nvPr/>
        </p:nvCxnSpPr>
        <p:spPr>
          <a:xfrm>
            <a:off x="3176977" y="2643102"/>
            <a:ext cx="1156898" cy="8023"/>
          </a:xfrm>
          <a:prstGeom prst="line">
            <a:avLst/>
          </a:prstGeom>
          <a:noFill/>
          <a:ln w="38100" cap="flat" cmpd="sng" algn="ctr">
            <a:solidFill>
              <a:srgbClr val="7030A0"/>
            </a:solidFill>
            <a:prstDash val="solid"/>
            <a:miter lim="800000"/>
          </a:ln>
          <a:effectLst/>
        </p:spPr>
      </p:cxnSp>
      <p:sp>
        <p:nvSpPr>
          <p:cNvPr id="137" name="Rectangle: Rounded Corners 14">
            <a:extLst>
              <a:ext uri="{FF2B5EF4-FFF2-40B4-BE49-F238E27FC236}">
                <a16:creationId xmlns:a16="http://schemas.microsoft.com/office/drawing/2014/main" id="{E27CA4B6-E252-4074-9662-95A0467412EA}"/>
              </a:ext>
            </a:extLst>
          </p:cNvPr>
          <p:cNvSpPr/>
          <p:nvPr/>
        </p:nvSpPr>
        <p:spPr>
          <a:xfrm>
            <a:off x="527050" y="3575981"/>
            <a:ext cx="1543050" cy="485761"/>
          </a:xfrm>
          <a:prstGeom prst="round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effectLst/>
                <a:uLnTx/>
                <a:uFillTx/>
                <a:latin typeface="Century Gothic" panose="020F0302020204030204"/>
                <a:ea typeface="+mn-ea"/>
                <a:cs typeface="+mn-cs"/>
              </a:rPr>
              <a:t>el</a:t>
            </a:r>
            <a:r>
              <a:rPr kumimoji="0" lang="en-GB" sz="2000" b="0" i="0" u="none" strike="noStrike" kern="0" cap="none" spc="0" normalizeH="0" baseline="0" noProof="0">
                <a:ln>
                  <a:noFill/>
                </a:ln>
                <a:effectLst/>
                <a:uLnTx/>
                <a:uFillTx/>
                <a:latin typeface="Century Gothic" panose="020F0302020204030204"/>
                <a:ea typeface="+mn-ea"/>
                <a:cs typeface="+mn-cs"/>
              </a:rPr>
              <a:t> jardín</a:t>
            </a:r>
            <a:endParaRPr kumimoji="0" lang="en-GB" sz="2000" b="0" i="0" u="none" strike="noStrike" kern="0" cap="none" spc="0" normalizeH="0" baseline="0" noProof="0" dirty="0">
              <a:ln>
                <a:noFill/>
              </a:ln>
              <a:effectLst/>
              <a:uLnTx/>
              <a:uFillTx/>
              <a:latin typeface="Century Gothic" panose="020F0302020204030204"/>
              <a:ea typeface="+mn-ea"/>
              <a:cs typeface="+mn-cs"/>
            </a:endParaRPr>
          </a:p>
        </p:txBody>
      </p:sp>
      <p:cxnSp>
        <p:nvCxnSpPr>
          <p:cNvPr id="138" name="Straight Connector 137">
            <a:extLst>
              <a:ext uri="{FF2B5EF4-FFF2-40B4-BE49-F238E27FC236}">
                <a16:creationId xmlns:a16="http://schemas.microsoft.com/office/drawing/2014/main" id="{76416620-1DDE-4C10-95D7-9802F6A46487}"/>
              </a:ext>
            </a:extLst>
          </p:cNvPr>
          <p:cNvCxnSpPr>
            <a:cxnSpLocks/>
          </p:cNvCxnSpPr>
          <p:nvPr/>
        </p:nvCxnSpPr>
        <p:spPr>
          <a:xfrm>
            <a:off x="7968433" y="2633393"/>
            <a:ext cx="818093" cy="1371"/>
          </a:xfrm>
          <a:prstGeom prst="line">
            <a:avLst/>
          </a:prstGeom>
          <a:noFill/>
          <a:ln w="38100" cap="flat" cmpd="sng" algn="ctr">
            <a:solidFill>
              <a:srgbClr val="7030A0"/>
            </a:solidFill>
            <a:prstDash val="solid"/>
            <a:miter lim="800000"/>
          </a:ln>
          <a:effectLst/>
        </p:spPr>
      </p:cxnSp>
      <p:sp>
        <p:nvSpPr>
          <p:cNvPr id="139" name="Rectangle: Rounded Corners 14">
            <a:extLst>
              <a:ext uri="{FF2B5EF4-FFF2-40B4-BE49-F238E27FC236}">
                <a16:creationId xmlns:a16="http://schemas.microsoft.com/office/drawing/2014/main" id="{86786056-5C0E-41F9-845B-5C0DDE82649E}"/>
              </a:ext>
            </a:extLst>
          </p:cNvPr>
          <p:cNvSpPr/>
          <p:nvPr/>
        </p:nvSpPr>
        <p:spPr>
          <a:xfrm>
            <a:off x="504825" y="2213080"/>
            <a:ext cx="1587499" cy="485761"/>
          </a:xfrm>
          <a:prstGeom prst="round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effectLst/>
                <a:uLnTx/>
                <a:uFillTx/>
                <a:latin typeface="Century Gothic" panose="020F0302020204030204"/>
                <a:ea typeface="+mn-ea"/>
                <a:cs typeface="+mn-cs"/>
              </a:rPr>
              <a:t>una</a:t>
            </a:r>
            <a:r>
              <a:rPr kumimoji="0" lang="en-GB" sz="2000" b="0" i="0" u="none" strike="noStrike" kern="0" cap="none" spc="0" normalizeH="0" baseline="0" noProof="0">
                <a:ln>
                  <a:noFill/>
                </a:ln>
                <a:effectLst/>
                <a:uLnTx/>
                <a:uFillTx/>
                <a:latin typeface="Century Gothic" panose="020F0302020204030204"/>
                <a:ea typeface="+mn-ea"/>
                <a:cs typeface="+mn-cs"/>
              </a:rPr>
              <a:t> revista</a:t>
            </a:r>
            <a:endParaRPr kumimoji="0" lang="en-GB" sz="2000" b="0" i="0" u="none" strike="noStrike" kern="0" cap="none" spc="0" normalizeH="0" baseline="0" noProof="0" dirty="0">
              <a:ln>
                <a:noFill/>
              </a:ln>
              <a:effectLst/>
              <a:uLnTx/>
              <a:uFillTx/>
              <a:latin typeface="Century Gothic" panose="020F0302020204030204"/>
              <a:ea typeface="+mn-ea"/>
              <a:cs typeface="+mn-cs"/>
            </a:endParaRPr>
          </a:p>
        </p:txBody>
      </p:sp>
      <p:cxnSp>
        <p:nvCxnSpPr>
          <p:cNvPr id="140" name="Straight Connector 139">
            <a:extLst>
              <a:ext uri="{FF2B5EF4-FFF2-40B4-BE49-F238E27FC236}">
                <a16:creationId xmlns:a16="http://schemas.microsoft.com/office/drawing/2014/main" id="{517B0801-26CD-49E2-BADA-3E5EB00F1A61}"/>
              </a:ext>
            </a:extLst>
          </p:cNvPr>
          <p:cNvCxnSpPr>
            <a:cxnSpLocks/>
          </p:cNvCxnSpPr>
          <p:nvPr/>
        </p:nvCxnSpPr>
        <p:spPr>
          <a:xfrm>
            <a:off x="5736482" y="2950596"/>
            <a:ext cx="2365447" cy="3666"/>
          </a:xfrm>
          <a:prstGeom prst="line">
            <a:avLst/>
          </a:prstGeom>
          <a:noFill/>
          <a:ln w="38100" cap="flat" cmpd="sng" algn="ctr">
            <a:solidFill>
              <a:srgbClr val="7030A0"/>
            </a:solidFill>
            <a:prstDash val="solid"/>
            <a:miter lim="800000"/>
          </a:ln>
          <a:effectLst/>
        </p:spPr>
      </p:cxnSp>
      <p:sp>
        <p:nvSpPr>
          <p:cNvPr id="141" name="Rectangle: Rounded Corners 14">
            <a:extLst>
              <a:ext uri="{FF2B5EF4-FFF2-40B4-BE49-F238E27FC236}">
                <a16:creationId xmlns:a16="http://schemas.microsoft.com/office/drawing/2014/main" id="{1596DF86-1DAD-4433-892E-06DD28892091}"/>
              </a:ext>
            </a:extLst>
          </p:cNvPr>
          <p:cNvSpPr/>
          <p:nvPr/>
        </p:nvSpPr>
        <p:spPr>
          <a:xfrm>
            <a:off x="527049" y="4204631"/>
            <a:ext cx="1543050" cy="485761"/>
          </a:xfrm>
          <a:prstGeom prst="round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latin typeface="Century Gothic" panose="020F0302020204030204"/>
                <a:ea typeface="+mn-ea"/>
                <a:cs typeface="+mn-cs"/>
              </a:rPr>
              <a:t>llamar</a:t>
            </a:r>
            <a:endParaRPr kumimoji="0" lang="en-GB" sz="2000" b="0" i="0" u="none" strike="noStrike" kern="0" cap="none" spc="0" normalizeH="0" baseline="0" noProof="0" dirty="0">
              <a:ln>
                <a:noFill/>
              </a:ln>
              <a:effectLst/>
              <a:uLnTx/>
              <a:uFillTx/>
              <a:latin typeface="Century Gothic" panose="020F0302020204030204"/>
              <a:ea typeface="+mn-ea"/>
              <a:cs typeface="+mn-cs"/>
            </a:endParaRPr>
          </a:p>
        </p:txBody>
      </p:sp>
      <p:sp>
        <p:nvSpPr>
          <p:cNvPr id="142" name="Rectangle: Rounded Corners 14">
            <a:extLst>
              <a:ext uri="{FF2B5EF4-FFF2-40B4-BE49-F238E27FC236}">
                <a16:creationId xmlns:a16="http://schemas.microsoft.com/office/drawing/2014/main" id="{4614546F-DBC1-405E-9ACA-7094250DACBC}"/>
              </a:ext>
            </a:extLst>
          </p:cNvPr>
          <p:cNvSpPr/>
          <p:nvPr/>
        </p:nvSpPr>
        <p:spPr>
          <a:xfrm>
            <a:off x="10001402" y="4500787"/>
            <a:ext cx="1738649" cy="465008"/>
          </a:xfrm>
          <a:prstGeom prst="round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latin typeface="Century Gothic" panose="020F0302020204030204"/>
                <a:ea typeface="+mn-ea"/>
                <a:cs typeface="+mn-cs"/>
              </a:rPr>
              <a:t>cama</a:t>
            </a:r>
            <a:endParaRPr kumimoji="0" lang="en-GB" sz="2000" b="0" i="0" u="none" strike="noStrike" kern="0" cap="none" spc="0" normalizeH="0" baseline="0" noProof="0" dirty="0">
              <a:ln>
                <a:noFill/>
              </a:ln>
              <a:effectLst/>
              <a:uLnTx/>
              <a:uFillTx/>
              <a:latin typeface="Century Gothic" panose="020F0302020204030204"/>
              <a:ea typeface="+mn-ea"/>
              <a:cs typeface="+mn-cs"/>
            </a:endParaRPr>
          </a:p>
        </p:txBody>
      </p:sp>
      <p:cxnSp>
        <p:nvCxnSpPr>
          <p:cNvPr id="143" name="Straight Connector 142">
            <a:extLst>
              <a:ext uri="{FF2B5EF4-FFF2-40B4-BE49-F238E27FC236}">
                <a16:creationId xmlns:a16="http://schemas.microsoft.com/office/drawing/2014/main" id="{B07B002D-58FC-42E4-9E3D-9C75B5D4C85C}"/>
              </a:ext>
            </a:extLst>
          </p:cNvPr>
          <p:cNvCxnSpPr>
            <a:cxnSpLocks/>
          </p:cNvCxnSpPr>
          <p:nvPr/>
        </p:nvCxnSpPr>
        <p:spPr>
          <a:xfrm>
            <a:off x="7298582" y="4182982"/>
            <a:ext cx="778618" cy="1712"/>
          </a:xfrm>
          <a:prstGeom prst="line">
            <a:avLst/>
          </a:prstGeom>
          <a:noFill/>
          <a:ln w="38100" cap="flat" cmpd="sng" algn="ctr">
            <a:solidFill>
              <a:srgbClr val="7030A0"/>
            </a:solidFill>
            <a:prstDash val="solid"/>
            <a:miter lim="800000"/>
          </a:ln>
          <a:effectLst/>
        </p:spPr>
      </p:cxnSp>
      <p:sp>
        <p:nvSpPr>
          <p:cNvPr id="144" name="Rectangle: Rounded Corners 14">
            <a:extLst>
              <a:ext uri="{FF2B5EF4-FFF2-40B4-BE49-F238E27FC236}">
                <a16:creationId xmlns:a16="http://schemas.microsoft.com/office/drawing/2014/main" id="{81831704-579A-4C5E-9D5F-3B67C0AF7C9C}"/>
              </a:ext>
            </a:extLst>
          </p:cNvPr>
          <p:cNvSpPr/>
          <p:nvPr/>
        </p:nvSpPr>
        <p:spPr>
          <a:xfrm>
            <a:off x="10001403" y="3218722"/>
            <a:ext cx="1738649" cy="465008"/>
          </a:xfrm>
          <a:prstGeom prst="round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latin typeface="Century Gothic" panose="020F0302020204030204"/>
                <a:ea typeface="+mn-ea"/>
                <a:cs typeface="+mn-cs"/>
              </a:rPr>
              <a:t>suci</a:t>
            </a:r>
            <a:r>
              <a:rPr kumimoji="0" lang="en-GB" sz="2000" b="1" i="0" u="none" strike="noStrike" kern="0" cap="none" spc="0" normalizeH="0" baseline="0" noProof="0">
                <a:ln>
                  <a:noFill/>
                </a:ln>
                <a:effectLst/>
                <a:uLnTx/>
                <a:uFillTx/>
                <a:latin typeface="Century Gothic" panose="020F0302020204030204"/>
                <a:ea typeface="+mn-ea"/>
                <a:cs typeface="+mn-cs"/>
              </a:rPr>
              <a:t>a</a:t>
            </a:r>
            <a:endParaRPr kumimoji="0" lang="en-GB" sz="2000" b="1" i="0" u="none" strike="noStrike" kern="0" cap="none" spc="0" normalizeH="0" baseline="0" noProof="0" dirty="0">
              <a:ln>
                <a:noFill/>
              </a:ln>
              <a:effectLst/>
              <a:uLnTx/>
              <a:uFillTx/>
              <a:latin typeface="Century Gothic" panose="020F0302020204030204"/>
              <a:ea typeface="+mn-ea"/>
              <a:cs typeface="+mn-cs"/>
            </a:endParaRPr>
          </a:p>
        </p:txBody>
      </p:sp>
      <p:cxnSp>
        <p:nvCxnSpPr>
          <p:cNvPr id="145" name="Straight Connector 144">
            <a:extLst>
              <a:ext uri="{FF2B5EF4-FFF2-40B4-BE49-F238E27FC236}">
                <a16:creationId xmlns:a16="http://schemas.microsoft.com/office/drawing/2014/main" id="{F2C0C197-2084-4097-A222-BF13956E8A89}"/>
              </a:ext>
            </a:extLst>
          </p:cNvPr>
          <p:cNvCxnSpPr>
            <a:cxnSpLocks/>
          </p:cNvCxnSpPr>
          <p:nvPr/>
        </p:nvCxnSpPr>
        <p:spPr>
          <a:xfrm flipV="1">
            <a:off x="8107538" y="3978596"/>
            <a:ext cx="678988" cy="145540"/>
          </a:xfrm>
          <a:prstGeom prst="line">
            <a:avLst/>
          </a:prstGeom>
          <a:noFill/>
          <a:ln w="38100" cap="flat" cmpd="sng" algn="ctr">
            <a:solidFill>
              <a:srgbClr val="4472C4">
                <a:lumMod val="50000"/>
              </a:srgbClr>
            </a:solidFill>
            <a:prstDash val="solid"/>
            <a:miter lim="800000"/>
          </a:ln>
          <a:effectLst/>
        </p:spPr>
      </p:cxnSp>
      <p:sp>
        <p:nvSpPr>
          <p:cNvPr id="146" name="TextBox 145">
            <a:extLst>
              <a:ext uri="{FF2B5EF4-FFF2-40B4-BE49-F238E27FC236}">
                <a16:creationId xmlns:a16="http://schemas.microsoft.com/office/drawing/2014/main" id="{78F05645-2D5D-4320-B405-E47B6D5D2766}"/>
              </a:ext>
            </a:extLst>
          </p:cNvPr>
          <p:cNvSpPr txBox="1"/>
          <p:nvPr/>
        </p:nvSpPr>
        <p:spPr>
          <a:xfrm>
            <a:off x="8691263" y="3813883"/>
            <a:ext cx="1135127"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effectLst/>
                <a:uLnTx/>
                <a:uFillTx/>
              </a:rPr>
              <a:t>porque</a:t>
            </a:r>
            <a:endParaRPr kumimoji="0" lang="en-GB" sz="2000" b="1" i="0" u="none" strike="noStrike" kern="0" cap="none" spc="0" normalizeH="0" baseline="0" noProof="0" dirty="0">
              <a:ln>
                <a:noFill/>
              </a:ln>
              <a:effectLst/>
              <a:uLnTx/>
              <a:uFillTx/>
            </a:endParaRPr>
          </a:p>
        </p:txBody>
      </p:sp>
      <p:cxnSp>
        <p:nvCxnSpPr>
          <p:cNvPr id="147" name="Straight Connector 146">
            <a:extLst>
              <a:ext uri="{FF2B5EF4-FFF2-40B4-BE49-F238E27FC236}">
                <a16:creationId xmlns:a16="http://schemas.microsoft.com/office/drawing/2014/main" id="{F096FF14-B1C9-4377-9918-21A2E5652394}"/>
              </a:ext>
            </a:extLst>
          </p:cNvPr>
          <p:cNvCxnSpPr>
            <a:cxnSpLocks/>
          </p:cNvCxnSpPr>
          <p:nvPr/>
        </p:nvCxnSpPr>
        <p:spPr>
          <a:xfrm>
            <a:off x="7262371" y="3860180"/>
            <a:ext cx="845167" cy="6970"/>
          </a:xfrm>
          <a:prstGeom prst="line">
            <a:avLst/>
          </a:prstGeom>
          <a:noFill/>
          <a:ln w="38100" cap="flat" cmpd="sng" algn="ctr">
            <a:solidFill>
              <a:srgbClr val="7030A0"/>
            </a:solidFill>
            <a:prstDash val="solid"/>
            <a:miter lim="800000"/>
          </a:ln>
          <a:effectLst/>
        </p:spPr>
      </p:cxnSp>
      <p:cxnSp>
        <p:nvCxnSpPr>
          <p:cNvPr id="148" name="Straight Connector 147">
            <a:extLst>
              <a:ext uri="{FF2B5EF4-FFF2-40B4-BE49-F238E27FC236}">
                <a16:creationId xmlns:a16="http://schemas.microsoft.com/office/drawing/2014/main" id="{4130777D-D587-455E-9FFB-72790AD1679E}"/>
              </a:ext>
            </a:extLst>
          </p:cNvPr>
          <p:cNvCxnSpPr>
            <a:cxnSpLocks/>
          </p:cNvCxnSpPr>
          <p:nvPr/>
        </p:nvCxnSpPr>
        <p:spPr>
          <a:xfrm>
            <a:off x="4296673" y="4475422"/>
            <a:ext cx="1283494" cy="4951"/>
          </a:xfrm>
          <a:prstGeom prst="line">
            <a:avLst/>
          </a:prstGeom>
          <a:noFill/>
          <a:ln w="38100" cap="flat" cmpd="sng" algn="ctr">
            <a:solidFill>
              <a:srgbClr val="7030A0"/>
            </a:solidFill>
            <a:prstDash val="solid"/>
            <a:miter lim="800000"/>
          </a:ln>
          <a:effectLst/>
        </p:spPr>
      </p:cxnSp>
      <p:sp>
        <p:nvSpPr>
          <p:cNvPr id="149" name="Rectangle: Rounded Corners 14">
            <a:extLst>
              <a:ext uri="{FF2B5EF4-FFF2-40B4-BE49-F238E27FC236}">
                <a16:creationId xmlns:a16="http://schemas.microsoft.com/office/drawing/2014/main" id="{78604373-3CCE-4A6C-9431-59A2042EC534}"/>
              </a:ext>
            </a:extLst>
          </p:cNvPr>
          <p:cNvSpPr/>
          <p:nvPr/>
        </p:nvSpPr>
        <p:spPr>
          <a:xfrm>
            <a:off x="8135380" y="1147847"/>
            <a:ext cx="1690721" cy="465008"/>
          </a:xfrm>
          <a:prstGeom prst="round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latin typeface="Century Gothic" panose="020F0302020204030204"/>
                <a:ea typeface="+mn-ea"/>
                <a:cs typeface="+mn-cs"/>
              </a:rPr>
              <a:t>pantalones</a:t>
            </a:r>
            <a:endParaRPr kumimoji="0" lang="en-GB" sz="2000" b="0" i="0" u="none" strike="noStrike" kern="0" cap="none" spc="0" normalizeH="0" baseline="0" noProof="0" dirty="0">
              <a:ln>
                <a:noFill/>
              </a:ln>
              <a:effectLst/>
              <a:uLnTx/>
              <a:uFillTx/>
              <a:latin typeface="Century Gothic" panose="020F0302020204030204"/>
              <a:ea typeface="+mn-ea"/>
              <a:cs typeface="+mn-cs"/>
            </a:endParaRPr>
          </a:p>
        </p:txBody>
      </p:sp>
      <p:cxnSp>
        <p:nvCxnSpPr>
          <p:cNvPr id="150" name="Straight Connector 149">
            <a:extLst>
              <a:ext uri="{FF2B5EF4-FFF2-40B4-BE49-F238E27FC236}">
                <a16:creationId xmlns:a16="http://schemas.microsoft.com/office/drawing/2014/main" id="{004B12C7-97C5-40EA-AC04-DFE3469F75D5}"/>
              </a:ext>
            </a:extLst>
          </p:cNvPr>
          <p:cNvCxnSpPr>
            <a:cxnSpLocks/>
          </p:cNvCxnSpPr>
          <p:nvPr/>
        </p:nvCxnSpPr>
        <p:spPr>
          <a:xfrm>
            <a:off x="5736482" y="4464180"/>
            <a:ext cx="778618" cy="1712"/>
          </a:xfrm>
          <a:prstGeom prst="line">
            <a:avLst/>
          </a:prstGeom>
          <a:noFill/>
          <a:ln w="38100" cap="flat" cmpd="sng" algn="ctr">
            <a:solidFill>
              <a:srgbClr val="7030A0"/>
            </a:solidFill>
            <a:prstDash val="solid"/>
            <a:miter lim="800000"/>
          </a:ln>
          <a:effectLst/>
        </p:spPr>
      </p:cxnSp>
      <p:sp>
        <p:nvSpPr>
          <p:cNvPr id="151" name="Rectangle: Rounded Corners 14">
            <a:extLst>
              <a:ext uri="{FF2B5EF4-FFF2-40B4-BE49-F238E27FC236}">
                <a16:creationId xmlns:a16="http://schemas.microsoft.com/office/drawing/2014/main" id="{88528059-A24A-452B-8571-C4F49CCD17BE}"/>
              </a:ext>
            </a:extLst>
          </p:cNvPr>
          <p:cNvSpPr/>
          <p:nvPr/>
        </p:nvSpPr>
        <p:spPr>
          <a:xfrm>
            <a:off x="6269213" y="5868233"/>
            <a:ext cx="1543050" cy="465008"/>
          </a:xfrm>
          <a:prstGeom prst="round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latin typeface="Century Gothic" panose="020F0302020204030204"/>
                <a:ea typeface="+mn-ea"/>
                <a:cs typeface="+mn-cs"/>
              </a:rPr>
              <a:t>detrás</a:t>
            </a:r>
            <a:endParaRPr kumimoji="0" lang="en-GB" sz="2000" b="0" i="0" u="none" strike="noStrike" kern="0" cap="none" spc="0" normalizeH="0" baseline="0" noProof="0" dirty="0">
              <a:ln>
                <a:noFill/>
              </a:ln>
              <a:effectLst/>
              <a:uLnTx/>
              <a:uFillTx/>
              <a:latin typeface="Century Gothic" panose="020F0302020204030204"/>
              <a:ea typeface="+mn-ea"/>
              <a:cs typeface="+mn-cs"/>
            </a:endParaRPr>
          </a:p>
        </p:txBody>
      </p:sp>
      <p:cxnSp>
        <p:nvCxnSpPr>
          <p:cNvPr id="152" name="Straight Connector 151">
            <a:extLst>
              <a:ext uri="{FF2B5EF4-FFF2-40B4-BE49-F238E27FC236}">
                <a16:creationId xmlns:a16="http://schemas.microsoft.com/office/drawing/2014/main" id="{D563F8D1-AE02-4D13-88CB-80880125E4A0}"/>
              </a:ext>
            </a:extLst>
          </p:cNvPr>
          <p:cNvCxnSpPr>
            <a:cxnSpLocks/>
          </p:cNvCxnSpPr>
          <p:nvPr/>
        </p:nvCxnSpPr>
        <p:spPr>
          <a:xfrm flipV="1">
            <a:off x="8680450" y="4464180"/>
            <a:ext cx="964177" cy="2031"/>
          </a:xfrm>
          <a:prstGeom prst="line">
            <a:avLst/>
          </a:prstGeom>
          <a:noFill/>
          <a:ln w="38100" cap="flat" cmpd="sng" algn="ctr">
            <a:solidFill>
              <a:srgbClr val="7030A0"/>
            </a:solidFill>
            <a:prstDash val="solid"/>
            <a:miter lim="800000"/>
          </a:ln>
          <a:effectLst/>
        </p:spPr>
      </p:cxnSp>
      <p:sp>
        <p:nvSpPr>
          <p:cNvPr id="153" name="Rectangle: Rounded Corners 14">
            <a:extLst>
              <a:ext uri="{FF2B5EF4-FFF2-40B4-BE49-F238E27FC236}">
                <a16:creationId xmlns:a16="http://schemas.microsoft.com/office/drawing/2014/main" id="{B28A051B-8873-48BF-9AB6-2B8F1F3C7878}"/>
              </a:ext>
            </a:extLst>
          </p:cNvPr>
          <p:cNvSpPr/>
          <p:nvPr/>
        </p:nvSpPr>
        <p:spPr>
          <a:xfrm>
            <a:off x="504825" y="1602432"/>
            <a:ext cx="1587499" cy="485761"/>
          </a:xfrm>
          <a:prstGeom prst="round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latin typeface="Century Gothic" panose="020F0302020204030204"/>
                <a:ea typeface="+mn-ea"/>
                <a:cs typeface="+mn-cs"/>
              </a:rPr>
              <a:t>cosa</a:t>
            </a:r>
            <a:r>
              <a:rPr kumimoji="0" lang="en-GB" sz="2000" b="1" i="0" u="none" strike="noStrike" kern="0" cap="none" spc="0" normalizeH="0" baseline="0" noProof="0">
                <a:ln>
                  <a:noFill/>
                </a:ln>
                <a:effectLst/>
                <a:uLnTx/>
                <a:uFillTx/>
                <a:latin typeface="Century Gothic" panose="020F0302020204030204"/>
                <a:ea typeface="+mn-ea"/>
                <a:cs typeface="+mn-cs"/>
              </a:rPr>
              <a:t>s</a:t>
            </a:r>
            <a:endParaRPr kumimoji="0" lang="en-GB" sz="2000" b="1" i="0" u="none" strike="noStrike" kern="0" cap="none" spc="0" normalizeH="0" baseline="0" noProof="0" dirty="0">
              <a:ln>
                <a:noFill/>
              </a:ln>
              <a:effectLst/>
              <a:uLnTx/>
              <a:uFillTx/>
              <a:latin typeface="Century Gothic" panose="020F0302020204030204"/>
              <a:ea typeface="+mn-ea"/>
              <a:cs typeface="+mn-cs"/>
            </a:endParaRPr>
          </a:p>
        </p:txBody>
      </p:sp>
      <p:sp>
        <p:nvSpPr>
          <p:cNvPr id="154" name="Rectangle: Rounded Corners 14">
            <a:extLst>
              <a:ext uri="{FF2B5EF4-FFF2-40B4-BE49-F238E27FC236}">
                <a16:creationId xmlns:a16="http://schemas.microsoft.com/office/drawing/2014/main" id="{7F98BDC1-E10C-4EC1-8A75-039B1199E0F1}"/>
              </a:ext>
            </a:extLst>
          </p:cNvPr>
          <p:cNvSpPr/>
          <p:nvPr/>
        </p:nvSpPr>
        <p:spPr>
          <a:xfrm>
            <a:off x="10001404" y="3877199"/>
            <a:ext cx="1738649" cy="465008"/>
          </a:xfrm>
          <a:prstGeom prst="round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latin typeface="Century Gothic" panose="020F0302020204030204"/>
                <a:ea typeface="+mn-ea"/>
                <a:cs typeface="+mn-cs"/>
              </a:rPr>
              <a:t>apoyar</a:t>
            </a:r>
            <a:endParaRPr kumimoji="0" lang="en-GB" sz="2000" b="0" i="0" u="none" strike="noStrike" kern="0" cap="none" spc="0" normalizeH="0" baseline="0" noProof="0" dirty="0">
              <a:ln>
                <a:noFill/>
              </a:ln>
              <a:effectLst/>
              <a:uLnTx/>
              <a:uFillTx/>
              <a:latin typeface="Century Gothic" panose="020F0302020204030204"/>
              <a:ea typeface="+mn-ea"/>
              <a:cs typeface="+mn-cs"/>
            </a:endParaRPr>
          </a:p>
        </p:txBody>
      </p:sp>
      <p:cxnSp>
        <p:nvCxnSpPr>
          <p:cNvPr id="155" name="Straight Connector 154">
            <a:extLst>
              <a:ext uri="{FF2B5EF4-FFF2-40B4-BE49-F238E27FC236}">
                <a16:creationId xmlns:a16="http://schemas.microsoft.com/office/drawing/2014/main" id="{CFA823E3-388C-4C99-A81D-F0FE4A2712DC}"/>
              </a:ext>
            </a:extLst>
          </p:cNvPr>
          <p:cNvCxnSpPr>
            <a:cxnSpLocks/>
          </p:cNvCxnSpPr>
          <p:nvPr/>
        </p:nvCxnSpPr>
        <p:spPr>
          <a:xfrm>
            <a:off x="7509226" y="2632043"/>
            <a:ext cx="348899" cy="2721"/>
          </a:xfrm>
          <a:prstGeom prst="line">
            <a:avLst/>
          </a:prstGeom>
          <a:noFill/>
          <a:ln w="38100" cap="flat" cmpd="sng" algn="ctr">
            <a:solidFill>
              <a:srgbClr val="7030A0"/>
            </a:solidFill>
            <a:prstDash val="solid"/>
            <a:miter lim="800000"/>
          </a:ln>
          <a:effectLst/>
        </p:spPr>
      </p:cxnSp>
      <p:sp>
        <p:nvSpPr>
          <p:cNvPr id="156" name="Rectangle: Rounded Corners 14">
            <a:extLst>
              <a:ext uri="{FF2B5EF4-FFF2-40B4-BE49-F238E27FC236}">
                <a16:creationId xmlns:a16="http://schemas.microsoft.com/office/drawing/2014/main" id="{C4B60628-EDDE-4944-8F46-7C52EAAFCE36}"/>
              </a:ext>
            </a:extLst>
          </p:cNvPr>
          <p:cNvSpPr/>
          <p:nvPr/>
        </p:nvSpPr>
        <p:spPr>
          <a:xfrm>
            <a:off x="527050" y="2883438"/>
            <a:ext cx="1590674" cy="485761"/>
          </a:xfrm>
          <a:prstGeom prst="round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latin typeface="Century Gothic" panose="020F0302020204030204"/>
                <a:ea typeface="+mn-ea"/>
                <a:cs typeface="+mn-cs"/>
              </a:rPr>
              <a:t>abr</a:t>
            </a:r>
            <a:r>
              <a:rPr kumimoji="0" lang="en-GB" sz="2000" b="1" i="0" u="none" strike="noStrike" kern="0" cap="none" spc="0" normalizeH="0" baseline="0" noProof="0" dirty="0" err="1">
                <a:ln>
                  <a:noFill/>
                </a:ln>
                <a:effectLst/>
                <a:uLnTx/>
                <a:uFillTx/>
                <a:latin typeface="Century Gothic" panose="020F0302020204030204"/>
                <a:ea typeface="+mn-ea"/>
                <a:cs typeface="+mn-cs"/>
              </a:rPr>
              <a:t>í</a:t>
            </a:r>
            <a:endParaRPr kumimoji="0" lang="en-GB" sz="2000" b="1" i="0" u="none" strike="noStrike" kern="0" cap="none" spc="0" normalizeH="0" baseline="0" noProof="0" dirty="0">
              <a:ln>
                <a:noFill/>
              </a:ln>
              <a:effectLst/>
              <a:uLnTx/>
              <a:uFillTx/>
              <a:latin typeface="Century Gothic" panose="020F0302020204030204"/>
              <a:ea typeface="+mn-ea"/>
              <a:cs typeface="+mn-cs"/>
            </a:endParaRPr>
          </a:p>
        </p:txBody>
      </p:sp>
      <p:cxnSp>
        <p:nvCxnSpPr>
          <p:cNvPr id="157" name="Straight Connector 156">
            <a:extLst>
              <a:ext uri="{FF2B5EF4-FFF2-40B4-BE49-F238E27FC236}">
                <a16:creationId xmlns:a16="http://schemas.microsoft.com/office/drawing/2014/main" id="{6F2C7B17-F060-4587-AB95-0D2C3C335EEE}"/>
              </a:ext>
            </a:extLst>
          </p:cNvPr>
          <p:cNvCxnSpPr>
            <a:cxnSpLocks/>
          </p:cNvCxnSpPr>
          <p:nvPr/>
        </p:nvCxnSpPr>
        <p:spPr>
          <a:xfrm flipV="1">
            <a:off x="4278488" y="2950596"/>
            <a:ext cx="952324" cy="4209"/>
          </a:xfrm>
          <a:prstGeom prst="line">
            <a:avLst/>
          </a:prstGeom>
          <a:noFill/>
          <a:ln w="38100" cap="flat" cmpd="sng" algn="ctr">
            <a:solidFill>
              <a:srgbClr val="7030A0"/>
            </a:solidFill>
            <a:prstDash val="solid"/>
            <a:miter lim="800000"/>
          </a:ln>
          <a:effectLst/>
        </p:spPr>
      </p:cxnSp>
      <p:sp>
        <p:nvSpPr>
          <p:cNvPr id="158" name="Rectangle: Rounded Corners 14">
            <a:extLst>
              <a:ext uri="{FF2B5EF4-FFF2-40B4-BE49-F238E27FC236}">
                <a16:creationId xmlns:a16="http://schemas.microsoft.com/office/drawing/2014/main" id="{80F23A91-7DB1-407A-832D-15A82D912590}"/>
              </a:ext>
            </a:extLst>
          </p:cNvPr>
          <p:cNvSpPr/>
          <p:nvPr/>
        </p:nvSpPr>
        <p:spPr>
          <a:xfrm>
            <a:off x="4533899" y="5834900"/>
            <a:ext cx="1543051" cy="485761"/>
          </a:xfrm>
          <a:prstGeom prst="round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latin typeface="Century Gothic" panose="020F0302020204030204"/>
                <a:ea typeface="+mn-ea"/>
                <a:cs typeface="+mn-cs"/>
              </a:rPr>
              <a:t>antes</a:t>
            </a:r>
            <a:endParaRPr kumimoji="0" lang="en-GB" sz="2000" b="0" i="0" u="none" strike="noStrike" kern="0" cap="none" spc="0" normalizeH="0" baseline="0" noProof="0" dirty="0">
              <a:ln>
                <a:noFill/>
              </a:ln>
              <a:effectLst/>
              <a:uLnTx/>
              <a:uFillTx/>
              <a:latin typeface="Century Gothic" panose="020F0302020204030204"/>
              <a:ea typeface="+mn-ea"/>
              <a:cs typeface="+mn-cs"/>
            </a:endParaRPr>
          </a:p>
        </p:txBody>
      </p:sp>
      <p:cxnSp>
        <p:nvCxnSpPr>
          <p:cNvPr id="159" name="Straight Connector 158">
            <a:extLst>
              <a:ext uri="{FF2B5EF4-FFF2-40B4-BE49-F238E27FC236}">
                <a16:creationId xmlns:a16="http://schemas.microsoft.com/office/drawing/2014/main" id="{50FF1349-9C2C-4A8F-903E-7D136CED4D7E}"/>
              </a:ext>
            </a:extLst>
          </p:cNvPr>
          <p:cNvCxnSpPr>
            <a:cxnSpLocks/>
          </p:cNvCxnSpPr>
          <p:nvPr/>
        </p:nvCxnSpPr>
        <p:spPr>
          <a:xfrm flipV="1">
            <a:off x="5258857" y="2643102"/>
            <a:ext cx="894293" cy="4816"/>
          </a:xfrm>
          <a:prstGeom prst="line">
            <a:avLst/>
          </a:prstGeom>
          <a:noFill/>
          <a:ln w="38100" cap="flat" cmpd="sng" algn="ctr">
            <a:solidFill>
              <a:srgbClr val="7030A0"/>
            </a:solidFill>
            <a:prstDash val="solid"/>
            <a:miter lim="800000"/>
          </a:ln>
          <a:effectLst/>
        </p:spPr>
      </p:cxnSp>
      <p:sp>
        <p:nvSpPr>
          <p:cNvPr id="160" name="Rectangle: Rounded Corners 14">
            <a:extLst>
              <a:ext uri="{FF2B5EF4-FFF2-40B4-BE49-F238E27FC236}">
                <a16:creationId xmlns:a16="http://schemas.microsoft.com/office/drawing/2014/main" id="{A22D93A0-7B6A-40B2-8209-B29696C63B49}"/>
              </a:ext>
            </a:extLst>
          </p:cNvPr>
          <p:cNvSpPr/>
          <p:nvPr/>
        </p:nvSpPr>
        <p:spPr>
          <a:xfrm>
            <a:off x="10001406" y="1876159"/>
            <a:ext cx="1738649" cy="465008"/>
          </a:xfrm>
          <a:prstGeom prst="round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effectLst/>
                <a:uLnTx/>
                <a:uFillTx/>
                <a:latin typeface="Century Gothic" panose="020F0302020204030204"/>
                <a:ea typeface="+mn-ea"/>
                <a:cs typeface="+mn-cs"/>
              </a:rPr>
              <a:t>una</a:t>
            </a:r>
            <a:r>
              <a:rPr kumimoji="0" lang="en-GB" sz="2000" b="0" i="0" u="none" strike="noStrike" kern="0" cap="none" spc="0" normalizeH="0" baseline="0" noProof="0">
                <a:ln>
                  <a:noFill/>
                </a:ln>
                <a:effectLst/>
                <a:uLnTx/>
                <a:uFillTx/>
                <a:latin typeface="Century Gothic" panose="020F0302020204030204"/>
                <a:ea typeface="+mn-ea"/>
                <a:cs typeface="+mn-cs"/>
              </a:rPr>
              <a:t> botella</a:t>
            </a:r>
            <a:endParaRPr kumimoji="0" lang="en-GB" sz="2000" b="0" i="0" u="none" strike="noStrike" kern="0" cap="none" spc="0" normalizeH="0" baseline="0" noProof="0" dirty="0">
              <a:ln>
                <a:noFill/>
              </a:ln>
              <a:effectLst/>
              <a:uLnTx/>
              <a:uFillTx/>
              <a:latin typeface="Century Gothic" panose="020F0302020204030204"/>
              <a:ea typeface="+mn-ea"/>
              <a:cs typeface="+mn-cs"/>
            </a:endParaRPr>
          </a:p>
        </p:txBody>
      </p:sp>
      <p:cxnSp>
        <p:nvCxnSpPr>
          <p:cNvPr id="161" name="Straight Connector 160">
            <a:extLst>
              <a:ext uri="{FF2B5EF4-FFF2-40B4-BE49-F238E27FC236}">
                <a16:creationId xmlns:a16="http://schemas.microsoft.com/office/drawing/2014/main" id="{EDC3AED9-E683-4008-A27B-E572E8AC2BAE}"/>
              </a:ext>
            </a:extLst>
          </p:cNvPr>
          <p:cNvCxnSpPr>
            <a:cxnSpLocks/>
          </p:cNvCxnSpPr>
          <p:nvPr/>
        </p:nvCxnSpPr>
        <p:spPr>
          <a:xfrm flipV="1">
            <a:off x="7330174" y="5074621"/>
            <a:ext cx="674352" cy="2032"/>
          </a:xfrm>
          <a:prstGeom prst="line">
            <a:avLst/>
          </a:prstGeom>
          <a:noFill/>
          <a:ln w="38100" cap="flat" cmpd="sng" algn="ctr">
            <a:solidFill>
              <a:srgbClr val="7030A0"/>
            </a:solidFill>
            <a:prstDash val="solid"/>
            <a:miter lim="800000"/>
          </a:ln>
          <a:effectLst/>
        </p:spPr>
      </p:cxnSp>
      <p:sp>
        <p:nvSpPr>
          <p:cNvPr id="162" name="Rectangle: Rounded Corners 14">
            <a:extLst>
              <a:ext uri="{FF2B5EF4-FFF2-40B4-BE49-F238E27FC236}">
                <a16:creationId xmlns:a16="http://schemas.microsoft.com/office/drawing/2014/main" id="{12DB0AA0-DBF8-4B99-86CA-5B89711409C9}"/>
              </a:ext>
            </a:extLst>
          </p:cNvPr>
          <p:cNvSpPr/>
          <p:nvPr/>
        </p:nvSpPr>
        <p:spPr>
          <a:xfrm>
            <a:off x="527049" y="4840986"/>
            <a:ext cx="1543051" cy="485761"/>
          </a:xfrm>
          <a:prstGeom prst="round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latin typeface="Century Gothic" panose="020F0302020204030204"/>
                <a:ea typeface="+mn-ea"/>
                <a:cs typeface="+mn-cs"/>
              </a:rPr>
              <a:t>vestido</a:t>
            </a:r>
            <a:endParaRPr kumimoji="0" lang="en-GB" sz="2000" b="0" i="0" u="none" strike="noStrike" kern="0" cap="none" spc="0" normalizeH="0" baseline="0" noProof="0" dirty="0">
              <a:ln>
                <a:noFill/>
              </a:ln>
              <a:effectLst/>
              <a:uLnTx/>
              <a:uFillTx/>
              <a:latin typeface="Century Gothic" panose="020F0302020204030204"/>
              <a:ea typeface="+mn-ea"/>
              <a:cs typeface="+mn-cs"/>
            </a:endParaRPr>
          </a:p>
        </p:txBody>
      </p:sp>
      <p:cxnSp>
        <p:nvCxnSpPr>
          <p:cNvPr id="163" name="Straight Connector 162">
            <a:extLst>
              <a:ext uri="{FF2B5EF4-FFF2-40B4-BE49-F238E27FC236}">
                <a16:creationId xmlns:a16="http://schemas.microsoft.com/office/drawing/2014/main" id="{0C69A4A1-9882-4187-A3B5-6BDACDE9ED62}"/>
              </a:ext>
            </a:extLst>
          </p:cNvPr>
          <p:cNvCxnSpPr>
            <a:cxnSpLocks/>
          </p:cNvCxnSpPr>
          <p:nvPr/>
        </p:nvCxnSpPr>
        <p:spPr>
          <a:xfrm>
            <a:off x="2762250" y="2961082"/>
            <a:ext cx="1382570" cy="0"/>
          </a:xfrm>
          <a:prstGeom prst="line">
            <a:avLst/>
          </a:prstGeom>
          <a:noFill/>
          <a:ln w="38100" cap="flat" cmpd="sng" algn="ctr">
            <a:solidFill>
              <a:srgbClr val="7030A0"/>
            </a:solidFill>
            <a:prstDash val="solid"/>
            <a:miter lim="800000"/>
          </a:ln>
          <a:effectLst/>
        </p:spPr>
      </p:cxnSp>
      <p:sp>
        <p:nvSpPr>
          <p:cNvPr id="164" name="Rectangle: Rounded Corners 14">
            <a:extLst>
              <a:ext uri="{FF2B5EF4-FFF2-40B4-BE49-F238E27FC236}">
                <a16:creationId xmlns:a16="http://schemas.microsoft.com/office/drawing/2014/main" id="{D7D31011-7DA2-42D5-AA09-33B148B82E3D}"/>
              </a:ext>
            </a:extLst>
          </p:cNvPr>
          <p:cNvSpPr/>
          <p:nvPr/>
        </p:nvSpPr>
        <p:spPr>
          <a:xfrm>
            <a:off x="2762249" y="5842448"/>
            <a:ext cx="1543051" cy="485761"/>
          </a:xfrm>
          <a:prstGeom prst="round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latin typeface="Century Gothic" panose="020F0302020204030204"/>
                <a:ea typeface="+mn-ea"/>
                <a:cs typeface="+mn-cs"/>
              </a:rPr>
              <a:t>nuev</a:t>
            </a:r>
            <a:r>
              <a:rPr kumimoji="0" lang="en-GB" sz="2000" b="1" i="0" u="none" strike="noStrike" kern="0" cap="none" spc="0" normalizeH="0" baseline="0" noProof="0">
                <a:ln>
                  <a:noFill/>
                </a:ln>
                <a:effectLst/>
                <a:uLnTx/>
                <a:uFillTx/>
                <a:latin typeface="Century Gothic" panose="020F0302020204030204"/>
                <a:ea typeface="+mn-ea"/>
                <a:cs typeface="+mn-cs"/>
              </a:rPr>
              <a:t>a</a:t>
            </a:r>
            <a:endParaRPr kumimoji="0" lang="en-GB" sz="2000" b="1" i="0" u="none" strike="noStrike" kern="0" cap="none" spc="0" normalizeH="0" baseline="0" noProof="0" dirty="0">
              <a:ln>
                <a:noFill/>
              </a:ln>
              <a:effectLst/>
              <a:uLnTx/>
              <a:uFillTx/>
              <a:latin typeface="Century Gothic" panose="020F0302020204030204"/>
              <a:ea typeface="+mn-ea"/>
              <a:cs typeface="+mn-cs"/>
            </a:endParaRPr>
          </a:p>
        </p:txBody>
      </p:sp>
      <p:sp>
        <p:nvSpPr>
          <p:cNvPr id="165" name="Rectangle: Rounded Corners 14">
            <a:extLst>
              <a:ext uri="{FF2B5EF4-FFF2-40B4-BE49-F238E27FC236}">
                <a16:creationId xmlns:a16="http://schemas.microsoft.com/office/drawing/2014/main" id="{17CEDD14-3C06-4168-B1BC-DC02197306CD}"/>
              </a:ext>
            </a:extLst>
          </p:cNvPr>
          <p:cNvSpPr/>
          <p:nvPr/>
        </p:nvSpPr>
        <p:spPr>
          <a:xfrm>
            <a:off x="9985173" y="5112917"/>
            <a:ext cx="1754878" cy="465008"/>
          </a:xfrm>
          <a:prstGeom prst="round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latin typeface="Century Gothic" panose="020F0302020204030204"/>
                <a:ea typeface="+mn-ea"/>
                <a:cs typeface="+mn-cs"/>
              </a:rPr>
              <a:t>mesa</a:t>
            </a:r>
            <a:r>
              <a:rPr kumimoji="0" lang="en-GB" sz="2000" b="1" i="0" u="none" strike="noStrike" kern="0" cap="none" spc="0" normalizeH="0" baseline="0" noProof="0">
                <a:ln>
                  <a:noFill/>
                </a:ln>
                <a:effectLst/>
                <a:uLnTx/>
                <a:uFillTx/>
                <a:latin typeface="Century Gothic" panose="020F0302020204030204"/>
                <a:ea typeface="+mn-ea"/>
                <a:cs typeface="+mn-cs"/>
              </a:rPr>
              <a:t>s</a:t>
            </a:r>
            <a:endParaRPr kumimoji="0" lang="en-GB" sz="2000" b="1" i="0" u="none" strike="noStrike" kern="0" cap="none" spc="0" normalizeH="0" baseline="0" noProof="0" dirty="0">
              <a:ln>
                <a:noFill/>
              </a:ln>
              <a:effectLst/>
              <a:uLnTx/>
              <a:uFillTx/>
              <a:latin typeface="Century Gothic" panose="020F0302020204030204"/>
              <a:ea typeface="+mn-ea"/>
              <a:cs typeface="+mn-cs"/>
            </a:endParaRPr>
          </a:p>
        </p:txBody>
      </p:sp>
      <p:cxnSp>
        <p:nvCxnSpPr>
          <p:cNvPr id="166" name="Straight Connector 165">
            <a:extLst>
              <a:ext uri="{FF2B5EF4-FFF2-40B4-BE49-F238E27FC236}">
                <a16:creationId xmlns:a16="http://schemas.microsoft.com/office/drawing/2014/main" id="{0039EA46-F573-4EB4-8ABB-13F99AEF4FC6}"/>
              </a:ext>
            </a:extLst>
          </p:cNvPr>
          <p:cNvCxnSpPr>
            <a:cxnSpLocks/>
          </p:cNvCxnSpPr>
          <p:nvPr/>
        </p:nvCxnSpPr>
        <p:spPr>
          <a:xfrm>
            <a:off x="8101929" y="4776998"/>
            <a:ext cx="1156898" cy="8023"/>
          </a:xfrm>
          <a:prstGeom prst="line">
            <a:avLst/>
          </a:prstGeom>
          <a:noFill/>
          <a:ln w="38100" cap="flat" cmpd="sng" algn="ctr">
            <a:solidFill>
              <a:srgbClr val="7030A0"/>
            </a:solidFill>
            <a:prstDash val="solid"/>
            <a:miter lim="800000"/>
          </a:ln>
          <a:effectLst/>
        </p:spPr>
      </p:cxnSp>
      <p:cxnSp>
        <p:nvCxnSpPr>
          <p:cNvPr id="167" name="Straight Connector 166">
            <a:extLst>
              <a:ext uri="{FF2B5EF4-FFF2-40B4-BE49-F238E27FC236}">
                <a16:creationId xmlns:a16="http://schemas.microsoft.com/office/drawing/2014/main" id="{12A51C84-301B-417A-BA3B-D4F231506949}"/>
              </a:ext>
            </a:extLst>
          </p:cNvPr>
          <p:cNvCxnSpPr>
            <a:cxnSpLocks/>
          </p:cNvCxnSpPr>
          <p:nvPr/>
        </p:nvCxnSpPr>
        <p:spPr>
          <a:xfrm>
            <a:off x="7330174" y="4459230"/>
            <a:ext cx="482089" cy="4950"/>
          </a:xfrm>
          <a:prstGeom prst="line">
            <a:avLst/>
          </a:prstGeom>
          <a:noFill/>
          <a:ln w="38100" cap="flat" cmpd="sng" algn="ctr">
            <a:solidFill>
              <a:srgbClr val="7030A0"/>
            </a:solidFill>
            <a:prstDash val="solid"/>
            <a:miter lim="800000"/>
          </a:ln>
          <a:effectLst/>
        </p:spPr>
      </p:cxnSp>
      <p:sp>
        <p:nvSpPr>
          <p:cNvPr id="168" name="Rectangle: Rounded Corners 14">
            <a:extLst>
              <a:ext uri="{FF2B5EF4-FFF2-40B4-BE49-F238E27FC236}">
                <a16:creationId xmlns:a16="http://schemas.microsoft.com/office/drawing/2014/main" id="{A2805453-1A2C-4F0D-B8D1-915292B0159B}"/>
              </a:ext>
            </a:extLst>
          </p:cNvPr>
          <p:cNvSpPr/>
          <p:nvPr/>
        </p:nvSpPr>
        <p:spPr>
          <a:xfrm>
            <a:off x="4173994" y="1132435"/>
            <a:ext cx="1991021" cy="473022"/>
          </a:xfrm>
          <a:prstGeom prst="round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latin typeface="Century Gothic" panose="020F0302020204030204"/>
                <a:ea typeface="+mn-ea"/>
                <a:cs typeface="+mn-cs"/>
              </a:rPr>
              <a:t>(las) monedas</a:t>
            </a:r>
            <a:endParaRPr kumimoji="0" lang="en-GB" sz="2000" b="0" i="0" u="none" strike="noStrike" kern="0" cap="none" spc="0" normalizeH="0" baseline="0" noProof="0" dirty="0">
              <a:ln>
                <a:noFill/>
              </a:ln>
              <a:effectLst/>
              <a:uLnTx/>
              <a:uFillTx/>
              <a:latin typeface="Century Gothic" panose="020F0302020204030204"/>
              <a:ea typeface="+mn-ea"/>
              <a:cs typeface="+mn-cs"/>
            </a:endParaRPr>
          </a:p>
        </p:txBody>
      </p:sp>
      <p:sp>
        <p:nvSpPr>
          <p:cNvPr id="169" name="TextBox 168">
            <a:extLst>
              <a:ext uri="{FF2B5EF4-FFF2-40B4-BE49-F238E27FC236}">
                <a16:creationId xmlns:a16="http://schemas.microsoft.com/office/drawing/2014/main" id="{186ED448-B5F5-47F9-B24A-CFF630C3EDB6}"/>
              </a:ext>
            </a:extLst>
          </p:cNvPr>
          <p:cNvSpPr txBox="1"/>
          <p:nvPr/>
        </p:nvSpPr>
        <p:spPr>
          <a:xfrm>
            <a:off x="8203502" y="2865226"/>
            <a:ext cx="525202"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effectLst/>
                <a:uLnTx/>
                <a:uFillTx/>
              </a:rPr>
              <a:t>a</a:t>
            </a:r>
            <a:endParaRPr kumimoji="0" lang="en-GB" sz="2000" b="1" i="0" u="none" strike="noStrike" kern="0" cap="none" spc="0" normalizeH="0" baseline="0" noProof="0" dirty="0">
              <a:ln>
                <a:noFill/>
              </a:ln>
              <a:effectLst/>
              <a:uLnTx/>
              <a:uFillTx/>
            </a:endParaRPr>
          </a:p>
        </p:txBody>
      </p:sp>
      <p:cxnSp>
        <p:nvCxnSpPr>
          <p:cNvPr id="170" name="Straight Connector 169">
            <a:extLst>
              <a:ext uri="{FF2B5EF4-FFF2-40B4-BE49-F238E27FC236}">
                <a16:creationId xmlns:a16="http://schemas.microsoft.com/office/drawing/2014/main" id="{C44EFBE0-2FF7-4A0C-9FFA-0404ED38D25C}"/>
              </a:ext>
            </a:extLst>
          </p:cNvPr>
          <p:cNvCxnSpPr>
            <a:cxnSpLocks/>
          </p:cNvCxnSpPr>
          <p:nvPr/>
        </p:nvCxnSpPr>
        <p:spPr>
          <a:xfrm flipV="1">
            <a:off x="8184431" y="2793804"/>
            <a:ext cx="495947" cy="112437"/>
          </a:xfrm>
          <a:prstGeom prst="line">
            <a:avLst/>
          </a:prstGeom>
          <a:noFill/>
          <a:ln w="38100" cap="flat" cmpd="sng" algn="ctr">
            <a:solidFill>
              <a:srgbClr val="4472C4">
                <a:lumMod val="50000"/>
              </a:srgbClr>
            </a:solidFill>
            <a:prstDash val="solid"/>
            <a:miter lim="800000"/>
          </a:ln>
          <a:effectLst/>
        </p:spPr>
      </p:cxnSp>
      <p:sp>
        <p:nvSpPr>
          <p:cNvPr id="171" name="Rectangle: Rounded Corners 14">
            <a:extLst>
              <a:ext uri="{FF2B5EF4-FFF2-40B4-BE49-F238E27FC236}">
                <a16:creationId xmlns:a16="http://schemas.microsoft.com/office/drawing/2014/main" id="{3906E0E2-59A4-4114-919B-FC0C4AFCA851}"/>
              </a:ext>
            </a:extLst>
          </p:cNvPr>
          <p:cNvSpPr/>
          <p:nvPr/>
        </p:nvSpPr>
        <p:spPr>
          <a:xfrm>
            <a:off x="10001405" y="2561300"/>
            <a:ext cx="1738649" cy="465008"/>
          </a:xfrm>
          <a:prstGeom prst="round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latin typeface="Century Gothic" panose="020F0302020204030204"/>
                <a:ea typeface="+mn-ea"/>
                <a:cs typeface="+mn-cs"/>
              </a:rPr>
              <a:t>concierto</a:t>
            </a:r>
            <a:endParaRPr kumimoji="0" lang="en-GB" sz="2000" b="0" i="0" u="none" strike="noStrike" kern="0" cap="none" spc="0" normalizeH="0" baseline="0" noProof="0" dirty="0">
              <a:ln>
                <a:noFill/>
              </a:ln>
              <a:effectLst/>
              <a:uLnTx/>
              <a:uFillTx/>
              <a:latin typeface="Century Gothic" panose="020F0302020204030204"/>
              <a:ea typeface="+mn-ea"/>
              <a:cs typeface="+mn-cs"/>
            </a:endParaRPr>
          </a:p>
        </p:txBody>
      </p:sp>
      <p:cxnSp>
        <p:nvCxnSpPr>
          <p:cNvPr id="172" name="Straight Connector 171">
            <a:extLst>
              <a:ext uri="{FF2B5EF4-FFF2-40B4-BE49-F238E27FC236}">
                <a16:creationId xmlns:a16="http://schemas.microsoft.com/office/drawing/2014/main" id="{79CCA4A6-91FA-4870-9170-BCC175A47512}"/>
              </a:ext>
            </a:extLst>
          </p:cNvPr>
          <p:cNvCxnSpPr>
            <a:cxnSpLocks/>
          </p:cNvCxnSpPr>
          <p:nvPr/>
        </p:nvCxnSpPr>
        <p:spPr>
          <a:xfrm flipV="1">
            <a:off x="6558649" y="5695552"/>
            <a:ext cx="964177" cy="2031"/>
          </a:xfrm>
          <a:prstGeom prst="line">
            <a:avLst/>
          </a:prstGeom>
          <a:noFill/>
          <a:ln w="38100" cap="flat" cmpd="sng" algn="ctr">
            <a:solidFill>
              <a:srgbClr val="7030A0"/>
            </a:solidFill>
            <a:prstDash val="solid"/>
            <a:miter lim="800000"/>
          </a:ln>
          <a:effectLst/>
        </p:spPr>
      </p:cxnSp>
      <p:cxnSp>
        <p:nvCxnSpPr>
          <p:cNvPr id="173" name="Straight Connector 172">
            <a:extLst>
              <a:ext uri="{FF2B5EF4-FFF2-40B4-BE49-F238E27FC236}">
                <a16:creationId xmlns:a16="http://schemas.microsoft.com/office/drawing/2014/main" id="{00A960A4-1180-4502-87AD-074C8F70E209}"/>
              </a:ext>
            </a:extLst>
          </p:cNvPr>
          <p:cNvCxnSpPr>
            <a:cxnSpLocks/>
          </p:cNvCxnSpPr>
          <p:nvPr/>
        </p:nvCxnSpPr>
        <p:spPr>
          <a:xfrm flipV="1">
            <a:off x="5305424" y="5210715"/>
            <a:ext cx="208883" cy="125806"/>
          </a:xfrm>
          <a:prstGeom prst="line">
            <a:avLst/>
          </a:prstGeom>
          <a:noFill/>
          <a:ln w="38100" cap="flat" cmpd="sng" algn="ctr">
            <a:solidFill>
              <a:srgbClr val="4472C4">
                <a:lumMod val="50000"/>
              </a:srgbClr>
            </a:solidFill>
            <a:prstDash val="solid"/>
            <a:miter lim="800000"/>
          </a:ln>
          <a:effectLst/>
        </p:spPr>
      </p:cxnSp>
      <p:sp>
        <p:nvSpPr>
          <p:cNvPr id="174" name="TextBox 173">
            <a:extLst>
              <a:ext uri="{FF2B5EF4-FFF2-40B4-BE49-F238E27FC236}">
                <a16:creationId xmlns:a16="http://schemas.microsoft.com/office/drawing/2014/main" id="{B4F1B7BD-861D-4078-838A-1F3710395832}"/>
              </a:ext>
            </a:extLst>
          </p:cNvPr>
          <p:cNvSpPr txBox="1"/>
          <p:nvPr/>
        </p:nvSpPr>
        <p:spPr>
          <a:xfrm>
            <a:off x="5305424" y="5197806"/>
            <a:ext cx="525202"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lo</a:t>
            </a:r>
          </a:p>
        </p:txBody>
      </p:sp>
    </p:spTree>
    <p:extLst>
      <p:ext uri="{BB962C8B-B14F-4D97-AF65-F5344CB8AC3E}">
        <p14:creationId xmlns:p14="http://schemas.microsoft.com/office/powerpoint/2010/main" val="306253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6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5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4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6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7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4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5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4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4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4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4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14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68"/>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49"/>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50"/>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5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167"/>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42"/>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152"/>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5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166"/>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65"/>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161"/>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62"/>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173"/>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74"/>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171"/>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132" grpId="0" animBg="1"/>
      <p:bldP spid="135" grpId="0" animBg="1"/>
      <p:bldP spid="137" grpId="0" animBg="1"/>
      <p:bldP spid="139" grpId="0" animBg="1"/>
      <p:bldP spid="141" grpId="0" animBg="1"/>
      <p:bldP spid="142" grpId="0" animBg="1"/>
      <p:bldP spid="144" grpId="0" animBg="1"/>
      <p:bldP spid="146" grpId="0"/>
      <p:bldP spid="149" grpId="0" animBg="1"/>
      <p:bldP spid="151" grpId="0" animBg="1"/>
      <p:bldP spid="153" grpId="0" animBg="1"/>
      <p:bldP spid="154" grpId="0" animBg="1"/>
      <p:bldP spid="156" grpId="0" animBg="1"/>
      <p:bldP spid="158" grpId="0" animBg="1"/>
      <p:bldP spid="160" grpId="0" animBg="1"/>
      <p:bldP spid="162" grpId="0" animBg="1"/>
      <p:bldP spid="164" grpId="0" animBg="1"/>
      <p:bldP spid="165" grpId="0" animBg="1"/>
      <p:bldP spid="168" grpId="0" animBg="1"/>
      <p:bldP spid="169" grpId="0"/>
      <p:bldP spid="171" grpId="0" animBg="1"/>
      <p:bldP spid="17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220781" y="3747562"/>
            <a:ext cx="9517349" cy="492764"/>
          </a:xfrm>
          <a:prstGeom prst="rect">
            <a:avLst/>
          </a:prstGeom>
        </p:spPr>
        <p:txBody>
          <a:bodyPr wrap="none">
            <a:spAutoFit/>
          </a:bodyPr>
          <a:lstStyle/>
          <a:p>
            <a:pPr lvl="0">
              <a:lnSpc>
                <a:spcPct val="120000"/>
              </a:lnSpc>
            </a:pPr>
            <a:r>
              <a:rPr kumimoji="0" lang="en-US" sz="2400" b="0" i="0" u="none" strike="noStrike" kern="1200" cap="none" spc="0" normalizeH="0" baseline="0" noProof="0">
                <a:ln>
                  <a:noFill/>
                </a:ln>
                <a:effectLst/>
                <a:uLnTx/>
                <a:uFillTx/>
                <a:latin typeface="Century Gothic"/>
                <a:ea typeface="+mn-ea"/>
                <a:cs typeface="+mn-cs"/>
              </a:rPr>
              <a:t>To say ‘</a:t>
            </a:r>
            <a:r>
              <a:rPr kumimoji="0" lang="en-US" sz="2400" b="1" i="0" u="none" strike="noStrike" kern="1200" cap="none" spc="0" normalizeH="0" baseline="0" noProof="0">
                <a:ln>
                  <a:noFill/>
                </a:ln>
                <a:effectLst/>
                <a:uLnTx/>
                <a:uFillTx/>
                <a:latin typeface="Century Gothic"/>
                <a:ea typeface="+mn-ea"/>
                <a:cs typeface="+mn-cs"/>
              </a:rPr>
              <a:t>your</a:t>
            </a:r>
            <a:r>
              <a:rPr kumimoji="0" lang="en-US" sz="2400" b="0" i="0" u="none" strike="noStrike" kern="1200" cap="none" spc="0" normalizeH="0" baseline="0" noProof="0">
                <a:ln>
                  <a:noFill/>
                </a:ln>
                <a:effectLst/>
                <a:uLnTx/>
                <a:uFillTx/>
                <a:latin typeface="Century Gothic"/>
                <a:ea typeface="+mn-ea"/>
                <a:cs typeface="+mn-cs"/>
              </a:rPr>
              <a:t>’ before a </a:t>
            </a:r>
            <a:r>
              <a:rPr lang="en-US" sz="2400"/>
              <a:t>singular or uncountable noun, </a:t>
            </a:r>
            <a:r>
              <a:rPr kumimoji="0" lang="en-US" sz="2400" b="0" i="0" u="none" strike="noStrike" kern="1200" cap="none" spc="0" normalizeH="0" baseline="0" noProof="0">
                <a:ln>
                  <a:noFill/>
                </a:ln>
                <a:effectLst/>
                <a:uLnTx/>
                <a:uFillTx/>
                <a:latin typeface="Century Gothic"/>
                <a:ea typeface="+mn-ea"/>
                <a:cs typeface="+mn-cs"/>
              </a:rPr>
              <a:t>use _____.</a:t>
            </a:r>
          </a:p>
        </p:txBody>
      </p:sp>
      <p:sp>
        <p:nvSpPr>
          <p:cNvPr id="2" name="Title 1"/>
          <p:cNvSpPr>
            <a:spLocks noGrp="1"/>
          </p:cNvSpPr>
          <p:nvPr>
            <p:ph type="title"/>
          </p:nvPr>
        </p:nvSpPr>
        <p:spPr>
          <a:xfrm>
            <a:off x="0" y="109780"/>
            <a:ext cx="6400800" cy="811307"/>
          </a:xfrm>
        </p:spPr>
        <p:txBody>
          <a:bodyPr>
            <a:normAutofit/>
          </a:bodyPr>
          <a:lstStyle/>
          <a:p>
            <a:r>
              <a:rPr lang="en-GB" sz="2400" b="1" dirty="0">
                <a:solidFill>
                  <a:schemeClr val="bg1"/>
                </a:solidFill>
              </a:rPr>
              <a:t>Talking about belongings</a:t>
            </a:r>
            <a:br>
              <a:rPr lang="en-GB" sz="2400" b="1" dirty="0">
                <a:solidFill>
                  <a:schemeClr val="bg1"/>
                </a:solidFill>
              </a:rPr>
            </a:br>
            <a:r>
              <a:rPr lang="en-GB" sz="2200" dirty="0">
                <a:solidFill>
                  <a:schemeClr val="bg1"/>
                </a:solidFill>
              </a:rPr>
              <a:t>Possessive adjectives [revisited]</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179999" y="1296000"/>
            <a:ext cx="11286287" cy="492764"/>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a:ea typeface="+mn-ea"/>
                <a:cs typeface="+mn-cs"/>
              </a:rPr>
              <a:t>Remember, to say ‘</a:t>
            </a:r>
            <a:r>
              <a:rPr kumimoji="0" lang="en-US" sz="2400" b="1" i="0" u="none" strike="noStrike" kern="1200" cap="none" spc="0" normalizeH="0" baseline="0" noProof="0" dirty="0">
                <a:ln>
                  <a:noFill/>
                </a:ln>
                <a:effectLst/>
                <a:uLnTx/>
                <a:uFillTx/>
                <a:latin typeface="Century Gothic"/>
                <a:ea typeface="+mn-ea"/>
                <a:cs typeface="+mn-cs"/>
              </a:rPr>
              <a:t>my</a:t>
            </a:r>
            <a:r>
              <a:rPr kumimoji="0" lang="en-US" sz="2400" b="0" i="0" u="none" strike="noStrike" kern="1200" cap="none" spc="0" normalizeH="0" baseline="0" noProof="0" dirty="0">
                <a:ln>
                  <a:noFill/>
                </a:ln>
                <a:effectLst/>
                <a:uLnTx/>
                <a:uFillTx/>
                <a:latin typeface="Century Gothic"/>
                <a:ea typeface="+mn-ea"/>
                <a:cs typeface="+mn-cs"/>
              </a:rPr>
              <a:t>’ before a singular or </a:t>
            </a:r>
            <a:r>
              <a:rPr kumimoji="0" lang="en-US" sz="2400" b="0" i="0" u="none" strike="noStrike" kern="1200" cap="none" spc="0" normalizeH="0" baseline="0" noProof="0">
                <a:ln>
                  <a:noFill/>
                </a:ln>
                <a:effectLst/>
                <a:uLnTx/>
                <a:uFillTx/>
                <a:latin typeface="Century Gothic"/>
                <a:ea typeface="+mn-ea"/>
                <a:cs typeface="+mn-cs"/>
              </a:rPr>
              <a:t>uncountable noun, use ______.</a:t>
            </a:r>
            <a:endParaRPr kumimoji="0" lang="en-US" sz="2400" b="0" i="0" u="none" strike="noStrike" kern="1200" cap="none" spc="0" normalizeH="0" baseline="0" noProof="0" dirty="0">
              <a:ln>
                <a:noFill/>
              </a:ln>
              <a:effectLst/>
              <a:uLnTx/>
              <a:uFillTx/>
              <a:latin typeface="Century Gothic"/>
              <a:ea typeface="+mn-ea"/>
              <a:cs typeface="+mn-cs"/>
            </a:endParaRPr>
          </a:p>
        </p:txBody>
      </p:sp>
      <p:sp>
        <p:nvSpPr>
          <p:cNvPr id="3" name="TextBox 2"/>
          <p:cNvSpPr txBox="1"/>
          <p:nvPr/>
        </p:nvSpPr>
        <p:spPr>
          <a:xfrm>
            <a:off x="10365427" y="1296000"/>
            <a:ext cx="7754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a:ea typeface="+mn-ea"/>
                <a:cs typeface="+mn-cs"/>
              </a:rPr>
              <a:t>mi</a:t>
            </a:r>
          </a:p>
        </p:txBody>
      </p:sp>
      <p:sp>
        <p:nvSpPr>
          <p:cNvPr id="12" name="TextBox 11"/>
          <p:cNvSpPr txBox="1"/>
          <p:nvPr/>
        </p:nvSpPr>
        <p:spPr>
          <a:xfrm>
            <a:off x="8833443" y="3763111"/>
            <a:ext cx="786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E6000"/>
                </a:solidFill>
                <a:effectLst/>
                <a:uLnTx/>
                <a:uFillTx/>
                <a:latin typeface="Century Gothic"/>
                <a:ea typeface="+mn-ea"/>
                <a:cs typeface="+mn-cs"/>
              </a:rPr>
              <a:t>tu</a:t>
            </a:r>
            <a:endParaRPr kumimoji="0" lang="en-US" sz="2400" b="1" i="0" u="none" strike="noStrike" kern="1200" cap="none" spc="0" normalizeH="0" baseline="0" noProof="0" dirty="0">
              <a:ln>
                <a:noFill/>
              </a:ln>
              <a:solidFill>
                <a:srgbClr val="EE6000"/>
              </a:solidFill>
              <a:effectLst/>
              <a:uLnTx/>
              <a:uFillTx/>
              <a:latin typeface="Century Gothic"/>
              <a:ea typeface="+mn-ea"/>
              <a:cs typeface="+mn-cs"/>
            </a:endParaRPr>
          </a:p>
        </p:txBody>
      </p:sp>
      <p:sp>
        <p:nvSpPr>
          <p:cNvPr id="9" name="TextBox 8"/>
          <p:cNvSpPr txBox="1"/>
          <p:nvPr/>
        </p:nvSpPr>
        <p:spPr>
          <a:xfrm>
            <a:off x="5269940" y="4307687"/>
            <a:ext cx="4468190" cy="461665"/>
          </a:xfrm>
          <a:prstGeom prst="rect">
            <a:avLst/>
          </a:prstGeom>
          <a:noFill/>
        </p:spPr>
        <p:txBody>
          <a:bodyPr wrap="square" rtlCol="0">
            <a:spAutoFit/>
          </a:bodyPr>
          <a:lstStyle/>
          <a:p>
            <a:pPr lvl="0">
              <a:defRPr/>
            </a:pPr>
            <a:r>
              <a:rPr lang="en-US" sz="2400" dirty="0"/>
              <a:t>Tu </a:t>
            </a:r>
            <a:r>
              <a:rPr lang="en-US" sz="2400" dirty="0" err="1"/>
              <a:t>botella</a:t>
            </a:r>
            <a:r>
              <a:rPr lang="en-US" sz="2400" dirty="0"/>
              <a:t> </a:t>
            </a:r>
            <a:r>
              <a:rPr lang="en-US" sz="2400" dirty="0" err="1"/>
              <a:t>está</a:t>
            </a:r>
            <a:r>
              <a:rPr lang="en-US" sz="2400" dirty="0"/>
              <a:t> </a:t>
            </a:r>
            <a:r>
              <a:rPr lang="en-US" sz="2400" dirty="0" err="1"/>
              <a:t>en</a:t>
            </a:r>
            <a:r>
              <a:rPr lang="en-US" sz="2400" dirty="0"/>
              <a:t> la mesa.</a:t>
            </a:r>
            <a:endParaRPr lang="en-GB" sz="2400" dirty="0"/>
          </a:p>
        </p:txBody>
      </p:sp>
      <p:sp>
        <p:nvSpPr>
          <p:cNvPr id="19" name="Rounded Rectangular Callout 18"/>
          <p:cNvSpPr/>
          <p:nvPr/>
        </p:nvSpPr>
        <p:spPr>
          <a:xfrm>
            <a:off x="8833443" y="4769352"/>
            <a:ext cx="3216101" cy="1484692"/>
          </a:xfrm>
          <a:prstGeom prst="wedgeRoundRectCallout">
            <a:avLst>
              <a:gd name="adj1" fmla="val -58548"/>
              <a:gd name="adj2" fmla="val -21517"/>
              <a:gd name="adj3" fmla="val 16667"/>
            </a:avLst>
          </a:prstGeom>
          <a:solidFill>
            <a:schemeClr val="accent4">
              <a:lumMod val="20000"/>
              <a:lumOff val="80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a:ea typeface="+mn-ea"/>
                <a:cs typeface="+mn-cs"/>
              </a:rPr>
              <a:t>Remember, you</a:t>
            </a:r>
            <a:r>
              <a:rPr kumimoji="0" lang="en-GB" sz="2000" b="0" i="0" u="none" strike="noStrike" kern="1200" cap="none" spc="0" normalizeH="0" noProof="0" dirty="0">
                <a:ln>
                  <a:noFill/>
                </a:ln>
                <a:solidFill>
                  <a:schemeClr val="tx1"/>
                </a:solidFill>
                <a:effectLst/>
                <a:uLnTx/>
                <a:uFillTx/>
                <a:latin typeface="Century Gothic"/>
                <a:ea typeface="+mn-ea"/>
                <a:cs typeface="+mn-cs"/>
              </a:rPr>
              <a:t> can use ‘mi(s)’ and ‘</a:t>
            </a:r>
            <a:r>
              <a:rPr kumimoji="0" lang="en-GB" sz="2000" b="0" i="0" u="none" strike="noStrike" kern="1200" cap="none" spc="0" normalizeH="0" noProof="0" dirty="0" err="1">
                <a:ln>
                  <a:noFill/>
                </a:ln>
                <a:solidFill>
                  <a:schemeClr val="tx1"/>
                </a:solidFill>
                <a:effectLst/>
                <a:uLnTx/>
                <a:uFillTx/>
                <a:latin typeface="Century Gothic"/>
                <a:ea typeface="+mn-ea"/>
                <a:cs typeface="+mn-cs"/>
              </a:rPr>
              <a:t>tu</a:t>
            </a:r>
            <a:r>
              <a:rPr kumimoji="0" lang="en-GB" sz="2000" b="0" i="0" u="none" strike="noStrike" kern="1200" cap="none" spc="0" normalizeH="0" noProof="0" dirty="0">
                <a:ln>
                  <a:noFill/>
                </a:ln>
                <a:solidFill>
                  <a:schemeClr val="tx1"/>
                </a:solidFill>
                <a:effectLst/>
                <a:uLnTx/>
                <a:uFillTx/>
                <a:latin typeface="Century Gothic"/>
                <a:ea typeface="+mn-ea"/>
                <a:cs typeface="+mn-cs"/>
              </a:rPr>
              <a:t>(s)’ </a:t>
            </a:r>
            <a:r>
              <a:rPr kumimoji="0" lang="en-GB" sz="2000" b="0" i="0" u="none" strike="noStrike" kern="1200" cap="none" spc="0" normalizeH="0" noProof="0">
                <a:ln>
                  <a:noFill/>
                </a:ln>
                <a:solidFill>
                  <a:schemeClr val="tx1"/>
                </a:solidFill>
                <a:effectLst/>
                <a:uLnTx/>
                <a:uFillTx/>
                <a:latin typeface="Century Gothic"/>
                <a:ea typeface="+mn-ea"/>
                <a:cs typeface="+mn-cs"/>
              </a:rPr>
              <a:t>with masculine </a:t>
            </a:r>
            <a:r>
              <a:rPr kumimoji="0" lang="en-GB" sz="2000" b="1" i="1" u="none" strike="noStrike" kern="1200" cap="none" spc="0" normalizeH="0" noProof="0" dirty="0">
                <a:ln>
                  <a:noFill/>
                </a:ln>
                <a:solidFill>
                  <a:schemeClr val="tx1"/>
                </a:solidFill>
                <a:effectLst/>
                <a:uLnTx/>
                <a:uFillTx/>
                <a:latin typeface="Century Gothic"/>
                <a:ea typeface="+mn-ea"/>
                <a:cs typeface="+mn-cs"/>
              </a:rPr>
              <a:t>and</a:t>
            </a:r>
            <a:r>
              <a:rPr kumimoji="0" lang="en-GB" sz="2000" b="0" i="0" u="none" strike="noStrike" kern="1200" cap="none" spc="0" normalizeH="0" noProof="0" dirty="0">
                <a:ln>
                  <a:noFill/>
                </a:ln>
                <a:solidFill>
                  <a:schemeClr val="tx1"/>
                </a:solidFill>
                <a:effectLst/>
                <a:uLnTx/>
                <a:uFillTx/>
                <a:latin typeface="Century Gothic"/>
              </a:rPr>
              <a:t> feminine nouns.</a:t>
            </a:r>
            <a:endParaRPr kumimoji="0" lang="en-GB" sz="2000" u="none" strike="noStrike" kern="1200" cap="none" spc="0" normalizeH="0" baseline="0" noProof="0" dirty="0">
              <a:ln>
                <a:noFill/>
              </a:ln>
              <a:solidFill>
                <a:schemeClr val="tx1"/>
              </a:solidFill>
              <a:effectLst/>
              <a:uLnTx/>
              <a:uFillTx/>
              <a:latin typeface="Century Gothic"/>
            </a:endParaRPr>
          </a:p>
        </p:txBody>
      </p:sp>
      <p:sp>
        <p:nvSpPr>
          <p:cNvPr id="24" name="Rectangle 23"/>
          <p:cNvSpPr/>
          <p:nvPr/>
        </p:nvSpPr>
        <p:spPr>
          <a:xfrm>
            <a:off x="269603" y="4324803"/>
            <a:ext cx="408958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effectLst/>
                <a:uLnTx/>
                <a:uFillTx/>
                <a:latin typeface="Century Gothic"/>
                <a:ea typeface="+mn-ea"/>
                <a:cs typeface="+mn-cs"/>
              </a:rPr>
              <a:t>Your bottle is on the table.</a:t>
            </a:r>
            <a:endParaRPr kumimoji="0" lang="en-GB" sz="2400" b="0" i="1" u="none" strike="noStrike" kern="1200" cap="none" spc="0" normalizeH="0" baseline="0" noProof="0" dirty="0">
              <a:ln>
                <a:noFill/>
              </a:ln>
              <a:effectLst/>
              <a:uLnTx/>
              <a:uFillTx/>
              <a:latin typeface="Century Gothic"/>
              <a:ea typeface="+mn-ea"/>
              <a:cs typeface="+mn-cs"/>
            </a:endParaRPr>
          </a:p>
        </p:txBody>
      </p:sp>
      <p:sp>
        <p:nvSpPr>
          <p:cNvPr id="26" name="TextBox 25"/>
          <p:cNvSpPr txBox="1"/>
          <p:nvPr/>
        </p:nvSpPr>
        <p:spPr>
          <a:xfrm>
            <a:off x="4324837" y="1804228"/>
            <a:ext cx="43726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latin typeface="Century Gothic"/>
                <a:ea typeface="+mn-ea"/>
                <a:cs typeface="+mn-cs"/>
              </a:rPr>
              <a:t>Mi hermana está en casa.</a:t>
            </a:r>
            <a:endParaRPr kumimoji="0" lang="en-US" sz="2400" b="0" i="0" u="none" strike="noStrike" kern="1200" cap="none" spc="0" normalizeH="0" baseline="0" noProof="0" dirty="0">
              <a:ln>
                <a:noFill/>
              </a:ln>
              <a:effectLst/>
              <a:uLnTx/>
              <a:uFillTx/>
              <a:latin typeface="Century Gothic"/>
              <a:ea typeface="+mn-ea"/>
              <a:cs typeface="+mn-cs"/>
            </a:endParaRPr>
          </a:p>
        </p:txBody>
      </p:sp>
      <p:sp>
        <p:nvSpPr>
          <p:cNvPr id="30" name="TextBox 29">
            <a:extLst>
              <a:ext uri="{FF2B5EF4-FFF2-40B4-BE49-F238E27FC236}">
                <a16:creationId xmlns:a16="http://schemas.microsoft.com/office/drawing/2014/main" id="{3CC80B4A-8FB9-5141-8C3B-F7B756E6597D}"/>
              </a:ext>
            </a:extLst>
          </p:cNvPr>
          <p:cNvSpPr txBox="1"/>
          <p:nvPr/>
        </p:nvSpPr>
        <p:spPr>
          <a:xfrm>
            <a:off x="180000" y="2475395"/>
            <a:ext cx="7301456" cy="492764"/>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latin typeface="Century Gothic"/>
                <a:ea typeface="+mn-ea"/>
                <a:cs typeface="+mn-cs"/>
              </a:rPr>
              <a:t>To say </a:t>
            </a:r>
            <a:r>
              <a:rPr kumimoji="0" lang="en-US" sz="2400" b="0" i="0" u="none" strike="noStrike" kern="1200" cap="none" spc="0" normalizeH="0" baseline="0" noProof="0" dirty="0">
                <a:ln>
                  <a:noFill/>
                </a:ln>
                <a:effectLst/>
                <a:uLnTx/>
                <a:uFillTx/>
                <a:latin typeface="Century Gothic"/>
                <a:ea typeface="+mn-ea"/>
                <a:cs typeface="+mn-cs"/>
              </a:rPr>
              <a:t>‘</a:t>
            </a:r>
            <a:r>
              <a:rPr kumimoji="0" lang="en-US" sz="2400" b="1" i="0" u="none" strike="noStrike" kern="1200" cap="none" spc="0" normalizeH="0" baseline="0" noProof="0" dirty="0">
                <a:ln>
                  <a:noFill/>
                </a:ln>
                <a:effectLst/>
                <a:uLnTx/>
                <a:uFillTx/>
                <a:latin typeface="Century Gothic"/>
                <a:ea typeface="+mn-ea"/>
                <a:cs typeface="+mn-cs"/>
              </a:rPr>
              <a:t>my</a:t>
            </a:r>
            <a:r>
              <a:rPr kumimoji="0" lang="en-US" sz="2400" b="0" i="0" u="none" strike="noStrike" kern="1200" cap="none" spc="0" normalizeH="0" baseline="0" noProof="0" dirty="0">
                <a:ln>
                  <a:noFill/>
                </a:ln>
                <a:effectLst/>
                <a:uLnTx/>
                <a:uFillTx/>
                <a:latin typeface="Century Gothic"/>
                <a:ea typeface="+mn-ea"/>
                <a:cs typeface="+mn-cs"/>
              </a:rPr>
              <a:t>’ before </a:t>
            </a:r>
            <a:r>
              <a:rPr kumimoji="0" lang="en-US" sz="2400" b="0" i="0" u="none" strike="noStrike" kern="1200" cap="none" spc="0" normalizeH="0" baseline="0" noProof="0">
                <a:ln>
                  <a:noFill/>
                </a:ln>
                <a:effectLst/>
                <a:uLnTx/>
                <a:uFillTx/>
                <a:latin typeface="Century Gothic"/>
                <a:ea typeface="+mn-ea"/>
                <a:cs typeface="+mn-cs"/>
              </a:rPr>
              <a:t>a </a:t>
            </a:r>
            <a:r>
              <a:rPr kumimoji="0" lang="en-US" sz="2400" u="none" strike="noStrike" kern="1200" cap="none" spc="0" normalizeH="0" baseline="0" noProof="0">
                <a:ln>
                  <a:noFill/>
                </a:ln>
                <a:effectLst/>
                <a:uLnTx/>
                <a:uFillTx/>
                <a:latin typeface="Century Gothic"/>
                <a:ea typeface="+mn-ea"/>
                <a:cs typeface="+mn-cs"/>
              </a:rPr>
              <a:t>plural</a:t>
            </a:r>
            <a:r>
              <a:rPr kumimoji="0" lang="en-US" sz="2400" b="0" i="0" u="none" strike="noStrike" kern="1200" cap="none" spc="0" normalizeH="0" baseline="0" noProof="0">
                <a:ln>
                  <a:noFill/>
                </a:ln>
                <a:effectLst/>
                <a:uLnTx/>
                <a:uFillTx/>
                <a:latin typeface="Century Gothic"/>
                <a:ea typeface="+mn-ea"/>
                <a:cs typeface="+mn-cs"/>
              </a:rPr>
              <a:t> noun, use _____.</a:t>
            </a:r>
            <a:endParaRPr kumimoji="0" lang="en-US" sz="2400" b="0" i="0" u="none" strike="noStrike" kern="1200" cap="none" spc="0" normalizeH="0" baseline="0" noProof="0" dirty="0">
              <a:ln>
                <a:noFill/>
              </a:ln>
              <a:effectLst/>
              <a:uLnTx/>
              <a:uFillTx/>
              <a:latin typeface="Century Gothic"/>
              <a:ea typeface="+mn-ea"/>
              <a:cs typeface="+mn-cs"/>
            </a:endParaRPr>
          </a:p>
        </p:txBody>
      </p:sp>
      <p:sp>
        <p:nvSpPr>
          <p:cNvPr id="31" name="TextBox 30"/>
          <p:cNvSpPr txBox="1"/>
          <p:nvPr/>
        </p:nvSpPr>
        <p:spPr>
          <a:xfrm>
            <a:off x="5823142" y="2492387"/>
            <a:ext cx="7754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E6000"/>
                </a:solidFill>
                <a:effectLst/>
                <a:uLnTx/>
                <a:uFillTx/>
                <a:latin typeface="Century Gothic"/>
                <a:ea typeface="+mn-ea"/>
                <a:cs typeface="+mn-cs"/>
              </a:rPr>
              <a:t>mis</a:t>
            </a:r>
            <a:endParaRPr kumimoji="0" lang="en-US" sz="2400" b="1" i="0" u="none" strike="noStrike" kern="1200" cap="none" spc="0" normalizeH="0" baseline="0" noProof="0" dirty="0">
              <a:ln>
                <a:noFill/>
              </a:ln>
              <a:solidFill>
                <a:srgbClr val="EE6000"/>
              </a:solidFill>
              <a:effectLst/>
              <a:uLnTx/>
              <a:uFillTx/>
              <a:latin typeface="Century Gothic"/>
              <a:ea typeface="+mn-ea"/>
              <a:cs typeface="+mn-cs"/>
            </a:endParaRPr>
          </a:p>
        </p:txBody>
      </p:sp>
      <p:sp>
        <p:nvSpPr>
          <p:cNvPr id="32" name="TextBox 31"/>
          <p:cNvSpPr txBox="1"/>
          <p:nvPr/>
        </p:nvSpPr>
        <p:spPr>
          <a:xfrm>
            <a:off x="220780" y="1815711"/>
            <a:ext cx="35629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effectLst/>
                <a:uLnTx/>
                <a:uFillTx/>
                <a:latin typeface="Century Gothic"/>
                <a:ea typeface="+mn-ea"/>
                <a:cs typeface="+mn-cs"/>
              </a:rPr>
              <a:t>My sister is at home.</a:t>
            </a:r>
            <a:endParaRPr kumimoji="0" lang="en-US" sz="2400" b="0" i="1" u="none" strike="noStrike" kern="1200" cap="none" spc="0" normalizeH="0" baseline="0" noProof="0" dirty="0">
              <a:ln>
                <a:noFill/>
              </a:ln>
              <a:effectLst/>
              <a:uLnTx/>
              <a:uFillTx/>
              <a:latin typeface="Century Gothic"/>
              <a:ea typeface="+mn-ea"/>
              <a:cs typeface="+mn-cs"/>
            </a:endParaRPr>
          </a:p>
        </p:txBody>
      </p:sp>
      <p:cxnSp>
        <p:nvCxnSpPr>
          <p:cNvPr id="33" name="Straight Arrow Connector 32"/>
          <p:cNvCxnSpPr/>
          <p:nvPr/>
        </p:nvCxnSpPr>
        <p:spPr>
          <a:xfrm>
            <a:off x="3448268" y="2060397"/>
            <a:ext cx="691742"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20780" y="2978112"/>
            <a:ext cx="40347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effectLst/>
                <a:uLnTx/>
                <a:uFillTx/>
                <a:latin typeface="Century Gothic"/>
                <a:ea typeface="+mn-ea"/>
                <a:cs typeface="+mn-cs"/>
              </a:rPr>
              <a:t>I left my things at school.</a:t>
            </a:r>
          </a:p>
        </p:txBody>
      </p:sp>
      <p:cxnSp>
        <p:nvCxnSpPr>
          <p:cNvPr id="35" name="Straight Arrow Connector 34"/>
          <p:cNvCxnSpPr/>
          <p:nvPr/>
        </p:nvCxnSpPr>
        <p:spPr>
          <a:xfrm>
            <a:off x="4140010" y="3201419"/>
            <a:ext cx="691742"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109254" y="2957899"/>
            <a:ext cx="51081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a:ea typeface="+mn-ea"/>
                <a:cs typeface="+mn-cs"/>
              </a:rPr>
              <a:t>Dejé</a:t>
            </a:r>
            <a:r>
              <a:rPr kumimoji="0" lang="en-US" sz="2400" b="0" i="0" u="none" strike="noStrike" kern="1200" cap="none" spc="0" normalizeH="0" baseline="0" noProof="0" dirty="0">
                <a:ln>
                  <a:noFill/>
                </a:ln>
                <a:effectLst/>
                <a:uLnTx/>
                <a:uFillTx/>
                <a:latin typeface="Century Gothic"/>
                <a:ea typeface="+mn-ea"/>
                <a:cs typeface="+mn-cs"/>
              </a:rPr>
              <a:t> mis </a:t>
            </a:r>
            <a:r>
              <a:rPr kumimoji="0" lang="en-US" sz="2400" b="0" i="0" u="none" strike="noStrike" kern="1200" cap="none" spc="0" normalizeH="0" baseline="0" noProof="0" dirty="0" err="1">
                <a:ln>
                  <a:noFill/>
                </a:ln>
                <a:effectLst/>
                <a:uLnTx/>
                <a:uFillTx/>
                <a:latin typeface="Century Gothic"/>
                <a:ea typeface="+mn-ea"/>
                <a:cs typeface="+mn-cs"/>
              </a:rPr>
              <a:t>cosas</a:t>
            </a:r>
            <a:r>
              <a:rPr kumimoji="0" lang="en-US" sz="2400" b="0" i="0" u="none" strike="noStrike" kern="1200" cap="none" spc="0" normalizeH="0" baseline="0" noProof="0" dirty="0">
                <a:ln>
                  <a:noFill/>
                </a:ln>
                <a:effectLst/>
                <a:uLnTx/>
                <a:uFillTx/>
                <a:latin typeface="Century Gothic"/>
                <a:ea typeface="+mn-ea"/>
                <a:cs typeface="+mn-cs"/>
              </a:rPr>
              <a:t> </a:t>
            </a:r>
            <a:r>
              <a:rPr kumimoji="0" lang="en-US" sz="2400" b="0" i="0" u="none" strike="noStrike" kern="1200" cap="none" spc="0" normalizeH="0" baseline="0" noProof="0" dirty="0" err="1">
                <a:ln>
                  <a:noFill/>
                </a:ln>
                <a:effectLst/>
                <a:uLnTx/>
                <a:uFillTx/>
                <a:latin typeface="Century Gothic"/>
                <a:ea typeface="+mn-ea"/>
                <a:cs typeface="+mn-cs"/>
              </a:rPr>
              <a:t>en</a:t>
            </a:r>
            <a:r>
              <a:rPr kumimoji="0" lang="en-US" sz="2400" b="0" i="0" u="none" strike="noStrike" kern="1200" cap="none" spc="0" normalizeH="0" baseline="0" noProof="0" dirty="0">
                <a:ln>
                  <a:noFill/>
                </a:ln>
                <a:effectLst/>
                <a:uLnTx/>
                <a:uFillTx/>
                <a:latin typeface="Century Gothic"/>
                <a:ea typeface="+mn-ea"/>
                <a:cs typeface="+mn-cs"/>
              </a:rPr>
              <a:t> </a:t>
            </a:r>
            <a:r>
              <a:rPr kumimoji="0" lang="en-US" sz="2400" b="0" i="0" u="none" strike="noStrike" kern="1200" cap="none" spc="0" normalizeH="0" baseline="0" noProof="0">
                <a:ln>
                  <a:noFill/>
                </a:ln>
                <a:effectLst/>
                <a:uLnTx/>
                <a:uFillTx/>
                <a:latin typeface="Century Gothic"/>
                <a:ea typeface="+mn-ea"/>
                <a:cs typeface="+mn-cs"/>
              </a:rPr>
              <a:t>la escuela.</a:t>
            </a:r>
            <a:endParaRPr kumimoji="0" lang="en-US" sz="2400" b="0" i="0" u="none" strike="noStrike" kern="1200" cap="none" spc="0" normalizeH="0" baseline="0" noProof="0" dirty="0">
              <a:ln>
                <a:noFill/>
              </a:ln>
              <a:effectLst/>
              <a:uLnTx/>
              <a:uFillTx/>
              <a:latin typeface="Century Gothic"/>
              <a:ea typeface="+mn-ea"/>
              <a:cs typeface="+mn-cs"/>
            </a:endParaRPr>
          </a:p>
        </p:txBody>
      </p:sp>
      <p:cxnSp>
        <p:nvCxnSpPr>
          <p:cNvPr id="37" name="Straight Arrow Connector 36"/>
          <p:cNvCxnSpPr/>
          <p:nvPr/>
        </p:nvCxnSpPr>
        <p:spPr>
          <a:xfrm>
            <a:off x="4485881" y="4550850"/>
            <a:ext cx="691742"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3909641" y="5831291"/>
            <a:ext cx="691742"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69603" y="5057604"/>
            <a:ext cx="6811480" cy="492764"/>
          </a:xfrm>
          <a:prstGeom prst="rect">
            <a:avLst/>
          </a:prstGeom>
        </p:spPr>
        <p:txBody>
          <a:bodyPr wrap="non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latin typeface="Century Gothic"/>
                <a:ea typeface="+mn-ea"/>
                <a:cs typeface="+mn-cs"/>
              </a:rPr>
              <a:t>To say ‘</a:t>
            </a:r>
            <a:r>
              <a:rPr kumimoji="0" lang="en-US" sz="2400" b="1" i="0" u="none" strike="noStrike" kern="1200" cap="none" spc="0" normalizeH="0" baseline="0" noProof="0">
                <a:ln>
                  <a:noFill/>
                </a:ln>
                <a:effectLst/>
                <a:uLnTx/>
                <a:uFillTx/>
                <a:latin typeface="Century Gothic"/>
                <a:ea typeface="+mn-ea"/>
                <a:cs typeface="+mn-cs"/>
              </a:rPr>
              <a:t>your</a:t>
            </a:r>
            <a:r>
              <a:rPr kumimoji="0" lang="en-US" sz="2400" b="0" i="0" u="none" strike="noStrike" kern="1200" cap="none" spc="0" normalizeH="0" baseline="0" noProof="0">
                <a:ln>
                  <a:noFill/>
                </a:ln>
                <a:effectLst/>
                <a:uLnTx/>
                <a:uFillTx/>
                <a:latin typeface="Century Gothic"/>
                <a:ea typeface="+mn-ea"/>
                <a:cs typeface="+mn-cs"/>
              </a:rPr>
              <a:t>’ before a plural noun, use _____.</a:t>
            </a:r>
          </a:p>
        </p:txBody>
      </p:sp>
      <p:sp>
        <p:nvSpPr>
          <p:cNvPr id="40" name="TextBox 39"/>
          <p:cNvSpPr txBox="1"/>
          <p:nvPr/>
        </p:nvSpPr>
        <p:spPr>
          <a:xfrm>
            <a:off x="6205465" y="5057604"/>
            <a:ext cx="786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E6000"/>
                </a:solidFill>
                <a:effectLst/>
                <a:uLnTx/>
                <a:uFillTx/>
                <a:latin typeface="Century Gothic"/>
                <a:ea typeface="+mn-ea"/>
                <a:cs typeface="+mn-cs"/>
              </a:rPr>
              <a:t>tus</a:t>
            </a:r>
            <a:endParaRPr kumimoji="0" lang="en-US" sz="2400" b="1" i="0" u="none" strike="noStrike" kern="1200" cap="none" spc="0" normalizeH="0" baseline="0" noProof="0" dirty="0">
              <a:ln>
                <a:noFill/>
              </a:ln>
              <a:solidFill>
                <a:srgbClr val="EE6000"/>
              </a:solidFill>
              <a:effectLst/>
              <a:uLnTx/>
              <a:uFillTx/>
              <a:latin typeface="Century Gothic"/>
              <a:ea typeface="+mn-ea"/>
              <a:cs typeface="+mn-cs"/>
            </a:endParaRPr>
          </a:p>
        </p:txBody>
      </p:sp>
      <p:sp>
        <p:nvSpPr>
          <p:cNvPr id="41" name="Rectangle 40"/>
          <p:cNvSpPr/>
          <p:nvPr/>
        </p:nvSpPr>
        <p:spPr>
          <a:xfrm>
            <a:off x="269603" y="5593135"/>
            <a:ext cx="370646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effectLst/>
                <a:uLnTx/>
                <a:uFillTx/>
                <a:latin typeface="Century Gothic"/>
                <a:ea typeface="+mn-ea"/>
                <a:cs typeface="+mn-cs"/>
              </a:rPr>
              <a:t>Your friends</a:t>
            </a:r>
            <a:r>
              <a:rPr kumimoji="0" lang="en-US" sz="2400" b="0" i="1" u="none" strike="noStrike" kern="1200" cap="none" spc="0" normalizeH="0" noProof="0" dirty="0">
                <a:ln>
                  <a:noFill/>
                </a:ln>
                <a:effectLst/>
                <a:uLnTx/>
                <a:uFillTx/>
                <a:latin typeface="Century Gothic"/>
                <a:ea typeface="+mn-ea"/>
                <a:cs typeface="+mn-cs"/>
              </a:rPr>
              <a:t> are </a:t>
            </a:r>
            <a:r>
              <a:rPr kumimoji="0" lang="en-US" sz="2400" b="0" i="1" u="none" strike="noStrike" kern="1200" cap="none" spc="0" normalizeH="0" noProof="0">
                <a:ln>
                  <a:noFill/>
                </a:ln>
                <a:effectLst/>
                <a:uLnTx/>
                <a:uFillTx/>
                <a:latin typeface="Century Gothic"/>
                <a:ea typeface="+mn-ea"/>
                <a:cs typeface="+mn-cs"/>
              </a:rPr>
              <a:t>in class.</a:t>
            </a:r>
            <a:endParaRPr kumimoji="0" lang="en-GB" sz="2400" b="0" i="1" u="none" strike="noStrike" kern="1200" cap="none" spc="0" normalizeH="0" baseline="0" noProof="0" dirty="0">
              <a:ln>
                <a:noFill/>
              </a:ln>
              <a:effectLst/>
              <a:uLnTx/>
              <a:uFillTx/>
              <a:latin typeface="Century Gothic"/>
              <a:ea typeface="+mn-ea"/>
              <a:cs typeface="+mn-cs"/>
            </a:endParaRPr>
          </a:p>
        </p:txBody>
      </p:sp>
      <p:sp>
        <p:nvSpPr>
          <p:cNvPr id="42" name="TextBox 41"/>
          <p:cNvSpPr txBox="1"/>
          <p:nvPr/>
        </p:nvSpPr>
        <p:spPr>
          <a:xfrm>
            <a:off x="4642007" y="5600458"/>
            <a:ext cx="4577931" cy="461665"/>
          </a:xfrm>
          <a:prstGeom prst="rect">
            <a:avLst/>
          </a:prstGeom>
          <a:noFill/>
        </p:spPr>
        <p:txBody>
          <a:bodyPr wrap="square" rtlCol="0">
            <a:spAutoFit/>
          </a:bodyPr>
          <a:lstStyle/>
          <a:p>
            <a:pPr lvl="0"/>
            <a:r>
              <a:rPr lang="en-US" sz="2400" dirty="0"/>
              <a:t>Tus amigos </a:t>
            </a:r>
            <a:r>
              <a:rPr lang="en-US" sz="2400" dirty="0" err="1"/>
              <a:t>están</a:t>
            </a:r>
            <a:r>
              <a:rPr lang="en-US" sz="2400" dirty="0"/>
              <a:t> </a:t>
            </a:r>
            <a:r>
              <a:rPr lang="en-US" sz="2400" dirty="0" err="1"/>
              <a:t>en</a:t>
            </a:r>
            <a:r>
              <a:rPr lang="en-US" sz="2400" dirty="0"/>
              <a:t> </a:t>
            </a:r>
            <a:r>
              <a:rPr lang="en-US" sz="2400" dirty="0" err="1"/>
              <a:t>clase</a:t>
            </a:r>
            <a:r>
              <a:rPr lang="en-US" sz="2400" dirty="0"/>
              <a:t>.</a:t>
            </a:r>
            <a:endParaRPr kumimoji="0" lang="en-US" sz="2400" b="0" u="none" strike="noStrike" kern="1200" cap="none" spc="0" normalizeH="0" baseline="0" noProof="0" dirty="0">
              <a:ln>
                <a:noFill/>
              </a:ln>
              <a:effectLst/>
              <a:uLnTx/>
              <a:uFillTx/>
              <a:latin typeface="Century Gothic"/>
            </a:endParaRPr>
          </a:p>
        </p:txBody>
      </p:sp>
    </p:spTree>
    <p:extLst>
      <p:ext uri="{BB962C8B-B14F-4D97-AF65-F5344CB8AC3E}">
        <p14:creationId xmlns:p14="http://schemas.microsoft.com/office/powerpoint/2010/main" val="105079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p:bldP spid="9" grpId="0"/>
      <p:bldP spid="19" grpId="0" animBg="1"/>
      <p:bldP spid="24" grpId="0"/>
      <p:bldP spid="26" grpId="0"/>
      <p:bldP spid="31" grpId="0"/>
      <p:bldP spid="32" grpId="0"/>
      <p:bldP spid="34" grpId="0"/>
      <p:bldP spid="36" grpId="0"/>
      <p:bldP spid="39" grpId="0"/>
      <p:bldP spid="41" grpId="0"/>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164AFBC-A1A6-44A3-B9CB-5AC3B5C249B6}"/>
              </a:ext>
            </a:extLst>
          </p:cNvPr>
          <p:cNvSpPr txBox="1"/>
          <p:nvPr/>
        </p:nvSpPr>
        <p:spPr>
          <a:xfrm>
            <a:off x="389015" y="1243694"/>
            <a:ext cx="115803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Remember, you can give locations in Spanish by using adverbs like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cerca</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sp>
        <p:nvSpPr>
          <p:cNvPr id="14" name="ZoneTexte 2">
            <a:extLst>
              <a:ext uri="{FF2B5EF4-FFF2-40B4-BE49-F238E27FC236}">
                <a16:creationId xmlns:a16="http://schemas.microsoft.com/office/drawing/2014/main" id="{D164AFBC-A1A6-44A3-B9CB-5AC3B5C249B6}"/>
              </a:ext>
            </a:extLst>
          </p:cNvPr>
          <p:cNvSpPr txBox="1"/>
          <p:nvPr/>
        </p:nvSpPr>
        <p:spPr>
          <a:xfrm>
            <a:off x="383865" y="1896502"/>
            <a:ext cx="118081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You often use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de</a:t>
            </a:r>
            <a:r>
              <a:rPr kumimoji="0" lang="en-US" sz="2400" b="0" i="0" u="none" strike="noStrike" kern="1200" cap="none" spc="0" normalizeH="0" baseline="0" noProof="0" dirty="0">
                <a:ln>
                  <a:noFill/>
                </a:ln>
                <a:effectLst/>
                <a:uLnTx/>
                <a:uFillTx/>
                <a:latin typeface="Century Gothic" panose="020F0302020204030204"/>
                <a:ea typeface="+mn-ea"/>
                <a:cs typeface="+mn-cs"/>
              </a:rPr>
              <a:t>’ after these adverbs to refer to a person, place or thing.</a:t>
            </a:r>
          </a:p>
        </p:txBody>
      </p:sp>
      <p:sp>
        <p:nvSpPr>
          <p:cNvPr id="4" name="TextBox 3"/>
          <p:cNvSpPr txBox="1"/>
          <p:nvPr/>
        </p:nvSpPr>
        <p:spPr>
          <a:xfrm>
            <a:off x="6028677" y="2428722"/>
            <a:ext cx="58109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Mi </a:t>
            </a:r>
            <a:r>
              <a:rPr kumimoji="0" lang="en-GB" sz="2400" b="0" i="0" u="none" strike="noStrike" kern="1200" cap="none" spc="0" normalizeH="0" baseline="0" noProof="0" dirty="0" err="1">
                <a:ln>
                  <a:noFill/>
                </a:ln>
                <a:effectLst/>
                <a:uLnTx/>
                <a:uFillTx/>
                <a:latin typeface="Century Gothic" panose="020F0302020204030204"/>
                <a:ea typeface="+mn-ea"/>
                <a:cs typeface="+mn-cs"/>
              </a:rPr>
              <a:t>móvil</a:t>
            </a:r>
            <a:r>
              <a:rPr kumimoji="0" lang="en-GB" sz="2400" b="0" i="0" u="none" strike="noStrike" kern="1200" cap="none" spc="0" normalizeH="0" noProof="0" dirty="0">
                <a:ln>
                  <a:noFill/>
                </a:ln>
                <a:effectLst/>
                <a:uLnTx/>
                <a:uFillTx/>
                <a:latin typeface="Century Gothic" panose="020F0302020204030204"/>
                <a:ea typeface="+mn-ea"/>
                <a:cs typeface="+mn-cs"/>
              </a:rPr>
              <a:t> </a:t>
            </a:r>
            <a:r>
              <a:rPr kumimoji="0" lang="en-GB" sz="2400" b="0" i="0" u="none" strike="noStrike" kern="1200" cap="none" spc="0" normalizeH="0" noProof="0" dirty="0" err="1">
                <a:ln>
                  <a:noFill/>
                </a:ln>
                <a:effectLst/>
                <a:uLnTx/>
                <a:uFillTx/>
                <a:latin typeface="Century Gothic" panose="020F0302020204030204"/>
                <a:ea typeface="+mn-ea"/>
                <a:cs typeface="+mn-cs"/>
              </a:rPr>
              <a:t>está</a:t>
            </a:r>
            <a:r>
              <a:rPr kumimoji="0" lang="en-GB" sz="2400" b="0" i="0" u="none" strike="noStrike" kern="1200" cap="none" spc="0" normalizeH="0" noProof="0" dirty="0">
                <a:ln>
                  <a:noFill/>
                </a:ln>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debajo</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400" b="1" i="0" u="sng" strike="noStrike" kern="1200" cap="none" spc="0" normalizeH="0" baseline="0" noProof="0" dirty="0">
                <a:ln>
                  <a:noFill/>
                </a:ln>
                <a:solidFill>
                  <a:srgbClr val="EE6000"/>
                </a:solidFill>
                <a:effectLst/>
                <a:uLnTx/>
                <a:uFillTx/>
                <a:latin typeface="Century Gothic" panose="020F0302020204030204"/>
                <a:ea typeface="+mn-ea"/>
                <a:cs typeface="+mn-cs"/>
              </a:rPr>
              <a:t>de</a:t>
            </a:r>
            <a:r>
              <a:rPr kumimoji="0" lang="en-GB" sz="2400" b="1"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a:ln>
                  <a:noFill/>
                </a:ln>
                <a:effectLst/>
                <a:uLnTx/>
                <a:uFillTx/>
                <a:latin typeface="Century Gothic" panose="020F0302020204030204"/>
                <a:ea typeface="+mn-ea"/>
                <a:cs typeface="+mn-cs"/>
              </a:rPr>
              <a:t>la </a:t>
            </a:r>
            <a:r>
              <a:rPr kumimoji="0" lang="en-GB" sz="2400" b="0" i="0" u="none" strike="noStrike" kern="1200" cap="none" spc="0" normalizeH="0" baseline="0" noProof="0" dirty="0" err="1">
                <a:ln>
                  <a:noFill/>
                </a:ln>
                <a:effectLst/>
                <a:uLnTx/>
                <a:uFillTx/>
                <a:latin typeface="Century Gothic" panose="020F0302020204030204"/>
                <a:ea typeface="+mn-ea"/>
                <a:cs typeface="+mn-cs"/>
              </a:rPr>
              <a:t>cama</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29" name="TextBox 28"/>
          <p:cNvSpPr txBox="1"/>
          <p:nvPr/>
        </p:nvSpPr>
        <p:spPr>
          <a:xfrm>
            <a:off x="383865" y="2420662"/>
            <a:ext cx="64139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effectLst/>
                <a:uLnTx/>
                <a:uFillTx/>
                <a:latin typeface="Century Gothic" panose="020F0302020204030204"/>
                <a:ea typeface="+mn-ea"/>
                <a:cs typeface="+mn-cs"/>
              </a:rPr>
              <a:t>My phone is </a:t>
            </a:r>
            <a:r>
              <a:rPr kumimoji="0" lang="en-GB" sz="2400" b="1" i="1" u="none" strike="noStrike" kern="1200" cap="none" spc="0" normalizeH="0" baseline="0" noProof="0" dirty="0">
                <a:ln>
                  <a:noFill/>
                </a:ln>
                <a:solidFill>
                  <a:srgbClr val="EE6000"/>
                </a:solidFill>
                <a:effectLst/>
                <a:uLnTx/>
                <a:uFillTx/>
                <a:latin typeface="Century Gothic" panose="020F0302020204030204"/>
                <a:ea typeface="+mn-ea"/>
                <a:cs typeface="+mn-cs"/>
              </a:rPr>
              <a:t>under</a:t>
            </a:r>
            <a:r>
              <a:rPr kumimoji="0" lang="en-GB" sz="2400" b="1" i="1" u="none" strike="noStrike" kern="1200" cap="none" spc="0" normalizeH="0" baseline="0" noProof="0" dirty="0">
                <a:ln>
                  <a:noFill/>
                </a:ln>
                <a:effectLst/>
                <a:uLnTx/>
                <a:uFillTx/>
                <a:latin typeface="Century Gothic" panose="020F0302020204030204"/>
                <a:ea typeface="+mn-ea"/>
                <a:cs typeface="+mn-cs"/>
              </a:rPr>
              <a:t> </a:t>
            </a:r>
            <a:r>
              <a:rPr kumimoji="0" lang="en-GB" sz="2400" b="0" i="1" u="none" strike="noStrike" kern="1200" cap="none" spc="0" normalizeH="0" baseline="0" noProof="0" dirty="0">
                <a:ln>
                  <a:noFill/>
                </a:ln>
                <a:effectLst/>
                <a:uLnTx/>
                <a:uFillTx/>
                <a:latin typeface="Century Gothic" panose="020F0302020204030204"/>
                <a:ea typeface="+mn-ea"/>
                <a:cs typeface="+mn-cs"/>
              </a:rPr>
              <a:t>the bed.</a:t>
            </a:r>
          </a:p>
        </p:txBody>
      </p:sp>
      <p:sp>
        <p:nvSpPr>
          <p:cNvPr id="34" name="TextBox 33"/>
          <p:cNvSpPr txBox="1"/>
          <p:nvPr/>
        </p:nvSpPr>
        <p:spPr>
          <a:xfrm>
            <a:off x="6041953" y="2926301"/>
            <a:ext cx="54190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Tu amigo </a:t>
            </a:r>
            <a:r>
              <a:rPr kumimoji="0" lang="en-GB" sz="2400" b="0" i="0" u="none" strike="noStrike" kern="1200" cap="none" spc="0" normalizeH="0" baseline="0" noProof="0" dirty="0" err="1">
                <a:ln>
                  <a:noFill/>
                </a:ln>
                <a:effectLst/>
                <a:uLnTx/>
                <a:uFillTx/>
                <a:latin typeface="Century Gothic" panose="020F0302020204030204"/>
                <a:ea typeface="+mn-ea"/>
                <a:cs typeface="+mn-cs"/>
              </a:rPr>
              <a:t>está</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fuera</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400" b="1" i="0" u="sng" strike="noStrike" kern="1200" cap="none" spc="0" normalizeH="0" baseline="0" noProof="0" dirty="0">
                <a:ln>
                  <a:noFill/>
                </a:ln>
                <a:solidFill>
                  <a:srgbClr val="EE6000"/>
                </a:solidFill>
                <a:effectLst/>
                <a:uLnTx/>
                <a:uFillTx/>
                <a:latin typeface="Century Gothic" panose="020F0302020204030204"/>
                <a:ea typeface="+mn-ea"/>
                <a:cs typeface="+mn-cs"/>
              </a:rPr>
              <a:t>de</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effectLst/>
                <a:uLnTx/>
                <a:uFillTx/>
                <a:latin typeface="Century Gothic" panose="020F0302020204030204"/>
                <a:ea typeface="+mn-ea"/>
                <a:cs typeface="+mn-cs"/>
              </a:rPr>
              <a:t>la tienda.</a:t>
            </a:r>
          </a:p>
        </p:txBody>
      </p:sp>
      <p:sp>
        <p:nvSpPr>
          <p:cNvPr id="35" name="TextBox 34"/>
          <p:cNvSpPr txBox="1"/>
          <p:nvPr/>
        </p:nvSpPr>
        <p:spPr>
          <a:xfrm>
            <a:off x="383865" y="2942422"/>
            <a:ext cx="61110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1" u="none" strike="noStrike" kern="1200" cap="none" spc="0" normalizeH="0" baseline="0" noProof="0" dirty="0">
                <a:ln>
                  <a:noFill/>
                </a:ln>
                <a:effectLst/>
                <a:uLnTx/>
                <a:uFillTx/>
                <a:latin typeface="Century Gothic" panose="020F0302020204030204"/>
                <a:ea typeface="+mn-ea"/>
                <a:cs typeface="+mn-cs"/>
              </a:rPr>
              <a:t>Your friend (m) is </a:t>
            </a:r>
            <a:r>
              <a:rPr kumimoji="0" lang="en-GB" sz="2400" b="1" i="1" u="none" strike="noStrike" kern="1200" cap="none" spc="0" normalizeH="0" baseline="0" noProof="0" dirty="0">
                <a:ln>
                  <a:noFill/>
                </a:ln>
                <a:solidFill>
                  <a:srgbClr val="EE6000"/>
                </a:solidFill>
                <a:effectLst/>
                <a:uLnTx/>
                <a:uFillTx/>
                <a:latin typeface="Century Gothic" panose="020F0302020204030204"/>
                <a:ea typeface="+mn-ea"/>
                <a:cs typeface="+mn-cs"/>
              </a:rPr>
              <a:t>outside</a:t>
            </a:r>
            <a:r>
              <a:rPr kumimoji="0" lang="en-GB" sz="2400" b="1" i="1" u="none" strike="noStrike" kern="1200" cap="none" spc="0" normalizeH="0" baseline="0" noProof="0" dirty="0">
                <a:ln>
                  <a:noFill/>
                </a:ln>
                <a:effectLst/>
                <a:uLnTx/>
                <a:uFillTx/>
                <a:latin typeface="Century Gothic" panose="020F0302020204030204"/>
                <a:ea typeface="+mn-ea"/>
                <a:cs typeface="+mn-cs"/>
              </a:rPr>
              <a:t> </a:t>
            </a:r>
            <a:r>
              <a:rPr kumimoji="0" lang="en-GB" sz="2400" b="0" i="1" u="none" strike="noStrike" kern="1200" cap="none" spc="0" normalizeH="0" baseline="0" noProof="0" dirty="0">
                <a:ln>
                  <a:noFill/>
                </a:ln>
                <a:effectLst/>
                <a:uLnTx/>
                <a:uFillTx/>
                <a:latin typeface="Century Gothic" panose="020F0302020204030204"/>
                <a:ea typeface="+mn-ea"/>
                <a:cs typeface="+mn-cs"/>
              </a:rPr>
              <a:t>the shop.</a:t>
            </a:r>
          </a:p>
        </p:txBody>
      </p:sp>
      <p:sp>
        <p:nvSpPr>
          <p:cNvPr id="37" name="ZoneTexte 10">
            <a:extLst>
              <a:ext uri="{FF2B5EF4-FFF2-40B4-BE49-F238E27FC236}">
                <a16:creationId xmlns:a16="http://schemas.microsoft.com/office/drawing/2014/main" id="{D23524D3-9224-4D74-9CE0-4ED564673D55}"/>
              </a:ext>
            </a:extLst>
          </p:cNvPr>
          <p:cNvSpPr txBox="1"/>
          <p:nvPr/>
        </p:nvSpPr>
        <p:spPr>
          <a:xfrm>
            <a:off x="433476" y="3868153"/>
            <a:ext cx="115803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effectLst/>
                <a:uLnTx/>
                <a:uFillTx/>
                <a:latin typeface="Century Gothic" panose="020F0302020204030204"/>
                <a:ea typeface="+mn-ea"/>
                <a:cs typeface="+mn-cs"/>
              </a:rPr>
              <a:t>To refer to a singular </a:t>
            </a:r>
            <a:r>
              <a:rPr kumimoji="0" lang="fr-CA" sz="2400" b="1" i="0" u="none" strike="noStrike" kern="1200" cap="none" spc="0" normalizeH="0" baseline="0" noProof="0" dirty="0">
                <a:ln>
                  <a:noFill/>
                </a:ln>
                <a:effectLst/>
                <a:uLnTx/>
                <a:uFillTx/>
                <a:latin typeface="Century Gothic" panose="020F0302020204030204"/>
                <a:ea typeface="+mn-ea"/>
                <a:cs typeface="+mn-cs"/>
              </a:rPr>
              <a:t>masculine</a:t>
            </a:r>
            <a:r>
              <a:rPr kumimoji="0" lang="fr-CA" sz="2400" b="0" i="0" u="none" strike="noStrike" kern="1200" cap="none" spc="0" normalizeH="0" baseline="0" noProof="0" dirty="0">
                <a:ln>
                  <a:noFill/>
                </a:ln>
                <a:effectLst/>
                <a:uLnTx/>
                <a:uFillTx/>
                <a:latin typeface="Century Gothic" panose="020F0302020204030204"/>
                <a:ea typeface="+mn-ea"/>
                <a:cs typeface="+mn-cs"/>
              </a:rPr>
              <a:t> noun (e.g. el </a:t>
            </a:r>
            <a:r>
              <a:rPr kumimoji="0" lang="fr-CA" sz="2400" b="0" i="0" u="none" strike="noStrike" kern="1200" cap="none" spc="0" normalizeH="0" baseline="0" noProof="0" dirty="0" err="1">
                <a:ln>
                  <a:noFill/>
                </a:ln>
                <a:effectLst/>
                <a:uLnTx/>
                <a:uFillTx/>
                <a:latin typeface="Century Gothic" panose="020F0302020204030204"/>
                <a:ea typeface="+mn-ea"/>
                <a:cs typeface="+mn-cs"/>
              </a:rPr>
              <a:t>cine</a:t>
            </a:r>
            <a:r>
              <a:rPr kumimoji="0" lang="fr-CA" sz="2400" b="0" i="0" u="none" strike="noStrike" kern="1200" cap="none" spc="0" normalizeH="0" baseline="0" noProof="0" dirty="0">
                <a:ln>
                  <a:noFill/>
                </a:ln>
                <a:effectLst/>
                <a:uLnTx/>
                <a:uFillTx/>
                <a:latin typeface="Century Gothic" panose="020F0302020204030204"/>
                <a:ea typeface="+mn-ea"/>
                <a:cs typeface="+mn-cs"/>
              </a:rPr>
              <a:t>), change de + el </a:t>
            </a:r>
            <a:r>
              <a:rPr kumimoji="0" lang="fr-CA" sz="2400" b="0" i="0" u="none" strike="noStrike" kern="1200" cap="none" spc="0" normalizeH="0" baseline="0" noProof="0" dirty="0">
                <a:ln>
                  <a:noFill/>
                </a:ln>
                <a:effectLst/>
                <a:uLnTx/>
                <a:uFillTx/>
                <a:latin typeface="Century Gothic" panose="020F0302020204030204"/>
                <a:ea typeface="+mn-ea"/>
                <a:cs typeface="+mn-cs"/>
                <a:sym typeface="Wingdings" panose="05000000000000000000" pitchFamily="2" charset="2"/>
              </a:rPr>
              <a:t>to </a:t>
            </a:r>
            <a:r>
              <a:rPr kumimoji="0" lang="fr-CA" sz="2400" b="1" i="0" u="none" strike="noStrike" kern="1200" cap="none" spc="0" normalizeH="0" baseline="0" noProof="0" dirty="0">
                <a:ln>
                  <a:noFill/>
                </a:ln>
                <a:effectLst/>
                <a:uLnTx/>
                <a:uFillTx/>
                <a:latin typeface="Century Gothic" panose="020F0302020204030204"/>
                <a:ea typeface="+mn-ea"/>
                <a:cs typeface="+mn-cs"/>
                <a:sym typeface="Wingdings" panose="05000000000000000000" pitchFamily="2" charset="2"/>
              </a:rPr>
              <a:t>_____.</a:t>
            </a:r>
            <a:endParaRPr kumimoji="0" lang="en-CA" sz="2400" b="0" i="0" u="none" strike="noStrike" kern="1200" cap="none" spc="0" normalizeH="0" baseline="0" noProof="0" dirty="0">
              <a:ln>
                <a:noFill/>
              </a:ln>
              <a:effectLst/>
              <a:uLnTx/>
              <a:uFillTx/>
              <a:latin typeface="Century Gothic" panose="020F0302020204030204"/>
              <a:ea typeface="+mn-ea"/>
              <a:cs typeface="+mn-cs"/>
            </a:endParaRPr>
          </a:p>
        </p:txBody>
      </p:sp>
      <p:sp>
        <p:nvSpPr>
          <p:cNvPr id="38" name="ZoneTexte 10">
            <a:extLst>
              <a:ext uri="{FF2B5EF4-FFF2-40B4-BE49-F238E27FC236}">
                <a16:creationId xmlns:a16="http://schemas.microsoft.com/office/drawing/2014/main" id="{D23524D3-9224-4D74-9CE0-4ED564673D55}"/>
              </a:ext>
            </a:extLst>
          </p:cNvPr>
          <p:cNvSpPr txBox="1"/>
          <p:nvPr/>
        </p:nvSpPr>
        <p:spPr>
          <a:xfrm>
            <a:off x="445659" y="4350344"/>
            <a:ext cx="7257468" cy="461665"/>
          </a:xfrm>
          <a:prstGeom prst="rect">
            <a:avLst/>
          </a:prstGeom>
          <a:noFill/>
        </p:spPr>
        <p:txBody>
          <a:bodyPr wrap="square" rtlCol="0">
            <a:spAutoFit/>
          </a:bodyPr>
          <a:lstStyle/>
          <a:p>
            <a:pPr lvl="0">
              <a:defRPr/>
            </a:pPr>
            <a:r>
              <a:rPr lang="en-GB" sz="2400" i="1" dirty="0"/>
              <a:t>My school is </a:t>
            </a:r>
            <a:r>
              <a:rPr lang="en-GB" sz="2400" b="1" i="1" dirty="0">
                <a:solidFill>
                  <a:srgbClr val="EE6000"/>
                </a:solidFill>
              </a:rPr>
              <a:t>behind </a:t>
            </a:r>
            <a:r>
              <a:rPr lang="en-GB" sz="2400" i="1" dirty="0"/>
              <a:t>the cinema</a:t>
            </a:r>
            <a:r>
              <a:rPr kumimoji="0" lang="fr-CA" sz="2400" b="0" i="1" u="none" strike="noStrike" kern="1200" cap="none" spc="0" normalizeH="0" baseline="0" noProof="0" dirty="0">
                <a:ln>
                  <a:noFill/>
                </a:ln>
                <a:effectLst/>
                <a:uLnTx/>
                <a:uFillTx/>
                <a:latin typeface="Century Gothic" panose="020F0302020204030204"/>
              </a:rPr>
              <a:t>.</a:t>
            </a:r>
            <a:endParaRPr kumimoji="0" lang="en-CA" sz="2400" b="0" i="1" u="none" strike="noStrike" kern="1200" cap="none" spc="0" normalizeH="0" baseline="0" noProof="0" dirty="0">
              <a:ln>
                <a:noFill/>
              </a:ln>
              <a:effectLst/>
              <a:uLnTx/>
              <a:uFillTx/>
              <a:latin typeface="Century Gothic" panose="020F0302020204030204"/>
            </a:endParaRPr>
          </a:p>
        </p:txBody>
      </p:sp>
      <p:sp>
        <p:nvSpPr>
          <p:cNvPr id="39" name="ZoneTexte 10">
            <a:extLst>
              <a:ext uri="{FF2B5EF4-FFF2-40B4-BE49-F238E27FC236}">
                <a16:creationId xmlns:a16="http://schemas.microsoft.com/office/drawing/2014/main" id="{D23524D3-9224-4D74-9CE0-4ED564673D55}"/>
              </a:ext>
            </a:extLst>
          </p:cNvPr>
          <p:cNvSpPr txBox="1"/>
          <p:nvPr/>
        </p:nvSpPr>
        <p:spPr>
          <a:xfrm>
            <a:off x="6096000" y="4400989"/>
            <a:ext cx="6611041" cy="461665"/>
          </a:xfrm>
          <a:prstGeom prst="rect">
            <a:avLst/>
          </a:prstGeom>
          <a:noFill/>
        </p:spPr>
        <p:txBody>
          <a:bodyPr wrap="square" rtlCol="0">
            <a:spAutoFit/>
          </a:bodyPr>
          <a:lstStyle/>
          <a:p>
            <a:pPr lvl="0">
              <a:defRPr/>
            </a:pPr>
            <a:r>
              <a:rPr kumimoji="0" lang="fr-CA" sz="2400" b="0" i="1" u="none" strike="noStrike" kern="1200" cap="none" spc="0" normalizeH="0" baseline="0" noProof="0" dirty="0">
                <a:ln>
                  <a:noFill/>
                </a:ln>
                <a:effectLst/>
                <a:uLnTx/>
                <a:uFillTx/>
                <a:latin typeface="Century Gothic" panose="020F0302020204030204"/>
                <a:ea typeface="+mn-ea"/>
                <a:cs typeface="+mn-cs"/>
              </a:rPr>
              <a:t>Mi casa </a:t>
            </a:r>
            <a:r>
              <a:rPr kumimoji="0" lang="fr-CA" sz="2400" b="0" i="1" u="none" strike="noStrike" kern="1200" cap="none" spc="0" normalizeH="0" baseline="0" noProof="0" dirty="0" err="1">
                <a:ln>
                  <a:noFill/>
                </a:ln>
                <a:effectLst/>
                <a:uLnTx/>
                <a:uFillTx/>
                <a:latin typeface="Century Gothic" panose="020F0302020204030204"/>
                <a:ea typeface="+mn-ea"/>
                <a:cs typeface="+mn-cs"/>
              </a:rPr>
              <a:t>está</a:t>
            </a:r>
            <a:r>
              <a:rPr kumimoji="0" lang="fr-CA" sz="2400" b="0" i="1" u="none" strike="noStrike" kern="1200" cap="none" spc="0" normalizeH="0" baseline="0" noProof="0" dirty="0">
                <a:ln>
                  <a:noFill/>
                </a:ln>
                <a:effectLst/>
                <a:uLnTx/>
                <a:uFillTx/>
                <a:latin typeface="Century Gothic" panose="020F0302020204030204"/>
                <a:ea typeface="+mn-ea"/>
                <a:cs typeface="+mn-cs"/>
              </a:rPr>
              <a:t> </a:t>
            </a:r>
            <a:r>
              <a:rPr lang="en-GB" sz="2400" b="1" dirty="0" err="1">
                <a:solidFill>
                  <a:srgbClr val="EE6000"/>
                </a:solidFill>
              </a:rPr>
              <a:t>detrás</a:t>
            </a:r>
            <a:r>
              <a:rPr lang="en-GB" sz="2400" b="1" dirty="0">
                <a:solidFill>
                  <a:srgbClr val="EE6000"/>
                </a:solidFill>
              </a:rPr>
              <a:t> </a:t>
            </a:r>
            <a:r>
              <a:rPr lang="en-GB" sz="2400" b="1" u="sng" dirty="0">
                <a:solidFill>
                  <a:srgbClr val="EE6000"/>
                </a:solidFill>
              </a:rPr>
              <a:t>del</a:t>
            </a:r>
            <a:r>
              <a:rPr lang="en-GB" sz="2400" b="1" dirty="0">
                <a:solidFill>
                  <a:srgbClr val="EE6000"/>
                </a:solidFill>
              </a:rPr>
              <a:t> </a:t>
            </a:r>
            <a:r>
              <a:rPr lang="fr-CA" sz="2400" i="1" dirty="0" err="1"/>
              <a:t>cine</a:t>
            </a:r>
            <a:r>
              <a:rPr lang="fr-CA" sz="2400" i="1" dirty="0"/>
              <a:t>.</a:t>
            </a:r>
            <a:r>
              <a:rPr lang="en-GB" sz="2400" b="1" u="sng" dirty="0"/>
              <a:t> </a:t>
            </a:r>
            <a:r>
              <a:rPr lang="en-GB" sz="2400" b="1" dirty="0"/>
              <a:t> </a:t>
            </a:r>
            <a:endParaRPr kumimoji="0" lang="en-CA" sz="2400" b="0" i="1" u="none" strike="noStrike" kern="1200" cap="none" spc="0" normalizeH="0" baseline="0" noProof="0" dirty="0">
              <a:ln>
                <a:noFill/>
              </a:ln>
              <a:effectLst/>
              <a:uLnTx/>
              <a:uFillTx/>
              <a:latin typeface="Century Gothic" panose="020F0302020204030204"/>
            </a:endParaRPr>
          </a:p>
        </p:txBody>
      </p:sp>
      <p:sp>
        <p:nvSpPr>
          <p:cNvPr id="40" name="ZoneTexte 10">
            <a:extLst>
              <a:ext uri="{FF2B5EF4-FFF2-40B4-BE49-F238E27FC236}">
                <a16:creationId xmlns:a16="http://schemas.microsoft.com/office/drawing/2014/main" id="{D23524D3-9224-4D74-9CE0-4ED564673D55}"/>
              </a:ext>
            </a:extLst>
          </p:cNvPr>
          <p:cNvSpPr txBox="1"/>
          <p:nvPr/>
        </p:nvSpPr>
        <p:spPr>
          <a:xfrm>
            <a:off x="433476" y="5098646"/>
            <a:ext cx="108905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effectLst/>
                <a:uLnTx/>
                <a:uFillTx/>
                <a:latin typeface="Century Gothic" panose="020F0302020204030204"/>
                <a:ea typeface="+mn-ea"/>
                <a:cs typeface="+mn-cs"/>
              </a:rPr>
              <a:t>To refer to a singular </a:t>
            </a:r>
            <a:r>
              <a:rPr kumimoji="0" lang="fr-CA" sz="2400" b="1" i="0" u="none" strike="noStrike" kern="1200" cap="none" spc="0" normalizeH="0" baseline="0" noProof="0" dirty="0">
                <a:ln>
                  <a:noFill/>
                </a:ln>
                <a:effectLst/>
                <a:uLnTx/>
                <a:uFillTx/>
                <a:latin typeface="Century Gothic" panose="020F0302020204030204"/>
                <a:ea typeface="+mn-ea"/>
                <a:cs typeface="+mn-cs"/>
              </a:rPr>
              <a:t>feminine</a:t>
            </a:r>
            <a:r>
              <a:rPr kumimoji="0" lang="fr-CA" sz="2400" b="0" i="0" u="none" strike="noStrike" kern="1200" cap="none" spc="0" normalizeH="0" baseline="0" noProof="0" dirty="0">
                <a:ln>
                  <a:noFill/>
                </a:ln>
                <a:effectLst/>
                <a:uLnTx/>
                <a:uFillTx/>
                <a:latin typeface="Century Gothic" panose="020F0302020204030204"/>
                <a:ea typeface="+mn-ea"/>
                <a:cs typeface="+mn-cs"/>
              </a:rPr>
              <a:t> noun (e.g. la </a:t>
            </a:r>
            <a:r>
              <a:rPr kumimoji="0" lang="fr-CA" sz="2400" b="0" i="0" u="none" strike="noStrike" kern="1200" cap="none" spc="0" normalizeH="0" baseline="0" noProof="0" dirty="0" err="1">
                <a:ln>
                  <a:noFill/>
                </a:ln>
                <a:effectLst/>
                <a:uLnTx/>
                <a:uFillTx/>
                <a:latin typeface="Century Gothic" panose="020F0302020204030204"/>
                <a:ea typeface="+mn-ea"/>
                <a:cs typeface="+mn-cs"/>
              </a:rPr>
              <a:t>estación</a:t>
            </a:r>
            <a:r>
              <a:rPr kumimoji="0" lang="fr-CA" sz="2400" b="0" i="0" u="none" strike="noStrike" kern="1200" cap="none" spc="0" normalizeH="0" baseline="0" noProof="0" dirty="0">
                <a:ln>
                  <a:noFill/>
                </a:ln>
                <a:effectLst/>
                <a:uLnTx/>
                <a:uFillTx/>
                <a:latin typeface="Century Gothic" panose="020F0302020204030204"/>
                <a:ea typeface="+mn-ea"/>
                <a:cs typeface="+mn-cs"/>
              </a:rPr>
              <a:t>), use ‘</a:t>
            </a:r>
            <a:r>
              <a:rPr kumimoji="0" lang="fr-CA" sz="2400" b="1" i="0" u="none" strike="noStrike" kern="1200" cap="none" spc="0" normalizeH="0" baseline="0" noProof="0" dirty="0">
                <a:ln>
                  <a:noFill/>
                </a:ln>
                <a:solidFill>
                  <a:srgbClr val="EE6000"/>
                </a:solidFill>
                <a:effectLst/>
                <a:uLnTx/>
                <a:uFillTx/>
                <a:latin typeface="Century Gothic" panose="020F0302020204030204"/>
                <a:ea typeface="+mn-ea"/>
                <a:cs typeface="+mn-cs"/>
              </a:rPr>
              <a:t>de la</a:t>
            </a:r>
            <a:r>
              <a:rPr kumimoji="0" lang="fr-CA" sz="2400" b="0" i="0" u="none" strike="noStrike" kern="1200" cap="none" spc="0" normalizeH="0" baseline="0" noProof="0" dirty="0">
                <a:ln>
                  <a:noFill/>
                </a:ln>
                <a:effectLst/>
                <a:uLnTx/>
                <a:uFillTx/>
                <a:latin typeface="Century Gothic" panose="020F0302020204030204"/>
                <a:ea typeface="+mn-ea"/>
                <a:cs typeface="+mn-cs"/>
              </a:rPr>
              <a:t>’.</a:t>
            </a:r>
            <a:endParaRPr kumimoji="0" lang="en-CA" sz="2400" b="0" i="0" u="none" strike="noStrike" kern="1200" cap="none" spc="0" normalizeH="0" baseline="0" noProof="0" dirty="0">
              <a:ln>
                <a:noFill/>
              </a:ln>
              <a:effectLst/>
              <a:uLnTx/>
              <a:uFillTx/>
              <a:latin typeface="Century Gothic" panose="020F0302020204030204"/>
              <a:ea typeface="+mn-ea"/>
              <a:cs typeface="+mn-cs"/>
            </a:endParaRPr>
          </a:p>
        </p:txBody>
      </p:sp>
      <p:sp>
        <p:nvSpPr>
          <p:cNvPr id="41" name="ZoneTexte 10">
            <a:extLst>
              <a:ext uri="{FF2B5EF4-FFF2-40B4-BE49-F238E27FC236}">
                <a16:creationId xmlns:a16="http://schemas.microsoft.com/office/drawing/2014/main" id="{D23524D3-9224-4D74-9CE0-4ED564673D55}"/>
              </a:ext>
            </a:extLst>
          </p:cNvPr>
          <p:cNvSpPr txBox="1"/>
          <p:nvPr/>
        </p:nvSpPr>
        <p:spPr>
          <a:xfrm>
            <a:off x="6096000" y="5560311"/>
            <a:ext cx="5676270" cy="461665"/>
          </a:xfrm>
          <a:prstGeom prst="rect">
            <a:avLst/>
          </a:prstGeom>
          <a:noFill/>
        </p:spPr>
        <p:txBody>
          <a:bodyPr wrap="square" rtlCol="0">
            <a:spAutoFit/>
          </a:bodyPr>
          <a:lstStyle/>
          <a:p>
            <a:pPr lvl="0">
              <a:defRPr/>
            </a:pPr>
            <a:r>
              <a:rPr kumimoji="0" lang="fr-CA" sz="2400" b="0" i="1" u="none" strike="noStrike" kern="1200" cap="none" spc="0" normalizeH="0" baseline="0" noProof="0" dirty="0">
                <a:ln>
                  <a:noFill/>
                </a:ln>
                <a:effectLst/>
                <a:uLnTx/>
                <a:uFillTx/>
                <a:latin typeface="Century Gothic" panose="020F0302020204030204"/>
                <a:ea typeface="+mn-ea"/>
                <a:cs typeface="+mn-cs"/>
              </a:rPr>
              <a:t>Tu casa </a:t>
            </a:r>
            <a:r>
              <a:rPr kumimoji="0" lang="fr-CA" sz="2400" b="0" i="1" u="none" strike="noStrike" kern="1200" cap="none" spc="0" normalizeH="0" baseline="0" noProof="0" dirty="0" err="1">
                <a:ln>
                  <a:noFill/>
                </a:ln>
                <a:effectLst/>
                <a:uLnTx/>
                <a:uFillTx/>
                <a:latin typeface="Century Gothic" panose="020F0302020204030204"/>
                <a:ea typeface="+mn-ea"/>
                <a:cs typeface="+mn-cs"/>
              </a:rPr>
              <a:t>está</a:t>
            </a:r>
            <a:r>
              <a:rPr kumimoji="0" lang="fr-CA" sz="2400" b="0" i="1" u="none" strike="noStrike" kern="1200" cap="none" spc="0" normalizeH="0" baseline="0" noProof="0" dirty="0">
                <a:ln>
                  <a:noFill/>
                </a:ln>
                <a:effectLst/>
                <a:uLnTx/>
                <a:uFillTx/>
                <a:latin typeface="Century Gothic" panose="020F0302020204030204"/>
                <a:ea typeface="+mn-ea"/>
                <a:cs typeface="+mn-cs"/>
              </a:rPr>
              <a:t> </a:t>
            </a:r>
            <a:r>
              <a:rPr lang="en-GB" sz="2400" b="1" i="1" noProof="0" dirty="0" err="1">
                <a:solidFill>
                  <a:srgbClr val="EE6000"/>
                </a:solidFill>
              </a:rPr>
              <a:t>cerca</a:t>
            </a:r>
            <a:r>
              <a:rPr lang="en-GB" sz="2400" b="1" i="1" noProof="0" dirty="0">
                <a:solidFill>
                  <a:srgbClr val="EE6000"/>
                </a:solidFill>
              </a:rPr>
              <a:t> </a:t>
            </a:r>
            <a:r>
              <a:rPr lang="en-GB" sz="2400" b="1" i="1" u="sng" noProof="0" dirty="0">
                <a:solidFill>
                  <a:srgbClr val="EE6000"/>
                </a:solidFill>
              </a:rPr>
              <a:t>de la</a:t>
            </a:r>
            <a:r>
              <a:rPr kumimoji="0" lang="fr-CA" sz="2400" b="0" i="1" strike="noStrike" kern="1200" cap="none" spc="0" normalizeH="0" baseline="0" noProof="0" dirty="0">
                <a:ln>
                  <a:noFill/>
                </a:ln>
                <a:solidFill>
                  <a:srgbClr val="EE6000"/>
                </a:solidFill>
                <a:effectLst/>
                <a:uLnTx/>
                <a:uFillTx/>
                <a:latin typeface="Century Gothic" panose="020F0302020204030204"/>
              </a:rPr>
              <a:t> </a:t>
            </a:r>
            <a:r>
              <a:rPr kumimoji="0" lang="fr-CA" sz="2400" b="0" i="1" u="none" strike="noStrike" kern="1200" cap="none" spc="0" normalizeH="0" baseline="0" noProof="0" dirty="0" err="1">
                <a:ln>
                  <a:noFill/>
                </a:ln>
                <a:effectLst/>
                <a:uLnTx/>
                <a:uFillTx/>
                <a:latin typeface="Century Gothic" panose="020F0302020204030204"/>
                <a:ea typeface="+mn-ea"/>
                <a:cs typeface="+mn-cs"/>
              </a:rPr>
              <a:t>estación</a:t>
            </a:r>
            <a:r>
              <a:rPr kumimoji="0" lang="fr-CA" sz="2400" b="0" i="1" u="none" strike="noStrike" kern="1200" cap="none" spc="0" normalizeH="0" baseline="0" noProof="0" dirty="0">
                <a:ln>
                  <a:noFill/>
                </a:ln>
                <a:effectLst/>
                <a:uLnTx/>
                <a:uFillTx/>
                <a:latin typeface="Century Gothic" panose="020F0302020204030204"/>
                <a:ea typeface="+mn-ea"/>
                <a:cs typeface="+mn-cs"/>
              </a:rPr>
              <a:t>.</a:t>
            </a:r>
            <a:endParaRPr kumimoji="0" lang="en-CA" sz="2400" b="0" i="1" u="none" strike="noStrike" kern="1200" cap="none" spc="0" normalizeH="0" baseline="0" noProof="0" dirty="0">
              <a:ln>
                <a:noFill/>
              </a:ln>
              <a:effectLst/>
              <a:uLnTx/>
              <a:uFillTx/>
              <a:latin typeface="Century Gothic" panose="020F0302020204030204"/>
              <a:ea typeface="+mn-ea"/>
              <a:cs typeface="+mn-cs"/>
            </a:endParaRPr>
          </a:p>
        </p:txBody>
      </p:sp>
      <p:sp>
        <p:nvSpPr>
          <p:cNvPr id="44" name="ZoneTexte 10">
            <a:extLst>
              <a:ext uri="{FF2B5EF4-FFF2-40B4-BE49-F238E27FC236}">
                <a16:creationId xmlns:a16="http://schemas.microsoft.com/office/drawing/2014/main" id="{D23524D3-9224-4D74-9CE0-4ED564673D55}"/>
              </a:ext>
            </a:extLst>
          </p:cNvPr>
          <p:cNvSpPr txBox="1"/>
          <p:nvPr/>
        </p:nvSpPr>
        <p:spPr>
          <a:xfrm>
            <a:off x="433476" y="5592455"/>
            <a:ext cx="6479942" cy="461665"/>
          </a:xfrm>
          <a:prstGeom prst="rect">
            <a:avLst/>
          </a:prstGeom>
          <a:noFill/>
        </p:spPr>
        <p:txBody>
          <a:bodyPr wrap="square" rtlCol="0">
            <a:spAutoFit/>
          </a:bodyPr>
          <a:lstStyle/>
          <a:p>
            <a:pPr lvl="0">
              <a:defRPr/>
            </a:pPr>
            <a:r>
              <a:rPr lang="fr-CA" sz="2400" i="1" dirty="0"/>
              <a:t>Your house is</a:t>
            </a:r>
            <a:r>
              <a:rPr lang="fr-CA" sz="2400" i="1" dirty="0">
                <a:solidFill>
                  <a:srgbClr val="EE6000"/>
                </a:solidFill>
              </a:rPr>
              <a:t> </a:t>
            </a:r>
            <a:r>
              <a:rPr lang="en-GB" sz="2400" b="1" i="1" dirty="0">
                <a:solidFill>
                  <a:srgbClr val="EE6000"/>
                </a:solidFill>
              </a:rPr>
              <a:t>near</a:t>
            </a:r>
            <a:r>
              <a:rPr lang="fr-CA" sz="2400" i="1" dirty="0">
                <a:solidFill>
                  <a:srgbClr val="EE6000"/>
                </a:solidFill>
              </a:rPr>
              <a:t> </a:t>
            </a:r>
            <a:r>
              <a:rPr lang="fr-CA" sz="2400" i="1" dirty="0"/>
              <a:t>the station.</a:t>
            </a:r>
            <a:endParaRPr lang="en-CA" sz="2400" i="1" dirty="0"/>
          </a:p>
        </p:txBody>
      </p:sp>
      <p:sp>
        <p:nvSpPr>
          <p:cNvPr id="7" name="Titre 6">
            <a:extLst>
              <a:ext uri="{FF2B5EF4-FFF2-40B4-BE49-F238E27FC236}">
                <a16:creationId xmlns:a16="http://schemas.microsoft.com/office/drawing/2014/main" id="{2F7E7A50-13F7-4A5E-A5CA-1FEE3A33F3F6}"/>
              </a:ext>
            </a:extLst>
          </p:cNvPr>
          <p:cNvSpPr>
            <a:spLocks noGrp="1"/>
          </p:cNvSpPr>
          <p:nvPr>
            <p:ph type="title"/>
          </p:nvPr>
        </p:nvSpPr>
        <p:spPr>
          <a:xfrm>
            <a:off x="0" y="140987"/>
            <a:ext cx="6096000" cy="744386"/>
          </a:xfrm>
        </p:spPr>
        <p:txBody>
          <a:bodyPr>
            <a:noAutofit/>
          </a:bodyPr>
          <a:lstStyle/>
          <a:p>
            <a:r>
              <a:rPr lang="en-CA" sz="2400" b="1" dirty="0">
                <a:solidFill>
                  <a:schemeClr val="bg1"/>
                </a:solidFill>
              </a:rPr>
              <a:t>Talking about </a:t>
            </a:r>
            <a:r>
              <a:rPr lang="en-GB" sz="2400" b="1" dirty="0">
                <a:solidFill>
                  <a:prstClr val="white"/>
                </a:solidFill>
              </a:rPr>
              <a:t>places and locations</a:t>
            </a:r>
            <a:br>
              <a:rPr lang="en-CA" sz="2400" b="1" dirty="0">
                <a:solidFill>
                  <a:schemeClr val="bg1"/>
                </a:solidFill>
              </a:rPr>
            </a:br>
            <a:r>
              <a:rPr lang="en-GB" sz="2000" dirty="0">
                <a:solidFill>
                  <a:prstClr val="white"/>
                </a:solidFill>
              </a:rPr>
              <a:t>Using ‘del’ and ‘de la’ with adverbs</a:t>
            </a:r>
            <a:endParaRPr lang="en-CA" sz="2000" dirty="0">
              <a:solidFill>
                <a:srgbClr val="002060"/>
              </a:solidFill>
            </a:endParaRPr>
          </a:p>
        </p:txBody>
      </p:sp>
      <p:sp>
        <p:nvSpPr>
          <p:cNvPr id="5" name="TextBox 4"/>
          <p:cNvSpPr txBox="1"/>
          <p:nvPr/>
        </p:nvSpPr>
        <p:spPr>
          <a:xfrm>
            <a:off x="10821156" y="3823498"/>
            <a:ext cx="10058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del</a:t>
            </a:r>
          </a:p>
        </p:txBody>
      </p:sp>
      <p:sp>
        <p:nvSpPr>
          <p:cNvPr id="18"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114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4" grpId="0"/>
      <p:bldP spid="29" grpId="0"/>
      <p:bldP spid="34" grpId="0"/>
      <p:bldP spid="35" grpId="0"/>
      <p:bldP spid="37" grpId="0"/>
      <p:bldP spid="38" grpId="0"/>
      <p:bldP spid="39" grpId="0"/>
      <p:bldP spid="40" grpId="0"/>
      <p:bldP spid="41" grpId="0"/>
      <p:bldP spid="4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58130" y="1062621"/>
            <a:ext cx="3996906" cy="3547301"/>
          </a:xfrm>
          <a:prstGeom prst="wedgeRoundRectCallout">
            <a:avLst>
              <a:gd name="adj1" fmla="val -14627"/>
              <a:gd name="adj2" fmla="val 6489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0" y="213558"/>
            <a:ext cx="4427580" cy="550596"/>
          </a:xfrm>
        </p:spPr>
        <p:txBody>
          <a:bodyPr>
            <a:noAutofit/>
          </a:bodyPr>
          <a:lstStyle/>
          <a:p>
            <a:r>
              <a:rPr lang="en-GB" sz="2200" dirty="0"/>
              <a:t>¿</a:t>
            </a:r>
            <a:r>
              <a:rPr lang="en-GB" sz="2200" dirty="0" err="1"/>
              <a:t>Dónde</a:t>
            </a:r>
            <a:r>
              <a:rPr lang="en-GB" sz="2200" dirty="0"/>
              <a:t> </a:t>
            </a:r>
            <a:r>
              <a:rPr lang="en-GB" sz="2200" dirty="0" err="1"/>
              <a:t>están</a:t>
            </a:r>
            <a:r>
              <a:rPr lang="en-GB" sz="2200" dirty="0"/>
              <a:t> mis </a:t>
            </a:r>
            <a:r>
              <a:rPr lang="en-GB" sz="2200" dirty="0" err="1"/>
              <a:t>cosas</a:t>
            </a:r>
            <a:r>
              <a:rPr lang="en-GB" sz="2200" dirty="0"/>
              <a:t>?</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553825254"/>
              </p:ext>
            </p:extLst>
          </p:nvPr>
        </p:nvGraphicFramePr>
        <p:xfrm>
          <a:off x="4284663" y="1938338"/>
          <a:ext cx="7906862" cy="4272297"/>
        </p:xfrm>
        <a:graphic>
          <a:graphicData uri="http://schemas.openxmlformats.org/drawingml/2006/table">
            <a:tbl>
              <a:tblPr firstRow="1" bandRow="1">
                <a:tableStyleId>{5DA37D80-6434-44D0-A028-1B22A696006F}</a:tableStyleId>
              </a:tblPr>
              <a:tblGrid>
                <a:gridCol w="395865">
                  <a:extLst>
                    <a:ext uri="{9D8B030D-6E8A-4147-A177-3AD203B41FA5}">
                      <a16:colId xmlns:a16="http://schemas.microsoft.com/office/drawing/2014/main" val="3206824347"/>
                    </a:ext>
                  </a:extLst>
                </a:gridCol>
                <a:gridCol w="1519515">
                  <a:extLst>
                    <a:ext uri="{9D8B030D-6E8A-4147-A177-3AD203B41FA5}">
                      <a16:colId xmlns:a16="http://schemas.microsoft.com/office/drawing/2014/main" val="1768000936"/>
                    </a:ext>
                  </a:extLst>
                </a:gridCol>
                <a:gridCol w="1618184">
                  <a:extLst>
                    <a:ext uri="{9D8B030D-6E8A-4147-A177-3AD203B41FA5}">
                      <a16:colId xmlns:a16="http://schemas.microsoft.com/office/drawing/2014/main" val="1811842677"/>
                    </a:ext>
                  </a:extLst>
                </a:gridCol>
                <a:gridCol w="1998353">
                  <a:extLst>
                    <a:ext uri="{9D8B030D-6E8A-4147-A177-3AD203B41FA5}">
                      <a16:colId xmlns:a16="http://schemas.microsoft.com/office/drawing/2014/main" val="2416092042"/>
                    </a:ext>
                  </a:extLst>
                </a:gridCol>
                <a:gridCol w="2374945">
                  <a:extLst>
                    <a:ext uri="{9D8B030D-6E8A-4147-A177-3AD203B41FA5}">
                      <a16:colId xmlns:a16="http://schemas.microsoft.com/office/drawing/2014/main" val="3059335764"/>
                    </a:ext>
                  </a:extLst>
                </a:gridCol>
              </a:tblGrid>
              <a:tr h="405633">
                <a:tc>
                  <a:txBody>
                    <a:bodyPr/>
                    <a:lstStyle/>
                    <a:p>
                      <a:endParaRPr lang="en-GB" sz="2000">
                        <a:solidFill>
                          <a:schemeClr val="tx1"/>
                        </a:solidFill>
                      </a:endParaRPr>
                    </a:p>
                  </a:txBody>
                  <a:tcPr/>
                </a:tc>
                <a:tc>
                  <a:txBody>
                    <a:bodyPr/>
                    <a:lstStyle/>
                    <a:p>
                      <a:pPr algn="ctr"/>
                      <a:r>
                        <a:rPr lang="en-GB" sz="2000">
                          <a:solidFill>
                            <a:schemeClr val="tx1"/>
                          </a:solidFill>
                        </a:rPr>
                        <a:t>A</a:t>
                      </a:r>
                    </a:p>
                  </a:txBody>
                  <a:tcPr anchor="ctr"/>
                </a:tc>
                <a:tc>
                  <a:txBody>
                    <a:bodyPr/>
                    <a:lstStyle/>
                    <a:p>
                      <a:pPr algn="ctr"/>
                      <a:r>
                        <a:rPr lang="en-GB" sz="2000" dirty="0">
                          <a:solidFill>
                            <a:schemeClr val="tx1"/>
                          </a:solidFill>
                        </a:rPr>
                        <a:t>B</a:t>
                      </a:r>
                    </a:p>
                  </a:txBody>
                  <a:tcPr anchor="ctr"/>
                </a:tc>
                <a:tc>
                  <a:txBody>
                    <a:bodyPr/>
                    <a:lstStyle/>
                    <a:p>
                      <a:pPr algn="ctr"/>
                      <a:r>
                        <a:rPr lang="en-GB" sz="2000">
                          <a:solidFill>
                            <a:schemeClr val="tx1"/>
                          </a:solidFill>
                        </a:rPr>
                        <a:t>¿Qué?</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chemeClr val="tx1"/>
                          </a:solidFill>
                        </a:rPr>
                        <a:t>¿Dónde?</a:t>
                      </a:r>
                    </a:p>
                  </a:txBody>
                  <a:tcPr anchor="ctr"/>
                </a:tc>
                <a:extLst>
                  <a:ext uri="{0D108BD9-81ED-4DB2-BD59-A6C34878D82A}">
                    <a16:rowId xmlns:a16="http://schemas.microsoft.com/office/drawing/2014/main" val="1801729201"/>
                  </a:ext>
                </a:extLst>
              </a:tr>
              <a:tr h="440886">
                <a:tc>
                  <a:txBody>
                    <a:bodyPr/>
                    <a:lstStyle/>
                    <a:p>
                      <a:r>
                        <a:rPr lang="en-GB" sz="2000">
                          <a:solidFill>
                            <a:schemeClr val="tx1"/>
                          </a:solidFill>
                        </a:rPr>
                        <a:t>1. </a:t>
                      </a:r>
                    </a:p>
                  </a:txBody>
                  <a:tcPr/>
                </a:tc>
                <a:tc>
                  <a:txBody>
                    <a:bodyPr/>
                    <a:lstStyle/>
                    <a:p>
                      <a:r>
                        <a:rPr lang="en-GB" sz="2000" i="0" u="none">
                          <a:solidFill>
                            <a:schemeClr val="tx1"/>
                          </a:solidFill>
                        </a:rPr>
                        <a:t>tu llave</a:t>
                      </a:r>
                    </a:p>
                  </a:txBody>
                  <a:tcPr/>
                </a:tc>
                <a:tc>
                  <a:txBody>
                    <a:bodyPr/>
                    <a:lstStyle/>
                    <a:p>
                      <a:r>
                        <a:rPr lang="en-GB" sz="2000" dirty="0" err="1">
                          <a:solidFill>
                            <a:schemeClr val="tx1"/>
                          </a:solidFill>
                        </a:rPr>
                        <a:t>tus</a:t>
                      </a:r>
                      <a:r>
                        <a:rPr lang="en-GB" sz="2000" dirty="0">
                          <a:solidFill>
                            <a:schemeClr val="tx1"/>
                          </a:solidFill>
                        </a:rPr>
                        <a:t> </a:t>
                      </a:r>
                      <a:r>
                        <a:rPr lang="en-GB" sz="2000" dirty="0" err="1">
                          <a:solidFill>
                            <a:schemeClr val="tx1"/>
                          </a:solidFill>
                        </a:rPr>
                        <a:t>llaves</a:t>
                      </a:r>
                      <a:endParaRPr lang="en-GB" sz="2000" dirty="0">
                        <a:solidFill>
                          <a:schemeClr val="tx1"/>
                        </a:solidFill>
                      </a:endParaRPr>
                    </a:p>
                  </a:txBody>
                  <a:tcPr anchor="ctr"/>
                </a:tc>
                <a:tc>
                  <a:txBody>
                    <a:bodyPr/>
                    <a:lstStyle/>
                    <a:p>
                      <a:endParaRPr lang="en-GB" sz="2000">
                        <a:solidFill>
                          <a:schemeClr val="tx1"/>
                        </a:solidFill>
                      </a:endParaRPr>
                    </a:p>
                  </a:txBody>
                  <a:tcPr/>
                </a:tc>
                <a:tc>
                  <a:txBody>
                    <a:bodyPr/>
                    <a:lstStyle/>
                    <a:p>
                      <a:endParaRPr lang="en-GB" sz="2000">
                        <a:solidFill>
                          <a:schemeClr val="tx1"/>
                        </a:solidFill>
                      </a:endParaRPr>
                    </a:p>
                  </a:txBody>
                  <a:tcPr/>
                </a:tc>
                <a:extLst>
                  <a:ext uri="{0D108BD9-81ED-4DB2-BD59-A6C34878D82A}">
                    <a16:rowId xmlns:a16="http://schemas.microsoft.com/office/drawing/2014/main" val="1744429130"/>
                  </a:ext>
                </a:extLst>
              </a:tr>
              <a:tr h="440886">
                <a:tc>
                  <a:txBody>
                    <a:bodyPr/>
                    <a:lstStyle/>
                    <a:p>
                      <a:r>
                        <a:rPr lang="en-GB" sz="2000">
                          <a:solidFill>
                            <a:schemeClr val="tx1"/>
                          </a:solidFill>
                        </a:rPr>
                        <a:t>2. </a:t>
                      </a:r>
                    </a:p>
                  </a:txBody>
                  <a:tcPr/>
                </a:tc>
                <a:tc>
                  <a:txBody>
                    <a:bodyPr/>
                    <a:lstStyle/>
                    <a:p>
                      <a:r>
                        <a:rPr lang="en-GB" sz="2000">
                          <a:solidFill>
                            <a:schemeClr val="tx1"/>
                          </a:solidFill>
                        </a:rPr>
                        <a:t>mis libros</a:t>
                      </a:r>
                    </a:p>
                  </a:txBody>
                  <a:tcPr/>
                </a:tc>
                <a:tc>
                  <a:txBody>
                    <a:bodyPr/>
                    <a:lstStyle/>
                    <a:p>
                      <a:r>
                        <a:rPr lang="en-GB" sz="2000" dirty="0">
                          <a:solidFill>
                            <a:schemeClr val="tx1"/>
                          </a:solidFill>
                        </a:rPr>
                        <a:t>mi </a:t>
                      </a:r>
                      <a:r>
                        <a:rPr lang="en-GB" sz="2000" dirty="0" err="1">
                          <a:solidFill>
                            <a:schemeClr val="tx1"/>
                          </a:solidFill>
                        </a:rPr>
                        <a:t>libro</a:t>
                      </a:r>
                      <a:endParaRPr lang="en-GB" sz="2000" dirty="0">
                        <a:solidFill>
                          <a:schemeClr val="tx1"/>
                        </a:solidFill>
                      </a:endParaRPr>
                    </a:p>
                  </a:txBody>
                  <a:tcPr anchor="ctr"/>
                </a:tc>
                <a:tc>
                  <a:txBody>
                    <a:bodyPr/>
                    <a:lstStyle/>
                    <a:p>
                      <a:endParaRPr lang="en-GB" sz="2000">
                        <a:solidFill>
                          <a:schemeClr val="tx1"/>
                        </a:solidFill>
                      </a:endParaRPr>
                    </a:p>
                  </a:txBody>
                  <a:tcPr/>
                </a:tc>
                <a:tc>
                  <a:txBody>
                    <a:bodyPr/>
                    <a:lstStyle/>
                    <a:p>
                      <a:endParaRPr lang="en-GB" sz="2000">
                        <a:solidFill>
                          <a:schemeClr val="tx1"/>
                        </a:solidFill>
                      </a:endParaRPr>
                    </a:p>
                  </a:txBody>
                  <a:tcPr/>
                </a:tc>
                <a:extLst>
                  <a:ext uri="{0D108BD9-81ED-4DB2-BD59-A6C34878D82A}">
                    <a16:rowId xmlns:a16="http://schemas.microsoft.com/office/drawing/2014/main" val="1269091157"/>
                  </a:ext>
                </a:extLst>
              </a:tr>
              <a:tr h="440886">
                <a:tc>
                  <a:txBody>
                    <a:bodyPr/>
                    <a:lstStyle/>
                    <a:p>
                      <a:r>
                        <a:rPr lang="en-GB" sz="2000">
                          <a:solidFill>
                            <a:schemeClr val="tx1"/>
                          </a:solidFill>
                        </a:rPr>
                        <a:t>3.</a:t>
                      </a:r>
                    </a:p>
                  </a:txBody>
                  <a:tcPr/>
                </a:tc>
                <a:tc>
                  <a:txBody>
                    <a:bodyPr/>
                    <a:lstStyle/>
                    <a:p>
                      <a:r>
                        <a:rPr lang="en-GB" sz="2000" dirty="0" err="1">
                          <a:solidFill>
                            <a:schemeClr val="tx1"/>
                          </a:solidFill>
                        </a:rPr>
                        <a:t>tus</a:t>
                      </a:r>
                      <a:r>
                        <a:rPr lang="en-GB" sz="2000" dirty="0">
                          <a:solidFill>
                            <a:schemeClr val="tx1"/>
                          </a:solidFill>
                        </a:rPr>
                        <a:t> </a:t>
                      </a:r>
                      <a:r>
                        <a:rPr lang="en-GB" sz="2000" dirty="0" err="1">
                          <a:solidFill>
                            <a:schemeClr val="tx1"/>
                          </a:solidFill>
                        </a:rPr>
                        <a:t>revistas</a:t>
                      </a:r>
                      <a:endParaRPr lang="en-GB" sz="2000" dirty="0">
                        <a:solidFill>
                          <a:schemeClr val="tx1"/>
                        </a:solidFill>
                      </a:endParaRPr>
                    </a:p>
                  </a:txBody>
                  <a:tcPr/>
                </a:tc>
                <a:tc>
                  <a:txBody>
                    <a:bodyPr/>
                    <a:lstStyle/>
                    <a:p>
                      <a:r>
                        <a:rPr lang="en-GB" sz="2000" dirty="0" err="1">
                          <a:solidFill>
                            <a:schemeClr val="tx1"/>
                          </a:solidFill>
                        </a:rPr>
                        <a:t>tu</a:t>
                      </a:r>
                      <a:r>
                        <a:rPr lang="en-GB" sz="2000" dirty="0">
                          <a:solidFill>
                            <a:schemeClr val="tx1"/>
                          </a:solidFill>
                        </a:rPr>
                        <a:t> </a:t>
                      </a:r>
                      <a:r>
                        <a:rPr lang="en-GB" sz="2000" dirty="0" err="1">
                          <a:solidFill>
                            <a:schemeClr val="tx1"/>
                          </a:solidFill>
                        </a:rPr>
                        <a:t>revista</a:t>
                      </a:r>
                      <a:endParaRPr lang="en-GB" sz="2000" dirty="0">
                        <a:solidFill>
                          <a:schemeClr val="tx1"/>
                        </a:solidFill>
                      </a:endParaRPr>
                    </a:p>
                  </a:txBody>
                  <a:tcPr anchor="ctr"/>
                </a:tc>
                <a:tc>
                  <a:txBody>
                    <a:bodyPr/>
                    <a:lstStyle/>
                    <a:p>
                      <a:endParaRPr lang="en-GB" sz="2000">
                        <a:solidFill>
                          <a:schemeClr val="tx1"/>
                        </a:solidFill>
                      </a:endParaRPr>
                    </a:p>
                  </a:txBody>
                  <a:tcPr/>
                </a:tc>
                <a:tc>
                  <a:txBody>
                    <a:bodyPr/>
                    <a:lstStyle/>
                    <a:p>
                      <a:endParaRPr lang="en-GB" sz="2000">
                        <a:solidFill>
                          <a:schemeClr val="tx1"/>
                        </a:solidFill>
                      </a:endParaRPr>
                    </a:p>
                  </a:txBody>
                  <a:tcPr/>
                </a:tc>
                <a:extLst>
                  <a:ext uri="{0D108BD9-81ED-4DB2-BD59-A6C34878D82A}">
                    <a16:rowId xmlns:a16="http://schemas.microsoft.com/office/drawing/2014/main" val="1211767386"/>
                  </a:ext>
                </a:extLst>
              </a:tr>
              <a:tr h="440886">
                <a:tc>
                  <a:txBody>
                    <a:bodyPr/>
                    <a:lstStyle/>
                    <a:p>
                      <a:r>
                        <a:rPr lang="en-GB" sz="2000">
                          <a:solidFill>
                            <a:schemeClr val="tx1"/>
                          </a:solidFill>
                        </a:rPr>
                        <a:t>4.</a:t>
                      </a:r>
                    </a:p>
                  </a:txBody>
                  <a:tcPr/>
                </a:tc>
                <a:tc>
                  <a:txBody>
                    <a:bodyPr/>
                    <a:lstStyle/>
                    <a:p>
                      <a:r>
                        <a:rPr lang="en-GB" sz="2000">
                          <a:solidFill>
                            <a:schemeClr val="tx1"/>
                          </a:solidFill>
                        </a:rPr>
                        <a:t>tus bolígrafos</a:t>
                      </a:r>
                      <a:endParaRPr lang="en-GB" sz="2000" dirty="0">
                        <a:solidFill>
                          <a:schemeClr val="tx1"/>
                        </a:solidFill>
                      </a:endParaRPr>
                    </a:p>
                  </a:txBody>
                  <a:tcPr/>
                </a:tc>
                <a:tc>
                  <a:txBody>
                    <a:bodyPr/>
                    <a:lstStyle/>
                    <a:p>
                      <a:r>
                        <a:rPr lang="en-GB" sz="2000" dirty="0" err="1">
                          <a:solidFill>
                            <a:schemeClr val="tx1"/>
                          </a:solidFill>
                        </a:rPr>
                        <a:t>tu</a:t>
                      </a:r>
                      <a:r>
                        <a:rPr lang="en-GB" sz="2000" dirty="0">
                          <a:solidFill>
                            <a:schemeClr val="tx1"/>
                          </a:solidFill>
                        </a:rPr>
                        <a:t> </a:t>
                      </a:r>
                      <a:r>
                        <a:rPr lang="en-GB" sz="2000" dirty="0" err="1">
                          <a:solidFill>
                            <a:schemeClr val="tx1"/>
                          </a:solidFill>
                        </a:rPr>
                        <a:t>bolígrafo</a:t>
                      </a:r>
                      <a:endParaRPr lang="en-GB" sz="2000" dirty="0">
                        <a:solidFill>
                          <a:schemeClr val="tx1"/>
                        </a:solidFill>
                      </a:endParaRPr>
                    </a:p>
                  </a:txBody>
                  <a:tcPr anchor="ct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2266736822"/>
                  </a:ext>
                </a:extLst>
              </a:tr>
              <a:tr h="440886">
                <a:tc>
                  <a:txBody>
                    <a:bodyPr/>
                    <a:lstStyle/>
                    <a:p>
                      <a:r>
                        <a:rPr lang="en-GB" sz="2000" dirty="0">
                          <a:solidFill>
                            <a:schemeClr val="tx1"/>
                          </a:solidFill>
                        </a:rPr>
                        <a:t>5.</a:t>
                      </a:r>
                    </a:p>
                  </a:txBody>
                  <a:tcPr/>
                </a:tc>
                <a:tc>
                  <a:txBody>
                    <a:bodyPr/>
                    <a:lstStyle/>
                    <a:p>
                      <a:r>
                        <a:rPr lang="en-GB" sz="2000" dirty="0">
                          <a:solidFill>
                            <a:schemeClr val="tx1"/>
                          </a:solidFill>
                        </a:rPr>
                        <a:t>mis </a:t>
                      </a:r>
                      <a:r>
                        <a:rPr lang="en-GB" sz="2000" dirty="0" err="1">
                          <a:solidFill>
                            <a:schemeClr val="tx1"/>
                          </a:solidFill>
                        </a:rPr>
                        <a:t>papeles</a:t>
                      </a:r>
                      <a:endParaRPr lang="en-GB" sz="2000" dirty="0">
                        <a:solidFill>
                          <a:schemeClr val="tx1"/>
                        </a:solidFill>
                      </a:endParaRPr>
                    </a:p>
                  </a:txBody>
                  <a:tcPr/>
                </a:tc>
                <a:tc>
                  <a:txBody>
                    <a:bodyPr/>
                    <a:lstStyle/>
                    <a:p>
                      <a:r>
                        <a:rPr lang="en-GB" sz="2000" dirty="0">
                          <a:solidFill>
                            <a:schemeClr val="tx1"/>
                          </a:solidFill>
                        </a:rPr>
                        <a:t>mi </a:t>
                      </a:r>
                      <a:r>
                        <a:rPr lang="en-GB" sz="2000" dirty="0" err="1">
                          <a:solidFill>
                            <a:schemeClr val="tx1"/>
                          </a:solidFill>
                        </a:rPr>
                        <a:t>papel</a:t>
                      </a:r>
                      <a:endParaRPr lang="en-GB" sz="2000" dirty="0">
                        <a:solidFill>
                          <a:schemeClr val="tx1"/>
                        </a:solidFill>
                      </a:endParaRPr>
                    </a:p>
                  </a:txBody>
                  <a:tcPr anchor="ctr"/>
                </a:tc>
                <a:tc>
                  <a:txBody>
                    <a:bodyPr/>
                    <a:lstStyle/>
                    <a:p>
                      <a:endParaRPr lang="en-GB" sz="200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2950673169"/>
                  </a:ext>
                </a:extLst>
              </a:tr>
              <a:tr h="440886">
                <a:tc>
                  <a:txBody>
                    <a:bodyPr/>
                    <a:lstStyle/>
                    <a:p>
                      <a:r>
                        <a:rPr lang="en-GB" sz="2000">
                          <a:solidFill>
                            <a:schemeClr val="tx1"/>
                          </a:solidFill>
                        </a:rPr>
                        <a:t>6.</a:t>
                      </a:r>
                    </a:p>
                  </a:txBody>
                  <a:tcPr/>
                </a:tc>
                <a:tc>
                  <a:txBody>
                    <a:bodyPr/>
                    <a:lstStyle/>
                    <a:p>
                      <a:r>
                        <a:rPr lang="en-GB" sz="2000">
                          <a:solidFill>
                            <a:schemeClr val="tx1"/>
                          </a:solidFill>
                        </a:rPr>
                        <a:t>mis bolsas</a:t>
                      </a:r>
                      <a:endParaRPr lang="en-GB" sz="2000" dirty="0">
                        <a:solidFill>
                          <a:schemeClr val="tx1"/>
                        </a:solidFill>
                      </a:endParaRPr>
                    </a:p>
                  </a:txBody>
                  <a:tcPr/>
                </a:tc>
                <a:tc>
                  <a:txBody>
                    <a:bodyPr/>
                    <a:lstStyle/>
                    <a:p>
                      <a:r>
                        <a:rPr lang="en-GB" sz="2000" dirty="0">
                          <a:solidFill>
                            <a:schemeClr val="tx1"/>
                          </a:solidFill>
                        </a:rPr>
                        <a:t>mi </a:t>
                      </a:r>
                      <a:r>
                        <a:rPr lang="en-GB" sz="2000" dirty="0" err="1">
                          <a:solidFill>
                            <a:schemeClr val="tx1"/>
                          </a:solidFill>
                        </a:rPr>
                        <a:t>bolsa</a:t>
                      </a:r>
                      <a:endParaRPr lang="en-GB" sz="2000" dirty="0">
                        <a:solidFill>
                          <a:schemeClr val="tx1"/>
                        </a:solidFill>
                      </a:endParaRPr>
                    </a:p>
                  </a:txBody>
                  <a:tcPr anchor="ctr"/>
                </a:tc>
                <a:tc>
                  <a:txBody>
                    <a:bodyPr/>
                    <a:lstStyle/>
                    <a:p>
                      <a:endParaRPr lang="en-GB" sz="2000">
                        <a:solidFill>
                          <a:schemeClr val="tx1"/>
                        </a:solidFill>
                      </a:endParaRPr>
                    </a:p>
                  </a:txBody>
                  <a:tcPr/>
                </a:tc>
                <a:tc>
                  <a:txBody>
                    <a:bodyPr/>
                    <a:lstStyle/>
                    <a:p>
                      <a:endParaRPr lang="en-GB" sz="2000">
                        <a:solidFill>
                          <a:schemeClr val="tx1"/>
                        </a:solidFill>
                      </a:endParaRPr>
                    </a:p>
                  </a:txBody>
                  <a:tcPr/>
                </a:tc>
                <a:extLst>
                  <a:ext uri="{0D108BD9-81ED-4DB2-BD59-A6C34878D82A}">
                    <a16:rowId xmlns:a16="http://schemas.microsoft.com/office/drawing/2014/main" val="693846313"/>
                  </a:ext>
                </a:extLst>
              </a:tr>
              <a:tr h="440886">
                <a:tc>
                  <a:txBody>
                    <a:bodyPr/>
                    <a:lstStyle/>
                    <a:p>
                      <a:r>
                        <a:rPr lang="en-GB" sz="2000">
                          <a:solidFill>
                            <a:schemeClr val="tx1"/>
                          </a:solidFill>
                        </a:rPr>
                        <a:t>7.</a:t>
                      </a:r>
                    </a:p>
                  </a:txBody>
                  <a:tcPr/>
                </a:tc>
                <a:tc>
                  <a:txBody>
                    <a:bodyPr/>
                    <a:lstStyle/>
                    <a:p>
                      <a:r>
                        <a:rPr lang="en-GB" sz="2000" dirty="0">
                          <a:solidFill>
                            <a:schemeClr val="tx1"/>
                          </a:solidFill>
                        </a:rPr>
                        <a:t>mis </a:t>
                      </a:r>
                      <a:r>
                        <a:rPr lang="en-GB" sz="2000" dirty="0" err="1">
                          <a:solidFill>
                            <a:schemeClr val="tx1"/>
                          </a:solidFill>
                        </a:rPr>
                        <a:t>zapatos</a:t>
                      </a:r>
                      <a:endParaRPr lang="en-GB" sz="2000" dirty="0">
                        <a:solidFill>
                          <a:schemeClr val="tx1"/>
                        </a:solidFill>
                      </a:endParaRPr>
                    </a:p>
                  </a:txBody>
                  <a:tcPr/>
                </a:tc>
                <a:tc>
                  <a:txBody>
                    <a:bodyPr/>
                    <a:lstStyle/>
                    <a:p>
                      <a:r>
                        <a:rPr lang="en-GB" sz="2000" dirty="0">
                          <a:solidFill>
                            <a:schemeClr val="tx1"/>
                          </a:solidFill>
                        </a:rPr>
                        <a:t>mi </a:t>
                      </a:r>
                      <a:r>
                        <a:rPr lang="en-GB" sz="2000" dirty="0" err="1">
                          <a:solidFill>
                            <a:schemeClr val="tx1"/>
                          </a:solidFill>
                        </a:rPr>
                        <a:t>zapato</a:t>
                      </a:r>
                      <a:endParaRPr lang="en-GB" sz="2000" dirty="0">
                        <a:solidFill>
                          <a:schemeClr val="tx1"/>
                        </a:solidFill>
                      </a:endParaRPr>
                    </a:p>
                  </a:txBody>
                  <a:tcPr anchor="ct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4157173804"/>
                  </a:ext>
                </a:extLst>
              </a:tr>
            </a:tbl>
          </a:graphicData>
        </a:graphic>
      </p:graphicFrame>
      <p:sp>
        <p:nvSpPr>
          <p:cNvPr id="5" name="TextBox 4"/>
          <p:cNvSpPr txBox="1"/>
          <p:nvPr/>
        </p:nvSpPr>
        <p:spPr>
          <a:xfrm>
            <a:off x="9750015" y="2382592"/>
            <a:ext cx="2382983" cy="400110"/>
          </a:xfrm>
          <a:prstGeom prst="rect">
            <a:avLst/>
          </a:prstGeom>
          <a:noFill/>
        </p:spPr>
        <p:txBody>
          <a:bodyPr wrap="square" rtlCol="0">
            <a:spAutoFit/>
          </a:bodyPr>
          <a:lstStyle/>
          <a:p>
            <a:pPr algn="l"/>
            <a:r>
              <a:rPr lang="en-GB" sz="2000" dirty="0"/>
              <a:t>behind the plant</a:t>
            </a:r>
          </a:p>
        </p:txBody>
      </p:sp>
      <p:sp>
        <p:nvSpPr>
          <p:cNvPr id="6" name="TextBox 5"/>
          <p:cNvSpPr txBox="1"/>
          <p:nvPr/>
        </p:nvSpPr>
        <p:spPr>
          <a:xfrm>
            <a:off x="7783878" y="2380453"/>
            <a:ext cx="1602087" cy="400110"/>
          </a:xfrm>
          <a:prstGeom prst="rect">
            <a:avLst/>
          </a:prstGeom>
          <a:noFill/>
        </p:spPr>
        <p:txBody>
          <a:bodyPr wrap="square" rtlCol="0">
            <a:spAutoFit/>
          </a:bodyPr>
          <a:lstStyle/>
          <a:p>
            <a:pPr algn="l"/>
            <a:r>
              <a:rPr lang="en-GB" sz="2000" dirty="0"/>
              <a:t>your keys</a:t>
            </a:r>
          </a:p>
        </p:txBody>
      </p:sp>
      <p:sp>
        <p:nvSpPr>
          <p:cNvPr id="7" name="Rounded Rectangle 11">
            <a:extLst>
              <a:ext uri="{FF2B5EF4-FFF2-40B4-BE49-F238E27FC236}">
                <a16:creationId xmlns:a16="http://schemas.microsoft.com/office/drawing/2014/main" id="{A316DD52-7894-4A75-969C-CA0645DA2978}"/>
              </a:ext>
            </a:extLst>
          </p:cNvPr>
          <p:cNvSpPr/>
          <p:nvPr/>
        </p:nvSpPr>
        <p:spPr>
          <a:xfrm>
            <a:off x="10834255" y="258166"/>
            <a:ext cx="1093888"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p:cNvSpPr txBox="1"/>
          <p:nvPr/>
        </p:nvSpPr>
        <p:spPr>
          <a:xfrm>
            <a:off x="153019" y="1299209"/>
            <a:ext cx="3936487" cy="400110"/>
          </a:xfrm>
          <a:prstGeom prst="rect">
            <a:avLst/>
          </a:prstGeom>
          <a:noFill/>
        </p:spPr>
        <p:txBody>
          <a:bodyPr wrap="square" rtlCol="0">
            <a:spAutoFit/>
          </a:bodyPr>
          <a:lstStyle/>
          <a:p>
            <a:pPr algn="l"/>
            <a:r>
              <a:rPr lang="en-GB" sz="2000" dirty="0"/>
              <a:t>1. “</a:t>
            </a:r>
            <a:r>
              <a:rPr lang="en-GB" sz="2000" dirty="0" err="1"/>
              <a:t>Están</a:t>
            </a:r>
            <a:r>
              <a:rPr lang="en-GB" sz="2000" dirty="0"/>
              <a:t> </a:t>
            </a:r>
            <a:r>
              <a:rPr lang="en-GB" sz="2000" dirty="0" err="1"/>
              <a:t>detrás</a:t>
            </a:r>
            <a:r>
              <a:rPr lang="en-GB" sz="2000" dirty="0"/>
              <a:t> de la planta.”</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47857" t="7282" r="22813"/>
          <a:stretch/>
        </p:blipFill>
        <p:spPr>
          <a:xfrm flipH="1">
            <a:off x="688582" y="4234442"/>
            <a:ext cx="1256647" cy="2183231"/>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25404" t="4961" r="49962"/>
          <a:stretch/>
        </p:blipFill>
        <p:spPr>
          <a:xfrm flipH="1">
            <a:off x="2112087" y="4207679"/>
            <a:ext cx="1256647" cy="2369378"/>
          </a:xfrm>
          <a:prstGeom prst="rect">
            <a:avLst/>
          </a:prstGeom>
        </p:spPr>
      </p:pic>
      <p:sp>
        <p:nvSpPr>
          <p:cNvPr id="14" name="TextBox 13"/>
          <p:cNvSpPr txBox="1"/>
          <p:nvPr/>
        </p:nvSpPr>
        <p:spPr>
          <a:xfrm>
            <a:off x="7775384" y="2812049"/>
            <a:ext cx="1602087" cy="400110"/>
          </a:xfrm>
          <a:prstGeom prst="rect">
            <a:avLst/>
          </a:prstGeom>
          <a:noFill/>
        </p:spPr>
        <p:txBody>
          <a:bodyPr wrap="square" rtlCol="0">
            <a:spAutoFit/>
          </a:bodyPr>
          <a:lstStyle/>
          <a:p>
            <a:pPr algn="l"/>
            <a:r>
              <a:rPr lang="en-GB" sz="2000" dirty="0"/>
              <a:t>my book</a:t>
            </a:r>
          </a:p>
        </p:txBody>
      </p:sp>
      <p:sp>
        <p:nvSpPr>
          <p:cNvPr id="15" name="TextBox 14"/>
          <p:cNvSpPr txBox="1"/>
          <p:nvPr/>
        </p:nvSpPr>
        <p:spPr>
          <a:xfrm>
            <a:off x="9750015" y="2834431"/>
            <a:ext cx="2577834" cy="400110"/>
          </a:xfrm>
          <a:prstGeom prst="rect">
            <a:avLst/>
          </a:prstGeom>
          <a:noFill/>
        </p:spPr>
        <p:txBody>
          <a:bodyPr wrap="square" rtlCol="0">
            <a:spAutoFit/>
          </a:bodyPr>
          <a:lstStyle/>
          <a:p>
            <a:pPr algn="l"/>
            <a:r>
              <a:rPr lang="en-GB" sz="2000" dirty="0"/>
              <a:t>under the table</a:t>
            </a:r>
          </a:p>
        </p:txBody>
      </p:sp>
      <p:sp>
        <p:nvSpPr>
          <p:cNvPr id="21" name="Rounded Rectangle 20"/>
          <p:cNvSpPr/>
          <p:nvPr/>
        </p:nvSpPr>
        <p:spPr>
          <a:xfrm>
            <a:off x="6212044" y="2366004"/>
            <a:ext cx="1596758" cy="400110"/>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21"/>
          <p:cNvSpPr/>
          <p:nvPr/>
        </p:nvSpPr>
        <p:spPr>
          <a:xfrm>
            <a:off x="6212421" y="2816019"/>
            <a:ext cx="1596759" cy="412648"/>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50E461B3-2D0A-924D-8C8F-2DD2FB715B42}"/>
              </a:ext>
            </a:extLst>
          </p:cNvPr>
          <p:cNvPicPr>
            <a:picLocks noChangeAspect="1"/>
          </p:cNvPicPr>
          <p:nvPr/>
        </p:nvPicPr>
        <p:blipFill>
          <a:blip r:embed="rId5"/>
          <a:stretch>
            <a:fillRect/>
          </a:stretch>
        </p:blipFill>
        <p:spPr>
          <a:xfrm>
            <a:off x="3185328" y="5283881"/>
            <a:ext cx="904178" cy="1002574"/>
          </a:xfrm>
          <a:prstGeom prst="rect">
            <a:avLst/>
          </a:prstGeom>
        </p:spPr>
      </p:pic>
      <p:pic>
        <p:nvPicPr>
          <p:cNvPr id="24" name="Picture 23">
            <a:extLst>
              <a:ext uri="{FF2B5EF4-FFF2-40B4-BE49-F238E27FC236}">
                <a16:creationId xmlns:a16="http://schemas.microsoft.com/office/drawing/2014/main" id="{391CF46A-D63C-A346-86A2-485BDBD95CDC}"/>
              </a:ext>
            </a:extLst>
          </p:cNvPr>
          <p:cNvPicPr>
            <a:picLocks noChangeAspect="1"/>
          </p:cNvPicPr>
          <p:nvPr/>
        </p:nvPicPr>
        <p:blipFill>
          <a:blip r:embed="rId6"/>
          <a:stretch>
            <a:fillRect/>
          </a:stretch>
        </p:blipFill>
        <p:spPr>
          <a:xfrm>
            <a:off x="137206" y="5265738"/>
            <a:ext cx="909422" cy="1151935"/>
          </a:xfrm>
          <a:prstGeom prst="rect">
            <a:avLst/>
          </a:prstGeom>
        </p:spPr>
      </p:pic>
      <p:pic>
        <p:nvPicPr>
          <p:cNvPr id="19" name="Picture 18">
            <a:extLst>
              <a:ext uri="{FF2B5EF4-FFF2-40B4-BE49-F238E27FC236}">
                <a16:creationId xmlns:a16="http://schemas.microsoft.com/office/drawing/2014/main" id="{355D0AAF-2283-9D49-B60B-CCE938F69631}"/>
              </a:ext>
            </a:extLst>
          </p:cNvPr>
          <p:cNvPicPr>
            <a:picLocks noChangeAspect="1"/>
          </p:cNvPicPr>
          <p:nvPr/>
        </p:nvPicPr>
        <p:blipFill>
          <a:blip r:embed="rId7">
            <a:clrChange>
              <a:clrFrom>
                <a:srgbClr val="FFFFFF"/>
              </a:clrFrom>
              <a:clrTo>
                <a:srgbClr val="FFFFFF">
                  <a:alpha val="0"/>
                </a:srgbClr>
              </a:clrTo>
            </a:clrChange>
            <a:alphaModFix/>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9890491" y="1226314"/>
            <a:ext cx="840719" cy="755583"/>
          </a:xfrm>
          <a:prstGeom prst="rect">
            <a:avLst/>
          </a:prstGeom>
        </p:spPr>
      </p:pic>
      <p:sp>
        <p:nvSpPr>
          <p:cNvPr id="27" name="TextBox 26">
            <a:extLst>
              <a:ext uri="{FF2B5EF4-FFF2-40B4-BE49-F238E27FC236}">
                <a16:creationId xmlns:a16="http://schemas.microsoft.com/office/drawing/2014/main" id="{2C814D4A-BCFF-1E48-A7DC-EAEB6FF1DF0C}"/>
              </a:ext>
            </a:extLst>
          </p:cNvPr>
          <p:cNvSpPr txBox="1"/>
          <p:nvPr/>
        </p:nvSpPr>
        <p:spPr>
          <a:xfrm>
            <a:off x="7733104" y="3265516"/>
            <a:ext cx="2195518" cy="400110"/>
          </a:xfrm>
          <a:prstGeom prst="rect">
            <a:avLst/>
          </a:prstGeom>
          <a:noFill/>
        </p:spPr>
        <p:txBody>
          <a:bodyPr wrap="square" rtlCol="0">
            <a:spAutoFit/>
          </a:bodyPr>
          <a:lstStyle/>
          <a:p>
            <a:pPr algn="l"/>
            <a:r>
              <a:rPr lang="en-GB" sz="2000" dirty="0"/>
              <a:t>your magazines</a:t>
            </a:r>
          </a:p>
        </p:txBody>
      </p:sp>
      <p:sp>
        <p:nvSpPr>
          <p:cNvPr id="28" name="TextBox 27">
            <a:extLst>
              <a:ext uri="{FF2B5EF4-FFF2-40B4-BE49-F238E27FC236}">
                <a16:creationId xmlns:a16="http://schemas.microsoft.com/office/drawing/2014/main" id="{CFF37FA1-8839-314E-9D9C-617A86895842}"/>
              </a:ext>
            </a:extLst>
          </p:cNvPr>
          <p:cNvSpPr txBox="1"/>
          <p:nvPr/>
        </p:nvSpPr>
        <p:spPr>
          <a:xfrm>
            <a:off x="9768423" y="3254954"/>
            <a:ext cx="2577834" cy="400110"/>
          </a:xfrm>
          <a:prstGeom prst="rect">
            <a:avLst/>
          </a:prstGeom>
          <a:noFill/>
        </p:spPr>
        <p:txBody>
          <a:bodyPr wrap="square" rtlCol="0">
            <a:spAutoFit/>
          </a:bodyPr>
          <a:lstStyle/>
          <a:p>
            <a:pPr algn="l"/>
            <a:r>
              <a:rPr lang="en-GB" sz="2000" dirty="0"/>
              <a:t>near the phone</a:t>
            </a:r>
          </a:p>
        </p:txBody>
      </p:sp>
      <p:sp>
        <p:nvSpPr>
          <p:cNvPr id="29" name="Rounded Rectangle 28">
            <a:extLst>
              <a:ext uri="{FF2B5EF4-FFF2-40B4-BE49-F238E27FC236}">
                <a16:creationId xmlns:a16="http://schemas.microsoft.com/office/drawing/2014/main" id="{9E6ACAF4-2FBE-9045-AD5F-D46822A7B890}"/>
              </a:ext>
            </a:extLst>
          </p:cNvPr>
          <p:cNvSpPr/>
          <p:nvPr/>
        </p:nvSpPr>
        <p:spPr>
          <a:xfrm>
            <a:off x="4680809" y="3231305"/>
            <a:ext cx="1531234" cy="400110"/>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7FF9179A-FF58-DF49-AD82-48128ECD3CDF}"/>
              </a:ext>
            </a:extLst>
          </p:cNvPr>
          <p:cNvSpPr txBox="1"/>
          <p:nvPr/>
        </p:nvSpPr>
        <p:spPr>
          <a:xfrm>
            <a:off x="7754622" y="3845860"/>
            <a:ext cx="1742155" cy="400110"/>
          </a:xfrm>
          <a:prstGeom prst="rect">
            <a:avLst/>
          </a:prstGeom>
          <a:noFill/>
        </p:spPr>
        <p:txBody>
          <a:bodyPr wrap="square" rtlCol="0">
            <a:spAutoFit/>
          </a:bodyPr>
          <a:lstStyle/>
          <a:p>
            <a:pPr algn="l"/>
            <a:r>
              <a:rPr lang="en-GB" sz="2000"/>
              <a:t>your pen</a:t>
            </a:r>
            <a:endParaRPr lang="en-GB" sz="2000" dirty="0"/>
          </a:p>
        </p:txBody>
      </p:sp>
      <p:sp>
        <p:nvSpPr>
          <p:cNvPr id="31" name="TextBox 30">
            <a:extLst>
              <a:ext uri="{FF2B5EF4-FFF2-40B4-BE49-F238E27FC236}">
                <a16:creationId xmlns:a16="http://schemas.microsoft.com/office/drawing/2014/main" id="{AA13E439-FE4B-6B49-A44F-6339B8AF58D5}"/>
              </a:ext>
            </a:extLst>
          </p:cNvPr>
          <p:cNvSpPr txBox="1"/>
          <p:nvPr/>
        </p:nvSpPr>
        <p:spPr>
          <a:xfrm>
            <a:off x="9739827" y="3843103"/>
            <a:ext cx="2577834" cy="400110"/>
          </a:xfrm>
          <a:prstGeom prst="rect">
            <a:avLst/>
          </a:prstGeom>
          <a:noFill/>
        </p:spPr>
        <p:txBody>
          <a:bodyPr wrap="square" rtlCol="0">
            <a:spAutoFit/>
          </a:bodyPr>
          <a:lstStyle/>
          <a:p>
            <a:pPr algn="l"/>
            <a:r>
              <a:rPr lang="en-GB" sz="2000"/>
              <a:t>on top of the </a:t>
            </a:r>
            <a:r>
              <a:rPr lang="en-GB" sz="2000" dirty="0"/>
              <a:t>chair</a:t>
            </a:r>
          </a:p>
        </p:txBody>
      </p:sp>
      <p:sp>
        <p:nvSpPr>
          <p:cNvPr id="32" name="Rounded Rectangle 31">
            <a:extLst>
              <a:ext uri="{FF2B5EF4-FFF2-40B4-BE49-F238E27FC236}">
                <a16:creationId xmlns:a16="http://schemas.microsoft.com/office/drawing/2014/main" id="{98F1C8D6-8D0F-CA43-ADA1-173176F61178}"/>
              </a:ext>
            </a:extLst>
          </p:cNvPr>
          <p:cNvSpPr/>
          <p:nvPr/>
        </p:nvSpPr>
        <p:spPr>
          <a:xfrm>
            <a:off x="6212043" y="3671278"/>
            <a:ext cx="1583078" cy="660976"/>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BBC9D1A9-CF66-1744-A6AB-67439265684B}"/>
              </a:ext>
            </a:extLst>
          </p:cNvPr>
          <p:cNvSpPr txBox="1"/>
          <p:nvPr/>
        </p:nvSpPr>
        <p:spPr>
          <a:xfrm>
            <a:off x="7782877" y="4544217"/>
            <a:ext cx="1602087" cy="400110"/>
          </a:xfrm>
          <a:prstGeom prst="rect">
            <a:avLst/>
          </a:prstGeom>
          <a:noFill/>
        </p:spPr>
        <p:txBody>
          <a:bodyPr wrap="square" rtlCol="0">
            <a:spAutoFit/>
          </a:bodyPr>
          <a:lstStyle/>
          <a:p>
            <a:pPr algn="l"/>
            <a:r>
              <a:rPr lang="en-GB" sz="2000" dirty="0"/>
              <a:t>my papers</a:t>
            </a:r>
          </a:p>
        </p:txBody>
      </p:sp>
      <p:sp>
        <p:nvSpPr>
          <p:cNvPr id="35" name="Rounded Rectangle 34">
            <a:extLst>
              <a:ext uri="{FF2B5EF4-FFF2-40B4-BE49-F238E27FC236}">
                <a16:creationId xmlns:a16="http://schemas.microsoft.com/office/drawing/2014/main" id="{31101789-88E3-2D49-B836-167D21397DD8}"/>
              </a:ext>
            </a:extLst>
          </p:cNvPr>
          <p:cNvSpPr/>
          <p:nvPr/>
        </p:nvSpPr>
        <p:spPr>
          <a:xfrm>
            <a:off x="4669187" y="4372117"/>
            <a:ext cx="1554478" cy="701639"/>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6F964E09-569A-C842-8E7C-30D07569C355}"/>
              </a:ext>
            </a:extLst>
          </p:cNvPr>
          <p:cNvSpPr txBox="1"/>
          <p:nvPr/>
        </p:nvSpPr>
        <p:spPr>
          <a:xfrm>
            <a:off x="7798085" y="5095520"/>
            <a:ext cx="1602087" cy="400110"/>
          </a:xfrm>
          <a:prstGeom prst="rect">
            <a:avLst/>
          </a:prstGeom>
          <a:noFill/>
        </p:spPr>
        <p:txBody>
          <a:bodyPr wrap="square" rtlCol="0">
            <a:spAutoFit/>
          </a:bodyPr>
          <a:lstStyle/>
          <a:p>
            <a:pPr algn="l"/>
            <a:r>
              <a:rPr lang="en-GB" sz="2000" dirty="0"/>
              <a:t>my bags</a:t>
            </a:r>
          </a:p>
        </p:txBody>
      </p:sp>
      <p:sp>
        <p:nvSpPr>
          <p:cNvPr id="37" name="TextBox 36">
            <a:extLst>
              <a:ext uri="{FF2B5EF4-FFF2-40B4-BE49-F238E27FC236}">
                <a16:creationId xmlns:a16="http://schemas.microsoft.com/office/drawing/2014/main" id="{962B22BD-8195-024A-9253-C531DD3ABE61}"/>
              </a:ext>
            </a:extLst>
          </p:cNvPr>
          <p:cNvSpPr txBox="1"/>
          <p:nvPr/>
        </p:nvSpPr>
        <p:spPr>
          <a:xfrm>
            <a:off x="9731797" y="5124289"/>
            <a:ext cx="2577834" cy="400110"/>
          </a:xfrm>
          <a:prstGeom prst="rect">
            <a:avLst/>
          </a:prstGeom>
          <a:noFill/>
        </p:spPr>
        <p:txBody>
          <a:bodyPr wrap="square" rtlCol="0">
            <a:spAutoFit/>
          </a:bodyPr>
          <a:lstStyle/>
          <a:p>
            <a:pPr algn="l"/>
            <a:r>
              <a:rPr lang="en-GB" sz="2000" dirty="0"/>
              <a:t>in front of the mirror</a:t>
            </a:r>
          </a:p>
        </p:txBody>
      </p:sp>
      <p:sp>
        <p:nvSpPr>
          <p:cNvPr id="38" name="Rounded Rectangle 37">
            <a:extLst>
              <a:ext uri="{FF2B5EF4-FFF2-40B4-BE49-F238E27FC236}">
                <a16:creationId xmlns:a16="http://schemas.microsoft.com/office/drawing/2014/main" id="{11E193DA-85C5-C844-BC60-2C8597725402}"/>
              </a:ext>
            </a:extLst>
          </p:cNvPr>
          <p:cNvSpPr/>
          <p:nvPr/>
        </p:nvSpPr>
        <p:spPr>
          <a:xfrm>
            <a:off x="4669187" y="5091090"/>
            <a:ext cx="1554478" cy="380510"/>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907ED2C6-5113-414E-BDA3-B0A7B119A646}"/>
              </a:ext>
            </a:extLst>
          </p:cNvPr>
          <p:cNvSpPr txBox="1"/>
          <p:nvPr/>
        </p:nvSpPr>
        <p:spPr>
          <a:xfrm>
            <a:off x="7798084" y="5646823"/>
            <a:ext cx="1602087" cy="400110"/>
          </a:xfrm>
          <a:prstGeom prst="rect">
            <a:avLst/>
          </a:prstGeom>
          <a:noFill/>
        </p:spPr>
        <p:txBody>
          <a:bodyPr wrap="square" rtlCol="0">
            <a:spAutoFit/>
          </a:bodyPr>
          <a:lstStyle/>
          <a:p>
            <a:pPr algn="l"/>
            <a:r>
              <a:rPr lang="en-GB" sz="2000" dirty="0"/>
              <a:t>my shoe</a:t>
            </a:r>
          </a:p>
        </p:txBody>
      </p:sp>
      <p:sp>
        <p:nvSpPr>
          <p:cNvPr id="43" name="TextBox 42">
            <a:extLst>
              <a:ext uri="{FF2B5EF4-FFF2-40B4-BE49-F238E27FC236}">
                <a16:creationId xmlns:a16="http://schemas.microsoft.com/office/drawing/2014/main" id="{F3015184-778F-F242-8AF3-2D0C8E3E8E67}"/>
              </a:ext>
            </a:extLst>
          </p:cNvPr>
          <p:cNvSpPr txBox="1"/>
          <p:nvPr/>
        </p:nvSpPr>
        <p:spPr>
          <a:xfrm>
            <a:off x="9750015" y="5625348"/>
            <a:ext cx="2577834" cy="400110"/>
          </a:xfrm>
          <a:prstGeom prst="rect">
            <a:avLst/>
          </a:prstGeom>
          <a:noFill/>
        </p:spPr>
        <p:txBody>
          <a:bodyPr wrap="square" rtlCol="0">
            <a:spAutoFit/>
          </a:bodyPr>
          <a:lstStyle/>
          <a:p>
            <a:pPr algn="l"/>
            <a:r>
              <a:rPr lang="en-GB" sz="2000" dirty="0"/>
              <a:t>next to the door</a:t>
            </a:r>
          </a:p>
        </p:txBody>
      </p:sp>
      <p:sp>
        <p:nvSpPr>
          <p:cNvPr id="44" name="Rounded Rectangle 43">
            <a:extLst>
              <a:ext uri="{FF2B5EF4-FFF2-40B4-BE49-F238E27FC236}">
                <a16:creationId xmlns:a16="http://schemas.microsoft.com/office/drawing/2014/main" id="{2F82978F-CE8F-B249-A875-1480E1BBA1BF}"/>
              </a:ext>
            </a:extLst>
          </p:cNvPr>
          <p:cNvSpPr/>
          <p:nvPr/>
        </p:nvSpPr>
        <p:spPr>
          <a:xfrm>
            <a:off x="6212043" y="5472137"/>
            <a:ext cx="1571835" cy="70142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a:extLst>
              <a:ext uri="{FF2B5EF4-FFF2-40B4-BE49-F238E27FC236}">
                <a16:creationId xmlns:a16="http://schemas.microsoft.com/office/drawing/2014/main" id="{24F7BBDB-5629-9849-9392-EE13E1164F2E}"/>
              </a:ext>
            </a:extLst>
          </p:cNvPr>
          <p:cNvSpPr txBox="1"/>
          <p:nvPr/>
        </p:nvSpPr>
        <p:spPr>
          <a:xfrm>
            <a:off x="9768423" y="4544217"/>
            <a:ext cx="2577834" cy="400110"/>
          </a:xfrm>
          <a:prstGeom prst="rect">
            <a:avLst/>
          </a:prstGeom>
          <a:noFill/>
        </p:spPr>
        <p:txBody>
          <a:bodyPr wrap="square" rtlCol="0">
            <a:spAutoFit/>
          </a:bodyPr>
          <a:lstStyle/>
          <a:p>
            <a:pPr algn="l"/>
            <a:r>
              <a:rPr lang="en-GB" sz="2000" dirty="0"/>
              <a:t>in the box</a:t>
            </a:r>
          </a:p>
        </p:txBody>
      </p:sp>
      <p:sp>
        <p:nvSpPr>
          <p:cNvPr id="3" name="Rectangle 2">
            <a:extLst>
              <a:ext uri="{FF2B5EF4-FFF2-40B4-BE49-F238E27FC236}">
                <a16:creationId xmlns:a16="http://schemas.microsoft.com/office/drawing/2014/main" id="{6F23A63B-ED0F-3D47-969F-FD462966A8F8}"/>
              </a:ext>
            </a:extLst>
          </p:cNvPr>
          <p:cNvSpPr/>
          <p:nvPr/>
        </p:nvSpPr>
        <p:spPr>
          <a:xfrm>
            <a:off x="101304" y="1720256"/>
            <a:ext cx="3805850" cy="400110"/>
          </a:xfrm>
          <a:prstGeom prst="rect">
            <a:avLst/>
          </a:prstGeom>
        </p:spPr>
        <p:txBody>
          <a:bodyPr wrap="none">
            <a:spAutoFit/>
          </a:bodyPr>
          <a:lstStyle/>
          <a:p>
            <a:pPr algn="ctr"/>
            <a:r>
              <a:rPr lang="en-GB" sz="2000" dirty="0"/>
              <a:t>2. “</a:t>
            </a:r>
            <a:r>
              <a:rPr lang="en-GB" sz="2000" dirty="0" err="1"/>
              <a:t>Está</a:t>
            </a:r>
            <a:r>
              <a:rPr lang="en-GB" sz="2000" dirty="0"/>
              <a:t> </a:t>
            </a:r>
            <a:r>
              <a:rPr lang="en-GB" sz="2000" dirty="0" err="1"/>
              <a:t>debajo</a:t>
            </a:r>
            <a:r>
              <a:rPr lang="en-GB" sz="2000" dirty="0"/>
              <a:t> de la mesa.”</a:t>
            </a:r>
          </a:p>
        </p:txBody>
      </p:sp>
      <p:sp>
        <p:nvSpPr>
          <p:cNvPr id="8" name="Rectangle 7">
            <a:extLst>
              <a:ext uri="{FF2B5EF4-FFF2-40B4-BE49-F238E27FC236}">
                <a16:creationId xmlns:a16="http://schemas.microsoft.com/office/drawing/2014/main" id="{8F1B54E6-254F-394E-908D-59CDAC48DBFE}"/>
              </a:ext>
            </a:extLst>
          </p:cNvPr>
          <p:cNvSpPr/>
          <p:nvPr/>
        </p:nvSpPr>
        <p:spPr>
          <a:xfrm>
            <a:off x="153019" y="2141303"/>
            <a:ext cx="3849131" cy="400110"/>
          </a:xfrm>
          <a:prstGeom prst="rect">
            <a:avLst/>
          </a:prstGeom>
        </p:spPr>
        <p:txBody>
          <a:bodyPr wrap="none">
            <a:spAutoFit/>
          </a:bodyPr>
          <a:lstStyle/>
          <a:p>
            <a:r>
              <a:rPr lang="en-GB" sz="2000" dirty="0"/>
              <a:t>3. “</a:t>
            </a:r>
            <a:r>
              <a:rPr lang="en-GB" sz="2000" dirty="0" err="1"/>
              <a:t>Están</a:t>
            </a:r>
            <a:r>
              <a:rPr lang="en-GB" sz="2000" dirty="0"/>
              <a:t> </a:t>
            </a:r>
            <a:r>
              <a:rPr lang="en-GB" sz="2000" dirty="0" err="1"/>
              <a:t>cerca</a:t>
            </a:r>
            <a:r>
              <a:rPr lang="en-GB" sz="2000" dirty="0"/>
              <a:t> del </a:t>
            </a:r>
            <a:r>
              <a:rPr lang="en-GB" sz="2000" dirty="0" err="1"/>
              <a:t>teléfono</a:t>
            </a:r>
            <a:r>
              <a:rPr lang="en-GB" sz="2000" dirty="0"/>
              <a:t>.”</a:t>
            </a:r>
          </a:p>
        </p:txBody>
      </p:sp>
      <p:sp>
        <p:nvSpPr>
          <p:cNvPr id="9" name="Rectangle 8">
            <a:extLst>
              <a:ext uri="{FF2B5EF4-FFF2-40B4-BE49-F238E27FC236}">
                <a16:creationId xmlns:a16="http://schemas.microsoft.com/office/drawing/2014/main" id="{7E1C4056-A1A5-E949-A1A9-DAFF8566A0C1}"/>
              </a:ext>
            </a:extLst>
          </p:cNvPr>
          <p:cNvSpPr/>
          <p:nvPr/>
        </p:nvSpPr>
        <p:spPr>
          <a:xfrm>
            <a:off x="112093" y="2615964"/>
            <a:ext cx="3525324" cy="400110"/>
          </a:xfrm>
          <a:prstGeom prst="rect">
            <a:avLst/>
          </a:prstGeom>
        </p:spPr>
        <p:txBody>
          <a:bodyPr wrap="none">
            <a:spAutoFit/>
          </a:bodyPr>
          <a:lstStyle/>
          <a:p>
            <a:r>
              <a:rPr lang="en-GB" sz="2000" dirty="0"/>
              <a:t>4. “</a:t>
            </a:r>
            <a:r>
              <a:rPr lang="en-GB" sz="2000" dirty="0" err="1"/>
              <a:t>Está</a:t>
            </a:r>
            <a:r>
              <a:rPr lang="en-GB" sz="2000" dirty="0"/>
              <a:t> </a:t>
            </a:r>
            <a:r>
              <a:rPr lang="en-GB" sz="2000" dirty="0" err="1"/>
              <a:t>encima</a:t>
            </a:r>
            <a:r>
              <a:rPr lang="en-GB" sz="2000" dirty="0"/>
              <a:t> de la </a:t>
            </a:r>
            <a:r>
              <a:rPr lang="en-GB" sz="2000" dirty="0" err="1"/>
              <a:t>silla</a:t>
            </a:r>
            <a:r>
              <a:rPr lang="en-GB" sz="2000" dirty="0"/>
              <a:t>.”</a:t>
            </a:r>
          </a:p>
        </p:txBody>
      </p:sp>
      <p:sp>
        <p:nvSpPr>
          <p:cNvPr id="17" name="Rectangle 16">
            <a:extLst>
              <a:ext uri="{FF2B5EF4-FFF2-40B4-BE49-F238E27FC236}">
                <a16:creationId xmlns:a16="http://schemas.microsoft.com/office/drawing/2014/main" id="{08EE4E60-AE88-D547-B456-C69A176CD321}"/>
              </a:ext>
            </a:extLst>
          </p:cNvPr>
          <p:cNvSpPr/>
          <p:nvPr/>
        </p:nvSpPr>
        <p:spPr>
          <a:xfrm>
            <a:off x="102585" y="3029853"/>
            <a:ext cx="3768980" cy="400110"/>
          </a:xfrm>
          <a:prstGeom prst="rect">
            <a:avLst/>
          </a:prstGeom>
        </p:spPr>
        <p:txBody>
          <a:bodyPr wrap="none">
            <a:spAutoFit/>
          </a:bodyPr>
          <a:lstStyle/>
          <a:p>
            <a:r>
              <a:rPr lang="en-GB" sz="2000" dirty="0"/>
              <a:t>5. “</a:t>
            </a:r>
            <a:r>
              <a:rPr lang="en-GB" sz="2000" dirty="0" err="1"/>
              <a:t>Están</a:t>
            </a:r>
            <a:r>
              <a:rPr lang="en-GB" sz="2000" dirty="0"/>
              <a:t> dentro de la </a:t>
            </a:r>
            <a:r>
              <a:rPr lang="en-GB" sz="2000" dirty="0" err="1"/>
              <a:t>caja</a:t>
            </a:r>
            <a:r>
              <a:rPr lang="en-GB" sz="2000" dirty="0"/>
              <a:t>.”</a:t>
            </a:r>
          </a:p>
        </p:txBody>
      </p:sp>
      <p:sp>
        <p:nvSpPr>
          <p:cNvPr id="18" name="Rectangle 17">
            <a:extLst>
              <a:ext uri="{FF2B5EF4-FFF2-40B4-BE49-F238E27FC236}">
                <a16:creationId xmlns:a16="http://schemas.microsoft.com/office/drawing/2014/main" id="{7BB3028F-8382-E74A-BEFB-F5AD5D8704F6}"/>
              </a:ext>
            </a:extLst>
          </p:cNvPr>
          <p:cNvSpPr/>
          <p:nvPr/>
        </p:nvSpPr>
        <p:spPr>
          <a:xfrm>
            <a:off x="153019" y="3480728"/>
            <a:ext cx="3930884" cy="400110"/>
          </a:xfrm>
          <a:prstGeom prst="rect">
            <a:avLst/>
          </a:prstGeom>
        </p:spPr>
        <p:txBody>
          <a:bodyPr wrap="none">
            <a:spAutoFit/>
          </a:bodyPr>
          <a:lstStyle/>
          <a:p>
            <a:r>
              <a:rPr lang="en-GB" sz="2000" dirty="0"/>
              <a:t>6. “</a:t>
            </a:r>
            <a:r>
              <a:rPr lang="en-GB" sz="2000" dirty="0" err="1"/>
              <a:t>Están</a:t>
            </a:r>
            <a:r>
              <a:rPr lang="en-GB" sz="2000" dirty="0"/>
              <a:t> </a:t>
            </a:r>
            <a:r>
              <a:rPr lang="en-GB" sz="2000" dirty="0" err="1"/>
              <a:t>delante</a:t>
            </a:r>
            <a:r>
              <a:rPr lang="en-GB" sz="2000" dirty="0"/>
              <a:t> del </a:t>
            </a:r>
            <a:r>
              <a:rPr lang="en-GB" sz="2000" dirty="0" err="1"/>
              <a:t>espejo</a:t>
            </a:r>
            <a:r>
              <a:rPr lang="en-GB" sz="2000" dirty="0"/>
              <a:t>.”</a:t>
            </a:r>
          </a:p>
        </p:txBody>
      </p:sp>
      <p:sp>
        <p:nvSpPr>
          <p:cNvPr id="26" name="Rectangle 25">
            <a:extLst>
              <a:ext uri="{FF2B5EF4-FFF2-40B4-BE49-F238E27FC236}">
                <a16:creationId xmlns:a16="http://schemas.microsoft.com/office/drawing/2014/main" id="{2622EEB9-CB10-B44E-9C6F-495D8EC8260A}"/>
              </a:ext>
            </a:extLst>
          </p:cNvPr>
          <p:cNvSpPr/>
          <p:nvPr/>
        </p:nvSpPr>
        <p:spPr>
          <a:xfrm>
            <a:off x="156965" y="3954107"/>
            <a:ext cx="3913251" cy="400110"/>
          </a:xfrm>
          <a:prstGeom prst="rect">
            <a:avLst/>
          </a:prstGeom>
        </p:spPr>
        <p:txBody>
          <a:bodyPr wrap="none">
            <a:spAutoFit/>
          </a:bodyPr>
          <a:lstStyle/>
          <a:p>
            <a:r>
              <a:rPr lang="en-GB" sz="2000" dirty="0"/>
              <a:t>7. “</a:t>
            </a:r>
            <a:r>
              <a:rPr lang="en-GB" sz="2000" dirty="0" err="1"/>
              <a:t>Está</a:t>
            </a:r>
            <a:r>
              <a:rPr lang="en-GB" sz="2000" dirty="0"/>
              <a:t> al </a:t>
            </a:r>
            <a:r>
              <a:rPr lang="en-GB" sz="2000" dirty="0" err="1"/>
              <a:t>lado</a:t>
            </a:r>
            <a:r>
              <a:rPr lang="en-GB" sz="2000" dirty="0"/>
              <a:t> de la </a:t>
            </a:r>
            <a:r>
              <a:rPr lang="en-GB" sz="2000" dirty="0" err="1"/>
              <a:t>puerta</a:t>
            </a:r>
            <a:r>
              <a:rPr lang="en-GB" sz="2000" dirty="0"/>
              <a:t>.”</a:t>
            </a:r>
          </a:p>
        </p:txBody>
      </p:sp>
      <p:sp>
        <p:nvSpPr>
          <p:cNvPr id="46" name="TextBox 45">
            <a:extLst>
              <a:ext uri="{FF2B5EF4-FFF2-40B4-BE49-F238E27FC236}">
                <a16:creationId xmlns:a16="http://schemas.microsoft.com/office/drawing/2014/main" id="{4D78E006-4D6C-4442-B73A-016C9B8D93CC}"/>
              </a:ext>
            </a:extLst>
          </p:cNvPr>
          <p:cNvSpPr txBox="1"/>
          <p:nvPr/>
        </p:nvSpPr>
        <p:spPr>
          <a:xfrm>
            <a:off x="4427580" y="137084"/>
            <a:ext cx="6161314" cy="1200329"/>
          </a:xfrm>
          <a:prstGeom prst="rect">
            <a:avLst/>
          </a:prstGeom>
          <a:noFill/>
        </p:spPr>
        <p:txBody>
          <a:bodyPr wrap="square">
            <a:spAutoFit/>
          </a:bodyPr>
          <a:lstStyle/>
          <a:p>
            <a:r>
              <a:rPr lang="es-ES" dirty="0"/>
              <a:t>Daniel y Lucía deben volver al colegio hoy. Daniel no sabe dónde están sus cosas, ¡pero Lucía sí! Ella le dice a Daniel dónde está todo.</a:t>
            </a:r>
            <a:br>
              <a:rPr lang="es-ES" dirty="0"/>
            </a:br>
            <a:r>
              <a:rPr lang="es-ES" b="1" dirty="0"/>
              <a:t>Lee las frases. Elige ‘A’ o ‘B’ y completa la tabla.</a:t>
            </a:r>
            <a:endParaRPr lang="en-GB" b="1" dirty="0"/>
          </a:p>
        </p:txBody>
      </p:sp>
    </p:spTree>
    <p:extLst>
      <p:ext uri="{BB962C8B-B14F-4D97-AF65-F5344CB8AC3E}">
        <p14:creationId xmlns:p14="http://schemas.microsoft.com/office/powerpoint/2010/main" val="18261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4" grpId="0"/>
      <p:bldP spid="15" grpId="0"/>
      <p:bldP spid="21" grpId="0" animBg="1"/>
      <p:bldP spid="22" grpId="0" animBg="1"/>
      <p:bldP spid="27" grpId="0"/>
      <p:bldP spid="28" grpId="0"/>
      <p:bldP spid="29" grpId="0" animBg="1"/>
      <p:bldP spid="30" grpId="0"/>
      <p:bldP spid="31" grpId="0"/>
      <p:bldP spid="32" grpId="0" animBg="1"/>
      <p:bldP spid="33" grpId="0"/>
      <p:bldP spid="35" grpId="0" animBg="1"/>
      <p:bldP spid="36" grpId="0"/>
      <p:bldP spid="37" grpId="0"/>
      <p:bldP spid="38" grpId="0" animBg="1"/>
      <p:bldP spid="42" grpId="0"/>
      <p:bldP spid="43" grpId="0"/>
      <p:bldP spid="44" grpId="0" animBg="1"/>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1B065D1-B730-504F-B2E1-CE14E96EC227}"/>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9233338" y="3464736"/>
            <a:ext cx="611556" cy="499441"/>
          </a:xfrm>
          <a:prstGeom prst="rect">
            <a:avLst/>
          </a:prstGeom>
        </p:spPr>
      </p:pic>
      <p:graphicFrame>
        <p:nvGraphicFramePr>
          <p:cNvPr id="32" name="Table 31"/>
          <p:cNvGraphicFramePr>
            <a:graphicFrameLocks noGrp="1"/>
          </p:cNvGraphicFramePr>
          <p:nvPr>
            <p:extLst>
              <p:ext uri="{D42A27DB-BD31-4B8C-83A1-F6EECF244321}">
                <p14:modId xmlns:p14="http://schemas.microsoft.com/office/powerpoint/2010/main" val="460531840"/>
              </p:ext>
            </p:extLst>
          </p:nvPr>
        </p:nvGraphicFramePr>
        <p:xfrm>
          <a:off x="270536" y="1074488"/>
          <a:ext cx="11470281" cy="5251026"/>
        </p:xfrm>
        <a:graphic>
          <a:graphicData uri="http://schemas.openxmlformats.org/drawingml/2006/table">
            <a:tbl>
              <a:tblPr firstRow="1" bandRow="1">
                <a:tableStyleId>{5940675A-B579-460E-94D1-54222C63F5DA}</a:tableStyleId>
              </a:tblPr>
              <a:tblGrid>
                <a:gridCol w="675205">
                  <a:extLst>
                    <a:ext uri="{9D8B030D-6E8A-4147-A177-3AD203B41FA5}">
                      <a16:colId xmlns:a16="http://schemas.microsoft.com/office/drawing/2014/main" val="3929681167"/>
                    </a:ext>
                  </a:extLst>
                </a:gridCol>
                <a:gridCol w="1949859">
                  <a:extLst>
                    <a:ext uri="{9D8B030D-6E8A-4147-A177-3AD203B41FA5}">
                      <a16:colId xmlns:a16="http://schemas.microsoft.com/office/drawing/2014/main" val="3175580144"/>
                    </a:ext>
                  </a:extLst>
                </a:gridCol>
                <a:gridCol w="2235200">
                  <a:extLst>
                    <a:ext uri="{9D8B030D-6E8A-4147-A177-3AD203B41FA5}">
                      <a16:colId xmlns:a16="http://schemas.microsoft.com/office/drawing/2014/main" val="3495913949"/>
                    </a:ext>
                  </a:extLst>
                </a:gridCol>
                <a:gridCol w="3238500">
                  <a:extLst>
                    <a:ext uri="{9D8B030D-6E8A-4147-A177-3AD203B41FA5}">
                      <a16:colId xmlns:a16="http://schemas.microsoft.com/office/drawing/2014/main" val="2977899383"/>
                    </a:ext>
                  </a:extLst>
                </a:gridCol>
                <a:gridCol w="3371517">
                  <a:extLst>
                    <a:ext uri="{9D8B030D-6E8A-4147-A177-3AD203B41FA5}">
                      <a16:colId xmlns:a16="http://schemas.microsoft.com/office/drawing/2014/main" val="2901894384"/>
                    </a:ext>
                  </a:extLst>
                </a:gridCol>
              </a:tblGrid>
              <a:tr h="498499">
                <a:tc>
                  <a:txBody>
                    <a:bodyPr/>
                    <a:lstStyle/>
                    <a:p>
                      <a:pPr algn="ctr"/>
                      <a:endParaRPr lang="en-GB" sz="2000" dirty="0">
                        <a:solidFill>
                          <a:schemeClr val="tx1"/>
                        </a:solidFill>
                      </a:endParaRPr>
                    </a:p>
                  </a:txBody>
                  <a:tcPr anchor="ctr"/>
                </a:tc>
                <a:tc>
                  <a:txBody>
                    <a:bodyPr/>
                    <a:lstStyle/>
                    <a:p>
                      <a:pPr algn="ctr"/>
                      <a:r>
                        <a:rPr lang="en-GB" sz="2000" dirty="0">
                          <a:solidFill>
                            <a:schemeClr val="tx1"/>
                          </a:solidFill>
                        </a:rPr>
                        <a:t>Las </a:t>
                      </a:r>
                      <a:r>
                        <a:rPr lang="en-GB" sz="2000" dirty="0" err="1">
                          <a:solidFill>
                            <a:schemeClr val="tx1"/>
                          </a:solidFill>
                        </a:rPr>
                        <a:t>cosas</a:t>
                      </a:r>
                      <a:r>
                        <a:rPr lang="en-GB" sz="2000" dirty="0">
                          <a:solidFill>
                            <a:schemeClr val="tx1"/>
                          </a:solidFill>
                        </a:rPr>
                        <a:t> de</a:t>
                      </a:r>
                      <a:r>
                        <a:rPr lang="en-GB" sz="2000" baseline="0" dirty="0">
                          <a:solidFill>
                            <a:schemeClr val="tx1"/>
                          </a:solidFill>
                        </a:rPr>
                        <a:t> Daniel (‘my’)</a:t>
                      </a:r>
                      <a:endParaRPr lang="en-GB" sz="2000" dirty="0">
                        <a:solidFill>
                          <a:schemeClr val="tx1"/>
                        </a:solidFill>
                      </a:endParaRPr>
                    </a:p>
                  </a:txBody>
                  <a:tcPr anchor="ctr"/>
                </a:tc>
                <a:tc>
                  <a:txBody>
                    <a:bodyPr/>
                    <a:lstStyle/>
                    <a:p>
                      <a:pPr algn="ctr"/>
                      <a:r>
                        <a:rPr lang="en-GB" sz="2000">
                          <a:solidFill>
                            <a:schemeClr val="tx1"/>
                          </a:solidFill>
                        </a:rPr>
                        <a:t>Las cosas de Lucía (‘your’)</a:t>
                      </a:r>
                    </a:p>
                  </a:txBody>
                  <a:tcPr anchor="ctr"/>
                </a:tc>
                <a:tc>
                  <a:txBody>
                    <a:bodyPr/>
                    <a:lstStyle/>
                    <a:p>
                      <a:pPr algn="ctr"/>
                      <a:r>
                        <a:rPr lang="en-GB" sz="2000" b="1">
                          <a:solidFill>
                            <a:schemeClr val="tx1"/>
                          </a:solidFill>
                        </a:rPr>
                        <a:t>A</a:t>
                      </a:r>
                    </a:p>
                  </a:txBody>
                  <a:tcPr anchor="ctr">
                    <a:lnB w="12700" cap="flat" cmpd="sng" algn="ctr">
                      <a:solidFill>
                        <a:schemeClr val="tx1"/>
                      </a:solidFill>
                      <a:prstDash val="solid"/>
                      <a:round/>
                      <a:headEnd type="none" w="med" len="med"/>
                      <a:tailEnd type="none" w="med" len="med"/>
                    </a:lnB>
                  </a:tcPr>
                </a:tc>
                <a:tc>
                  <a:txBody>
                    <a:bodyPr/>
                    <a:lstStyle/>
                    <a:p>
                      <a:pPr algn="ctr"/>
                      <a:r>
                        <a:rPr lang="en-GB" sz="2000" b="1">
                          <a:solidFill>
                            <a:schemeClr val="tx1"/>
                          </a:solidFill>
                        </a:rPr>
                        <a:t>B</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7589886"/>
                  </a:ext>
                </a:extLst>
              </a:tr>
              <a:tr h="758331">
                <a:tc>
                  <a:txBody>
                    <a:bodyPr/>
                    <a:lstStyle/>
                    <a:p>
                      <a:endParaRPr lang="en-GB" sz="2000">
                        <a:solidFill>
                          <a:schemeClr val="tx1"/>
                        </a:solidFill>
                      </a:endParaRPr>
                    </a:p>
                  </a:txBody>
                  <a:tcPr anchor="ctr"/>
                </a:tc>
                <a:tc>
                  <a:txBody>
                    <a:bodyPr/>
                    <a:lstStyle/>
                    <a:p>
                      <a:endParaRPr lang="en-GB" sz="2000">
                        <a:solidFill>
                          <a:schemeClr val="tx1"/>
                        </a:solidFill>
                      </a:endParaRPr>
                    </a:p>
                  </a:txBody>
                  <a:tcPr anchor="ctr">
                    <a:solidFill>
                      <a:schemeClr val="accent4">
                        <a:lumMod val="20000"/>
                        <a:lumOff val="80000"/>
                      </a:schemeClr>
                    </a:solidFill>
                  </a:tcPr>
                </a:tc>
                <a:tc>
                  <a:txBody>
                    <a:bodyPr/>
                    <a:lstStyle/>
                    <a:p>
                      <a:endParaRPr lang="en-GB" sz="2000">
                        <a:solidFill>
                          <a:schemeClr val="tx1"/>
                        </a:solidFill>
                      </a:endParaRPr>
                    </a:p>
                  </a:txBody>
                  <a:tcPr anchor="ctr">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GB" sz="2000">
                        <a:solidFill>
                          <a:schemeClr val="tx1"/>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8143934"/>
                  </a:ext>
                </a:extLst>
              </a:tr>
              <a:tr h="758331">
                <a:tc>
                  <a:txBody>
                    <a:bodyPr/>
                    <a:lstStyle/>
                    <a:p>
                      <a:endParaRPr lang="en-GB" sz="2000">
                        <a:solidFill>
                          <a:schemeClr val="tx1"/>
                        </a:solidFill>
                      </a:endParaRPr>
                    </a:p>
                  </a:txBody>
                  <a:tcPr anchor="ctr"/>
                </a:tc>
                <a:tc>
                  <a:txBody>
                    <a:bodyPr/>
                    <a:lstStyle/>
                    <a:p>
                      <a:endParaRPr lang="en-GB" sz="2000">
                        <a:solidFill>
                          <a:schemeClr val="tx1"/>
                        </a:solidFill>
                      </a:endParaRPr>
                    </a:p>
                  </a:txBody>
                  <a:tcPr anchor="ctr">
                    <a:solidFill>
                      <a:schemeClr val="accent4">
                        <a:lumMod val="20000"/>
                        <a:lumOff val="80000"/>
                      </a:schemeClr>
                    </a:solidFill>
                  </a:tcPr>
                </a:tc>
                <a:tc>
                  <a:txBody>
                    <a:bodyPr/>
                    <a:lstStyle/>
                    <a:p>
                      <a:endParaRPr lang="en-GB" sz="2000">
                        <a:solidFill>
                          <a:schemeClr val="tx1"/>
                        </a:solidFill>
                      </a:endParaRPr>
                    </a:p>
                  </a:txBody>
                  <a:tcPr anchor="ctr">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a:solidFill>
                          <a:schemeClr val="tx1"/>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42472729"/>
                  </a:ext>
                </a:extLst>
              </a:tr>
              <a:tr h="758331">
                <a:tc>
                  <a:txBody>
                    <a:bodyPr/>
                    <a:lstStyle/>
                    <a:p>
                      <a:endParaRPr lang="en-GB" sz="2000">
                        <a:solidFill>
                          <a:schemeClr val="tx1"/>
                        </a:solidFill>
                      </a:endParaRPr>
                    </a:p>
                  </a:txBody>
                  <a:tcPr anchor="ctr"/>
                </a:tc>
                <a:tc>
                  <a:txBody>
                    <a:bodyPr/>
                    <a:lstStyle/>
                    <a:p>
                      <a:endParaRPr lang="en-GB" sz="2000">
                        <a:solidFill>
                          <a:schemeClr val="tx1"/>
                        </a:solidFill>
                      </a:endParaRPr>
                    </a:p>
                  </a:txBody>
                  <a:tcPr anchor="ctr">
                    <a:solidFill>
                      <a:schemeClr val="accent4">
                        <a:lumMod val="20000"/>
                        <a:lumOff val="80000"/>
                      </a:schemeClr>
                    </a:solidFill>
                  </a:tcPr>
                </a:tc>
                <a:tc>
                  <a:txBody>
                    <a:bodyPr/>
                    <a:lstStyle/>
                    <a:p>
                      <a:endParaRPr lang="en-GB" sz="2000">
                        <a:solidFill>
                          <a:schemeClr val="tx1"/>
                        </a:solidFill>
                      </a:endParaRPr>
                    </a:p>
                  </a:txBody>
                  <a:tcPr anchor="ctr">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endParaRPr lang="en-GB" sz="2000">
                        <a:solidFill>
                          <a:schemeClr val="tx1"/>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a:solidFill>
                          <a:schemeClr val="tx1"/>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03330510"/>
                  </a:ext>
                </a:extLst>
              </a:tr>
              <a:tr h="758331">
                <a:tc>
                  <a:txBody>
                    <a:bodyPr/>
                    <a:lstStyle/>
                    <a:p>
                      <a:endParaRPr lang="en-GB" sz="2000">
                        <a:solidFill>
                          <a:schemeClr val="tx1"/>
                        </a:solidFill>
                      </a:endParaRPr>
                    </a:p>
                  </a:txBody>
                  <a:tcPr anchor="ctr"/>
                </a:tc>
                <a:tc>
                  <a:txBody>
                    <a:bodyPr/>
                    <a:lstStyle/>
                    <a:p>
                      <a:endParaRPr lang="en-GB" sz="2000">
                        <a:solidFill>
                          <a:schemeClr val="tx1"/>
                        </a:solidFill>
                      </a:endParaRPr>
                    </a:p>
                  </a:txBody>
                  <a:tcPr anchor="ctr">
                    <a:solidFill>
                      <a:schemeClr val="accent4">
                        <a:lumMod val="20000"/>
                        <a:lumOff val="80000"/>
                      </a:schemeClr>
                    </a:solidFill>
                  </a:tcPr>
                </a:tc>
                <a:tc>
                  <a:txBody>
                    <a:bodyPr/>
                    <a:lstStyle/>
                    <a:p>
                      <a:endParaRPr lang="en-GB" sz="2000">
                        <a:solidFill>
                          <a:schemeClr val="tx1"/>
                        </a:solidFill>
                      </a:endParaRPr>
                    </a:p>
                  </a:txBody>
                  <a:tcPr anchor="ctr">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tx1"/>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83409759"/>
                  </a:ext>
                </a:extLst>
              </a:tr>
              <a:tr h="758331">
                <a:tc>
                  <a:txBody>
                    <a:bodyPr/>
                    <a:lstStyle/>
                    <a:p>
                      <a:endParaRPr lang="en-GB" sz="2000">
                        <a:solidFill>
                          <a:schemeClr val="tx1"/>
                        </a:solidFill>
                      </a:endParaRPr>
                    </a:p>
                  </a:txBody>
                  <a:tcPr anchor="ctr"/>
                </a:tc>
                <a:tc>
                  <a:txBody>
                    <a:bodyPr/>
                    <a:lstStyle/>
                    <a:p>
                      <a:endParaRPr lang="en-GB" sz="2000">
                        <a:solidFill>
                          <a:schemeClr val="tx1"/>
                        </a:solidFill>
                      </a:endParaRPr>
                    </a:p>
                  </a:txBody>
                  <a:tcPr anchor="ctr">
                    <a:solidFill>
                      <a:schemeClr val="accent4">
                        <a:lumMod val="20000"/>
                        <a:lumOff val="80000"/>
                      </a:schemeClr>
                    </a:solidFill>
                  </a:tcPr>
                </a:tc>
                <a:tc>
                  <a:txBody>
                    <a:bodyPr/>
                    <a:lstStyle/>
                    <a:p>
                      <a:endParaRPr lang="en-GB" sz="2000">
                        <a:solidFill>
                          <a:schemeClr val="tx1"/>
                        </a:solidFill>
                      </a:endParaRPr>
                    </a:p>
                  </a:txBody>
                  <a:tcPr anchor="ctr">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endParaRPr lang="en-GB" sz="2000">
                        <a:solidFill>
                          <a:schemeClr val="tx1"/>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tx1"/>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736103"/>
                  </a:ext>
                </a:extLst>
              </a:tr>
              <a:tr h="758331">
                <a:tc>
                  <a:txBody>
                    <a:bodyPr/>
                    <a:lstStyle/>
                    <a:p>
                      <a:endParaRPr lang="en-GB" sz="2000">
                        <a:solidFill>
                          <a:schemeClr val="tx1"/>
                        </a:solidFill>
                      </a:endParaRPr>
                    </a:p>
                  </a:txBody>
                  <a:tcPr anchor="ctr"/>
                </a:tc>
                <a:tc>
                  <a:txBody>
                    <a:bodyPr/>
                    <a:lstStyle/>
                    <a:p>
                      <a:endParaRPr lang="en-GB" sz="2000">
                        <a:solidFill>
                          <a:schemeClr val="tx1"/>
                        </a:solidFill>
                      </a:endParaRPr>
                    </a:p>
                  </a:txBody>
                  <a:tcPr anchor="ctr">
                    <a:solidFill>
                      <a:schemeClr val="accent4">
                        <a:lumMod val="20000"/>
                        <a:lumOff val="80000"/>
                      </a:schemeClr>
                    </a:solidFill>
                  </a:tcPr>
                </a:tc>
                <a:tc>
                  <a:txBody>
                    <a:bodyPr/>
                    <a:lstStyle/>
                    <a:p>
                      <a:endParaRPr lang="en-GB" sz="2000">
                        <a:solidFill>
                          <a:schemeClr val="tx1"/>
                        </a:solidFill>
                      </a:endParaRPr>
                    </a:p>
                  </a:txBody>
                  <a:tcPr anchor="ctr">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tx1"/>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5091698"/>
                  </a:ext>
                </a:extLst>
              </a:tr>
            </a:tbl>
          </a:graphicData>
        </a:graphic>
      </p:graphicFrame>
      <p:sp>
        <p:nvSpPr>
          <p:cNvPr id="2" name="Title 1"/>
          <p:cNvSpPr>
            <a:spLocks noGrp="1"/>
          </p:cNvSpPr>
          <p:nvPr>
            <p:ph type="title"/>
          </p:nvPr>
        </p:nvSpPr>
        <p:spPr>
          <a:xfrm>
            <a:off x="109634" y="101835"/>
            <a:ext cx="10742760" cy="1022424"/>
          </a:xfrm>
        </p:spPr>
        <p:txBody>
          <a:bodyPr>
            <a:noAutofit/>
          </a:bodyPr>
          <a:lstStyle/>
          <a:p>
            <a:r>
              <a:rPr lang="en-GB" sz="2200" b="0" dirty="0"/>
              <a:t>Daniel le </a:t>
            </a:r>
            <a:r>
              <a:rPr lang="en-GB" sz="2200" b="0" dirty="0" err="1"/>
              <a:t>pregunta</a:t>
            </a:r>
            <a:r>
              <a:rPr lang="en-GB" sz="2200" b="0" dirty="0"/>
              <a:t> a Lucía </a:t>
            </a:r>
            <a:r>
              <a:rPr lang="en-GB" sz="2200" b="0" dirty="0" err="1"/>
              <a:t>dónde</a:t>
            </a:r>
            <a:r>
              <a:rPr lang="en-GB" sz="2200" b="0" dirty="0"/>
              <a:t> </a:t>
            </a:r>
            <a:r>
              <a:rPr lang="en-GB" sz="2200" b="0" dirty="0" err="1"/>
              <a:t>están</a:t>
            </a:r>
            <a:r>
              <a:rPr lang="en-GB" sz="2200" b="0" dirty="0"/>
              <a:t> </a:t>
            </a:r>
            <a:r>
              <a:rPr lang="en-GB" sz="2200" b="0" dirty="0" err="1"/>
              <a:t>otras</a:t>
            </a:r>
            <a:r>
              <a:rPr lang="en-GB" sz="2200" b="0" dirty="0"/>
              <a:t> </a:t>
            </a:r>
            <a:r>
              <a:rPr lang="en-GB" sz="2200" b="0" dirty="0" err="1"/>
              <a:t>cosas</a:t>
            </a:r>
            <a:r>
              <a:rPr lang="en-GB" sz="2200" b="0" dirty="0"/>
              <a:t>. </a:t>
            </a:r>
            <a:br>
              <a:rPr lang="en-GB" sz="2200" dirty="0"/>
            </a:br>
            <a:r>
              <a:rPr lang="en-GB" sz="2200" dirty="0" err="1"/>
              <a:t>Escucha</a:t>
            </a:r>
            <a:r>
              <a:rPr lang="en-GB" sz="2200" dirty="0"/>
              <a:t> y escribe ‘my’ o ‘your’. </a:t>
            </a:r>
            <a:r>
              <a:rPr lang="en-GB" sz="2200" dirty="0" err="1"/>
              <a:t>También</a:t>
            </a:r>
            <a:r>
              <a:rPr lang="en-GB" sz="2200" dirty="0"/>
              <a:t> escribe ‘A’ o ‘B’, </a:t>
            </a:r>
            <a:r>
              <a:rPr lang="en-GB" sz="2200" dirty="0" err="1"/>
              <a:t>según</a:t>
            </a:r>
            <a:r>
              <a:rPr lang="en-GB" sz="2200" dirty="0"/>
              <a:t> la imagen.</a:t>
            </a:r>
          </a:p>
        </p:txBody>
      </p:sp>
      <p:sp>
        <p:nvSpPr>
          <p:cNvPr id="5" name="Action Button: Custom 20">
            <a:hlinkClick r:id="" action="ppaction://noaction" highlightClick="1">
              <a:snd r:embed="rId4" name="Do%CC%81nde esta%CC%81n mis camisas.wav"/>
            </a:hlinkClick>
            <a:extLst>
              <a:ext uri="{FF2B5EF4-FFF2-40B4-BE49-F238E27FC236}">
                <a16:creationId xmlns:a16="http://schemas.microsoft.com/office/drawing/2014/main" id="{8AA8B279-06A6-0044-8DE6-06A9A04337E3}"/>
              </a:ext>
            </a:extLst>
          </p:cNvPr>
          <p:cNvSpPr/>
          <p:nvPr/>
        </p:nvSpPr>
        <p:spPr>
          <a:xfrm>
            <a:off x="388046" y="1847667"/>
            <a:ext cx="473681" cy="439866"/>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1</a:t>
            </a:r>
          </a:p>
        </p:txBody>
      </p:sp>
      <p:sp>
        <p:nvSpPr>
          <p:cNvPr id="6" name="Action Button: Custom 20">
            <a:hlinkClick r:id="" action="ppaction://noaction" highlightClick="1">
              <a:snd r:embed="rId5" name="Do%CC%81nde esta%CC%81 tu comida.wav"/>
            </a:hlinkClick>
            <a:extLst>
              <a:ext uri="{FF2B5EF4-FFF2-40B4-BE49-F238E27FC236}">
                <a16:creationId xmlns:a16="http://schemas.microsoft.com/office/drawing/2014/main" id="{5622D942-15EB-FB43-AF54-2F28E23FCE4E}"/>
              </a:ext>
            </a:extLst>
          </p:cNvPr>
          <p:cNvSpPr/>
          <p:nvPr/>
        </p:nvSpPr>
        <p:spPr>
          <a:xfrm>
            <a:off x="393889" y="2612200"/>
            <a:ext cx="473681" cy="439866"/>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2</a:t>
            </a:r>
          </a:p>
        </p:txBody>
      </p:sp>
      <p:sp>
        <p:nvSpPr>
          <p:cNvPr id="7" name="Action Button: Custom 20">
            <a:hlinkClick r:id="" action="ppaction://noaction" highlightClick="1">
              <a:snd r:embed="rId6" name="Do%CC%81nde esta%CC%81 tu botella.wav"/>
            </a:hlinkClick>
            <a:extLst>
              <a:ext uri="{FF2B5EF4-FFF2-40B4-BE49-F238E27FC236}">
                <a16:creationId xmlns:a16="http://schemas.microsoft.com/office/drawing/2014/main" id="{5D7E54EA-C3DB-BC44-8F21-DEE5BC7D2E0E}"/>
              </a:ext>
            </a:extLst>
          </p:cNvPr>
          <p:cNvSpPr/>
          <p:nvPr/>
        </p:nvSpPr>
        <p:spPr>
          <a:xfrm>
            <a:off x="388045" y="3376733"/>
            <a:ext cx="473681" cy="439866"/>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3</a:t>
            </a:r>
          </a:p>
        </p:txBody>
      </p:sp>
      <p:sp>
        <p:nvSpPr>
          <p:cNvPr id="13" name="Rounded Rectangle 11">
            <a:extLst>
              <a:ext uri="{FF2B5EF4-FFF2-40B4-BE49-F238E27FC236}">
                <a16:creationId xmlns:a16="http://schemas.microsoft.com/office/drawing/2014/main" id="{A316DD52-7894-4A75-969C-CA0645DA2978}"/>
              </a:ext>
            </a:extLst>
          </p:cNvPr>
          <p:cNvSpPr/>
          <p:nvPr/>
        </p:nvSpPr>
        <p:spPr>
          <a:xfrm>
            <a:off x="10460182" y="258166"/>
            <a:ext cx="1467961"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Action Button: Custom 20">
            <a:hlinkClick r:id="" action="ppaction://noaction" highlightClick="1">
              <a:snd r:embed="rId7" name="Do%CC%81nde esta%CC%81n mis fotos.wav"/>
            </a:hlinkClick>
            <a:extLst>
              <a:ext uri="{FF2B5EF4-FFF2-40B4-BE49-F238E27FC236}">
                <a16:creationId xmlns:a16="http://schemas.microsoft.com/office/drawing/2014/main" id="{8AA8B279-06A6-0044-8DE6-06A9A04337E3}"/>
              </a:ext>
            </a:extLst>
          </p:cNvPr>
          <p:cNvSpPr/>
          <p:nvPr/>
        </p:nvSpPr>
        <p:spPr>
          <a:xfrm>
            <a:off x="388044" y="4141266"/>
            <a:ext cx="473681" cy="439866"/>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latin typeface="Century Gothic" panose="020B0502020202020204" pitchFamily="34" charset="0"/>
              </a:rPr>
              <a:t>4</a:t>
            </a:r>
            <a:endParaRPr lang="en-GB" sz="2000" b="1" dirty="0">
              <a:solidFill>
                <a:schemeClr val="tx1"/>
              </a:solidFill>
              <a:latin typeface="Century Gothic" panose="020B0502020202020204" pitchFamily="34" charset="0"/>
            </a:endParaRPr>
          </a:p>
        </p:txBody>
      </p:sp>
      <p:sp>
        <p:nvSpPr>
          <p:cNvPr id="34" name="Action Button: Custom 20">
            <a:hlinkClick r:id="" action="ppaction://noaction" highlightClick="1">
              <a:snd r:embed="rId8" name="Do%CC%81nde esta%CC%81 mi dinero.wav"/>
            </a:hlinkClick>
            <a:extLst>
              <a:ext uri="{FF2B5EF4-FFF2-40B4-BE49-F238E27FC236}">
                <a16:creationId xmlns:a16="http://schemas.microsoft.com/office/drawing/2014/main" id="{5622D942-15EB-FB43-AF54-2F28E23FCE4E}"/>
              </a:ext>
            </a:extLst>
          </p:cNvPr>
          <p:cNvSpPr/>
          <p:nvPr/>
        </p:nvSpPr>
        <p:spPr>
          <a:xfrm>
            <a:off x="388044" y="4905799"/>
            <a:ext cx="473681" cy="439866"/>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latin typeface="Century Gothic" panose="020B0502020202020204" pitchFamily="34" charset="0"/>
              </a:rPr>
              <a:t>5</a:t>
            </a:r>
            <a:endParaRPr lang="en-GB" sz="2000" b="1" dirty="0">
              <a:solidFill>
                <a:schemeClr val="tx1"/>
              </a:solidFill>
              <a:latin typeface="Century Gothic" panose="020B0502020202020204" pitchFamily="34" charset="0"/>
            </a:endParaRPr>
          </a:p>
        </p:txBody>
      </p:sp>
      <p:sp>
        <p:nvSpPr>
          <p:cNvPr id="35" name="Action Button: Custom 20">
            <a:hlinkClick r:id="" action="ppaction://noaction" highlightClick="1">
              <a:snd r:embed="rId9" name="Do%CC%81nde esta%CC%81n tus boli%CC%81grafos.wav"/>
            </a:hlinkClick>
            <a:extLst>
              <a:ext uri="{FF2B5EF4-FFF2-40B4-BE49-F238E27FC236}">
                <a16:creationId xmlns:a16="http://schemas.microsoft.com/office/drawing/2014/main" id="{5D7E54EA-C3DB-BC44-8F21-DEE5BC7D2E0E}"/>
              </a:ext>
            </a:extLst>
          </p:cNvPr>
          <p:cNvSpPr/>
          <p:nvPr/>
        </p:nvSpPr>
        <p:spPr>
          <a:xfrm>
            <a:off x="388044" y="5633593"/>
            <a:ext cx="473681" cy="439866"/>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latin typeface="Century Gothic" panose="020B0502020202020204" pitchFamily="34" charset="0"/>
              </a:rPr>
              <a:t>6</a:t>
            </a:r>
            <a:endParaRPr lang="en-GB" sz="2000" b="1" dirty="0">
              <a:solidFill>
                <a:schemeClr val="tx1"/>
              </a:solidFill>
              <a:latin typeface="Century Gothic" panose="020B0502020202020204" pitchFamily="34" charset="0"/>
            </a:endParaRPr>
          </a:p>
        </p:txBody>
      </p:sp>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41765" y="824340"/>
            <a:ext cx="914847" cy="914847"/>
          </a:xfrm>
          <a:prstGeom prst="rect">
            <a:avLst/>
          </a:prstGeom>
        </p:spPr>
      </p:pic>
      <p:pic>
        <p:nvPicPr>
          <p:cNvPr id="39"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931219" y="1933109"/>
            <a:ext cx="422552" cy="440159"/>
          </a:xfrm>
          <a:prstGeom prst="rect">
            <a:avLst/>
          </a:prstGeom>
        </p:spPr>
      </p:pic>
      <p:pic>
        <p:nvPicPr>
          <p:cNvPr id="40" name="Imagen 59">
            <a:extLst>
              <a:ext uri="{FF2B5EF4-FFF2-40B4-BE49-F238E27FC236}">
                <a16:creationId xmlns:a16="http://schemas.microsoft.com/office/drawing/2014/main" id="{A7701B5B-82DA-1149-A627-40C4C1134B51}"/>
              </a:ext>
            </a:extLst>
          </p:cNvPr>
          <p:cNvPicPr>
            <a:picLocks noChangeAspect="1"/>
          </p:cNvPicPr>
          <p:nvPr/>
        </p:nvPicPr>
        <p:blipFill rotWithShape="1">
          <a:blip r:embed="rId12"/>
          <a:srcRect l="8975" t="15162" r="8175" b="15050"/>
          <a:stretch/>
        </p:blipFill>
        <p:spPr>
          <a:xfrm>
            <a:off x="8793586" y="2144034"/>
            <a:ext cx="881513" cy="516188"/>
          </a:xfrm>
          <a:prstGeom prst="rect">
            <a:avLst/>
          </a:prstGeom>
        </p:spPr>
      </p:pic>
      <p:pic>
        <p:nvPicPr>
          <p:cNvPr id="41" name="Imagen 60">
            <a:extLst>
              <a:ext uri="{FF2B5EF4-FFF2-40B4-BE49-F238E27FC236}">
                <a16:creationId xmlns:a16="http://schemas.microsoft.com/office/drawing/2014/main" id="{BAEF88E6-7A71-1B47-BB71-04796EBFA4C4}"/>
              </a:ext>
            </a:extLst>
          </p:cNvPr>
          <p:cNvPicPr>
            <a:picLocks noChangeAspect="1"/>
          </p:cNvPicPr>
          <p:nvPr/>
        </p:nvPicPr>
        <p:blipFill rotWithShape="1">
          <a:blip r:embed="rId13"/>
          <a:srcRect l="10270" t="6895" r="11286" b="15767"/>
          <a:stretch/>
        </p:blipFill>
        <p:spPr>
          <a:xfrm>
            <a:off x="8990743" y="1843172"/>
            <a:ext cx="566795" cy="484203"/>
          </a:xfrm>
          <a:prstGeom prst="rect">
            <a:avLst/>
          </a:prstGeom>
        </p:spPr>
      </p:pic>
      <p:pic>
        <p:nvPicPr>
          <p:cNvPr id="42" name="Imagen 59">
            <a:extLst>
              <a:ext uri="{FF2B5EF4-FFF2-40B4-BE49-F238E27FC236}">
                <a16:creationId xmlns:a16="http://schemas.microsoft.com/office/drawing/2014/main" id="{A7701B5B-82DA-1149-A627-40C4C1134B51}"/>
              </a:ext>
            </a:extLst>
          </p:cNvPr>
          <p:cNvPicPr>
            <a:picLocks noChangeAspect="1"/>
          </p:cNvPicPr>
          <p:nvPr/>
        </p:nvPicPr>
        <p:blipFill rotWithShape="1">
          <a:blip r:embed="rId12"/>
          <a:srcRect l="8975" t="15162" r="8175" b="15050"/>
          <a:stretch/>
        </p:blipFill>
        <p:spPr>
          <a:xfrm>
            <a:off x="5303606" y="1810714"/>
            <a:ext cx="1089794" cy="638151"/>
          </a:xfrm>
          <a:prstGeom prst="rect">
            <a:avLst/>
          </a:prstGeom>
        </p:spPr>
      </p:pic>
      <p:pic>
        <p:nvPicPr>
          <p:cNvPr id="43" name="Imagen 60">
            <a:extLst>
              <a:ext uri="{FF2B5EF4-FFF2-40B4-BE49-F238E27FC236}">
                <a16:creationId xmlns:a16="http://schemas.microsoft.com/office/drawing/2014/main" id="{BAEF88E6-7A71-1B47-BB71-04796EBFA4C4}"/>
              </a:ext>
            </a:extLst>
          </p:cNvPr>
          <p:cNvPicPr>
            <a:picLocks noChangeAspect="1"/>
          </p:cNvPicPr>
          <p:nvPr/>
        </p:nvPicPr>
        <p:blipFill rotWithShape="1">
          <a:blip r:embed="rId13"/>
          <a:srcRect l="10270" t="6895" r="11286" b="15767"/>
          <a:stretch/>
        </p:blipFill>
        <p:spPr>
          <a:xfrm>
            <a:off x="5544166" y="1995299"/>
            <a:ext cx="673233" cy="575131"/>
          </a:xfrm>
          <a:prstGeom prst="rect">
            <a:avLst/>
          </a:prstGeom>
        </p:spPr>
      </p:pic>
      <p:sp>
        <p:nvSpPr>
          <p:cNvPr id="44" name="Oval 43"/>
          <p:cNvSpPr/>
          <p:nvPr/>
        </p:nvSpPr>
        <p:spPr>
          <a:xfrm>
            <a:off x="8547452" y="1844270"/>
            <a:ext cx="1264823" cy="791449"/>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8" descr="green checkmark">
            <a:extLst>
              <a:ext uri="{FF2B5EF4-FFF2-40B4-BE49-F238E27FC236}">
                <a16:creationId xmlns:a16="http://schemas.microsoft.com/office/drawing/2014/main" id="{234642BA-82FE-F940-9726-D3E2DB807AE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888755" y="2656795"/>
            <a:ext cx="422552" cy="440159"/>
          </a:xfrm>
          <a:prstGeom prst="rect">
            <a:avLst/>
          </a:prstGeom>
        </p:spPr>
      </p:pic>
      <p:pic>
        <p:nvPicPr>
          <p:cNvPr id="4" name="Picture 3">
            <a:extLst>
              <a:ext uri="{FF2B5EF4-FFF2-40B4-BE49-F238E27FC236}">
                <a16:creationId xmlns:a16="http://schemas.microsoft.com/office/drawing/2014/main" id="{4E3807B8-3075-C54B-B35C-85DDEB04A0FA}"/>
              </a:ext>
            </a:extLst>
          </p:cNvPr>
          <p:cNvPicPr>
            <a:picLocks noChangeAspect="1"/>
          </p:cNvPicPr>
          <p:nvPr/>
        </p:nvPicPr>
        <p:blipFill>
          <a:blip r:embed="rId14"/>
          <a:stretch>
            <a:fillRect/>
          </a:stretch>
        </p:blipFill>
        <p:spPr>
          <a:xfrm>
            <a:off x="4531322" y="3196368"/>
            <a:ext cx="2676981" cy="1160473"/>
          </a:xfrm>
          <a:prstGeom prst="rect">
            <a:avLst/>
          </a:prstGeom>
        </p:spPr>
      </p:pic>
      <p:pic>
        <p:nvPicPr>
          <p:cNvPr id="8" name="Picture 7">
            <a:extLst>
              <a:ext uri="{FF2B5EF4-FFF2-40B4-BE49-F238E27FC236}">
                <a16:creationId xmlns:a16="http://schemas.microsoft.com/office/drawing/2014/main" id="{0E0A9AED-ABB0-A348-AB2B-3CE4A9DAAC2B}"/>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5649259" y="3582200"/>
            <a:ext cx="611556" cy="499441"/>
          </a:xfrm>
          <a:prstGeom prst="rect">
            <a:avLst/>
          </a:prstGeom>
        </p:spPr>
      </p:pic>
      <p:sp>
        <p:nvSpPr>
          <p:cNvPr id="22" name="Oval 21">
            <a:extLst>
              <a:ext uri="{FF2B5EF4-FFF2-40B4-BE49-F238E27FC236}">
                <a16:creationId xmlns:a16="http://schemas.microsoft.com/office/drawing/2014/main" id="{8A2E9A3F-D9C3-FE4B-ACDD-B8F5EFEB388B}"/>
              </a:ext>
            </a:extLst>
          </p:cNvPr>
          <p:cNvSpPr/>
          <p:nvPr/>
        </p:nvSpPr>
        <p:spPr>
          <a:xfrm>
            <a:off x="5156507" y="2571673"/>
            <a:ext cx="1264823" cy="791449"/>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a:extLst>
              <a:ext uri="{FF2B5EF4-FFF2-40B4-BE49-F238E27FC236}">
                <a16:creationId xmlns:a16="http://schemas.microsoft.com/office/drawing/2014/main" id="{4DD73023-554E-5544-90B7-6403BA92FFC1}"/>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8038328" y="3196368"/>
            <a:ext cx="2676981" cy="1160473"/>
          </a:xfrm>
          <a:prstGeom prst="rect">
            <a:avLst/>
          </a:prstGeom>
        </p:spPr>
      </p:pic>
      <p:pic>
        <p:nvPicPr>
          <p:cNvPr id="27" name="Picture 8" descr="green checkmark">
            <a:extLst>
              <a:ext uri="{FF2B5EF4-FFF2-40B4-BE49-F238E27FC236}">
                <a16:creationId xmlns:a16="http://schemas.microsoft.com/office/drawing/2014/main" id="{D79196C4-272E-1E4C-A984-76565C37F43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888755" y="3418467"/>
            <a:ext cx="422552" cy="440159"/>
          </a:xfrm>
          <a:prstGeom prst="rect">
            <a:avLst/>
          </a:prstGeom>
        </p:spPr>
      </p:pic>
      <p:sp>
        <p:nvSpPr>
          <p:cNvPr id="28" name="Oval 27">
            <a:extLst>
              <a:ext uri="{FF2B5EF4-FFF2-40B4-BE49-F238E27FC236}">
                <a16:creationId xmlns:a16="http://schemas.microsoft.com/office/drawing/2014/main" id="{84B361D6-EDD2-AD49-8D3D-D57589D43C82}"/>
              </a:ext>
            </a:extLst>
          </p:cNvPr>
          <p:cNvSpPr/>
          <p:nvPr/>
        </p:nvSpPr>
        <p:spPr>
          <a:xfrm>
            <a:off x="5182789" y="3373741"/>
            <a:ext cx="1264823" cy="791449"/>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91EFC93E-A83B-AC4F-A83A-A8C96BEE8BD8}"/>
              </a:ext>
            </a:extLst>
          </p:cNvPr>
          <p:cNvPicPr>
            <a:picLocks noChangeAspect="1"/>
          </p:cNvPicPr>
          <p:nvPr/>
        </p:nvPicPr>
        <p:blipFill>
          <a:blip r:embed="rId15"/>
          <a:stretch>
            <a:fillRect/>
          </a:stretch>
        </p:blipFill>
        <p:spPr>
          <a:xfrm>
            <a:off x="5326605" y="4873235"/>
            <a:ext cx="1094725" cy="635976"/>
          </a:xfrm>
          <a:prstGeom prst="rect">
            <a:avLst/>
          </a:prstGeom>
        </p:spPr>
      </p:pic>
      <p:pic>
        <p:nvPicPr>
          <p:cNvPr id="12" name="Picture 11">
            <a:extLst>
              <a:ext uri="{FF2B5EF4-FFF2-40B4-BE49-F238E27FC236}">
                <a16:creationId xmlns:a16="http://schemas.microsoft.com/office/drawing/2014/main" id="{C06DADF3-7EFC-2942-B914-AD9EF9723A5C}"/>
              </a:ext>
            </a:extLst>
          </p:cNvPr>
          <p:cNvPicPr>
            <a:picLocks noChangeAspect="1"/>
          </p:cNvPicPr>
          <p:nvPr/>
        </p:nvPicPr>
        <p:blipFill>
          <a:blip r:embed="rId16"/>
          <a:stretch>
            <a:fillRect/>
          </a:stretch>
        </p:blipFill>
        <p:spPr>
          <a:xfrm>
            <a:off x="6461827" y="4875494"/>
            <a:ext cx="611556" cy="608838"/>
          </a:xfrm>
          <a:prstGeom prst="rect">
            <a:avLst/>
          </a:prstGeom>
        </p:spPr>
      </p:pic>
      <p:pic>
        <p:nvPicPr>
          <p:cNvPr id="14" name="Picture 13">
            <a:extLst>
              <a:ext uri="{FF2B5EF4-FFF2-40B4-BE49-F238E27FC236}">
                <a16:creationId xmlns:a16="http://schemas.microsoft.com/office/drawing/2014/main" id="{D5E3D6ED-9665-EA4A-9EEA-561653AC0877}"/>
              </a:ext>
            </a:extLst>
          </p:cNvPr>
          <p:cNvPicPr>
            <a:picLocks noChangeAspect="1"/>
          </p:cNvPicPr>
          <p:nvPr/>
        </p:nvPicPr>
        <p:blipFill>
          <a:blip r:embed="rId17">
            <a:clrChange>
              <a:clrFrom>
                <a:srgbClr val="FFFFFF"/>
              </a:clrFrom>
              <a:clrTo>
                <a:srgbClr val="FFFFFF">
                  <a:alpha val="0"/>
                </a:srgbClr>
              </a:clrTo>
            </a:clrChange>
          </a:blip>
          <a:stretch>
            <a:fillRect/>
          </a:stretch>
        </p:blipFill>
        <p:spPr>
          <a:xfrm rot="1337896">
            <a:off x="5328146" y="4233601"/>
            <a:ext cx="989345" cy="640385"/>
          </a:xfrm>
          <a:prstGeom prst="rect">
            <a:avLst/>
          </a:prstGeom>
        </p:spPr>
      </p:pic>
      <p:pic>
        <p:nvPicPr>
          <p:cNvPr id="15" name="Picture 14">
            <a:extLst>
              <a:ext uri="{FF2B5EF4-FFF2-40B4-BE49-F238E27FC236}">
                <a16:creationId xmlns:a16="http://schemas.microsoft.com/office/drawing/2014/main" id="{B2FFED44-6171-BD43-AD06-FF2BCE1CDD12}"/>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5525963" y="4216033"/>
            <a:ext cx="611556" cy="487304"/>
          </a:xfrm>
          <a:prstGeom prst="rect">
            <a:avLst/>
          </a:prstGeom>
        </p:spPr>
      </p:pic>
      <p:pic>
        <p:nvPicPr>
          <p:cNvPr id="45" name="Picture 44">
            <a:extLst>
              <a:ext uri="{FF2B5EF4-FFF2-40B4-BE49-F238E27FC236}">
                <a16:creationId xmlns:a16="http://schemas.microsoft.com/office/drawing/2014/main" id="{C0DEB233-0637-7B4E-9741-9CACADEDB08D}"/>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5237980" y="2652677"/>
            <a:ext cx="831711" cy="733828"/>
          </a:xfrm>
          <a:prstGeom prst="rect">
            <a:avLst/>
          </a:prstGeom>
        </p:spPr>
      </p:pic>
      <p:pic>
        <p:nvPicPr>
          <p:cNvPr id="21" name="Picture 20">
            <a:extLst>
              <a:ext uri="{FF2B5EF4-FFF2-40B4-BE49-F238E27FC236}">
                <a16:creationId xmlns:a16="http://schemas.microsoft.com/office/drawing/2014/main" id="{4C6F7B1D-6B5C-434B-AF05-EA52BC760953}"/>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5692955" y="2505710"/>
            <a:ext cx="542738" cy="790763"/>
          </a:xfrm>
          <a:prstGeom prst="rect">
            <a:avLst/>
          </a:prstGeom>
        </p:spPr>
      </p:pic>
      <p:grpSp>
        <p:nvGrpSpPr>
          <p:cNvPr id="30" name="Group 29">
            <a:extLst>
              <a:ext uri="{FF2B5EF4-FFF2-40B4-BE49-F238E27FC236}">
                <a16:creationId xmlns:a16="http://schemas.microsoft.com/office/drawing/2014/main" id="{A8735254-E8D5-F04F-881A-16164378502F}"/>
              </a:ext>
            </a:extLst>
          </p:cNvPr>
          <p:cNvGrpSpPr/>
          <p:nvPr/>
        </p:nvGrpSpPr>
        <p:grpSpPr>
          <a:xfrm>
            <a:off x="9119658" y="5722442"/>
            <a:ext cx="630651" cy="635976"/>
            <a:chOff x="7043057" y="5516563"/>
            <a:chExt cx="630651" cy="789509"/>
          </a:xfrm>
        </p:grpSpPr>
        <p:pic>
          <p:nvPicPr>
            <p:cNvPr id="46" name="Picture 45">
              <a:extLst>
                <a:ext uri="{FF2B5EF4-FFF2-40B4-BE49-F238E27FC236}">
                  <a16:creationId xmlns:a16="http://schemas.microsoft.com/office/drawing/2014/main" id="{D552C3B3-A06E-4341-AD25-E3E921E3AD1B}"/>
                </a:ext>
              </a:extLst>
            </p:cNvPr>
            <p:cNvPicPr>
              <a:picLocks noChangeAspect="1"/>
            </p:cNvPicPr>
            <p:nvPr/>
          </p:nvPicPr>
          <p:blipFill rotWithShape="1">
            <a:blip r:embed="rId21">
              <a:clrChange>
                <a:clrFrom>
                  <a:srgbClr val="FFFFFF"/>
                </a:clrFrom>
                <a:clrTo>
                  <a:srgbClr val="FFFFFF">
                    <a:alpha val="0"/>
                  </a:srgbClr>
                </a:clrTo>
              </a:clrChange>
            </a:blip>
            <a:srcRect l="-3221" t="7935" r="58723" b="-16462"/>
            <a:stretch/>
          </p:blipFill>
          <p:spPr>
            <a:xfrm>
              <a:off x="7043057" y="5728765"/>
              <a:ext cx="205201" cy="554933"/>
            </a:xfrm>
            <a:prstGeom prst="rect">
              <a:avLst/>
            </a:prstGeom>
          </p:spPr>
        </p:pic>
        <p:pic>
          <p:nvPicPr>
            <p:cNvPr id="29" name="Picture 28">
              <a:extLst>
                <a:ext uri="{FF2B5EF4-FFF2-40B4-BE49-F238E27FC236}">
                  <a16:creationId xmlns:a16="http://schemas.microsoft.com/office/drawing/2014/main" id="{2A191B25-A317-7B46-9869-1B157C447F21}"/>
                </a:ext>
              </a:extLst>
            </p:cNvPr>
            <p:cNvPicPr>
              <a:picLocks noChangeAspect="1"/>
            </p:cNvPicPr>
            <p:nvPr/>
          </p:nvPicPr>
          <p:blipFill>
            <a:blip r:embed="rId22">
              <a:clrChange>
                <a:clrFrom>
                  <a:srgbClr val="FFFFFF"/>
                </a:clrFrom>
                <a:clrTo>
                  <a:srgbClr val="FFFFFF">
                    <a:alpha val="0"/>
                  </a:srgbClr>
                </a:clrTo>
              </a:clrChange>
            </a:blip>
            <a:stretch>
              <a:fillRect/>
            </a:stretch>
          </p:blipFill>
          <p:spPr>
            <a:xfrm rot="19752586">
              <a:off x="7074147" y="5516563"/>
              <a:ext cx="196724" cy="605543"/>
            </a:xfrm>
            <a:prstGeom prst="rect">
              <a:avLst/>
            </a:prstGeom>
          </p:spPr>
        </p:pic>
        <p:pic>
          <p:nvPicPr>
            <p:cNvPr id="36" name="Picture 35">
              <a:extLst>
                <a:ext uri="{FF2B5EF4-FFF2-40B4-BE49-F238E27FC236}">
                  <a16:creationId xmlns:a16="http://schemas.microsoft.com/office/drawing/2014/main" id="{BFE60528-F638-BC49-94F2-DB44E8CBD6A7}"/>
                </a:ext>
              </a:extLst>
            </p:cNvPr>
            <p:cNvPicPr>
              <a:picLocks noChangeAspect="1"/>
            </p:cNvPicPr>
            <p:nvPr/>
          </p:nvPicPr>
          <p:blipFill rotWithShape="1">
            <a:blip r:embed="rId21">
              <a:clrChange>
                <a:clrFrom>
                  <a:srgbClr val="FFFFFF"/>
                </a:clrFrom>
                <a:clrTo>
                  <a:srgbClr val="FFFFFF">
                    <a:alpha val="0"/>
                  </a:srgbClr>
                </a:clrTo>
              </a:clrChange>
            </a:blip>
            <a:srcRect l="44167" t="1" r="-17958" b="-15029"/>
            <a:stretch/>
          </p:blipFill>
          <p:spPr>
            <a:xfrm>
              <a:off x="7248257" y="5570684"/>
              <a:ext cx="425451" cy="735388"/>
            </a:xfrm>
            <a:prstGeom prst="rect">
              <a:avLst/>
            </a:prstGeom>
          </p:spPr>
        </p:pic>
      </p:grpSp>
      <p:pic>
        <p:nvPicPr>
          <p:cNvPr id="47" name="Picture 46">
            <a:extLst>
              <a:ext uri="{FF2B5EF4-FFF2-40B4-BE49-F238E27FC236}">
                <a16:creationId xmlns:a16="http://schemas.microsoft.com/office/drawing/2014/main" id="{3AB31DF5-E68F-EC4E-A6AA-92274AC50661}"/>
              </a:ext>
            </a:extLst>
          </p:cNvPr>
          <p:cNvPicPr>
            <a:picLocks noChangeAspect="1"/>
          </p:cNvPicPr>
          <p:nvPr/>
        </p:nvPicPr>
        <p:blipFill>
          <a:blip r:embed="rId21"/>
          <a:stretch>
            <a:fillRect/>
          </a:stretch>
        </p:blipFill>
        <p:spPr>
          <a:xfrm>
            <a:off x="5682937" y="5634850"/>
            <a:ext cx="441462" cy="489504"/>
          </a:xfrm>
          <a:prstGeom prst="rect">
            <a:avLst/>
          </a:prstGeom>
        </p:spPr>
      </p:pic>
      <p:pic>
        <p:nvPicPr>
          <p:cNvPr id="48" name="Picture 47">
            <a:extLst>
              <a:ext uri="{FF2B5EF4-FFF2-40B4-BE49-F238E27FC236}">
                <a16:creationId xmlns:a16="http://schemas.microsoft.com/office/drawing/2014/main" id="{B1223345-45BE-D94D-91C4-E6F1C8F73C64}"/>
              </a:ext>
            </a:extLst>
          </p:cNvPr>
          <p:cNvPicPr>
            <a:picLocks noChangeAspect="1"/>
          </p:cNvPicPr>
          <p:nvPr/>
        </p:nvPicPr>
        <p:blipFill>
          <a:blip r:embed="rId22">
            <a:clrChange>
              <a:clrFrom>
                <a:srgbClr val="FFFFFF"/>
              </a:clrFrom>
              <a:clrTo>
                <a:srgbClr val="FFFFFF">
                  <a:alpha val="0"/>
                </a:srgbClr>
              </a:clrTo>
            </a:clrChange>
          </a:blip>
          <a:stretch>
            <a:fillRect/>
          </a:stretch>
        </p:blipFill>
        <p:spPr>
          <a:xfrm rot="16200000">
            <a:off x="5828468" y="5966141"/>
            <a:ext cx="196724" cy="487785"/>
          </a:xfrm>
          <a:prstGeom prst="rect">
            <a:avLst/>
          </a:prstGeom>
        </p:spPr>
      </p:pic>
      <p:pic>
        <p:nvPicPr>
          <p:cNvPr id="49" name="Picture 48">
            <a:extLst>
              <a:ext uri="{FF2B5EF4-FFF2-40B4-BE49-F238E27FC236}">
                <a16:creationId xmlns:a16="http://schemas.microsoft.com/office/drawing/2014/main" id="{89AC8F93-941C-7F43-B3D7-FEAC88B06A7C}"/>
              </a:ext>
            </a:extLst>
          </p:cNvPr>
          <p:cNvPicPr>
            <a:picLocks noChangeAspect="1"/>
          </p:cNvPicPr>
          <p:nvPr/>
        </p:nvPicPr>
        <p:blipFill>
          <a:blip r:embed="rId16"/>
          <a:stretch>
            <a:fillRect/>
          </a:stretch>
        </p:blipFill>
        <p:spPr>
          <a:xfrm>
            <a:off x="8963077" y="4840441"/>
            <a:ext cx="611556" cy="608838"/>
          </a:xfrm>
          <a:prstGeom prst="rect">
            <a:avLst/>
          </a:prstGeom>
        </p:spPr>
      </p:pic>
      <p:pic>
        <p:nvPicPr>
          <p:cNvPr id="50" name="Picture 49">
            <a:extLst>
              <a:ext uri="{FF2B5EF4-FFF2-40B4-BE49-F238E27FC236}">
                <a16:creationId xmlns:a16="http://schemas.microsoft.com/office/drawing/2014/main" id="{287A0473-C38F-E346-AC3B-F3CDB337F318}"/>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8721893" y="4968004"/>
            <a:ext cx="1237829" cy="538372"/>
          </a:xfrm>
          <a:prstGeom prst="rect">
            <a:avLst/>
          </a:prstGeom>
        </p:spPr>
      </p:pic>
      <p:pic>
        <p:nvPicPr>
          <p:cNvPr id="52" name="Picture 51">
            <a:extLst>
              <a:ext uri="{FF2B5EF4-FFF2-40B4-BE49-F238E27FC236}">
                <a16:creationId xmlns:a16="http://schemas.microsoft.com/office/drawing/2014/main" id="{7DB3946A-47F1-074B-8076-71C27FBE4B30}"/>
              </a:ext>
            </a:extLst>
          </p:cNvPr>
          <p:cNvPicPr>
            <a:picLocks noChangeAspect="1"/>
          </p:cNvPicPr>
          <p:nvPr/>
        </p:nvPicPr>
        <p:blipFill>
          <a:blip r:embed="rId18"/>
          <a:stretch>
            <a:fillRect/>
          </a:stretch>
        </p:blipFill>
        <p:spPr>
          <a:xfrm rot="18909581">
            <a:off x="9149521" y="4338976"/>
            <a:ext cx="504297" cy="425057"/>
          </a:xfrm>
          <a:prstGeom prst="rect">
            <a:avLst/>
          </a:prstGeom>
        </p:spPr>
      </p:pic>
      <p:pic>
        <p:nvPicPr>
          <p:cNvPr id="51" name="Picture 50">
            <a:extLst>
              <a:ext uri="{FF2B5EF4-FFF2-40B4-BE49-F238E27FC236}">
                <a16:creationId xmlns:a16="http://schemas.microsoft.com/office/drawing/2014/main" id="{02A45682-8057-B142-9C07-EE312A0F87E9}"/>
              </a:ext>
            </a:extLst>
          </p:cNvPr>
          <p:cNvPicPr>
            <a:picLocks noChangeAspect="1"/>
          </p:cNvPicPr>
          <p:nvPr/>
        </p:nvPicPr>
        <p:blipFill>
          <a:blip r:embed="rId17">
            <a:clrChange>
              <a:clrFrom>
                <a:srgbClr val="FFFFFF"/>
              </a:clrFrom>
              <a:clrTo>
                <a:srgbClr val="FFFFFF">
                  <a:alpha val="0"/>
                </a:srgbClr>
              </a:clrTo>
            </a:clrChange>
          </a:blip>
          <a:stretch>
            <a:fillRect/>
          </a:stretch>
        </p:blipFill>
        <p:spPr>
          <a:xfrm rot="1127893">
            <a:off x="8866990" y="3916746"/>
            <a:ext cx="855568" cy="741966"/>
          </a:xfrm>
          <a:prstGeom prst="rect">
            <a:avLst/>
          </a:prstGeom>
        </p:spPr>
      </p:pic>
      <p:pic>
        <p:nvPicPr>
          <p:cNvPr id="55" name="Picture 8" descr="green checkmark">
            <a:extLst>
              <a:ext uri="{FF2B5EF4-FFF2-40B4-BE49-F238E27FC236}">
                <a16:creationId xmlns:a16="http://schemas.microsoft.com/office/drawing/2014/main" id="{8AACA0F7-A126-C943-8A60-27448B7C70C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931219" y="4222119"/>
            <a:ext cx="422552" cy="440159"/>
          </a:xfrm>
          <a:prstGeom prst="rect">
            <a:avLst/>
          </a:prstGeom>
        </p:spPr>
      </p:pic>
      <p:sp>
        <p:nvSpPr>
          <p:cNvPr id="56" name="Oval 55">
            <a:extLst>
              <a:ext uri="{FF2B5EF4-FFF2-40B4-BE49-F238E27FC236}">
                <a16:creationId xmlns:a16="http://schemas.microsoft.com/office/drawing/2014/main" id="{90ECFF99-462A-9949-8EA6-F64BF01F41D4}"/>
              </a:ext>
            </a:extLst>
          </p:cNvPr>
          <p:cNvSpPr/>
          <p:nvPr/>
        </p:nvSpPr>
        <p:spPr>
          <a:xfrm>
            <a:off x="8636443" y="4060717"/>
            <a:ext cx="1264823" cy="722627"/>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7" name="Picture 8" descr="green checkmark">
            <a:extLst>
              <a:ext uri="{FF2B5EF4-FFF2-40B4-BE49-F238E27FC236}">
                <a16:creationId xmlns:a16="http://schemas.microsoft.com/office/drawing/2014/main" id="{4D234187-E1F5-3A4D-9401-DC1BACDE1DC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931219" y="4920040"/>
            <a:ext cx="422552" cy="440159"/>
          </a:xfrm>
          <a:prstGeom prst="rect">
            <a:avLst/>
          </a:prstGeom>
        </p:spPr>
      </p:pic>
      <p:sp>
        <p:nvSpPr>
          <p:cNvPr id="58" name="Oval 57">
            <a:extLst>
              <a:ext uri="{FF2B5EF4-FFF2-40B4-BE49-F238E27FC236}">
                <a16:creationId xmlns:a16="http://schemas.microsoft.com/office/drawing/2014/main" id="{5EF5ABFE-9A2B-6C45-89BE-CA5D97212951}"/>
              </a:ext>
            </a:extLst>
          </p:cNvPr>
          <p:cNvSpPr/>
          <p:nvPr/>
        </p:nvSpPr>
        <p:spPr>
          <a:xfrm>
            <a:off x="5091017" y="4805910"/>
            <a:ext cx="2009365" cy="791449"/>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9" name="Picture 8" descr="green checkmark">
            <a:extLst>
              <a:ext uri="{FF2B5EF4-FFF2-40B4-BE49-F238E27FC236}">
                <a16:creationId xmlns:a16="http://schemas.microsoft.com/office/drawing/2014/main" id="{2E3D310B-0259-8F40-8D86-261C971B103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888755" y="5745323"/>
            <a:ext cx="422552" cy="440159"/>
          </a:xfrm>
          <a:prstGeom prst="rect">
            <a:avLst/>
          </a:prstGeom>
        </p:spPr>
      </p:pic>
      <p:sp>
        <p:nvSpPr>
          <p:cNvPr id="60" name="Oval 59">
            <a:extLst>
              <a:ext uri="{FF2B5EF4-FFF2-40B4-BE49-F238E27FC236}">
                <a16:creationId xmlns:a16="http://schemas.microsoft.com/office/drawing/2014/main" id="{4D0FA985-73D3-D44E-9B55-FA65DF6B832E}"/>
              </a:ext>
            </a:extLst>
          </p:cNvPr>
          <p:cNvSpPr/>
          <p:nvPr/>
        </p:nvSpPr>
        <p:spPr>
          <a:xfrm>
            <a:off x="5271257" y="5605861"/>
            <a:ext cx="1264823" cy="791449"/>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2" name="Picture 61">
            <a:extLst>
              <a:ext uri="{FF2B5EF4-FFF2-40B4-BE49-F238E27FC236}">
                <a16:creationId xmlns:a16="http://schemas.microsoft.com/office/drawing/2014/main" id="{E079FACC-E4F1-724C-9D9C-F77FE7C2D1A8}"/>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8980211" y="2444885"/>
            <a:ext cx="770098" cy="790763"/>
          </a:xfrm>
          <a:prstGeom prst="rect">
            <a:avLst/>
          </a:prstGeom>
        </p:spPr>
      </p:pic>
      <p:pic>
        <p:nvPicPr>
          <p:cNvPr id="61" name="Picture 60">
            <a:extLst>
              <a:ext uri="{FF2B5EF4-FFF2-40B4-BE49-F238E27FC236}">
                <a16:creationId xmlns:a16="http://schemas.microsoft.com/office/drawing/2014/main" id="{9889024D-D539-644C-9B74-AAE17603ED97}"/>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8823587" y="2692816"/>
            <a:ext cx="665899" cy="582534"/>
          </a:xfrm>
          <a:prstGeom prst="rect">
            <a:avLst/>
          </a:prstGeom>
        </p:spPr>
      </p:pic>
      <p:sp>
        <p:nvSpPr>
          <p:cNvPr id="3" name="Rectangle 2">
            <a:extLst>
              <a:ext uri="{FF2B5EF4-FFF2-40B4-BE49-F238E27FC236}">
                <a16:creationId xmlns:a16="http://schemas.microsoft.com/office/drawing/2014/main" id="{EBBE2D78-DBBC-BE46-A665-9A2F0CABE70F}"/>
              </a:ext>
            </a:extLst>
          </p:cNvPr>
          <p:cNvSpPr/>
          <p:nvPr/>
        </p:nvSpPr>
        <p:spPr>
          <a:xfrm>
            <a:off x="10142148" y="2599129"/>
            <a:ext cx="1598669" cy="1015663"/>
          </a:xfrm>
          <a:prstGeom prst="rect">
            <a:avLst/>
          </a:prstGeom>
        </p:spPr>
        <p:txBody>
          <a:bodyPr wrap="square">
            <a:spAutoFit/>
          </a:bodyPr>
          <a:lstStyle/>
          <a:p>
            <a:r>
              <a:rPr lang="en-GB" sz="2000" dirty="0">
                <a:solidFill>
                  <a:srgbClr val="3C4043"/>
                </a:solidFill>
                <a:latin typeface="+mj-lt"/>
              </a:rPr>
              <a:t>[in front of the coffee]</a:t>
            </a:r>
            <a:br>
              <a:rPr lang="en-GB" sz="2000" dirty="0">
                <a:latin typeface="+mj-lt"/>
              </a:rPr>
            </a:br>
            <a:endParaRPr lang="en-US" sz="2000" dirty="0">
              <a:latin typeface="+mj-lt"/>
            </a:endParaRPr>
          </a:p>
        </p:txBody>
      </p:sp>
      <p:sp>
        <p:nvSpPr>
          <p:cNvPr id="9" name="Rectangle 8">
            <a:extLst>
              <a:ext uri="{FF2B5EF4-FFF2-40B4-BE49-F238E27FC236}">
                <a16:creationId xmlns:a16="http://schemas.microsoft.com/office/drawing/2014/main" id="{AA1C41E8-A05D-984D-B6EE-BF056DF3F6FD}"/>
              </a:ext>
            </a:extLst>
          </p:cNvPr>
          <p:cNvSpPr/>
          <p:nvPr/>
        </p:nvSpPr>
        <p:spPr>
          <a:xfrm>
            <a:off x="6563286" y="2576829"/>
            <a:ext cx="1626187" cy="707886"/>
          </a:xfrm>
          <a:prstGeom prst="rect">
            <a:avLst/>
          </a:prstGeom>
        </p:spPr>
        <p:txBody>
          <a:bodyPr wrap="square">
            <a:spAutoFit/>
          </a:bodyPr>
          <a:lstStyle/>
          <a:p>
            <a:r>
              <a:rPr lang="en-GB" sz="2000" dirty="0">
                <a:solidFill>
                  <a:srgbClr val="3C4043"/>
                </a:solidFill>
                <a:latin typeface="+mj-lt"/>
              </a:rPr>
              <a:t>[behind the coffee]</a:t>
            </a:r>
            <a:endParaRPr lang="en-US" sz="2000" dirty="0">
              <a:latin typeface="+mj-lt"/>
            </a:endParaRPr>
          </a:p>
        </p:txBody>
      </p:sp>
      <p:sp>
        <p:nvSpPr>
          <p:cNvPr id="53" name="Rectangle 52">
            <a:extLst>
              <a:ext uri="{FF2B5EF4-FFF2-40B4-BE49-F238E27FC236}">
                <a16:creationId xmlns:a16="http://schemas.microsoft.com/office/drawing/2014/main" id="{AA1C41E8-A05D-984D-B6EE-BF056DF3F6FD}"/>
              </a:ext>
            </a:extLst>
          </p:cNvPr>
          <p:cNvSpPr/>
          <p:nvPr/>
        </p:nvSpPr>
        <p:spPr>
          <a:xfrm>
            <a:off x="6589879" y="1814167"/>
            <a:ext cx="1626187" cy="707886"/>
          </a:xfrm>
          <a:prstGeom prst="rect">
            <a:avLst/>
          </a:prstGeom>
        </p:spPr>
        <p:txBody>
          <a:bodyPr wrap="square">
            <a:spAutoFit/>
          </a:bodyPr>
          <a:lstStyle/>
          <a:p>
            <a:r>
              <a:rPr lang="en-GB" sz="2000">
                <a:solidFill>
                  <a:srgbClr val="3C4043"/>
                </a:solidFill>
                <a:latin typeface="+mj-lt"/>
              </a:rPr>
              <a:t>[under the table]</a:t>
            </a:r>
            <a:endParaRPr lang="en-US" sz="2000" dirty="0">
              <a:latin typeface="+mj-lt"/>
            </a:endParaRPr>
          </a:p>
        </p:txBody>
      </p:sp>
      <p:sp>
        <p:nvSpPr>
          <p:cNvPr id="54" name="Rectangle 53">
            <a:extLst>
              <a:ext uri="{FF2B5EF4-FFF2-40B4-BE49-F238E27FC236}">
                <a16:creationId xmlns:a16="http://schemas.microsoft.com/office/drawing/2014/main" id="{AA1C41E8-A05D-984D-B6EE-BF056DF3F6FD}"/>
              </a:ext>
            </a:extLst>
          </p:cNvPr>
          <p:cNvSpPr/>
          <p:nvPr/>
        </p:nvSpPr>
        <p:spPr>
          <a:xfrm>
            <a:off x="10135174" y="1814167"/>
            <a:ext cx="1626187" cy="707886"/>
          </a:xfrm>
          <a:prstGeom prst="rect">
            <a:avLst/>
          </a:prstGeom>
        </p:spPr>
        <p:txBody>
          <a:bodyPr wrap="square">
            <a:spAutoFit/>
          </a:bodyPr>
          <a:lstStyle/>
          <a:p>
            <a:r>
              <a:rPr lang="en-GB" sz="2000">
                <a:solidFill>
                  <a:srgbClr val="3C4043"/>
                </a:solidFill>
                <a:latin typeface="+mj-lt"/>
              </a:rPr>
              <a:t>[on top of the table]</a:t>
            </a:r>
            <a:endParaRPr lang="en-US" sz="2000" dirty="0">
              <a:latin typeface="+mj-lt"/>
            </a:endParaRPr>
          </a:p>
        </p:txBody>
      </p:sp>
      <p:sp>
        <p:nvSpPr>
          <p:cNvPr id="63" name="Rectangle 62">
            <a:extLst>
              <a:ext uri="{FF2B5EF4-FFF2-40B4-BE49-F238E27FC236}">
                <a16:creationId xmlns:a16="http://schemas.microsoft.com/office/drawing/2014/main" id="{AA1C41E8-A05D-984D-B6EE-BF056DF3F6FD}"/>
              </a:ext>
            </a:extLst>
          </p:cNvPr>
          <p:cNvSpPr/>
          <p:nvPr/>
        </p:nvSpPr>
        <p:spPr>
          <a:xfrm>
            <a:off x="6572825" y="3339492"/>
            <a:ext cx="1768104" cy="707886"/>
          </a:xfrm>
          <a:prstGeom prst="rect">
            <a:avLst/>
          </a:prstGeom>
        </p:spPr>
        <p:txBody>
          <a:bodyPr wrap="square">
            <a:spAutoFit/>
          </a:bodyPr>
          <a:lstStyle/>
          <a:p>
            <a:r>
              <a:rPr lang="en-GB" sz="2000">
                <a:solidFill>
                  <a:srgbClr val="3C4043"/>
                </a:solidFill>
                <a:latin typeface="+mj-lt"/>
              </a:rPr>
              <a:t>[in front of the window]</a:t>
            </a:r>
            <a:endParaRPr lang="en-US" sz="2000" dirty="0">
              <a:latin typeface="+mj-lt"/>
            </a:endParaRPr>
          </a:p>
        </p:txBody>
      </p:sp>
      <p:sp>
        <p:nvSpPr>
          <p:cNvPr id="64" name="Rectangle 63">
            <a:extLst>
              <a:ext uri="{FF2B5EF4-FFF2-40B4-BE49-F238E27FC236}">
                <a16:creationId xmlns:a16="http://schemas.microsoft.com/office/drawing/2014/main" id="{AA1C41E8-A05D-984D-B6EE-BF056DF3F6FD}"/>
              </a:ext>
            </a:extLst>
          </p:cNvPr>
          <p:cNvSpPr/>
          <p:nvPr/>
        </p:nvSpPr>
        <p:spPr>
          <a:xfrm>
            <a:off x="10133615" y="3337925"/>
            <a:ext cx="1768104" cy="707886"/>
          </a:xfrm>
          <a:prstGeom prst="rect">
            <a:avLst/>
          </a:prstGeom>
        </p:spPr>
        <p:txBody>
          <a:bodyPr wrap="square">
            <a:spAutoFit/>
          </a:bodyPr>
          <a:lstStyle/>
          <a:p>
            <a:r>
              <a:rPr lang="en-GB" sz="2000">
                <a:solidFill>
                  <a:srgbClr val="3C4043"/>
                </a:solidFill>
                <a:latin typeface="+mj-lt"/>
              </a:rPr>
              <a:t>[outside the window]</a:t>
            </a:r>
            <a:endParaRPr lang="en-US" sz="2000" dirty="0">
              <a:latin typeface="+mj-lt"/>
            </a:endParaRPr>
          </a:p>
        </p:txBody>
      </p:sp>
      <p:sp>
        <p:nvSpPr>
          <p:cNvPr id="65" name="Rectangle 64">
            <a:extLst>
              <a:ext uri="{FF2B5EF4-FFF2-40B4-BE49-F238E27FC236}">
                <a16:creationId xmlns:a16="http://schemas.microsoft.com/office/drawing/2014/main" id="{AA1C41E8-A05D-984D-B6EE-BF056DF3F6FD}"/>
              </a:ext>
            </a:extLst>
          </p:cNvPr>
          <p:cNvSpPr/>
          <p:nvPr/>
        </p:nvSpPr>
        <p:spPr>
          <a:xfrm>
            <a:off x="6572825" y="4088800"/>
            <a:ext cx="1918241" cy="707886"/>
          </a:xfrm>
          <a:prstGeom prst="rect">
            <a:avLst/>
          </a:prstGeom>
        </p:spPr>
        <p:txBody>
          <a:bodyPr wrap="square">
            <a:spAutoFit/>
          </a:bodyPr>
          <a:lstStyle/>
          <a:p>
            <a:r>
              <a:rPr lang="en-GB" sz="2000">
                <a:solidFill>
                  <a:srgbClr val="3C4043"/>
                </a:solidFill>
                <a:latin typeface="+mj-lt"/>
              </a:rPr>
              <a:t>[on top of the newspaper]</a:t>
            </a:r>
            <a:endParaRPr lang="en-US" sz="2000" dirty="0">
              <a:latin typeface="+mj-lt"/>
            </a:endParaRPr>
          </a:p>
        </p:txBody>
      </p:sp>
      <p:sp>
        <p:nvSpPr>
          <p:cNvPr id="66" name="Rectangle 65">
            <a:extLst>
              <a:ext uri="{FF2B5EF4-FFF2-40B4-BE49-F238E27FC236}">
                <a16:creationId xmlns:a16="http://schemas.microsoft.com/office/drawing/2014/main" id="{AA1C41E8-A05D-984D-B6EE-BF056DF3F6FD}"/>
              </a:ext>
            </a:extLst>
          </p:cNvPr>
          <p:cNvSpPr/>
          <p:nvPr/>
        </p:nvSpPr>
        <p:spPr>
          <a:xfrm>
            <a:off x="10152699" y="4071277"/>
            <a:ext cx="1768104" cy="707886"/>
          </a:xfrm>
          <a:prstGeom prst="rect">
            <a:avLst/>
          </a:prstGeom>
        </p:spPr>
        <p:txBody>
          <a:bodyPr wrap="square">
            <a:spAutoFit/>
          </a:bodyPr>
          <a:lstStyle/>
          <a:p>
            <a:r>
              <a:rPr lang="en-GB" sz="2000">
                <a:solidFill>
                  <a:srgbClr val="3C4043"/>
                </a:solidFill>
                <a:latin typeface="+mj-lt"/>
              </a:rPr>
              <a:t>[under the newspaper]</a:t>
            </a:r>
            <a:endParaRPr lang="en-US" sz="2000" dirty="0">
              <a:latin typeface="+mj-lt"/>
            </a:endParaRPr>
          </a:p>
        </p:txBody>
      </p:sp>
      <p:sp>
        <p:nvSpPr>
          <p:cNvPr id="67" name="Rectangle 66">
            <a:extLst>
              <a:ext uri="{FF2B5EF4-FFF2-40B4-BE49-F238E27FC236}">
                <a16:creationId xmlns:a16="http://schemas.microsoft.com/office/drawing/2014/main" id="{AA1C41E8-A05D-984D-B6EE-BF056DF3F6FD}"/>
              </a:ext>
            </a:extLst>
          </p:cNvPr>
          <p:cNvSpPr/>
          <p:nvPr/>
        </p:nvSpPr>
        <p:spPr>
          <a:xfrm>
            <a:off x="7199679" y="4832503"/>
            <a:ext cx="1366524" cy="707886"/>
          </a:xfrm>
          <a:prstGeom prst="rect">
            <a:avLst/>
          </a:prstGeom>
        </p:spPr>
        <p:txBody>
          <a:bodyPr wrap="square">
            <a:spAutoFit/>
          </a:bodyPr>
          <a:lstStyle/>
          <a:p>
            <a:r>
              <a:rPr lang="en-GB" sz="2000">
                <a:solidFill>
                  <a:srgbClr val="3C4043"/>
                </a:solidFill>
                <a:latin typeface="+mj-lt"/>
              </a:rPr>
              <a:t>[next to the fruit]</a:t>
            </a:r>
            <a:endParaRPr lang="en-US" sz="2000" dirty="0">
              <a:latin typeface="+mj-lt"/>
            </a:endParaRPr>
          </a:p>
        </p:txBody>
      </p:sp>
      <p:sp>
        <p:nvSpPr>
          <p:cNvPr id="68" name="Rectangle 67">
            <a:extLst>
              <a:ext uri="{FF2B5EF4-FFF2-40B4-BE49-F238E27FC236}">
                <a16:creationId xmlns:a16="http://schemas.microsoft.com/office/drawing/2014/main" id="{AA1C41E8-A05D-984D-B6EE-BF056DF3F6FD}"/>
              </a:ext>
            </a:extLst>
          </p:cNvPr>
          <p:cNvSpPr/>
          <p:nvPr/>
        </p:nvSpPr>
        <p:spPr>
          <a:xfrm>
            <a:off x="10135174" y="4847691"/>
            <a:ext cx="1464015" cy="707886"/>
          </a:xfrm>
          <a:prstGeom prst="rect">
            <a:avLst/>
          </a:prstGeom>
        </p:spPr>
        <p:txBody>
          <a:bodyPr wrap="square">
            <a:spAutoFit/>
          </a:bodyPr>
          <a:lstStyle/>
          <a:p>
            <a:r>
              <a:rPr lang="en-GB" sz="2000">
                <a:solidFill>
                  <a:srgbClr val="3C4043"/>
                </a:solidFill>
                <a:latin typeface="+mj-lt"/>
              </a:rPr>
              <a:t>[behind the fruit]</a:t>
            </a:r>
            <a:endParaRPr lang="en-US" sz="2000" dirty="0">
              <a:latin typeface="+mj-lt"/>
            </a:endParaRPr>
          </a:p>
        </p:txBody>
      </p:sp>
      <p:sp>
        <p:nvSpPr>
          <p:cNvPr id="69" name="Rectangle 68">
            <a:extLst>
              <a:ext uri="{FF2B5EF4-FFF2-40B4-BE49-F238E27FC236}">
                <a16:creationId xmlns:a16="http://schemas.microsoft.com/office/drawing/2014/main" id="{AA1C41E8-A05D-984D-B6EE-BF056DF3F6FD}"/>
              </a:ext>
            </a:extLst>
          </p:cNvPr>
          <p:cNvSpPr/>
          <p:nvPr/>
        </p:nvSpPr>
        <p:spPr>
          <a:xfrm>
            <a:off x="6590301" y="5596445"/>
            <a:ext cx="1625766" cy="707886"/>
          </a:xfrm>
          <a:prstGeom prst="rect">
            <a:avLst/>
          </a:prstGeom>
        </p:spPr>
        <p:txBody>
          <a:bodyPr wrap="square">
            <a:spAutoFit/>
          </a:bodyPr>
          <a:lstStyle/>
          <a:p>
            <a:r>
              <a:rPr lang="en-GB" sz="2000">
                <a:solidFill>
                  <a:srgbClr val="3C4043"/>
                </a:solidFill>
                <a:latin typeface="+mj-lt"/>
              </a:rPr>
              <a:t>[out of the bag]</a:t>
            </a:r>
            <a:endParaRPr lang="en-US" sz="2000" dirty="0">
              <a:latin typeface="+mj-lt"/>
            </a:endParaRPr>
          </a:p>
        </p:txBody>
      </p:sp>
      <p:sp>
        <p:nvSpPr>
          <p:cNvPr id="70" name="Rectangle 69">
            <a:extLst>
              <a:ext uri="{FF2B5EF4-FFF2-40B4-BE49-F238E27FC236}">
                <a16:creationId xmlns:a16="http://schemas.microsoft.com/office/drawing/2014/main" id="{AA1C41E8-A05D-984D-B6EE-BF056DF3F6FD}"/>
              </a:ext>
            </a:extLst>
          </p:cNvPr>
          <p:cNvSpPr/>
          <p:nvPr/>
        </p:nvSpPr>
        <p:spPr>
          <a:xfrm>
            <a:off x="10123565" y="5620295"/>
            <a:ext cx="1366524" cy="707886"/>
          </a:xfrm>
          <a:prstGeom prst="rect">
            <a:avLst/>
          </a:prstGeom>
        </p:spPr>
        <p:txBody>
          <a:bodyPr wrap="square">
            <a:spAutoFit/>
          </a:bodyPr>
          <a:lstStyle/>
          <a:p>
            <a:r>
              <a:rPr lang="en-GB" sz="2000">
                <a:solidFill>
                  <a:srgbClr val="3C4043"/>
                </a:solidFill>
                <a:latin typeface="+mj-lt"/>
              </a:rPr>
              <a:t>[inside the bag]</a:t>
            </a:r>
            <a:endParaRPr lang="en-US" sz="2000" dirty="0">
              <a:latin typeface="+mj-lt"/>
            </a:endParaRPr>
          </a:p>
        </p:txBody>
      </p:sp>
    </p:spTree>
    <p:extLst>
      <p:ext uri="{BB962C8B-B14F-4D97-AF65-F5344CB8AC3E}">
        <p14:creationId xmlns:p14="http://schemas.microsoft.com/office/powerpoint/2010/main" val="326457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2" grpId="0" animBg="1"/>
      <p:bldP spid="28" grpId="0" animBg="1"/>
      <p:bldP spid="56" grpId="0" animBg="1"/>
      <p:bldP spid="58" grpId="0" animBg="1"/>
      <p:bldP spid="6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E7FA211-4849-B642-A09C-54F0943E120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160306" y="2853948"/>
            <a:ext cx="602377" cy="599700"/>
          </a:xfrm>
          <a:prstGeom prst="rect">
            <a:avLst/>
          </a:prstGeom>
        </p:spPr>
      </p:pic>
      <p:graphicFrame>
        <p:nvGraphicFramePr>
          <p:cNvPr id="31" name="Table 30"/>
          <p:cNvGraphicFramePr>
            <a:graphicFrameLocks noGrp="1"/>
          </p:cNvGraphicFramePr>
          <p:nvPr>
            <p:extLst>
              <p:ext uri="{D42A27DB-BD31-4B8C-83A1-F6EECF244321}">
                <p14:modId xmlns:p14="http://schemas.microsoft.com/office/powerpoint/2010/main" val="2030815609"/>
              </p:ext>
            </p:extLst>
          </p:nvPr>
        </p:nvGraphicFramePr>
        <p:xfrm>
          <a:off x="6015210" y="838200"/>
          <a:ext cx="5535540" cy="5417457"/>
        </p:xfrm>
        <a:graphic>
          <a:graphicData uri="http://schemas.openxmlformats.org/drawingml/2006/table">
            <a:tbl>
              <a:tblPr firstRow="1" bandRow="1">
                <a:tableStyleId>{5940675A-B579-460E-94D1-54222C63F5DA}</a:tableStyleId>
              </a:tblPr>
              <a:tblGrid>
                <a:gridCol w="411437">
                  <a:extLst>
                    <a:ext uri="{9D8B030D-6E8A-4147-A177-3AD203B41FA5}">
                      <a16:colId xmlns:a16="http://schemas.microsoft.com/office/drawing/2014/main" val="3929681167"/>
                    </a:ext>
                  </a:extLst>
                </a:gridCol>
                <a:gridCol w="5124103">
                  <a:extLst>
                    <a:ext uri="{9D8B030D-6E8A-4147-A177-3AD203B41FA5}">
                      <a16:colId xmlns:a16="http://schemas.microsoft.com/office/drawing/2014/main" val="3175580144"/>
                    </a:ext>
                  </a:extLst>
                </a:gridCol>
              </a:tblGrid>
              <a:tr h="1805819">
                <a:tc>
                  <a:txBody>
                    <a:bodyPr/>
                    <a:lstStyle/>
                    <a:p>
                      <a:r>
                        <a:rPr lang="en-GB" sz="2000" dirty="0">
                          <a:solidFill>
                            <a:schemeClr val="tx1"/>
                          </a:solidFill>
                        </a:rPr>
                        <a:t>4.</a:t>
                      </a:r>
                    </a:p>
                  </a:txBody>
                  <a:tcPr anchor="ctr"/>
                </a:tc>
                <a:tc>
                  <a:txBody>
                    <a:bodyPr/>
                    <a:lstStyle/>
                    <a:p>
                      <a:endParaRPr lang="en-GB" sz="2000" dirty="0">
                        <a:solidFill>
                          <a:schemeClr val="tx1"/>
                        </a:solidFill>
                      </a:endParaRPr>
                    </a:p>
                  </a:txBody>
                  <a:tcPr anchor="ctr"/>
                </a:tc>
                <a:extLst>
                  <a:ext uri="{0D108BD9-81ED-4DB2-BD59-A6C34878D82A}">
                    <a16:rowId xmlns:a16="http://schemas.microsoft.com/office/drawing/2014/main" val="2778143934"/>
                  </a:ext>
                </a:extLst>
              </a:tr>
              <a:tr h="1805819">
                <a:tc>
                  <a:txBody>
                    <a:bodyPr/>
                    <a:lstStyle/>
                    <a:p>
                      <a:r>
                        <a:rPr lang="en-GB" sz="2000">
                          <a:solidFill>
                            <a:schemeClr val="tx1"/>
                          </a:solidFill>
                        </a:rPr>
                        <a:t>5.</a:t>
                      </a:r>
                    </a:p>
                  </a:txBody>
                  <a:tcPr anchor="ctr"/>
                </a:tc>
                <a:tc>
                  <a:txBody>
                    <a:bodyPr/>
                    <a:lstStyle/>
                    <a:p>
                      <a:endParaRPr lang="en-GB" sz="2000" dirty="0">
                        <a:solidFill>
                          <a:schemeClr val="tx1"/>
                        </a:solidFill>
                      </a:endParaRPr>
                    </a:p>
                  </a:txBody>
                  <a:tcPr anchor="ctr"/>
                </a:tc>
                <a:extLst>
                  <a:ext uri="{0D108BD9-81ED-4DB2-BD59-A6C34878D82A}">
                    <a16:rowId xmlns:a16="http://schemas.microsoft.com/office/drawing/2014/main" val="3742472729"/>
                  </a:ext>
                </a:extLst>
              </a:tr>
              <a:tr h="1805819">
                <a:tc>
                  <a:txBody>
                    <a:bodyPr/>
                    <a:lstStyle/>
                    <a:p>
                      <a:r>
                        <a:rPr lang="en-GB" sz="2000">
                          <a:solidFill>
                            <a:schemeClr val="tx1"/>
                          </a:solidFill>
                        </a:rPr>
                        <a:t>6.</a:t>
                      </a:r>
                    </a:p>
                  </a:txBody>
                  <a:tcPr anchor="ctr"/>
                </a:tc>
                <a:tc>
                  <a:txBody>
                    <a:bodyPr/>
                    <a:lstStyle/>
                    <a:p>
                      <a:endParaRPr lang="en-GB" sz="2000" dirty="0">
                        <a:solidFill>
                          <a:schemeClr val="tx1"/>
                        </a:solidFill>
                      </a:endParaRPr>
                    </a:p>
                  </a:txBody>
                  <a:tcPr anchor="ctr"/>
                </a:tc>
                <a:extLst>
                  <a:ext uri="{0D108BD9-81ED-4DB2-BD59-A6C34878D82A}">
                    <a16:rowId xmlns:a16="http://schemas.microsoft.com/office/drawing/2014/main" val="1603330510"/>
                  </a:ext>
                </a:extLst>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185137647"/>
              </p:ext>
            </p:extLst>
          </p:nvPr>
        </p:nvGraphicFramePr>
        <p:xfrm>
          <a:off x="197242" y="838200"/>
          <a:ext cx="5535540" cy="5417457"/>
        </p:xfrm>
        <a:graphic>
          <a:graphicData uri="http://schemas.openxmlformats.org/drawingml/2006/table">
            <a:tbl>
              <a:tblPr firstRow="1" bandRow="1">
                <a:tableStyleId>{5940675A-B579-460E-94D1-54222C63F5DA}</a:tableStyleId>
              </a:tblPr>
              <a:tblGrid>
                <a:gridCol w="411437">
                  <a:extLst>
                    <a:ext uri="{9D8B030D-6E8A-4147-A177-3AD203B41FA5}">
                      <a16:colId xmlns:a16="http://schemas.microsoft.com/office/drawing/2014/main" val="3929681167"/>
                    </a:ext>
                  </a:extLst>
                </a:gridCol>
                <a:gridCol w="5124103">
                  <a:extLst>
                    <a:ext uri="{9D8B030D-6E8A-4147-A177-3AD203B41FA5}">
                      <a16:colId xmlns:a16="http://schemas.microsoft.com/office/drawing/2014/main" val="3175580144"/>
                    </a:ext>
                  </a:extLst>
                </a:gridCol>
              </a:tblGrid>
              <a:tr h="1805819">
                <a:tc>
                  <a:txBody>
                    <a:bodyPr/>
                    <a:lstStyle/>
                    <a:p>
                      <a:r>
                        <a:rPr lang="en-GB" sz="2000"/>
                        <a:t>1.</a:t>
                      </a:r>
                    </a:p>
                  </a:txBody>
                  <a:tcPr anchor="ctr"/>
                </a:tc>
                <a:tc>
                  <a:txBody>
                    <a:bodyPr/>
                    <a:lstStyle/>
                    <a:p>
                      <a:endParaRPr lang="en-GB" sz="2000"/>
                    </a:p>
                  </a:txBody>
                  <a:tcPr anchor="ctr"/>
                </a:tc>
                <a:extLst>
                  <a:ext uri="{0D108BD9-81ED-4DB2-BD59-A6C34878D82A}">
                    <a16:rowId xmlns:a16="http://schemas.microsoft.com/office/drawing/2014/main" val="2778143934"/>
                  </a:ext>
                </a:extLst>
              </a:tr>
              <a:tr h="1805819">
                <a:tc>
                  <a:txBody>
                    <a:bodyPr/>
                    <a:lstStyle/>
                    <a:p>
                      <a:r>
                        <a:rPr lang="en-GB" sz="2000"/>
                        <a:t>2.</a:t>
                      </a:r>
                    </a:p>
                  </a:txBody>
                  <a:tcPr anchor="ctr"/>
                </a:tc>
                <a:tc>
                  <a:txBody>
                    <a:bodyPr/>
                    <a:lstStyle/>
                    <a:p>
                      <a:endParaRPr lang="en-GB" sz="2000" dirty="0"/>
                    </a:p>
                  </a:txBody>
                  <a:tcPr anchor="ctr"/>
                </a:tc>
                <a:extLst>
                  <a:ext uri="{0D108BD9-81ED-4DB2-BD59-A6C34878D82A}">
                    <a16:rowId xmlns:a16="http://schemas.microsoft.com/office/drawing/2014/main" val="3742472729"/>
                  </a:ext>
                </a:extLst>
              </a:tr>
              <a:tr h="1805819">
                <a:tc>
                  <a:txBody>
                    <a:bodyPr/>
                    <a:lstStyle/>
                    <a:p>
                      <a:r>
                        <a:rPr lang="en-GB" sz="2000"/>
                        <a:t>3.</a:t>
                      </a:r>
                    </a:p>
                  </a:txBody>
                  <a:tcPr anchor="ctr"/>
                </a:tc>
                <a:tc>
                  <a:txBody>
                    <a:bodyPr/>
                    <a:lstStyle/>
                    <a:p>
                      <a:endParaRPr lang="en-GB" sz="2000" dirty="0"/>
                    </a:p>
                  </a:txBody>
                  <a:tcPr anchor="ctr"/>
                </a:tc>
                <a:extLst>
                  <a:ext uri="{0D108BD9-81ED-4DB2-BD59-A6C34878D82A}">
                    <a16:rowId xmlns:a16="http://schemas.microsoft.com/office/drawing/2014/main" val="1603330510"/>
                  </a:ext>
                </a:extLst>
              </a:tr>
            </a:tbl>
          </a:graphicData>
        </a:graphic>
      </p:graphicFrame>
      <p:pic>
        <p:nvPicPr>
          <p:cNvPr id="11" name="Picture 10">
            <a:extLst>
              <a:ext uri="{FF2B5EF4-FFF2-40B4-BE49-F238E27FC236}">
                <a16:creationId xmlns:a16="http://schemas.microsoft.com/office/drawing/2014/main" id="{A6C7E5F8-18B9-E844-B5FF-3B7CB23E809A}"/>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624003" y="4869072"/>
            <a:ext cx="872773" cy="712770"/>
          </a:xfrm>
          <a:prstGeom prst="rect">
            <a:avLst/>
          </a:prstGeom>
        </p:spPr>
      </p:pic>
      <p:pic>
        <p:nvPicPr>
          <p:cNvPr id="18" name="Picture 17">
            <a:extLst>
              <a:ext uri="{FF2B5EF4-FFF2-40B4-BE49-F238E27FC236}">
                <a16:creationId xmlns:a16="http://schemas.microsoft.com/office/drawing/2014/main" id="{E12CA2BB-A6F8-6B49-AD11-350BF5EB1F8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405683" y="2805441"/>
            <a:ext cx="662677" cy="965513"/>
          </a:xfrm>
          <a:prstGeom prst="rect">
            <a:avLst/>
          </a:prstGeom>
        </p:spPr>
      </p:pic>
      <p:sp>
        <p:nvSpPr>
          <p:cNvPr id="2" name="Title 1"/>
          <p:cNvSpPr>
            <a:spLocks noGrp="1"/>
          </p:cNvSpPr>
          <p:nvPr>
            <p:ph type="title"/>
          </p:nvPr>
        </p:nvSpPr>
        <p:spPr>
          <a:xfrm>
            <a:off x="197242" y="-61866"/>
            <a:ext cx="10742760" cy="1022424"/>
          </a:xfrm>
        </p:spPr>
        <p:txBody>
          <a:bodyPr>
            <a:noAutofit/>
          </a:bodyPr>
          <a:lstStyle/>
          <a:p>
            <a:r>
              <a:rPr lang="en-GB" sz="2200" b="0" dirty="0" err="1">
                <a:solidFill>
                  <a:schemeClr val="tx1"/>
                </a:solidFill>
              </a:rPr>
              <a:t>Ahora</a:t>
            </a:r>
            <a:r>
              <a:rPr lang="en-GB" sz="2200" b="0" dirty="0">
                <a:solidFill>
                  <a:schemeClr val="tx1"/>
                </a:solidFill>
              </a:rPr>
              <a:t> las </a:t>
            </a:r>
            <a:r>
              <a:rPr lang="en-GB" sz="2200" b="0" dirty="0" err="1">
                <a:solidFill>
                  <a:schemeClr val="tx1"/>
                </a:solidFill>
              </a:rPr>
              <a:t>cosas</a:t>
            </a:r>
            <a:r>
              <a:rPr lang="en-GB" sz="2200" b="0" dirty="0">
                <a:solidFill>
                  <a:schemeClr val="tx1"/>
                </a:solidFill>
              </a:rPr>
              <a:t> </a:t>
            </a:r>
            <a:r>
              <a:rPr lang="en-GB" sz="2200" b="0" dirty="0" err="1">
                <a:solidFill>
                  <a:schemeClr val="tx1"/>
                </a:solidFill>
              </a:rPr>
              <a:t>están</a:t>
            </a:r>
            <a:r>
              <a:rPr lang="en-GB" sz="2200" b="0" dirty="0">
                <a:solidFill>
                  <a:schemeClr val="tx1"/>
                </a:solidFill>
              </a:rPr>
              <a:t> </a:t>
            </a:r>
            <a:r>
              <a:rPr lang="en-GB" sz="2200" b="0" dirty="0" err="1">
                <a:solidFill>
                  <a:schemeClr val="tx1"/>
                </a:solidFill>
              </a:rPr>
              <a:t>en</a:t>
            </a:r>
            <a:r>
              <a:rPr lang="en-GB" sz="2200" b="0" dirty="0">
                <a:solidFill>
                  <a:schemeClr val="tx1"/>
                </a:solidFill>
              </a:rPr>
              <a:t> </a:t>
            </a:r>
            <a:r>
              <a:rPr lang="en-GB" sz="2200" b="0" dirty="0" err="1">
                <a:solidFill>
                  <a:schemeClr val="tx1"/>
                </a:solidFill>
              </a:rPr>
              <a:t>otro</a:t>
            </a:r>
            <a:r>
              <a:rPr lang="en-GB" sz="2200" b="0" dirty="0">
                <a:solidFill>
                  <a:schemeClr val="tx1"/>
                </a:solidFill>
              </a:rPr>
              <a:t> </a:t>
            </a:r>
            <a:r>
              <a:rPr lang="en-GB" sz="2200" b="0" dirty="0" err="1">
                <a:solidFill>
                  <a:schemeClr val="tx1"/>
                </a:solidFill>
              </a:rPr>
              <a:t>lugar</a:t>
            </a:r>
            <a:r>
              <a:rPr lang="en-GB" sz="2200" b="0" dirty="0">
                <a:solidFill>
                  <a:schemeClr val="tx1"/>
                </a:solidFill>
              </a:rPr>
              <a:t>. ¿</a:t>
            </a:r>
            <a:r>
              <a:rPr lang="en-GB" sz="2200" b="0" dirty="0" err="1">
                <a:solidFill>
                  <a:schemeClr val="tx1"/>
                </a:solidFill>
              </a:rPr>
              <a:t>Dónde</a:t>
            </a:r>
            <a:r>
              <a:rPr lang="en-GB" sz="2200" b="0" dirty="0">
                <a:solidFill>
                  <a:schemeClr val="tx1"/>
                </a:solidFill>
              </a:rPr>
              <a:t>? </a:t>
            </a:r>
            <a:r>
              <a:rPr lang="en-GB" sz="2200" dirty="0">
                <a:solidFill>
                  <a:schemeClr val="tx1"/>
                </a:solidFill>
              </a:rPr>
              <a:t>Escribe seis </a:t>
            </a:r>
            <a:r>
              <a:rPr lang="en-GB" sz="2200" dirty="0" err="1">
                <a:solidFill>
                  <a:schemeClr val="tx1"/>
                </a:solidFill>
              </a:rPr>
              <a:t>frases</a:t>
            </a:r>
            <a:r>
              <a:rPr lang="en-GB" sz="2200" dirty="0">
                <a:solidFill>
                  <a:schemeClr val="tx1"/>
                </a:solidFill>
              </a:rPr>
              <a:t>. </a:t>
            </a:r>
          </a:p>
        </p:txBody>
      </p:sp>
      <p:sp>
        <p:nvSpPr>
          <p:cNvPr id="13" name="Rounded Rectangle 11">
            <a:extLst>
              <a:ext uri="{FF2B5EF4-FFF2-40B4-BE49-F238E27FC236}">
                <a16:creationId xmlns:a16="http://schemas.microsoft.com/office/drawing/2014/main" id="{A316DD52-7894-4A75-969C-CA0645DA2978}"/>
              </a:ext>
            </a:extLst>
          </p:cNvPr>
          <p:cNvSpPr/>
          <p:nvPr/>
        </p:nvSpPr>
        <p:spPr>
          <a:xfrm>
            <a:off x="10460182" y="258166"/>
            <a:ext cx="1467961"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3" name="Imagen 59">
            <a:extLst>
              <a:ext uri="{FF2B5EF4-FFF2-40B4-BE49-F238E27FC236}">
                <a16:creationId xmlns:a16="http://schemas.microsoft.com/office/drawing/2014/main" id="{A7701B5B-82DA-1149-A627-40C4C1134B51}"/>
              </a:ext>
            </a:extLst>
          </p:cNvPr>
          <p:cNvPicPr>
            <a:picLocks noChangeAspect="1"/>
          </p:cNvPicPr>
          <p:nvPr/>
        </p:nvPicPr>
        <p:blipFill rotWithShape="1">
          <a:blip r:embed="rId6"/>
          <a:srcRect l="8975" t="15162" r="8175" b="15050"/>
          <a:stretch/>
        </p:blipFill>
        <p:spPr>
          <a:xfrm>
            <a:off x="815240" y="1327490"/>
            <a:ext cx="1367320" cy="800662"/>
          </a:xfrm>
          <a:prstGeom prst="rect">
            <a:avLst/>
          </a:prstGeom>
        </p:spPr>
      </p:pic>
      <p:sp>
        <p:nvSpPr>
          <p:cNvPr id="24" name="TextBox 23"/>
          <p:cNvSpPr txBox="1"/>
          <p:nvPr/>
        </p:nvSpPr>
        <p:spPr>
          <a:xfrm>
            <a:off x="2454612" y="1226742"/>
            <a:ext cx="2577834" cy="769441"/>
          </a:xfrm>
          <a:prstGeom prst="rect">
            <a:avLst/>
          </a:prstGeom>
          <a:noFill/>
        </p:spPr>
        <p:txBody>
          <a:bodyPr wrap="square" rtlCol="0">
            <a:spAutoFit/>
          </a:bodyPr>
          <a:lstStyle/>
          <a:p>
            <a:pPr algn="l"/>
            <a:r>
              <a:rPr lang="en-GB" sz="2200" dirty="0"/>
              <a:t>Your shirts are under the table.</a:t>
            </a:r>
          </a:p>
        </p:txBody>
      </p:sp>
      <p:pic>
        <p:nvPicPr>
          <p:cNvPr id="17" name="Imagen 60">
            <a:extLst>
              <a:ext uri="{FF2B5EF4-FFF2-40B4-BE49-F238E27FC236}">
                <a16:creationId xmlns:a16="http://schemas.microsoft.com/office/drawing/2014/main" id="{BAEF88E6-7A71-1B47-BB71-04796EBFA4C4}"/>
              </a:ext>
            </a:extLst>
          </p:cNvPr>
          <p:cNvPicPr>
            <a:picLocks noChangeAspect="1"/>
          </p:cNvPicPr>
          <p:nvPr/>
        </p:nvPicPr>
        <p:blipFill rotWithShape="1">
          <a:blip r:embed="rId7"/>
          <a:srcRect l="10270" t="6895" r="11286" b="15767"/>
          <a:stretch/>
        </p:blipFill>
        <p:spPr>
          <a:xfrm>
            <a:off x="1162283" y="1560579"/>
            <a:ext cx="673233" cy="575131"/>
          </a:xfrm>
          <a:prstGeom prst="rect">
            <a:avLst/>
          </a:prstGeom>
        </p:spPr>
      </p:pic>
      <p:sp>
        <p:nvSpPr>
          <p:cNvPr id="3" name="TextBox 2"/>
          <p:cNvSpPr txBox="1"/>
          <p:nvPr/>
        </p:nvSpPr>
        <p:spPr>
          <a:xfrm>
            <a:off x="676208" y="2131921"/>
            <a:ext cx="4973200" cy="400110"/>
          </a:xfrm>
          <a:prstGeom prst="rect">
            <a:avLst/>
          </a:prstGeom>
          <a:solidFill>
            <a:schemeClr val="accent4">
              <a:lumMod val="20000"/>
              <a:lumOff val="80000"/>
            </a:schemeClr>
          </a:solidFill>
        </p:spPr>
        <p:txBody>
          <a:bodyPr wrap="square" rtlCol="0">
            <a:spAutoFit/>
          </a:bodyPr>
          <a:lstStyle/>
          <a:p>
            <a:pPr algn="l"/>
            <a:r>
              <a:rPr lang="en-GB" sz="2000"/>
              <a:t>Tus camisas están debajo de la mesa.</a:t>
            </a:r>
            <a:endParaRPr lang="en-GB" sz="2000" dirty="0"/>
          </a:p>
        </p:txBody>
      </p:sp>
      <p:pic>
        <p:nvPicPr>
          <p:cNvPr id="10" name="Picture 9">
            <a:extLst>
              <a:ext uri="{FF2B5EF4-FFF2-40B4-BE49-F238E27FC236}">
                <a16:creationId xmlns:a16="http://schemas.microsoft.com/office/drawing/2014/main" id="{F058734F-A6F8-4549-8F26-4223BE7AC3AC}"/>
              </a:ext>
            </a:extLst>
          </p:cNvPr>
          <p:cNvPicPr>
            <a:picLocks noChangeAspect="1"/>
          </p:cNvPicPr>
          <p:nvPr/>
        </p:nvPicPr>
        <p:blipFill rotWithShape="1">
          <a:blip r:embed="rId8"/>
          <a:srcRect l="29219" r="37206"/>
          <a:stretch/>
        </p:blipFill>
        <p:spPr>
          <a:xfrm>
            <a:off x="495660" y="4297663"/>
            <a:ext cx="1282700" cy="1656152"/>
          </a:xfrm>
          <a:prstGeom prst="rect">
            <a:avLst/>
          </a:prstGeom>
        </p:spPr>
      </p:pic>
      <p:pic>
        <p:nvPicPr>
          <p:cNvPr id="16" name="Picture 15">
            <a:extLst>
              <a:ext uri="{FF2B5EF4-FFF2-40B4-BE49-F238E27FC236}">
                <a16:creationId xmlns:a16="http://schemas.microsoft.com/office/drawing/2014/main" id="{6543DD61-E88B-C04E-A5A9-F1367B9F628F}"/>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867272" y="2882059"/>
            <a:ext cx="1014998" cy="1129364"/>
          </a:xfrm>
          <a:prstGeom prst="rect">
            <a:avLst/>
          </a:prstGeom>
        </p:spPr>
      </p:pic>
      <p:sp>
        <p:nvSpPr>
          <p:cNvPr id="27" name="TextBox 26">
            <a:extLst>
              <a:ext uri="{FF2B5EF4-FFF2-40B4-BE49-F238E27FC236}">
                <a16:creationId xmlns:a16="http://schemas.microsoft.com/office/drawing/2014/main" id="{1AAA2162-0471-5845-8962-AB74E522CA6C}"/>
              </a:ext>
            </a:extLst>
          </p:cNvPr>
          <p:cNvSpPr txBox="1"/>
          <p:nvPr/>
        </p:nvSpPr>
        <p:spPr>
          <a:xfrm>
            <a:off x="2492999" y="2911131"/>
            <a:ext cx="2848038" cy="769441"/>
          </a:xfrm>
          <a:prstGeom prst="rect">
            <a:avLst/>
          </a:prstGeom>
          <a:noFill/>
        </p:spPr>
        <p:txBody>
          <a:bodyPr wrap="square" rtlCol="0">
            <a:spAutoFit/>
          </a:bodyPr>
          <a:lstStyle/>
          <a:p>
            <a:pPr algn="l"/>
            <a:r>
              <a:rPr lang="en-GB" sz="2200"/>
              <a:t>Your coffee </a:t>
            </a:r>
            <a:r>
              <a:rPr lang="en-GB" sz="2200" dirty="0"/>
              <a:t>is behind </a:t>
            </a:r>
            <a:r>
              <a:rPr lang="en-GB" sz="2200"/>
              <a:t>the food.</a:t>
            </a:r>
            <a:endParaRPr lang="en-GB" sz="2200" dirty="0"/>
          </a:p>
        </p:txBody>
      </p:sp>
      <p:sp>
        <p:nvSpPr>
          <p:cNvPr id="28" name="TextBox 27">
            <a:extLst>
              <a:ext uri="{FF2B5EF4-FFF2-40B4-BE49-F238E27FC236}">
                <a16:creationId xmlns:a16="http://schemas.microsoft.com/office/drawing/2014/main" id="{E9C9E1BE-3D36-D649-951C-ADE9E45FB253}"/>
              </a:ext>
            </a:extLst>
          </p:cNvPr>
          <p:cNvSpPr txBox="1"/>
          <p:nvPr/>
        </p:nvSpPr>
        <p:spPr>
          <a:xfrm>
            <a:off x="706528" y="3886816"/>
            <a:ext cx="4973200" cy="400110"/>
          </a:xfrm>
          <a:prstGeom prst="rect">
            <a:avLst/>
          </a:prstGeom>
          <a:solidFill>
            <a:schemeClr val="accent4">
              <a:lumMod val="20000"/>
              <a:lumOff val="80000"/>
            </a:schemeClr>
          </a:solidFill>
        </p:spPr>
        <p:txBody>
          <a:bodyPr wrap="square" rtlCol="0">
            <a:spAutoFit/>
          </a:bodyPr>
          <a:lstStyle/>
          <a:p>
            <a:pPr algn="l"/>
            <a:r>
              <a:rPr lang="en-GB" sz="2000"/>
              <a:t>Tu café </a:t>
            </a:r>
            <a:r>
              <a:rPr lang="en-GB" sz="2000" dirty="0" err="1"/>
              <a:t>está</a:t>
            </a:r>
            <a:r>
              <a:rPr lang="en-GB" sz="2000" dirty="0"/>
              <a:t> </a:t>
            </a:r>
            <a:r>
              <a:rPr lang="en-GB" sz="2000" err="1"/>
              <a:t>detrás</a:t>
            </a:r>
            <a:r>
              <a:rPr lang="en-GB" sz="2000"/>
              <a:t> de la comida.</a:t>
            </a:r>
            <a:endParaRPr lang="en-GB" sz="2000" dirty="0"/>
          </a:p>
        </p:txBody>
      </p:sp>
      <p:sp>
        <p:nvSpPr>
          <p:cNvPr id="32" name="TextBox 31">
            <a:extLst>
              <a:ext uri="{FF2B5EF4-FFF2-40B4-BE49-F238E27FC236}">
                <a16:creationId xmlns:a16="http://schemas.microsoft.com/office/drawing/2014/main" id="{50C1CC10-9163-024D-8E24-DCA563F25B3E}"/>
              </a:ext>
            </a:extLst>
          </p:cNvPr>
          <p:cNvSpPr txBox="1"/>
          <p:nvPr/>
        </p:nvSpPr>
        <p:spPr>
          <a:xfrm>
            <a:off x="2374502" y="4738644"/>
            <a:ext cx="3274906" cy="769441"/>
          </a:xfrm>
          <a:prstGeom prst="rect">
            <a:avLst/>
          </a:prstGeom>
          <a:noFill/>
        </p:spPr>
        <p:txBody>
          <a:bodyPr wrap="square" rtlCol="0">
            <a:spAutoFit/>
          </a:bodyPr>
          <a:lstStyle/>
          <a:p>
            <a:pPr algn="l"/>
            <a:r>
              <a:rPr lang="en-GB" sz="2200"/>
              <a:t>Your bottle is next to the window.</a:t>
            </a:r>
            <a:endParaRPr lang="en-GB" sz="2200" dirty="0"/>
          </a:p>
        </p:txBody>
      </p:sp>
      <p:sp>
        <p:nvSpPr>
          <p:cNvPr id="33" name="TextBox 32">
            <a:extLst>
              <a:ext uri="{FF2B5EF4-FFF2-40B4-BE49-F238E27FC236}">
                <a16:creationId xmlns:a16="http://schemas.microsoft.com/office/drawing/2014/main" id="{5921BEDF-CE71-9040-A7AD-DCB71ED2079D}"/>
              </a:ext>
            </a:extLst>
          </p:cNvPr>
          <p:cNvSpPr txBox="1"/>
          <p:nvPr/>
        </p:nvSpPr>
        <p:spPr>
          <a:xfrm>
            <a:off x="676208" y="5701352"/>
            <a:ext cx="4973200" cy="400110"/>
          </a:xfrm>
          <a:prstGeom prst="rect">
            <a:avLst/>
          </a:prstGeom>
          <a:solidFill>
            <a:schemeClr val="accent4">
              <a:lumMod val="20000"/>
              <a:lumOff val="80000"/>
            </a:schemeClr>
          </a:solidFill>
        </p:spPr>
        <p:txBody>
          <a:bodyPr wrap="square" rtlCol="0">
            <a:spAutoFit/>
          </a:bodyPr>
          <a:lstStyle/>
          <a:p>
            <a:r>
              <a:rPr lang="en-GB" sz="2000" dirty="0"/>
              <a:t>Tu </a:t>
            </a:r>
            <a:r>
              <a:rPr lang="en-GB" sz="2000" dirty="0" err="1"/>
              <a:t>botella</a:t>
            </a:r>
            <a:r>
              <a:rPr lang="en-GB" sz="2000" dirty="0"/>
              <a:t> </a:t>
            </a:r>
            <a:r>
              <a:rPr lang="en-GB" sz="2000" err="1"/>
              <a:t>está</a:t>
            </a:r>
            <a:r>
              <a:rPr lang="en-GB" sz="2000"/>
              <a:t> al lado de </a:t>
            </a:r>
            <a:r>
              <a:rPr lang="en-GB" sz="2000" dirty="0"/>
              <a:t>la </a:t>
            </a:r>
            <a:r>
              <a:rPr lang="en-GB" sz="2000" dirty="0" err="1"/>
              <a:t>ventana</a:t>
            </a:r>
            <a:r>
              <a:rPr lang="en-GB" sz="2000" dirty="0"/>
              <a:t>.</a:t>
            </a:r>
          </a:p>
        </p:txBody>
      </p:sp>
      <p:sp>
        <p:nvSpPr>
          <p:cNvPr id="34" name="TextBox 33">
            <a:extLst>
              <a:ext uri="{FF2B5EF4-FFF2-40B4-BE49-F238E27FC236}">
                <a16:creationId xmlns:a16="http://schemas.microsoft.com/office/drawing/2014/main" id="{4B180351-D3A0-C84E-A6AD-1BB63630EC0A}"/>
              </a:ext>
            </a:extLst>
          </p:cNvPr>
          <p:cNvSpPr txBox="1"/>
          <p:nvPr/>
        </p:nvSpPr>
        <p:spPr>
          <a:xfrm>
            <a:off x="8329757" y="1154966"/>
            <a:ext cx="3292945" cy="769441"/>
          </a:xfrm>
          <a:prstGeom prst="rect">
            <a:avLst/>
          </a:prstGeom>
          <a:noFill/>
        </p:spPr>
        <p:txBody>
          <a:bodyPr wrap="square" rtlCol="0">
            <a:spAutoFit/>
          </a:bodyPr>
          <a:lstStyle/>
          <a:p>
            <a:pPr algn="l"/>
            <a:r>
              <a:rPr lang="en-GB" sz="2200" dirty="0"/>
              <a:t>My photos </a:t>
            </a:r>
            <a:r>
              <a:rPr lang="en-GB" sz="2200"/>
              <a:t>are on top of the </a:t>
            </a:r>
            <a:r>
              <a:rPr lang="en-GB" sz="2200" dirty="0"/>
              <a:t>newspaper.</a:t>
            </a:r>
          </a:p>
        </p:txBody>
      </p:sp>
      <p:sp>
        <p:nvSpPr>
          <p:cNvPr id="35" name="TextBox 34">
            <a:extLst>
              <a:ext uri="{FF2B5EF4-FFF2-40B4-BE49-F238E27FC236}">
                <a16:creationId xmlns:a16="http://schemas.microsoft.com/office/drawing/2014/main" id="{621E1DC1-24A1-E44D-B896-CB68D61B1270}"/>
              </a:ext>
            </a:extLst>
          </p:cNvPr>
          <p:cNvSpPr txBox="1"/>
          <p:nvPr/>
        </p:nvSpPr>
        <p:spPr>
          <a:xfrm>
            <a:off x="6502549" y="2145784"/>
            <a:ext cx="4973200" cy="400110"/>
          </a:xfrm>
          <a:prstGeom prst="rect">
            <a:avLst/>
          </a:prstGeom>
          <a:solidFill>
            <a:schemeClr val="accent4">
              <a:lumMod val="20000"/>
              <a:lumOff val="80000"/>
            </a:schemeClr>
          </a:solidFill>
        </p:spPr>
        <p:txBody>
          <a:bodyPr wrap="square" rtlCol="0">
            <a:spAutoFit/>
          </a:bodyPr>
          <a:lstStyle/>
          <a:p>
            <a:pPr algn="l"/>
            <a:r>
              <a:rPr lang="en-GB" sz="2000" dirty="0"/>
              <a:t>Mis </a:t>
            </a:r>
            <a:r>
              <a:rPr lang="en-GB" sz="2000" dirty="0" err="1"/>
              <a:t>fotos</a:t>
            </a:r>
            <a:r>
              <a:rPr lang="en-GB" sz="2000" dirty="0"/>
              <a:t> </a:t>
            </a:r>
            <a:r>
              <a:rPr lang="en-GB" sz="2000" err="1"/>
              <a:t>están</a:t>
            </a:r>
            <a:r>
              <a:rPr lang="en-GB" sz="2000"/>
              <a:t> encima </a:t>
            </a:r>
            <a:r>
              <a:rPr lang="en-GB" sz="2000" dirty="0"/>
              <a:t>del </a:t>
            </a:r>
            <a:r>
              <a:rPr lang="en-GB" sz="2000" dirty="0" err="1"/>
              <a:t>periódico</a:t>
            </a:r>
            <a:r>
              <a:rPr lang="en-GB" sz="2000" dirty="0"/>
              <a:t>.</a:t>
            </a:r>
          </a:p>
        </p:txBody>
      </p:sp>
      <p:sp>
        <p:nvSpPr>
          <p:cNvPr id="36" name="TextBox 35">
            <a:extLst>
              <a:ext uri="{FF2B5EF4-FFF2-40B4-BE49-F238E27FC236}">
                <a16:creationId xmlns:a16="http://schemas.microsoft.com/office/drawing/2014/main" id="{83AB1430-CCEF-6F4F-81A0-C1DC784C26B9}"/>
              </a:ext>
            </a:extLst>
          </p:cNvPr>
          <p:cNvSpPr txBox="1"/>
          <p:nvPr/>
        </p:nvSpPr>
        <p:spPr>
          <a:xfrm>
            <a:off x="8410084" y="2993345"/>
            <a:ext cx="2954844" cy="769441"/>
          </a:xfrm>
          <a:prstGeom prst="rect">
            <a:avLst/>
          </a:prstGeom>
          <a:noFill/>
        </p:spPr>
        <p:txBody>
          <a:bodyPr wrap="square" rtlCol="0">
            <a:spAutoFit/>
          </a:bodyPr>
          <a:lstStyle/>
          <a:p>
            <a:pPr algn="l"/>
            <a:r>
              <a:rPr lang="en-GB" sz="2200"/>
              <a:t>My money is behind the book.</a:t>
            </a:r>
            <a:endParaRPr lang="en-GB" sz="2200" dirty="0"/>
          </a:p>
        </p:txBody>
      </p:sp>
      <p:sp>
        <p:nvSpPr>
          <p:cNvPr id="37" name="TextBox 36">
            <a:extLst>
              <a:ext uri="{FF2B5EF4-FFF2-40B4-BE49-F238E27FC236}">
                <a16:creationId xmlns:a16="http://schemas.microsoft.com/office/drawing/2014/main" id="{2CAB306A-73CD-3B40-BC11-C25B55793EED}"/>
              </a:ext>
            </a:extLst>
          </p:cNvPr>
          <p:cNvSpPr txBox="1"/>
          <p:nvPr/>
        </p:nvSpPr>
        <p:spPr>
          <a:xfrm>
            <a:off x="6502549" y="3882675"/>
            <a:ext cx="4973200" cy="400110"/>
          </a:xfrm>
          <a:prstGeom prst="rect">
            <a:avLst/>
          </a:prstGeom>
          <a:solidFill>
            <a:schemeClr val="accent4">
              <a:lumMod val="20000"/>
              <a:lumOff val="80000"/>
            </a:schemeClr>
          </a:solidFill>
        </p:spPr>
        <p:txBody>
          <a:bodyPr wrap="square" rtlCol="0">
            <a:spAutoFit/>
          </a:bodyPr>
          <a:lstStyle/>
          <a:p>
            <a:pPr algn="l"/>
            <a:r>
              <a:rPr lang="en-GB" sz="2000" dirty="0"/>
              <a:t>Mi </a:t>
            </a:r>
            <a:r>
              <a:rPr lang="en-GB" sz="2000" dirty="0" err="1"/>
              <a:t>dinero</a:t>
            </a:r>
            <a:r>
              <a:rPr lang="en-GB" sz="2000" dirty="0"/>
              <a:t> </a:t>
            </a:r>
            <a:r>
              <a:rPr lang="en-GB" sz="2000" err="1"/>
              <a:t>está</a:t>
            </a:r>
            <a:r>
              <a:rPr lang="en-GB" sz="2000"/>
              <a:t> detrás del libro.</a:t>
            </a:r>
            <a:endParaRPr lang="en-GB" sz="2000" dirty="0"/>
          </a:p>
        </p:txBody>
      </p:sp>
      <p:sp>
        <p:nvSpPr>
          <p:cNvPr id="38" name="TextBox 37">
            <a:extLst>
              <a:ext uri="{FF2B5EF4-FFF2-40B4-BE49-F238E27FC236}">
                <a16:creationId xmlns:a16="http://schemas.microsoft.com/office/drawing/2014/main" id="{64364919-E5FF-2F47-A2E8-7AFD84F83763}"/>
              </a:ext>
            </a:extLst>
          </p:cNvPr>
          <p:cNvSpPr txBox="1"/>
          <p:nvPr/>
        </p:nvSpPr>
        <p:spPr>
          <a:xfrm>
            <a:off x="8438802" y="4811045"/>
            <a:ext cx="2926125" cy="769441"/>
          </a:xfrm>
          <a:prstGeom prst="rect">
            <a:avLst/>
          </a:prstGeom>
          <a:noFill/>
        </p:spPr>
        <p:txBody>
          <a:bodyPr wrap="square" rtlCol="0">
            <a:spAutoFit/>
          </a:bodyPr>
          <a:lstStyle/>
          <a:p>
            <a:pPr algn="l"/>
            <a:r>
              <a:rPr lang="en-GB" sz="2200"/>
              <a:t>My </a:t>
            </a:r>
            <a:r>
              <a:rPr lang="en-GB" sz="2200" dirty="0"/>
              <a:t>pens </a:t>
            </a:r>
            <a:r>
              <a:rPr lang="en-GB" sz="2200"/>
              <a:t>are inside the bag</a:t>
            </a:r>
            <a:r>
              <a:rPr lang="en-GB" sz="2200" dirty="0"/>
              <a:t>.</a:t>
            </a:r>
          </a:p>
        </p:txBody>
      </p:sp>
      <p:sp>
        <p:nvSpPr>
          <p:cNvPr id="39" name="TextBox 38">
            <a:extLst>
              <a:ext uri="{FF2B5EF4-FFF2-40B4-BE49-F238E27FC236}">
                <a16:creationId xmlns:a16="http://schemas.microsoft.com/office/drawing/2014/main" id="{FA6766B3-0154-0C47-A92C-1020DCADA3F2}"/>
              </a:ext>
            </a:extLst>
          </p:cNvPr>
          <p:cNvSpPr txBox="1"/>
          <p:nvPr/>
        </p:nvSpPr>
        <p:spPr>
          <a:xfrm>
            <a:off x="6458313" y="5752812"/>
            <a:ext cx="5061671" cy="400110"/>
          </a:xfrm>
          <a:prstGeom prst="rect">
            <a:avLst/>
          </a:prstGeom>
          <a:solidFill>
            <a:schemeClr val="accent4">
              <a:lumMod val="20000"/>
              <a:lumOff val="80000"/>
            </a:schemeClr>
          </a:solidFill>
        </p:spPr>
        <p:txBody>
          <a:bodyPr wrap="square" rtlCol="0">
            <a:spAutoFit/>
          </a:bodyPr>
          <a:lstStyle/>
          <a:p>
            <a:pPr algn="l"/>
            <a:r>
              <a:rPr lang="en-GB" sz="2000"/>
              <a:t>Mis </a:t>
            </a:r>
            <a:r>
              <a:rPr lang="en-GB" sz="2000" dirty="0" err="1"/>
              <a:t>bolígrafos</a:t>
            </a:r>
            <a:r>
              <a:rPr lang="en-GB" sz="2000" dirty="0"/>
              <a:t> </a:t>
            </a:r>
            <a:r>
              <a:rPr lang="en-GB" sz="2000" err="1"/>
              <a:t>están</a:t>
            </a:r>
            <a:r>
              <a:rPr lang="en-GB" sz="2000"/>
              <a:t> dentro de la </a:t>
            </a:r>
            <a:r>
              <a:rPr lang="en-GB" sz="2000" dirty="0" err="1"/>
              <a:t>bolsa</a:t>
            </a:r>
            <a:r>
              <a:rPr lang="en-GB" sz="2000" dirty="0"/>
              <a:t>.</a:t>
            </a:r>
          </a:p>
        </p:txBody>
      </p:sp>
      <p:pic>
        <p:nvPicPr>
          <p:cNvPr id="30" name="Picture 29">
            <a:extLst>
              <a:ext uri="{FF2B5EF4-FFF2-40B4-BE49-F238E27FC236}">
                <a16:creationId xmlns:a16="http://schemas.microsoft.com/office/drawing/2014/main" id="{D5E3D6ED-9665-EA4A-9EEA-561653AC0877}"/>
              </a:ext>
            </a:extLst>
          </p:cNvPr>
          <p:cNvPicPr>
            <a:picLocks noChangeAspect="1"/>
          </p:cNvPicPr>
          <p:nvPr/>
        </p:nvPicPr>
        <p:blipFill>
          <a:blip r:embed="rId10">
            <a:clrChange>
              <a:clrFrom>
                <a:srgbClr val="FFFFFF"/>
              </a:clrFrom>
              <a:clrTo>
                <a:srgbClr val="FFFFFF">
                  <a:alpha val="0"/>
                </a:srgbClr>
              </a:clrTo>
            </a:clrChange>
          </a:blip>
          <a:stretch>
            <a:fillRect/>
          </a:stretch>
        </p:blipFill>
        <p:spPr>
          <a:xfrm rot="1337896">
            <a:off x="6703773" y="1107769"/>
            <a:ext cx="1299167" cy="840927"/>
          </a:xfrm>
          <a:prstGeom prst="rect">
            <a:avLst/>
          </a:prstGeom>
        </p:spPr>
      </p:pic>
      <p:pic>
        <p:nvPicPr>
          <p:cNvPr id="42" name="Picture 41">
            <a:extLst>
              <a:ext uri="{FF2B5EF4-FFF2-40B4-BE49-F238E27FC236}">
                <a16:creationId xmlns:a16="http://schemas.microsoft.com/office/drawing/2014/main" id="{B2FFED44-6171-BD43-AD06-FF2BCE1CDD12}"/>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6951220" y="1038921"/>
            <a:ext cx="803070" cy="639907"/>
          </a:xfrm>
          <a:prstGeom prst="rect">
            <a:avLst/>
          </a:prstGeom>
        </p:spPr>
      </p:pic>
      <p:grpSp>
        <p:nvGrpSpPr>
          <p:cNvPr id="48" name="Group 47">
            <a:extLst>
              <a:ext uri="{FF2B5EF4-FFF2-40B4-BE49-F238E27FC236}">
                <a16:creationId xmlns:a16="http://schemas.microsoft.com/office/drawing/2014/main" id="{A8735254-E8D5-F04F-881A-16164378502F}"/>
              </a:ext>
            </a:extLst>
          </p:cNvPr>
          <p:cNvGrpSpPr/>
          <p:nvPr/>
        </p:nvGrpSpPr>
        <p:grpSpPr>
          <a:xfrm>
            <a:off x="7049557" y="4971566"/>
            <a:ext cx="660436" cy="608920"/>
            <a:chOff x="7043057" y="5516563"/>
            <a:chExt cx="630651" cy="789509"/>
          </a:xfrm>
        </p:grpSpPr>
        <p:pic>
          <p:nvPicPr>
            <p:cNvPr id="49" name="Picture 48">
              <a:extLst>
                <a:ext uri="{FF2B5EF4-FFF2-40B4-BE49-F238E27FC236}">
                  <a16:creationId xmlns:a16="http://schemas.microsoft.com/office/drawing/2014/main" id="{D552C3B3-A06E-4341-AD25-E3E921E3AD1B}"/>
                </a:ext>
              </a:extLst>
            </p:cNvPr>
            <p:cNvPicPr>
              <a:picLocks noChangeAspect="1"/>
            </p:cNvPicPr>
            <p:nvPr/>
          </p:nvPicPr>
          <p:blipFill rotWithShape="1">
            <a:blip r:embed="rId12">
              <a:clrChange>
                <a:clrFrom>
                  <a:srgbClr val="FFFFFF"/>
                </a:clrFrom>
                <a:clrTo>
                  <a:srgbClr val="FFFFFF">
                    <a:alpha val="0"/>
                  </a:srgbClr>
                </a:clrTo>
              </a:clrChange>
            </a:blip>
            <a:srcRect l="-3221" t="7935" r="58723" b="-16462"/>
            <a:stretch/>
          </p:blipFill>
          <p:spPr>
            <a:xfrm>
              <a:off x="7043057" y="5728765"/>
              <a:ext cx="205201" cy="554933"/>
            </a:xfrm>
            <a:prstGeom prst="rect">
              <a:avLst/>
            </a:prstGeom>
          </p:spPr>
        </p:pic>
        <p:pic>
          <p:nvPicPr>
            <p:cNvPr id="50" name="Picture 49">
              <a:extLst>
                <a:ext uri="{FF2B5EF4-FFF2-40B4-BE49-F238E27FC236}">
                  <a16:creationId xmlns:a16="http://schemas.microsoft.com/office/drawing/2014/main" id="{2A191B25-A317-7B46-9869-1B157C447F21}"/>
                </a:ext>
              </a:extLst>
            </p:cNvPr>
            <p:cNvPicPr>
              <a:picLocks noChangeAspect="1"/>
            </p:cNvPicPr>
            <p:nvPr/>
          </p:nvPicPr>
          <p:blipFill>
            <a:blip r:embed="rId13">
              <a:clrChange>
                <a:clrFrom>
                  <a:srgbClr val="FFFFFF"/>
                </a:clrFrom>
                <a:clrTo>
                  <a:srgbClr val="FFFFFF">
                    <a:alpha val="0"/>
                  </a:srgbClr>
                </a:clrTo>
              </a:clrChange>
            </a:blip>
            <a:stretch>
              <a:fillRect/>
            </a:stretch>
          </p:blipFill>
          <p:spPr>
            <a:xfrm rot="19752586">
              <a:off x="7074147" y="5516563"/>
              <a:ext cx="196724" cy="605543"/>
            </a:xfrm>
            <a:prstGeom prst="rect">
              <a:avLst/>
            </a:prstGeom>
          </p:spPr>
        </p:pic>
        <p:pic>
          <p:nvPicPr>
            <p:cNvPr id="51" name="Picture 50">
              <a:extLst>
                <a:ext uri="{FF2B5EF4-FFF2-40B4-BE49-F238E27FC236}">
                  <a16:creationId xmlns:a16="http://schemas.microsoft.com/office/drawing/2014/main" id="{BFE60528-F638-BC49-94F2-DB44E8CBD6A7}"/>
                </a:ext>
              </a:extLst>
            </p:cNvPr>
            <p:cNvPicPr>
              <a:picLocks noChangeAspect="1"/>
            </p:cNvPicPr>
            <p:nvPr/>
          </p:nvPicPr>
          <p:blipFill rotWithShape="1">
            <a:blip r:embed="rId12">
              <a:clrChange>
                <a:clrFrom>
                  <a:srgbClr val="FFFFFF"/>
                </a:clrFrom>
                <a:clrTo>
                  <a:srgbClr val="FFFFFF">
                    <a:alpha val="0"/>
                  </a:srgbClr>
                </a:clrTo>
              </a:clrChange>
            </a:blip>
            <a:srcRect l="44167" t="1" r="-17958" b="-15029"/>
            <a:stretch/>
          </p:blipFill>
          <p:spPr>
            <a:xfrm>
              <a:off x="7248257" y="5570684"/>
              <a:ext cx="425451" cy="735388"/>
            </a:xfrm>
            <a:prstGeom prst="rect">
              <a:avLst/>
            </a:prstGeom>
          </p:spPr>
        </p:pic>
      </p:grpSp>
      <p:pic>
        <p:nvPicPr>
          <p:cNvPr id="3074" name="Picture 2" descr="green book clipart&#1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725004" y="3031963"/>
            <a:ext cx="1078887" cy="792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56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 grpId="0" animBg="1"/>
      <p:bldP spid="33" grpId="0" animBg="1"/>
      <p:bldP spid="35" grpId="0" animBg="1"/>
      <p:bldP spid="37" grpId="0" animBg="1"/>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6634" y="220726"/>
            <a:ext cx="72201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effectLst/>
                <a:uLnTx/>
                <a:uFillTx/>
                <a:latin typeface="Century Gothic" panose="020B0502020202020204" pitchFamily="34" charset="0"/>
                <a:ea typeface="+mn-ea"/>
                <a:cs typeface="+mn-cs"/>
              </a:rPr>
              <a:t>¿Dónde están las cosas?</a:t>
            </a:r>
            <a:endParaRPr kumimoji="0" lang="en-GB" sz="24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4" name="TextBox 3"/>
          <p:cNvSpPr txBox="1"/>
          <p:nvPr/>
        </p:nvSpPr>
        <p:spPr>
          <a:xfrm>
            <a:off x="171464" y="740942"/>
            <a:ext cx="93879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Persona A: </a:t>
            </a: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pregunta</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en</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español</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2000" b="1" i="0" u="none" strike="noStrike" kern="1200" cap="none" spc="0" normalizeH="0" noProof="0" dirty="0">
                <a:ln>
                  <a:noFill/>
                </a:ln>
                <a:effectLst/>
                <a:uLnTx/>
                <a:uFillTx/>
                <a:latin typeface="Century Gothic" panose="020B0502020202020204" pitchFamily="34" charset="0"/>
                <a:ea typeface="+mn-ea"/>
                <a:cs typeface="+mn-cs"/>
              </a:rPr>
              <a:t> </a:t>
            </a:r>
            <a:r>
              <a:rPr kumimoji="0" lang="en-GB" sz="2000" b="1" i="0" u="none" strike="noStrike" kern="1200" cap="none" spc="0" normalizeH="0" noProof="0" dirty="0" err="1">
                <a:ln>
                  <a:noFill/>
                </a:ln>
                <a:effectLst/>
                <a:uLnTx/>
                <a:uFillTx/>
                <a:latin typeface="Century Gothic" panose="020B0502020202020204" pitchFamily="34" charset="0"/>
                <a:ea typeface="+mn-ea"/>
                <a:cs typeface="+mn-cs"/>
              </a:rPr>
              <a:t>Usa</a:t>
            </a:r>
            <a:r>
              <a:rPr kumimoji="0" lang="en-GB" sz="2000" b="1" i="0" u="none" strike="noStrike" kern="1200" cap="none" spc="0" normalizeH="0" noProof="0" dirty="0">
                <a:ln>
                  <a:noFill/>
                </a:ln>
                <a:effectLst/>
                <a:uLnTx/>
                <a:uFillTx/>
                <a:latin typeface="Century Gothic" panose="020B0502020202020204" pitchFamily="34" charset="0"/>
                <a:ea typeface="+mn-ea"/>
                <a:cs typeface="+mn-cs"/>
              </a:rPr>
              <a:t> ‘</a:t>
            </a:r>
            <a:r>
              <a:rPr kumimoji="0" lang="en-GB" sz="2000" b="1" i="0" u="none" strike="noStrike" kern="1200" cap="none" spc="0" normalizeH="0" noProof="0" dirty="0" err="1">
                <a:ln>
                  <a:noFill/>
                </a:ln>
                <a:effectLst/>
                <a:uLnTx/>
                <a:uFillTx/>
                <a:latin typeface="Century Gothic" panose="020B0502020202020204" pitchFamily="34" charset="0"/>
                <a:ea typeface="+mn-ea"/>
                <a:cs typeface="+mn-cs"/>
              </a:rPr>
              <a:t>tu</a:t>
            </a:r>
            <a:r>
              <a:rPr kumimoji="0" lang="en-GB" sz="2000" b="1" i="0" u="none" strike="noStrike" kern="1200" cap="none" spc="0" normalizeH="0" noProof="0" dirty="0">
                <a:ln>
                  <a:noFill/>
                </a:ln>
                <a:effectLst/>
                <a:uLnTx/>
                <a:uFillTx/>
                <a:latin typeface="Century Gothic" panose="020B0502020202020204" pitchFamily="34" charset="0"/>
                <a:ea typeface="+mn-ea"/>
                <a:cs typeface="+mn-cs"/>
              </a:rPr>
              <a:t>’ o ‘</a:t>
            </a:r>
            <a:r>
              <a:rPr kumimoji="0" lang="en-GB" sz="2000" b="1" i="0" u="none" strike="noStrike" kern="1200" cap="none" spc="0" normalizeH="0" noProof="0" dirty="0" err="1">
                <a:ln>
                  <a:noFill/>
                </a:ln>
                <a:effectLst/>
                <a:uLnTx/>
                <a:uFillTx/>
                <a:latin typeface="Century Gothic" panose="020B0502020202020204" pitchFamily="34" charset="0"/>
                <a:ea typeface="+mn-ea"/>
                <a:cs typeface="+mn-cs"/>
              </a:rPr>
              <a:t>tus</a:t>
            </a:r>
            <a:r>
              <a:rPr kumimoji="0" lang="en-GB" sz="2000" b="1" i="0" u="none" strike="noStrike" kern="1200" cap="none" spc="0" normalizeH="0" noProof="0" dirty="0">
                <a:ln>
                  <a:noFill/>
                </a:ln>
                <a:effectLst/>
                <a:uLnTx/>
                <a:uFillTx/>
                <a:latin typeface="Century Gothic" panose="020B0502020202020204" pitchFamily="34" charset="0"/>
                <a:ea typeface="+mn-ea"/>
                <a:cs typeface="+mn-cs"/>
              </a:rPr>
              <a:t>’, </a:t>
            </a:r>
            <a:r>
              <a:rPr kumimoji="0" lang="en-GB" sz="2000" b="1" i="0" u="none" strike="noStrike" kern="1200" cap="none" spc="0" normalizeH="0" noProof="0" dirty="0" err="1">
                <a:ln>
                  <a:noFill/>
                </a:ln>
                <a:effectLst/>
                <a:uLnTx/>
                <a:uFillTx/>
                <a:latin typeface="Century Gothic" panose="020B0502020202020204" pitchFamily="34" charset="0"/>
                <a:ea typeface="+mn-ea"/>
                <a:cs typeface="+mn-cs"/>
              </a:rPr>
              <a:t>según</a:t>
            </a:r>
            <a:r>
              <a:rPr kumimoji="0" lang="en-GB" sz="2000" b="1" i="0" u="none" strike="noStrike" kern="1200" cap="none" spc="0" normalizeH="0" noProof="0" dirty="0">
                <a:ln>
                  <a:noFill/>
                </a:ln>
                <a:effectLst/>
                <a:uLnTx/>
                <a:uFillTx/>
                <a:latin typeface="Century Gothic" panose="020B0502020202020204" pitchFamily="34" charset="0"/>
                <a:ea typeface="+mn-ea"/>
                <a:cs typeface="+mn-cs"/>
              </a:rPr>
              <a:t> la </a:t>
            </a:r>
            <a:r>
              <a:rPr kumimoji="0" lang="en-GB" sz="2000" b="1" i="0" u="none" strike="noStrike" kern="1200" cap="none" spc="0" normalizeH="0" noProof="0" dirty="0" err="1">
                <a:ln>
                  <a:noFill/>
                </a:ln>
                <a:effectLst/>
                <a:uLnTx/>
                <a:uFillTx/>
                <a:latin typeface="Century Gothic" panose="020B0502020202020204" pitchFamily="34" charset="0"/>
                <a:ea typeface="+mn-ea"/>
                <a:cs typeface="+mn-cs"/>
              </a:rPr>
              <a:t>tarjeta</a:t>
            </a:r>
            <a:r>
              <a:rPr kumimoji="0" lang="en-GB" sz="2000" b="1" i="0" u="none" strike="noStrike" kern="1200" cap="none" spc="0" normalizeH="0" noProof="0" dirty="0">
                <a:ln>
                  <a:noFill/>
                </a:ln>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45" name="TextBox 44"/>
          <p:cNvSpPr txBox="1"/>
          <p:nvPr/>
        </p:nvSpPr>
        <p:spPr>
          <a:xfrm>
            <a:off x="126634" y="2267843"/>
            <a:ext cx="597401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Un ejemplo:</a:t>
            </a:r>
          </a:p>
        </p:txBody>
      </p:sp>
      <p:sp>
        <p:nvSpPr>
          <p:cNvPr id="46" name="Oval Callout 45"/>
          <p:cNvSpPr/>
          <p:nvPr/>
        </p:nvSpPr>
        <p:spPr>
          <a:xfrm>
            <a:off x="2490813" y="2411495"/>
            <a:ext cx="4055476" cy="868942"/>
          </a:xfrm>
          <a:prstGeom prst="wedgeEllipseCallout">
            <a:avLst>
              <a:gd name="adj1" fmla="val -67265"/>
              <a:gd name="adj2" fmla="val 10136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Dónde</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están</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tus</a:t>
            </a: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bolígrafos</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p>
        </p:txBody>
      </p:sp>
      <p:sp>
        <p:nvSpPr>
          <p:cNvPr id="47" name="TextBox 46"/>
          <p:cNvSpPr txBox="1"/>
          <p:nvPr/>
        </p:nvSpPr>
        <p:spPr>
          <a:xfrm>
            <a:off x="126634" y="3073675"/>
            <a:ext cx="27771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Persona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(pregunta):</a:t>
            </a:r>
          </a:p>
        </p:txBody>
      </p:sp>
      <p:sp>
        <p:nvSpPr>
          <p:cNvPr id="48" name="TextBox 47"/>
          <p:cNvSpPr txBox="1"/>
          <p:nvPr/>
        </p:nvSpPr>
        <p:spPr>
          <a:xfrm>
            <a:off x="9971615" y="3323533"/>
            <a:ext cx="18459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Persona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(contesta):</a:t>
            </a:r>
          </a:p>
        </p:txBody>
      </p:sp>
      <p:sp>
        <p:nvSpPr>
          <p:cNvPr id="49" name="Oval Callout 48"/>
          <p:cNvSpPr/>
          <p:nvPr/>
        </p:nvSpPr>
        <p:spPr>
          <a:xfrm>
            <a:off x="4865420" y="2966405"/>
            <a:ext cx="3890653" cy="968900"/>
          </a:xfrm>
          <a:prstGeom prst="wedgeEllipseCallout">
            <a:avLst>
              <a:gd name="adj1" fmla="val 76126"/>
              <a:gd name="adj2" fmla="val 3952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Están</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encima</a:t>
            </a:r>
            <a:r>
              <a:rPr kumimoji="0" lang="en-GB" sz="2400" b="0" i="0" u="none" strike="noStrike" kern="1200" cap="none" spc="0" normalizeH="0" noProof="0" dirty="0">
                <a:ln>
                  <a:noFill/>
                </a:ln>
                <a:solidFill>
                  <a:schemeClr val="tx1"/>
                </a:solidFill>
                <a:effectLst/>
                <a:uLnTx/>
                <a:uFillTx/>
                <a:latin typeface="Century Gothic" panose="020B0502020202020204" pitchFamily="34" charset="0"/>
                <a:ea typeface="+mn-ea"/>
                <a:cs typeface="+mn-cs"/>
              </a:rPr>
              <a:t> de la mesa.</a:t>
            </a:r>
            <a:endPar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9" name="Rectangle 2">
            <a:extLst>
              <a:ext uri="{FF2B5EF4-FFF2-40B4-BE49-F238E27FC236}">
                <a16:creationId xmlns:a16="http://schemas.microsoft.com/office/drawing/2014/main" id="{94C9B716-5EA8-AB48-A633-EA1D72AD1EA5}"/>
              </a:ext>
            </a:extLst>
          </p:cNvPr>
          <p:cNvSpPr/>
          <p:nvPr/>
        </p:nvSpPr>
        <p:spPr>
          <a:xfrm>
            <a:off x="199680" y="4160293"/>
            <a:ext cx="5345365" cy="194544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0" name="Rectangle 2">
            <a:extLst>
              <a:ext uri="{FF2B5EF4-FFF2-40B4-BE49-F238E27FC236}">
                <a16:creationId xmlns:a16="http://schemas.microsoft.com/office/drawing/2014/main" id="{CBF81529-E004-BA40-8DEF-918035FEE8F1}"/>
              </a:ext>
            </a:extLst>
          </p:cNvPr>
          <p:cNvSpPr/>
          <p:nvPr/>
        </p:nvSpPr>
        <p:spPr>
          <a:xfrm>
            <a:off x="5691195" y="4160293"/>
            <a:ext cx="6181345" cy="194544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TextBox 6">
            <a:extLst>
              <a:ext uri="{FF2B5EF4-FFF2-40B4-BE49-F238E27FC236}">
                <a16:creationId xmlns:a16="http://schemas.microsoft.com/office/drawing/2014/main" id="{048C2848-894C-1F40-A0BB-E1D33E8AAE24}"/>
              </a:ext>
            </a:extLst>
          </p:cNvPr>
          <p:cNvSpPr txBox="1"/>
          <p:nvPr/>
        </p:nvSpPr>
        <p:spPr>
          <a:xfrm>
            <a:off x="199680" y="4988237"/>
            <a:ext cx="5246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1. </a:t>
            </a:r>
            <a:r>
              <a:rPr kumimoji="0" lang="en-GB" sz="2000" b="0" i="0" u="none" strike="noStrike" kern="1200" cap="none" spc="0" normalizeH="0" baseline="0" noProof="0" dirty="0">
                <a:ln>
                  <a:noFill/>
                </a:ln>
                <a:effectLst/>
                <a:uLnTx/>
                <a:uFillTx/>
                <a:latin typeface="Century Gothic" panose="020F0302020204030204"/>
                <a:ea typeface="+mn-ea"/>
                <a:cs typeface="+mn-cs"/>
              </a:rPr>
              <a:t>Where are </a:t>
            </a:r>
            <a:r>
              <a:rPr kumimoji="0" lang="en-GB" sz="2000" b="1" i="0" u="none" strike="noStrike" kern="1200" cap="none" spc="0" normalizeH="0" baseline="0" noProof="0" dirty="0">
                <a:ln>
                  <a:noFill/>
                </a:ln>
                <a:effectLst/>
                <a:uLnTx/>
                <a:uFillTx/>
                <a:latin typeface="Century Gothic" panose="020F0302020204030204"/>
                <a:ea typeface="+mn-ea"/>
                <a:cs typeface="+mn-cs"/>
              </a:rPr>
              <a:t>your </a:t>
            </a:r>
            <a:r>
              <a:rPr kumimoji="0" lang="en-GB" sz="2000" i="0" u="none" strike="noStrike" kern="1200" cap="none" spc="0" normalizeH="0" baseline="0" noProof="0" dirty="0">
                <a:ln>
                  <a:noFill/>
                </a:ln>
                <a:effectLst/>
                <a:uLnTx/>
                <a:uFillTx/>
                <a:latin typeface="Century Gothic" panose="020F0302020204030204"/>
                <a:ea typeface="+mn-ea"/>
                <a:cs typeface="+mn-cs"/>
              </a:rPr>
              <a:t>pens?</a:t>
            </a:r>
          </a:p>
        </p:txBody>
      </p:sp>
      <p:sp>
        <p:nvSpPr>
          <p:cNvPr id="37" name="Title 2">
            <a:extLst>
              <a:ext uri="{FF2B5EF4-FFF2-40B4-BE49-F238E27FC236}">
                <a16:creationId xmlns:a16="http://schemas.microsoft.com/office/drawing/2014/main" id="{34183E21-D1A2-CA4F-9E27-66E8113BEA2C}"/>
              </a:ext>
            </a:extLst>
          </p:cNvPr>
          <p:cNvSpPr txBox="1">
            <a:spLocks/>
          </p:cNvSpPr>
          <p:nvPr/>
        </p:nvSpPr>
        <p:spPr>
          <a:xfrm>
            <a:off x="5753475" y="4192077"/>
            <a:ext cx="6119065" cy="799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lnSpc>
                <a:spcPct val="120000"/>
              </a:lnSpc>
              <a:defRPr/>
            </a:pPr>
            <a:r>
              <a:rPr lang="en-GB" sz="2000" b="1" dirty="0">
                <a:solidFill>
                  <a:schemeClr val="tx1"/>
                </a:solidFill>
              </a:rPr>
              <a:t>Listen for whether it’s ‘</a:t>
            </a:r>
            <a:r>
              <a:rPr lang="en-GB" sz="2000" b="1" dirty="0" err="1">
                <a:solidFill>
                  <a:schemeClr val="tx1"/>
                </a:solidFill>
              </a:rPr>
              <a:t>está</a:t>
            </a:r>
            <a:r>
              <a:rPr lang="en-GB" sz="2000" b="1" dirty="0">
                <a:solidFill>
                  <a:schemeClr val="tx1"/>
                </a:solidFill>
              </a:rPr>
              <a:t> </a:t>
            </a:r>
            <a:r>
              <a:rPr lang="en-GB" sz="2000" b="1" dirty="0" err="1">
                <a:solidFill>
                  <a:schemeClr val="tx1"/>
                </a:solidFill>
              </a:rPr>
              <a:t>tu</a:t>
            </a:r>
            <a:r>
              <a:rPr lang="en-GB" sz="2000" b="1" dirty="0">
                <a:solidFill>
                  <a:schemeClr val="tx1"/>
                </a:solidFill>
              </a:rPr>
              <a:t>’ or ‘</a:t>
            </a:r>
            <a:r>
              <a:rPr lang="en-GB" sz="2000" b="1" dirty="0" err="1">
                <a:solidFill>
                  <a:schemeClr val="tx1"/>
                </a:solidFill>
              </a:rPr>
              <a:t>están</a:t>
            </a:r>
            <a:r>
              <a:rPr lang="en-GB" sz="2000" b="1" dirty="0">
                <a:solidFill>
                  <a:schemeClr val="tx1"/>
                </a:solidFill>
              </a:rPr>
              <a:t> </a:t>
            </a:r>
            <a:r>
              <a:rPr lang="en-GB" sz="2000" b="1" dirty="0" err="1">
                <a:solidFill>
                  <a:schemeClr val="tx1"/>
                </a:solidFill>
              </a:rPr>
              <a:t>tus</a:t>
            </a:r>
            <a:r>
              <a:rPr lang="en-GB" sz="2000" b="1" dirty="0">
                <a:solidFill>
                  <a:schemeClr val="tx1"/>
                </a:solidFill>
              </a:rPr>
              <a:t>’, then give the corresponding information in Spanish.</a:t>
            </a:r>
            <a:endParaRPr lang="en-US" sz="2000" dirty="0">
              <a:solidFill>
                <a:schemeClr val="tx1"/>
              </a:solidFill>
            </a:endParaRPr>
          </a:p>
        </p:txBody>
      </p:sp>
      <p:sp>
        <p:nvSpPr>
          <p:cNvPr id="41" name="CuadroTexto 40">
            <a:extLst>
              <a:ext uri="{FF2B5EF4-FFF2-40B4-BE49-F238E27FC236}">
                <a16:creationId xmlns:a16="http://schemas.microsoft.com/office/drawing/2014/main" id="{82BC57BC-083B-304F-B40B-C03D4D2F72E7}"/>
              </a:ext>
            </a:extLst>
          </p:cNvPr>
          <p:cNvSpPr txBox="1"/>
          <p:nvPr/>
        </p:nvSpPr>
        <p:spPr>
          <a:xfrm>
            <a:off x="6112594" y="5656653"/>
            <a:ext cx="21226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under the table</a:t>
            </a:r>
            <a:endParaRPr kumimoji="0" lang="es-GB" sz="2000" b="0" i="0" u="none" strike="noStrike" kern="1200" cap="none" spc="0" normalizeH="0" baseline="0" noProof="0" dirty="0">
              <a:ln>
                <a:noFill/>
              </a:ln>
              <a:effectLst/>
              <a:uLnTx/>
              <a:uFillTx/>
              <a:latin typeface="Century Gothic" panose="020F0302020204030204"/>
              <a:ea typeface="+mn-ea"/>
              <a:cs typeface="+mn-cs"/>
            </a:endParaRPr>
          </a:p>
        </p:txBody>
      </p:sp>
      <p:sp>
        <p:nvSpPr>
          <p:cNvPr id="42" name="CuadroTexto 41">
            <a:extLst>
              <a:ext uri="{FF2B5EF4-FFF2-40B4-BE49-F238E27FC236}">
                <a16:creationId xmlns:a16="http://schemas.microsoft.com/office/drawing/2014/main" id="{E56F390D-5DA7-8747-81B9-0B0C1A23E5FA}"/>
              </a:ext>
            </a:extLst>
          </p:cNvPr>
          <p:cNvSpPr txBox="1"/>
          <p:nvPr/>
        </p:nvSpPr>
        <p:spPr>
          <a:xfrm>
            <a:off x="9424554" y="5653361"/>
            <a:ext cx="25346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F0302020204030204"/>
              </a:rPr>
              <a:t>on top of the table</a:t>
            </a:r>
            <a:endParaRPr kumimoji="0" lang="es-GB" sz="2000" b="0" i="0" u="none" strike="noStrike" kern="1200" cap="none" spc="0" normalizeH="0" baseline="0" noProof="0" dirty="0">
              <a:ln>
                <a:noFill/>
              </a:ln>
              <a:effectLst/>
              <a:uLnTx/>
              <a:uFillTx/>
              <a:latin typeface="Century Gothic" panose="020F0302020204030204"/>
            </a:endParaRPr>
          </a:p>
        </p:txBody>
      </p:sp>
      <p:sp>
        <p:nvSpPr>
          <p:cNvPr id="9" name="Anillo 8">
            <a:extLst>
              <a:ext uri="{FF2B5EF4-FFF2-40B4-BE49-F238E27FC236}">
                <a16:creationId xmlns:a16="http://schemas.microsoft.com/office/drawing/2014/main" id="{5E33EAEF-611F-364F-8E9B-676581F5BF8A}"/>
              </a:ext>
            </a:extLst>
          </p:cNvPr>
          <p:cNvSpPr/>
          <p:nvPr/>
        </p:nvSpPr>
        <p:spPr>
          <a:xfrm>
            <a:off x="9244554" y="5592741"/>
            <a:ext cx="2792036" cy="494697"/>
          </a:xfrm>
          <a:prstGeom prst="donut">
            <a:avLst>
              <a:gd name="adj" fmla="val 8523"/>
            </a:avLst>
          </a:prstGeom>
          <a:solidFill>
            <a:srgbClr val="E25B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26" name="Rounded Rectangle 25">
            <a:extLst>
              <a:ext uri="{FF2B5EF4-FFF2-40B4-BE49-F238E27FC236}">
                <a16:creationId xmlns:a16="http://schemas.microsoft.com/office/drawing/2014/main" id="{D578714D-3580-C545-B5C1-E2A9449A0E26}"/>
              </a:ext>
            </a:extLst>
          </p:cNvPr>
          <p:cNvSpPr/>
          <p:nvPr/>
        </p:nvSpPr>
        <p:spPr>
          <a:xfrm>
            <a:off x="9282544" y="241212"/>
            <a:ext cx="2685115" cy="416014"/>
          </a:xfrm>
          <a:prstGeom prst="roundRect">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300621" y="5592741"/>
            <a:ext cx="29443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dirty="0">
                <a:latin typeface="Century Gothic" panose="020F0302020204030204"/>
              </a:rPr>
              <a:t>on top of the table</a:t>
            </a:r>
            <a:endParaRPr kumimoji="0" lang="en-GB" sz="2000" b="0" i="1" u="none" strike="noStrike" kern="1200" cap="none" spc="0" normalizeH="0" baseline="0" noProof="0" dirty="0">
              <a:ln>
                <a:noFill/>
              </a:ln>
              <a:effectLst/>
              <a:uLnTx/>
              <a:uFillTx/>
              <a:latin typeface="Century Gothic" panose="020F0302020204030204"/>
            </a:endParaRPr>
          </a:p>
        </p:txBody>
      </p:sp>
      <p:cxnSp>
        <p:nvCxnSpPr>
          <p:cNvPr id="10" name="Straight Connector 9"/>
          <p:cNvCxnSpPr/>
          <p:nvPr/>
        </p:nvCxnSpPr>
        <p:spPr>
          <a:xfrm flipV="1">
            <a:off x="300621" y="5953125"/>
            <a:ext cx="2017129" cy="521"/>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idx="4294967295"/>
          </p:nvPr>
        </p:nvSpPr>
        <p:spPr>
          <a:xfrm>
            <a:off x="9424554" y="-201071"/>
            <a:ext cx="2767446" cy="1325563"/>
          </a:xfrm>
        </p:spPr>
        <p:txBody>
          <a:bodyPr>
            <a:normAutofit/>
          </a:bodyPr>
          <a:lstStyle/>
          <a:p>
            <a:r>
              <a:rPr lang="en-GB" sz="2000" b="1" dirty="0" err="1">
                <a:solidFill>
                  <a:schemeClr val="bg1"/>
                </a:solidFill>
              </a:rPr>
              <a:t>hablar</a:t>
            </a:r>
            <a:r>
              <a:rPr lang="en-GB" sz="2000" b="1" baseline="0" dirty="0">
                <a:solidFill>
                  <a:schemeClr val="bg1"/>
                </a:solidFill>
              </a:rPr>
              <a:t> / </a:t>
            </a:r>
            <a:r>
              <a:rPr lang="en-GB" sz="2000" b="1" baseline="0" dirty="0" err="1">
                <a:solidFill>
                  <a:schemeClr val="bg1"/>
                </a:solidFill>
              </a:rPr>
              <a:t>escuchar</a:t>
            </a:r>
            <a:endParaRPr lang="en-GB" sz="2000" b="1" dirty="0">
              <a:solidFill>
                <a:schemeClr val="bg1"/>
              </a:solidFill>
            </a:endParaRPr>
          </a:p>
        </p:txBody>
      </p:sp>
      <p:sp>
        <p:nvSpPr>
          <p:cNvPr id="28" name="TextBox 27"/>
          <p:cNvSpPr txBox="1"/>
          <p:nvPr/>
        </p:nvSpPr>
        <p:spPr>
          <a:xfrm>
            <a:off x="171465" y="1114614"/>
            <a:ext cx="93879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effectLst/>
                <a:uLnTx/>
                <a:uFillTx/>
                <a:latin typeface="Century Gothic" panose="020B0502020202020204" pitchFamily="34" charset="0"/>
                <a:ea typeface="+mn-ea"/>
                <a:cs typeface="+mn-cs"/>
              </a:rPr>
              <a:t>Persona B: escucha</a:t>
            </a:r>
            <a:r>
              <a:rPr kumimoji="0" lang="en-GB" sz="2000" b="1" i="0" u="none" strike="noStrike" kern="1200" cap="none" spc="0" normalizeH="0" noProof="0">
                <a:ln>
                  <a:noFill/>
                </a:ln>
                <a:effectLst/>
                <a:uLnTx/>
                <a:uFillTx/>
                <a:latin typeface="Century Gothic" panose="020B0502020202020204" pitchFamily="34" charset="0"/>
                <a:ea typeface="+mn-ea"/>
                <a:cs typeface="+mn-cs"/>
              </a:rPr>
              <a:t> y contesta las preguntas.</a:t>
            </a:r>
            <a:endParaRPr kumimoji="0" lang="en-GB" sz="20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31" name="TextBox 30"/>
          <p:cNvSpPr txBox="1"/>
          <p:nvPr/>
        </p:nvSpPr>
        <p:spPr>
          <a:xfrm>
            <a:off x="171464" y="1504392"/>
            <a:ext cx="93879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Luego</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cambia.</a:t>
            </a:r>
          </a:p>
        </p:txBody>
      </p:sp>
      <p:sp>
        <p:nvSpPr>
          <p:cNvPr id="32" name="Title 2">
            <a:extLst>
              <a:ext uri="{FF2B5EF4-FFF2-40B4-BE49-F238E27FC236}">
                <a16:creationId xmlns:a16="http://schemas.microsoft.com/office/drawing/2014/main" id="{2E916929-990F-7F44-8E90-6C2F9A2BE70F}"/>
              </a:ext>
            </a:extLst>
          </p:cNvPr>
          <p:cNvSpPr txBox="1">
            <a:spLocks/>
          </p:cNvSpPr>
          <p:nvPr/>
        </p:nvSpPr>
        <p:spPr>
          <a:xfrm>
            <a:off x="199680" y="4231388"/>
            <a:ext cx="5744020"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Ask your partner these questions.</a:t>
            </a:r>
            <a:endParaRPr kumimoji="0" lang="en-US" sz="20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sp>
        <p:nvSpPr>
          <p:cNvPr id="33" name="Title 2">
            <a:extLst>
              <a:ext uri="{FF2B5EF4-FFF2-40B4-BE49-F238E27FC236}">
                <a16:creationId xmlns:a16="http://schemas.microsoft.com/office/drawing/2014/main" id="{A6DCB872-8CC4-A943-B035-7C944DE75F8C}"/>
              </a:ext>
            </a:extLst>
          </p:cNvPr>
          <p:cNvSpPr txBox="1">
            <a:spLocks/>
          </p:cNvSpPr>
          <p:nvPr/>
        </p:nvSpPr>
        <p:spPr>
          <a:xfrm>
            <a:off x="199680" y="4507528"/>
            <a:ext cx="4387700"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Write down the answer.</a:t>
            </a:r>
            <a:endParaRPr kumimoji="0" lang="en-US" sz="20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0767" y="882214"/>
            <a:ext cx="921773" cy="921773"/>
          </a:xfrm>
          <a:prstGeom prst="rect">
            <a:avLst/>
          </a:prstGeom>
        </p:spPr>
      </p:pic>
      <p:sp>
        <p:nvSpPr>
          <p:cNvPr id="27" name="TextBox 4">
            <a:extLst>
              <a:ext uri="{FF2B5EF4-FFF2-40B4-BE49-F238E27FC236}">
                <a16:creationId xmlns:a16="http://schemas.microsoft.com/office/drawing/2014/main" id="{92221A00-EC5F-5440-8440-C76231737D85}"/>
              </a:ext>
            </a:extLst>
          </p:cNvPr>
          <p:cNvSpPr txBox="1"/>
          <p:nvPr/>
        </p:nvSpPr>
        <p:spPr>
          <a:xfrm>
            <a:off x="5943700" y="4945475"/>
            <a:ext cx="256473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effectLst/>
                <a:uLnTx/>
                <a:uFillTx/>
                <a:latin typeface="Century Gothic" panose="020F0302020204030204"/>
                <a:ea typeface="+mn-ea"/>
                <a:cs typeface="+mn-cs"/>
              </a:rPr>
              <a:t>Partner asks: “Where </a:t>
            </a:r>
            <a:r>
              <a:rPr kumimoji="0" lang="en-GB" sz="2000" b="1" i="0" u="none" strike="noStrike" kern="1200" cap="none" spc="0" normalizeH="0" baseline="0" noProof="0" dirty="0">
                <a:ln>
                  <a:noFill/>
                </a:ln>
                <a:effectLst/>
                <a:uLnTx/>
                <a:uFillTx/>
                <a:latin typeface="Century Gothic" panose="020F0302020204030204"/>
                <a:ea typeface="+mn-ea"/>
                <a:cs typeface="+mn-cs"/>
              </a:rPr>
              <a:t>is</a:t>
            </a:r>
            <a:r>
              <a:rPr kumimoji="0" lang="en-GB" sz="2000" i="0" u="none" strike="noStrike" kern="1200" cap="none" spc="0" normalizeH="0" baseline="0" noProof="0" dirty="0">
                <a:ln>
                  <a:noFill/>
                </a:ln>
                <a:effectLst/>
                <a:uLnTx/>
                <a:uFillTx/>
                <a:latin typeface="Century Gothic" panose="020F0302020204030204"/>
                <a:ea typeface="+mn-ea"/>
                <a:cs typeface="+mn-cs"/>
              </a:rPr>
              <a:t> </a:t>
            </a:r>
            <a:r>
              <a:rPr kumimoji="0" lang="en-GB" sz="2000" b="1" i="0" u="none" strike="noStrike" kern="1200" cap="none" spc="0" normalizeH="0" baseline="0" noProof="0" dirty="0">
                <a:ln>
                  <a:noFill/>
                </a:ln>
                <a:effectLst/>
                <a:uLnTx/>
                <a:uFillTx/>
                <a:latin typeface="Century Gothic" panose="020F0302020204030204"/>
                <a:ea typeface="+mn-ea"/>
                <a:cs typeface="+mn-cs"/>
              </a:rPr>
              <a:t>your</a:t>
            </a:r>
            <a:r>
              <a:rPr kumimoji="0" lang="en-GB" sz="2000" i="0" u="none" strike="noStrike" kern="1200" cap="none" spc="0" normalizeH="0" baseline="0" noProof="0" dirty="0">
                <a:ln>
                  <a:noFill/>
                </a:ln>
                <a:effectLst/>
                <a:uLnTx/>
                <a:uFillTx/>
                <a:latin typeface="Century Gothic" panose="020F0302020204030204"/>
                <a:ea typeface="+mn-ea"/>
                <a:cs typeface="+mn-cs"/>
              </a:rPr>
              <a:t>...?”</a:t>
            </a:r>
          </a:p>
        </p:txBody>
      </p:sp>
      <p:sp>
        <p:nvSpPr>
          <p:cNvPr id="30" name="TextBox 30">
            <a:extLst>
              <a:ext uri="{FF2B5EF4-FFF2-40B4-BE49-F238E27FC236}">
                <a16:creationId xmlns:a16="http://schemas.microsoft.com/office/drawing/2014/main" id="{BB0ECB62-169E-BA42-8C82-109981F36900}"/>
              </a:ext>
            </a:extLst>
          </p:cNvPr>
          <p:cNvSpPr txBox="1"/>
          <p:nvPr/>
        </p:nvSpPr>
        <p:spPr>
          <a:xfrm>
            <a:off x="8727454" y="4945475"/>
            <a:ext cx="309011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effectLst/>
                <a:uLnTx/>
                <a:uFillTx/>
                <a:latin typeface="Century Gothic" panose="020F0302020204030204"/>
                <a:ea typeface="+mn-ea"/>
                <a:cs typeface="+mn-cs"/>
              </a:rPr>
              <a:t>Partner asks: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effectLst/>
                <a:uLnTx/>
                <a:uFillTx/>
                <a:latin typeface="Century Gothic" panose="020F0302020204030204"/>
                <a:ea typeface="+mn-ea"/>
                <a:cs typeface="+mn-cs"/>
              </a:rPr>
              <a:t> “Where </a:t>
            </a:r>
            <a:r>
              <a:rPr kumimoji="0" lang="en-GB" sz="2000" b="1" i="0" u="none" strike="noStrike" kern="1200" cap="none" spc="0" normalizeH="0" baseline="0" noProof="0" dirty="0">
                <a:ln>
                  <a:noFill/>
                </a:ln>
                <a:effectLst/>
                <a:uLnTx/>
                <a:uFillTx/>
                <a:latin typeface="Century Gothic" panose="020F0302020204030204"/>
                <a:ea typeface="+mn-ea"/>
                <a:cs typeface="+mn-cs"/>
              </a:rPr>
              <a:t>are</a:t>
            </a:r>
            <a:r>
              <a:rPr kumimoji="0" lang="en-GB" sz="2000" i="0" u="none" strike="noStrike" kern="1200" cap="none" spc="0" normalizeH="0" baseline="0" noProof="0" dirty="0">
                <a:ln>
                  <a:noFill/>
                </a:ln>
                <a:effectLst/>
                <a:uLnTx/>
                <a:uFillTx/>
                <a:latin typeface="Century Gothic" panose="020F0302020204030204"/>
                <a:ea typeface="+mn-ea"/>
                <a:cs typeface="+mn-cs"/>
              </a:rPr>
              <a:t> </a:t>
            </a:r>
            <a:r>
              <a:rPr kumimoji="0" lang="en-GB" sz="2000" b="1" i="0" u="none" strike="noStrike" kern="1200" cap="none" spc="0" normalizeH="0" baseline="0" noProof="0" dirty="0">
                <a:ln>
                  <a:noFill/>
                </a:ln>
                <a:effectLst/>
                <a:uLnTx/>
                <a:uFillTx/>
                <a:latin typeface="Century Gothic" panose="020F0302020204030204"/>
                <a:ea typeface="+mn-ea"/>
                <a:cs typeface="+mn-cs"/>
              </a:rPr>
              <a:t>your</a:t>
            </a:r>
            <a:r>
              <a:rPr kumimoji="0" lang="en-GB" sz="2000" i="0" u="none" strike="noStrike" kern="1200" cap="none" spc="0" normalizeH="0" baseline="0" noProof="0" dirty="0">
                <a:ln>
                  <a:noFill/>
                </a:ln>
                <a:effectLst/>
                <a:uLnTx/>
                <a:uFillTx/>
                <a:latin typeface="Century Gothic" panose="020F0302020204030204"/>
                <a:ea typeface="+mn-ea"/>
                <a:cs typeface="+mn-cs"/>
              </a:rPr>
              <a:t>…?”</a:t>
            </a:r>
          </a:p>
        </p:txBody>
      </p:sp>
      <p:pic>
        <p:nvPicPr>
          <p:cNvPr id="34" name="Picture 33" descr="A blue and white person with a letter&#10;&#10;Description automatically generated">
            <a:extLst>
              <a:ext uri="{FF2B5EF4-FFF2-40B4-BE49-F238E27FC236}">
                <a16:creationId xmlns:a16="http://schemas.microsoft.com/office/drawing/2014/main" id="{82F3508E-86F9-437C-9398-279F0D306D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6405" y="2538546"/>
            <a:ext cx="914479" cy="987638"/>
          </a:xfrm>
          <a:prstGeom prst="rect">
            <a:avLst/>
          </a:prstGeom>
        </p:spPr>
      </p:pic>
      <p:pic>
        <p:nvPicPr>
          <p:cNvPr id="35" name="Picture 34" descr="A blue and white person with a white b on a black background&#10;&#10;Description automatically generated">
            <a:extLst>
              <a:ext uri="{FF2B5EF4-FFF2-40B4-BE49-F238E27FC236}">
                <a16:creationId xmlns:a16="http://schemas.microsoft.com/office/drawing/2014/main" id="{3A1EBFCE-B6FD-4E30-8ECB-446B73FBF8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3947" y="2897805"/>
            <a:ext cx="914479" cy="1018120"/>
          </a:xfrm>
          <a:prstGeom prst="rect">
            <a:avLst/>
          </a:prstGeom>
        </p:spPr>
      </p:pic>
    </p:spTree>
    <p:extLst>
      <p:ext uri="{BB962C8B-B14F-4D97-AF65-F5344CB8AC3E}">
        <p14:creationId xmlns:p14="http://schemas.microsoft.com/office/powerpoint/2010/main" val="286675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5" grpId="0"/>
      <p:bldP spid="46" grpId="0" animBg="1"/>
      <p:bldP spid="47" grpId="0"/>
      <p:bldP spid="48" grpId="0"/>
      <p:bldP spid="49" grpId="0" animBg="1"/>
      <p:bldP spid="19" grpId="0" animBg="1"/>
      <p:bldP spid="20" grpId="0" animBg="1"/>
      <p:bldP spid="29" grpId="0"/>
      <p:bldP spid="37" grpId="0"/>
      <p:bldP spid="41" grpId="0"/>
      <p:bldP spid="42" grpId="0"/>
      <p:bldP spid="9" grpId="0" animBg="1"/>
      <p:bldP spid="6" grpId="0"/>
      <p:bldP spid="28" grpId="0"/>
      <p:bldP spid="31" grpId="0"/>
      <p:bldP spid="32" grpId="0"/>
      <p:bldP spid="33" grpId="0"/>
      <p:bldP spid="27" grpId="0"/>
      <p:bldP spid="30" grpId="0"/>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TotalTime>
  <Words>7878</Words>
  <Application>Microsoft Office PowerPoint</Application>
  <PresentationFormat>Widescreen</PresentationFormat>
  <Paragraphs>924</Paragraphs>
  <Slides>25</Slides>
  <Notes>25</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Arial</vt:lpstr>
      <vt:lpstr>Calibri</vt:lpstr>
      <vt:lpstr>Cavolini</vt:lpstr>
      <vt:lpstr>Century Gothic</vt:lpstr>
      <vt:lpstr>Tw Cen MT</vt:lpstr>
      <vt:lpstr>Wingdings</vt:lpstr>
      <vt:lpstr>NCELP_German_2022</vt:lpstr>
      <vt:lpstr>2_Office Theme</vt:lpstr>
      <vt:lpstr>PowerPoint Presentation</vt:lpstr>
      <vt:lpstr>Mi día ayer y hoy </vt:lpstr>
      <vt:lpstr>Mi día ayer y hoy </vt:lpstr>
      <vt:lpstr>Talking about belongings Possessive adjectives [revisited]</vt:lpstr>
      <vt:lpstr>Talking about places and locations Using ‘del’ and ‘de la’ with adverbs</vt:lpstr>
      <vt:lpstr>¿Dónde están mis cosas?</vt:lpstr>
      <vt:lpstr>Daniel le pregunta a Lucía dónde están otras cosas.  Escucha y escribe ‘my’ o ‘your’. También escribe ‘A’ o ‘B’, según la imagen.</vt:lpstr>
      <vt:lpstr>Ahora las cosas están en otro lugar. ¿Dónde? Escribe seis frases. </vt:lpstr>
      <vt:lpstr>hablar / escuchar</vt:lpstr>
      <vt:lpstr>En clase (1/2)</vt:lpstr>
      <vt:lpstr>En clase (2/2)</vt:lpstr>
      <vt:lpstr>PowerPoint Presentation</vt:lpstr>
      <vt:lpstr>PowerPoint Presentation</vt:lpstr>
      <vt:lpstr>PowerPoint Presentation</vt:lpstr>
      <vt:lpstr>Vocabulario</vt:lpstr>
      <vt:lpstr>Reflexive pronouns: ‘myself’ and ‘yourself’</vt:lpstr>
      <vt:lpstr>Me / te vs. mi/tu</vt:lpstr>
      <vt:lpstr>¿Es ‘te’ o ‘tu’? </vt:lpstr>
      <vt:lpstr>La rutina de Lucía</vt:lpstr>
      <vt:lpstr>Un viaje de trabajo</vt:lpstr>
      <vt:lpstr>Ahora lee el texto con en español un/a companero/a. Traduce las frases.</vt:lpstr>
      <vt:lpstr>Un diálogo </vt:lpstr>
      <vt:lpstr>Un diálogo </vt:lpstr>
      <vt:lpstr>Mi rutina</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33</cp:revision>
  <dcterms:created xsi:type="dcterms:W3CDTF">2023-09-15T06:39:19Z</dcterms:created>
  <dcterms:modified xsi:type="dcterms:W3CDTF">2023-09-17T09:23:52Z</dcterms:modified>
</cp:coreProperties>
</file>