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3"/>
  </p:notesMasterIdLst>
  <p:sldIdLst>
    <p:sldId id="788" r:id="rId2"/>
    <p:sldId id="789" r:id="rId3"/>
    <p:sldId id="790" r:id="rId4"/>
    <p:sldId id="791" r:id="rId5"/>
    <p:sldId id="792" r:id="rId6"/>
    <p:sldId id="793" r:id="rId7"/>
    <p:sldId id="794" r:id="rId8"/>
    <p:sldId id="795" r:id="rId9"/>
    <p:sldId id="796" r:id="rId10"/>
    <p:sldId id="797" r:id="rId11"/>
    <p:sldId id="798" r:id="rId12"/>
    <p:sldId id="799" r:id="rId13"/>
    <p:sldId id="808" r:id="rId14"/>
    <p:sldId id="801" r:id="rId15"/>
    <p:sldId id="802" r:id="rId16"/>
    <p:sldId id="803" r:id="rId17"/>
    <p:sldId id="804" r:id="rId18"/>
    <p:sldId id="805" r:id="rId19"/>
    <p:sldId id="806" r:id="rId20"/>
    <p:sldId id="807" r:id="rId21"/>
    <p:sldId id="887"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00"/>
    <a:srgbClr val="FFCC00"/>
    <a:srgbClr val="FFFAEF"/>
    <a:srgbClr val="FFF5D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69213" autoAdjust="0"/>
  </p:normalViewPr>
  <p:slideViewPr>
    <p:cSldViewPr snapToGrid="0">
      <p:cViewPr varScale="1">
        <p:scale>
          <a:sx n="75" d="100"/>
          <a:sy n="75" d="100"/>
        </p:scale>
        <p:origin x="1122" y="54"/>
      </p:cViewPr>
      <p:guideLst/>
    </p:cSldViewPr>
  </p:slideViewPr>
  <p:notesTextViewPr>
    <p:cViewPr>
      <p:scale>
        <a:sx n="1" d="1"/>
        <a:sy n="1" d="1"/>
      </p:scale>
      <p:origin x="0" y="0"/>
    </p:cViewPr>
  </p:notesTextViewPr>
  <p:sorterViewPr>
    <p:cViewPr>
      <p:scale>
        <a:sx n="100" d="100"/>
        <a:sy n="100" d="100"/>
      </p:scale>
      <p:origin x="0" y="-1044"/>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16AE0DC-A18F-4834-B7D9-B9A9357861D9}" type="datetimeFigureOut">
              <a:rPr lang="en-GB" smtClean="0"/>
              <a:t>15/09/2023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B0378B1-65F8-4A33-AF39-1BA1595104B3}" type="slidenum">
              <a:rPr lang="en-GB" smtClean="0"/>
              <a:t>‹#›</a:t>
            </a:fld>
            <a:endParaRPr lang="en-GB"/>
          </a:p>
        </p:txBody>
      </p:sp>
    </p:spTree>
    <p:extLst>
      <p:ext uri="{BB962C8B-B14F-4D97-AF65-F5344CB8AC3E}">
        <p14:creationId xmlns:p14="http://schemas.microsoft.com/office/powerpoint/2010/main" val="7902640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audio-lingua.eu/spip.php?article300"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audio-lingua.eu/spip.php?article3147"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baseline="0" dirty="0"/>
              <a:t>Note</a:t>
            </a:r>
            <a:r>
              <a:rPr lang="en-GB" sz="1200" b="0" baseline="0" dirty="0"/>
              <a:t>: </a:t>
            </a:r>
            <a:r>
              <a:rPr lang="en-GB" sz="1200" b="1" baseline="0" dirty="0"/>
              <a:t>All words listed below for this week’s learning (new and revisited sets) appear on all three Awarding Organisations’ word lists, with the following exceptions: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u="none" baseline="0" dirty="0"/>
              <a:t>i) AQA list does not have </a:t>
            </a:r>
            <a:r>
              <a:rPr lang="en-GB" sz="1200" b="1" u="sng" baseline="0" dirty="0"/>
              <a:t>Keks, </a:t>
            </a:r>
            <a:r>
              <a:rPr lang="en-GB" sz="1200" b="1" u="sng" baseline="0" dirty="0" err="1"/>
              <a:t>mitbringen</a:t>
            </a:r>
            <a:r>
              <a:rPr lang="en-GB" sz="1200" b="1" u="none" baseline="0" dirty="0"/>
              <a:t> (but it is a transparent compound so may be used in assessment)</a:t>
            </a:r>
            <a:endParaRPr lang="en-GB" sz="1200" b="1" u="sng"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u="none" baseline="0" dirty="0"/>
              <a:t>ii) </a:t>
            </a:r>
            <a:r>
              <a:rPr lang="en-GB" sz="1200" b="1" baseline="0" dirty="0"/>
              <a:t>Edexcel list does not have </a:t>
            </a:r>
            <a:r>
              <a:rPr lang="en-GB" sz="1200" b="1" u="sng" baseline="0" dirty="0"/>
              <a:t>Keks</a:t>
            </a:r>
            <a:br>
              <a:rPr lang="en-GB" sz="1200" b="1" u="sng" baseline="0" dirty="0"/>
            </a:br>
            <a:r>
              <a:rPr lang="en-GB" sz="1200" b="1" u="none" baseline="0" dirty="0"/>
              <a:t>iii) </a:t>
            </a:r>
            <a:r>
              <a:rPr lang="en-GB" sz="1200" b="1" u="none" baseline="0" dirty="0" err="1"/>
              <a:t>Eduqas</a:t>
            </a:r>
            <a:r>
              <a:rPr lang="en-GB" sz="1200" b="1" u="none" baseline="0" dirty="0"/>
              <a:t> list does not have </a:t>
            </a:r>
            <a:r>
              <a:rPr lang="en-GB" sz="1200" b="1" u="sng" baseline="0" dirty="0" err="1"/>
              <a:t>mitbringen</a:t>
            </a:r>
            <a:r>
              <a:rPr lang="en-GB" sz="1200" b="1" u="none" baseline="0" dirty="0"/>
              <a:t> (but it is a transparent compound so may be used in assessment)</a:t>
            </a:r>
            <a:endParaRPr lang="en-GB" sz="1200" b="1" u="sng"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u="sng"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u="none" baseline="0" dirty="0"/>
              <a:t>Note: This week does not contain new grammar features. We revisit present tense strong verbs in lesson 1 and plural nouns in lesson 2.  Teachers who want additional space in the SOW to consolidate other learning or complete different activities, might choose this week to do that, and/or might complete one or two of the activities in this week but not all. </a:t>
            </a:r>
            <a:r>
              <a:rPr lang="en-GB" sz="1200" b="1" u="none" baseline="0"/>
              <a:t>However, the </a:t>
            </a:r>
            <a:r>
              <a:rPr lang="en-GB" sz="1200" b="1" u="none" baseline="0" dirty="0"/>
              <a:t>vocabulary in this week (as you can see above) is almost all relevant for the new GCSE, so whatever teachers do this week, it would make sense to revisit these words somehow.</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sz="1200" b="1" u="sng" baseline="0" dirty="0"/>
            </a:br>
            <a:r>
              <a:rPr lang="en-CA" sz="1200" b="0" i="0" u="none" strike="noStrike" kern="1200" dirty="0">
                <a:solidFill>
                  <a:schemeClr val="tx1"/>
                </a:solidFill>
                <a:effectLst/>
                <a:latin typeface="+mn-lt"/>
                <a:ea typeface="+mn-ea"/>
                <a:cs typeface="+mn-cs"/>
              </a:rPr>
              <a:t>Artwork by Steve Clarke. All additional pictures selected are available under a Creative Commons license, no attribution required.</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Native-speaker teacher feedback provided by </a:t>
            </a:r>
            <a:r>
              <a:rPr lang="en-GB" sz="1200" b="0" i="0" kern="1200" dirty="0">
                <a:solidFill>
                  <a:schemeClr val="tx1"/>
                </a:solidFill>
                <a:effectLst/>
                <a:latin typeface="+mn-lt"/>
                <a:ea typeface="+mn-ea"/>
                <a:cs typeface="+mn-cs"/>
              </a:rPr>
              <a:t>Stephanie Cross.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Learning outcomes (lesson 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Consolidation of SSC </a:t>
            </a:r>
            <a:r>
              <a:rPr lang="en-GB" sz="1200" b="1" dirty="0"/>
              <a:t>[-e] and [-er]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Consolidation</a:t>
            </a:r>
            <a:r>
              <a:rPr lang="en-GB" sz="1200" b="0" baseline="0" dirty="0"/>
              <a:t> of pr</a:t>
            </a:r>
            <a:r>
              <a:rPr lang="en-GB" sz="1200" b="0" dirty="0"/>
              <a:t>esent tense strong verbs: all persons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r>
              <a:rPr lang="en-GB" b="1" i="0" dirty="0"/>
              <a:t>9.1.1.3 (revisit): </a:t>
            </a:r>
            <a:r>
              <a:rPr lang="en-GB" b="0" i="0" dirty="0" err="1"/>
              <a:t>anfangen</a:t>
            </a:r>
            <a:r>
              <a:rPr lang="en-GB" b="0" i="0" dirty="0"/>
              <a:t> [497] </a:t>
            </a:r>
            <a:r>
              <a:rPr lang="en-GB" b="0" i="0" dirty="0" err="1"/>
              <a:t>essen</a:t>
            </a:r>
            <a:r>
              <a:rPr lang="en-GB" b="0" i="0" dirty="0"/>
              <a:t> [323] fahren1 [215] </a:t>
            </a:r>
            <a:r>
              <a:rPr lang="en-GB" b="0" i="0" dirty="0" err="1"/>
              <a:t>kochen</a:t>
            </a:r>
            <a:r>
              <a:rPr lang="en-GB" b="0" i="0" dirty="0"/>
              <a:t> [1481] </a:t>
            </a:r>
            <a:r>
              <a:rPr lang="en-GB" b="0" i="0" dirty="0" err="1"/>
              <a:t>lassen</a:t>
            </a:r>
            <a:r>
              <a:rPr lang="en-GB" b="0" i="0" dirty="0"/>
              <a:t> [83] </a:t>
            </a:r>
            <a:r>
              <a:rPr lang="en-GB" b="0" i="0" dirty="0" err="1"/>
              <a:t>laufen</a:t>
            </a:r>
            <a:r>
              <a:rPr lang="en-GB" b="0" i="0" dirty="0"/>
              <a:t> [252] </a:t>
            </a:r>
            <a:r>
              <a:rPr lang="en-GB" b="0" i="0" dirty="0" err="1"/>
              <a:t>lesen</a:t>
            </a:r>
            <a:r>
              <a:rPr lang="en-GB" b="0" i="0" dirty="0"/>
              <a:t> [305] </a:t>
            </a:r>
            <a:r>
              <a:rPr lang="en-GB" b="0" i="0" dirty="0" err="1"/>
              <a:t>mitbringen</a:t>
            </a:r>
            <a:r>
              <a:rPr lang="en-GB" b="0" i="0" dirty="0"/>
              <a:t> [1828]  </a:t>
            </a:r>
            <a:r>
              <a:rPr lang="en-GB" b="0" i="0" dirty="0" err="1"/>
              <a:t>nehmen</a:t>
            </a:r>
            <a:r>
              <a:rPr lang="en-GB" b="0" i="0" dirty="0"/>
              <a:t> [142] </a:t>
            </a:r>
            <a:r>
              <a:rPr lang="en-GB" b="0" i="0" dirty="0" err="1"/>
              <a:t>schlafen</a:t>
            </a:r>
            <a:r>
              <a:rPr lang="en-GB" b="0" i="0" dirty="0"/>
              <a:t> [787] </a:t>
            </a:r>
            <a:r>
              <a:rPr lang="en-GB" b="0" i="0" dirty="0" err="1"/>
              <a:t>tragen</a:t>
            </a:r>
            <a:r>
              <a:rPr lang="en-GB" b="0" i="0" dirty="0"/>
              <a:t> [271] </a:t>
            </a:r>
            <a:r>
              <a:rPr lang="en-GB" b="0" i="0" dirty="0" err="1"/>
              <a:t>vorbereiten</a:t>
            </a:r>
            <a:r>
              <a:rPr lang="en-GB" b="0" i="0" dirty="0"/>
              <a:t> [1421] wo [108] </a:t>
            </a:r>
            <a:r>
              <a:rPr lang="en-GB" b="0" i="0" dirty="0" err="1"/>
              <a:t>wie</a:t>
            </a:r>
            <a:r>
              <a:rPr lang="en-GB" b="0" i="0" dirty="0"/>
              <a:t> [25] </a:t>
            </a:r>
            <a:r>
              <a:rPr lang="en-GB" b="0" i="0" dirty="0" err="1"/>
              <a:t>wann</a:t>
            </a:r>
            <a:r>
              <a:rPr lang="en-GB" b="0" i="0" dirty="0"/>
              <a:t> [657] Abend [342] </a:t>
            </a:r>
            <a:r>
              <a:rPr lang="en-GB" b="0" i="0" dirty="0" err="1"/>
              <a:t>Geburtstag</a:t>
            </a:r>
            <a:r>
              <a:rPr lang="en-GB" b="0" i="0" dirty="0"/>
              <a:t> [1779] </a:t>
            </a:r>
            <a:r>
              <a:rPr lang="en-GB" b="0" i="0" dirty="0" err="1"/>
              <a:t>Geschäft</a:t>
            </a:r>
            <a:r>
              <a:rPr lang="en-GB" b="0" i="0" dirty="0"/>
              <a:t> [765] </a:t>
            </a:r>
            <a:r>
              <a:rPr lang="en-GB" b="0" i="0" dirty="0" err="1"/>
              <a:t>Geschenk</a:t>
            </a:r>
            <a:r>
              <a:rPr lang="en-GB" b="0" i="0" dirty="0"/>
              <a:t> [2595] Keks [4083] </a:t>
            </a:r>
            <a:r>
              <a:rPr lang="en-GB" b="0" i="0" dirty="0" err="1"/>
              <a:t>Küche</a:t>
            </a:r>
            <a:r>
              <a:rPr lang="en-GB" b="0" i="0" dirty="0"/>
              <a:t> [1041] Morgen [621] </a:t>
            </a:r>
            <a:r>
              <a:rPr lang="en-GB" b="0" i="0" dirty="0" err="1"/>
              <a:t>Musik</a:t>
            </a:r>
            <a:r>
              <a:rPr lang="en-GB" b="0" i="0" dirty="0"/>
              <a:t> [509] </a:t>
            </a:r>
            <a:r>
              <a:rPr lang="en-GB" b="0" i="0" dirty="0" err="1"/>
              <a:t>Nachmittag</a:t>
            </a:r>
            <a:r>
              <a:rPr lang="en-GB" b="0" i="0" dirty="0"/>
              <a:t> [1464] Nacht [325] Party [2809] </a:t>
            </a:r>
            <a:r>
              <a:rPr lang="en-GB" b="0" i="0" dirty="0" err="1"/>
              <a:t>Tasche</a:t>
            </a:r>
            <a:r>
              <a:rPr lang="en-GB" b="0" i="0" dirty="0"/>
              <a:t> [1804] </a:t>
            </a:r>
            <a:r>
              <a:rPr lang="en-GB" b="0" i="0" dirty="0" err="1"/>
              <a:t>lecker</a:t>
            </a:r>
            <a:r>
              <a:rPr lang="en-GB" b="0" i="0" dirty="0"/>
              <a:t> [&gt;5009] </a:t>
            </a:r>
            <a:r>
              <a:rPr lang="en-GB" b="0" i="0" dirty="0" err="1"/>
              <a:t>teuer</a:t>
            </a:r>
            <a:r>
              <a:rPr lang="en-GB" b="0" i="0" dirty="0"/>
              <a:t> [950] </a:t>
            </a:r>
            <a:r>
              <a:rPr lang="en-GB" b="0" i="0" dirty="0" err="1"/>
              <a:t>später</a:t>
            </a:r>
            <a:r>
              <a:rPr lang="en-GB" b="0" i="0" dirty="0"/>
              <a:t> [169] </a:t>
            </a:r>
            <a:r>
              <a:rPr lang="en-GB" b="0" i="0" dirty="0" err="1"/>
              <a:t>zu</a:t>
            </a:r>
            <a:r>
              <a:rPr lang="en-GB" b="0" i="0" dirty="0"/>
              <a:t> </a:t>
            </a:r>
            <a:r>
              <a:rPr lang="en-GB" b="0" i="0" dirty="0" err="1"/>
              <a:t>Hause</a:t>
            </a:r>
            <a:r>
              <a:rPr lang="en-GB" b="0" i="0" dirty="0"/>
              <a:t> [n/a]  </a:t>
            </a:r>
            <a:r>
              <a:rPr lang="en-GB" b="0" i="0" dirty="0" err="1"/>
              <a:t>eins</a:t>
            </a:r>
            <a:r>
              <a:rPr lang="en-GB" b="0" i="0" dirty="0"/>
              <a:t> [774] </a:t>
            </a:r>
            <a:r>
              <a:rPr lang="en-GB" b="0" i="0" dirty="0" err="1"/>
              <a:t>zwei</a:t>
            </a:r>
            <a:r>
              <a:rPr lang="en-GB" b="0" i="0" dirty="0"/>
              <a:t> [70] </a:t>
            </a:r>
            <a:r>
              <a:rPr lang="en-GB" b="0" i="0" dirty="0" err="1"/>
              <a:t>drei</a:t>
            </a:r>
            <a:r>
              <a:rPr lang="en-GB" b="0" i="0" dirty="0"/>
              <a:t> [106] </a:t>
            </a:r>
            <a:r>
              <a:rPr lang="en-GB" b="0" i="0" dirty="0" err="1"/>
              <a:t>vier</a:t>
            </a:r>
            <a:r>
              <a:rPr lang="en-GB" b="0" i="0" dirty="0"/>
              <a:t> [200] </a:t>
            </a:r>
            <a:r>
              <a:rPr lang="en-GB" b="0" i="0" dirty="0" err="1"/>
              <a:t>fünf</a:t>
            </a:r>
            <a:r>
              <a:rPr lang="en-GB" b="0" i="0" dirty="0"/>
              <a:t> [274] </a:t>
            </a:r>
            <a:r>
              <a:rPr lang="en-GB" b="0" i="0" dirty="0" err="1"/>
              <a:t>sechs</a:t>
            </a:r>
            <a:r>
              <a:rPr lang="en-GB" b="0" i="0" dirty="0"/>
              <a:t> [428] </a:t>
            </a:r>
            <a:r>
              <a:rPr lang="en-GB" b="0" i="0" dirty="0" err="1"/>
              <a:t>sieben</a:t>
            </a:r>
            <a:r>
              <a:rPr lang="en-GB" b="0" i="0" dirty="0"/>
              <a:t> [611] </a:t>
            </a:r>
            <a:r>
              <a:rPr lang="en-GB" b="0" i="0" dirty="0" err="1"/>
              <a:t>acht</a:t>
            </a:r>
            <a:r>
              <a:rPr lang="en-GB" b="0" i="0" dirty="0"/>
              <a:t> [645] </a:t>
            </a:r>
            <a:r>
              <a:rPr lang="en-GB" b="0" i="0" dirty="0" err="1"/>
              <a:t>neun</a:t>
            </a:r>
            <a:r>
              <a:rPr lang="en-GB" b="0" i="0" dirty="0"/>
              <a:t> [1053] </a:t>
            </a:r>
            <a:r>
              <a:rPr lang="en-GB" b="0" i="0" dirty="0" err="1"/>
              <a:t>zehn</a:t>
            </a:r>
            <a:r>
              <a:rPr lang="en-GB" b="0" i="0" dirty="0"/>
              <a:t> [312] </a:t>
            </a:r>
            <a:r>
              <a:rPr lang="en-GB" b="0" i="0" dirty="0" err="1"/>
              <a:t>zwanzig</a:t>
            </a:r>
            <a:r>
              <a:rPr lang="en-GB" b="0" i="0" dirty="0"/>
              <a:t> [1359] </a:t>
            </a:r>
            <a:r>
              <a:rPr lang="en-GB" b="0" i="0" dirty="0" err="1"/>
              <a:t>dreißig</a:t>
            </a:r>
            <a:r>
              <a:rPr lang="en-GB" b="0" i="0" dirty="0"/>
              <a:t> [2046] </a:t>
            </a:r>
            <a:r>
              <a:rPr lang="en-GB" b="0" i="0" dirty="0" err="1"/>
              <a:t>vierzig</a:t>
            </a:r>
            <a:r>
              <a:rPr lang="en-GB" b="0" i="0" dirty="0"/>
              <a:t> [2907] </a:t>
            </a:r>
            <a:r>
              <a:rPr lang="en-GB" b="0" i="0" dirty="0" err="1"/>
              <a:t>fünfzig</a:t>
            </a:r>
            <a:r>
              <a:rPr lang="en-GB" b="0" i="0" dirty="0"/>
              <a:t> [2390] </a:t>
            </a:r>
            <a:r>
              <a:rPr lang="en-GB" b="0" i="0" dirty="0" err="1"/>
              <a:t>sechzig</a:t>
            </a:r>
            <a:r>
              <a:rPr lang="en-GB" b="0" i="0" dirty="0"/>
              <a:t> [2448] </a:t>
            </a:r>
            <a:r>
              <a:rPr lang="en-GB" b="0" i="0" dirty="0" err="1"/>
              <a:t>siebzig</a:t>
            </a:r>
            <a:r>
              <a:rPr lang="en-GB" b="0" i="0" dirty="0"/>
              <a:t> [2609] </a:t>
            </a:r>
            <a:r>
              <a:rPr lang="en-GB" b="0" i="0" dirty="0" err="1"/>
              <a:t>achtzig</a:t>
            </a:r>
            <a:r>
              <a:rPr lang="en-GB" b="0" i="0" dirty="0"/>
              <a:t> [3301] </a:t>
            </a:r>
            <a:r>
              <a:rPr lang="en-GB" b="0" i="0" dirty="0" err="1"/>
              <a:t>neunzig</a:t>
            </a:r>
            <a:r>
              <a:rPr lang="en-GB" b="0" i="0" dirty="0"/>
              <a:t> [3028] </a:t>
            </a:r>
            <a:r>
              <a:rPr lang="en-GB" b="0" i="0" dirty="0" err="1"/>
              <a:t>hundert</a:t>
            </a:r>
            <a:r>
              <a:rPr lang="en-GB" b="0" i="0" dirty="0"/>
              <a:t> [1107] </a:t>
            </a:r>
          </a:p>
          <a:p>
            <a:endParaRPr lang="en-GB" b="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a:t>
            </a:r>
            <a:r>
              <a:rPr lang="en-GB" sz="1200" i="1" dirty="0">
                <a:solidFill>
                  <a:sysClr val="windowText" lastClr="000000"/>
                </a:solidFill>
                <a:effectLst/>
                <a:latin typeface="+mn-lt"/>
                <a:ea typeface="+mn-ea"/>
                <a:cs typeface="+mn-cs"/>
              </a:rPr>
              <a:t>Jones, R.L &amp; </a:t>
            </a:r>
            <a:r>
              <a:rPr lang="en-GB" sz="1200" i="1" dirty="0" err="1">
                <a:solidFill>
                  <a:sysClr val="windowText" lastClr="000000"/>
                </a:solidFill>
                <a:effectLst/>
                <a:latin typeface="+mn-lt"/>
                <a:ea typeface="+mn-ea"/>
                <a:cs typeface="+mn-cs"/>
              </a:rPr>
              <a:t>Tschirner</a:t>
            </a:r>
            <a:r>
              <a:rPr lang="en-GB" sz="1200" i="1" dirty="0">
                <a:solidFill>
                  <a:sysClr val="windowText" lastClr="000000"/>
                </a:solidFill>
                <a:effectLst/>
                <a:latin typeface="+mn-lt"/>
                <a:ea typeface="+mn-ea"/>
                <a:cs typeface="+mn-cs"/>
              </a:rPr>
              <a:t>, E. (2019). A frequency dictionary of German: Core vocabulary for learners. London: Routledge.</a:t>
            </a:r>
            <a:endParaRPr lang="en-GB" sz="1200" i="1" baseline="0" dirty="0">
              <a:solidFill>
                <a:sysClr val="windowText" lastClr="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dirty="0"/>
          </a:p>
          <a:p>
            <a:pPr marL="0" lvl="0" indent="0" algn="l" rtl="0">
              <a:lnSpc>
                <a:spcPct val="100000"/>
              </a:lnSpc>
              <a:spcBef>
                <a:spcPts val="0"/>
              </a:spcBef>
              <a:spcAft>
                <a:spcPts val="0"/>
              </a:spcAft>
              <a:buSzPts val="1400"/>
              <a:buNone/>
            </a:pPr>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524EC0-78A1-4B0E-B96D-0D905194825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25514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8 minutes</a:t>
            </a:r>
          </a:p>
          <a:p>
            <a:br>
              <a:rPr lang="en-GB" b="1" dirty="0"/>
            </a:br>
            <a:r>
              <a:rPr lang="en-GB" b="1" dirty="0"/>
              <a:t>Aim: </a:t>
            </a:r>
            <a:r>
              <a:rPr lang="en-GB" b="0" dirty="0"/>
              <a:t>to practise the </a:t>
            </a:r>
            <a:r>
              <a:rPr lang="en-GB" b="1" dirty="0" err="1"/>
              <a:t>ihr</a:t>
            </a:r>
            <a:r>
              <a:rPr lang="en-GB" b="0" dirty="0"/>
              <a:t>– and the </a:t>
            </a:r>
            <a:r>
              <a:rPr lang="en-GB" b="1" dirty="0"/>
              <a:t>du</a:t>
            </a:r>
            <a:r>
              <a:rPr lang="en-GB" b="0" dirty="0"/>
              <a:t>–forms for strong verbs. Infinitives are given in the list in the middle of the slide. 1-4 are </a:t>
            </a:r>
            <a:r>
              <a:rPr lang="en-GB" b="1" dirty="0" err="1"/>
              <a:t>ihr</a:t>
            </a:r>
            <a:r>
              <a:rPr lang="en-GB" b="0" dirty="0"/>
              <a:t>–form (written by Mia), 5-8 are </a:t>
            </a:r>
            <a:r>
              <a:rPr lang="en-GB" b="1" dirty="0"/>
              <a:t>du</a:t>
            </a:r>
            <a:r>
              <a:rPr lang="en-GB" b="0" dirty="0"/>
              <a:t>–form (written by Wolfgang).</a:t>
            </a:r>
            <a:endParaRPr lang="en-GB" b="1" dirty="0"/>
          </a:p>
          <a:p>
            <a:br>
              <a:rPr lang="en-GB" dirty="0"/>
            </a:br>
            <a:r>
              <a:rPr lang="en-GB" b="1" dirty="0"/>
              <a:t>Procedure:</a:t>
            </a:r>
            <a:br>
              <a:rPr lang="en-GB" dirty="0"/>
            </a:br>
            <a:r>
              <a:rPr lang="en-GB" b="0" dirty="0"/>
              <a:t>Writing activity – L</a:t>
            </a:r>
            <a:r>
              <a:rPr lang="en-GB" dirty="0"/>
              <a:t>earners write out the complete sentences. Click to reveal answers.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68697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baseline="0" dirty="0"/>
              <a:t>Note</a:t>
            </a:r>
            <a:r>
              <a:rPr lang="en-GB" sz="1200" b="0" baseline="0" dirty="0"/>
              <a:t>: </a:t>
            </a:r>
            <a:r>
              <a:rPr lang="en-GB" sz="1200" b="1" baseline="0" dirty="0"/>
              <a:t>All words listed below for this week’s learning (new and revisited sets) appear on all three Awarding Organisations’ word lists, with the following exceptions: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u="none" baseline="0" dirty="0"/>
              <a:t>i) AQA list does not have </a:t>
            </a:r>
            <a:r>
              <a:rPr lang="en-GB" sz="1200" b="1" u="sng" baseline="0" dirty="0"/>
              <a:t>Keks, </a:t>
            </a:r>
            <a:r>
              <a:rPr lang="en-GB" sz="1200" b="1" u="sng" baseline="0" dirty="0" err="1"/>
              <a:t>mitbringen</a:t>
            </a:r>
            <a:r>
              <a:rPr lang="en-GB" sz="1200" b="1" u="none" baseline="0" dirty="0"/>
              <a:t> (but it is a transparent compound so may be used in assessment)</a:t>
            </a:r>
            <a:endParaRPr lang="en-GB" sz="1200" b="1" u="sng"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u="none" baseline="0" dirty="0"/>
              <a:t>ii) </a:t>
            </a:r>
            <a:r>
              <a:rPr lang="en-GB" sz="1200" b="1" baseline="0" dirty="0"/>
              <a:t>Edexcel list does not have </a:t>
            </a:r>
            <a:r>
              <a:rPr lang="en-GB" sz="1200" b="1" u="sng" baseline="0" dirty="0"/>
              <a:t>Keks</a:t>
            </a:r>
            <a:br>
              <a:rPr lang="en-GB" sz="1200" b="1" u="sng" baseline="0" dirty="0"/>
            </a:br>
            <a:r>
              <a:rPr lang="en-GB" sz="1200" b="1" u="none" baseline="0" dirty="0"/>
              <a:t>iii) </a:t>
            </a:r>
            <a:r>
              <a:rPr lang="en-GB" sz="1200" b="1" u="none" baseline="0" dirty="0" err="1"/>
              <a:t>Eduqas</a:t>
            </a:r>
            <a:r>
              <a:rPr lang="en-GB" sz="1200" b="1" u="none" baseline="0" dirty="0"/>
              <a:t> list does not have </a:t>
            </a:r>
            <a:r>
              <a:rPr lang="en-GB" sz="1200" b="1" u="sng" baseline="0" dirty="0" err="1"/>
              <a:t>mitbringen</a:t>
            </a:r>
            <a:r>
              <a:rPr lang="en-GB" sz="1200" b="1" u="none" baseline="0" dirty="0"/>
              <a:t> (but it is a transparent compound so may be used in assessment)</a:t>
            </a:r>
            <a:endParaRPr lang="en-GB" sz="1200" b="1" u="sng" baseline="0" dirty="0"/>
          </a:p>
          <a:p>
            <a:pPr marL="0" marR="0" lvl="0" indent="0" algn="l" defTabSz="914400" rtl="0" eaLnBrk="1" fontAlgn="auto" latinLnBrk="0" hangingPunct="1">
              <a:lnSpc>
                <a:spcPct val="100000"/>
              </a:lnSpc>
              <a:spcBef>
                <a:spcPts val="0"/>
              </a:spcBef>
              <a:spcAft>
                <a:spcPts val="0"/>
              </a:spcAft>
              <a:buClrTx/>
              <a:buSzTx/>
              <a:buFontTx/>
              <a:buNone/>
              <a:tabLst/>
              <a:defRPr/>
            </a:pPr>
            <a:br>
              <a:rPr lang="en-GB" sz="1200" b="1" u="sng" baseline="0" dirty="0"/>
            </a:br>
            <a:r>
              <a:rPr lang="en-CA" sz="1200" b="0" i="0" u="none" strike="noStrike" kern="1200" dirty="0">
                <a:solidFill>
                  <a:schemeClr val="tx1"/>
                </a:solidFill>
                <a:effectLst/>
                <a:latin typeface="+mn-lt"/>
                <a:ea typeface="+mn-ea"/>
                <a:cs typeface="+mn-cs"/>
              </a:rPr>
              <a:t>Artwork by Steve Clarke. All additional pictures selected are available under a Creative Commons license, no attribution required.</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Native-speaker teacher feedback provided by </a:t>
            </a:r>
            <a:r>
              <a:rPr lang="en-GB" sz="1200" b="0" i="0" kern="1200" dirty="0">
                <a:solidFill>
                  <a:schemeClr val="tx1"/>
                </a:solidFill>
                <a:effectLst/>
                <a:latin typeface="+mn-lt"/>
                <a:ea typeface="+mn-ea"/>
                <a:cs typeface="+mn-cs"/>
              </a:rPr>
              <a:t>Stephanie Cross.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Learning outcomes (lesson 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Consolidation of SSC </a:t>
            </a:r>
            <a:r>
              <a:rPr lang="en-GB" sz="1200" b="1" dirty="0"/>
              <a:t>[-e] and [-er]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Consolidation</a:t>
            </a:r>
            <a:r>
              <a:rPr lang="en-GB" sz="1200" b="0" baseline="0" dirty="0"/>
              <a:t> of pr</a:t>
            </a:r>
            <a:r>
              <a:rPr lang="en-GB" sz="1200" b="0" dirty="0"/>
              <a:t>esent tense strong verbs: all persons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r>
              <a:rPr lang="en-GB" b="1" i="0" dirty="0"/>
              <a:t>9.1.1.3 (revisit): </a:t>
            </a:r>
            <a:r>
              <a:rPr lang="en-GB" b="0" i="0" dirty="0" err="1"/>
              <a:t>anfangen</a:t>
            </a:r>
            <a:r>
              <a:rPr lang="en-GB" b="0" i="0" dirty="0"/>
              <a:t> [497] </a:t>
            </a:r>
            <a:r>
              <a:rPr lang="en-GB" b="0" i="0" dirty="0" err="1"/>
              <a:t>essen</a:t>
            </a:r>
            <a:r>
              <a:rPr lang="en-GB" b="0" i="0" dirty="0"/>
              <a:t> [323] fahren1 [215] </a:t>
            </a:r>
            <a:r>
              <a:rPr lang="en-GB" b="0" i="0" dirty="0" err="1"/>
              <a:t>kochen</a:t>
            </a:r>
            <a:r>
              <a:rPr lang="en-GB" b="0" i="0" dirty="0"/>
              <a:t> [1481] </a:t>
            </a:r>
            <a:r>
              <a:rPr lang="en-GB" b="0" i="0" dirty="0" err="1"/>
              <a:t>lassen</a:t>
            </a:r>
            <a:r>
              <a:rPr lang="en-GB" b="0" i="0" dirty="0"/>
              <a:t> [83] </a:t>
            </a:r>
            <a:r>
              <a:rPr lang="en-GB" b="0" i="0" dirty="0" err="1"/>
              <a:t>laufen</a:t>
            </a:r>
            <a:r>
              <a:rPr lang="en-GB" b="0" i="0" dirty="0"/>
              <a:t> [252] </a:t>
            </a:r>
            <a:r>
              <a:rPr lang="en-GB" b="0" i="0" dirty="0" err="1"/>
              <a:t>lesen</a:t>
            </a:r>
            <a:r>
              <a:rPr lang="en-GB" b="0" i="0" dirty="0"/>
              <a:t> [305] </a:t>
            </a:r>
            <a:r>
              <a:rPr lang="en-GB" b="0" i="0" dirty="0" err="1"/>
              <a:t>mitbringen</a:t>
            </a:r>
            <a:r>
              <a:rPr lang="en-GB" b="0" i="0" dirty="0"/>
              <a:t> [1828]  </a:t>
            </a:r>
            <a:r>
              <a:rPr lang="en-GB" b="0" i="0" dirty="0" err="1"/>
              <a:t>nehmen</a:t>
            </a:r>
            <a:r>
              <a:rPr lang="en-GB" b="0" i="0" dirty="0"/>
              <a:t> [142] </a:t>
            </a:r>
            <a:r>
              <a:rPr lang="en-GB" b="0" i="0" dirty="0" err="1"/>
              <a:t>schlafen</a:t>
            </a:r>
            <a:r>
              <a:rPr lang="en-GB" b="0" i="0" dirty="0"/>
              <a:t> [787] </a:t>
            </a:r>
            <a:r>
              <a:rPr lang="en-GB" b="0" i="0" dirty="0" err="1"/>
              <a:t>tragen</a:t>
            </a:r>
            <a:r>
              <a:rPr lang="en-GB" b="0" i="0" dirty="0"/>
              <a:t> [271] </a:t>
            </a:r>
            <a:r>
              <a:rPr lang="en-GB" b="0" i="0" dirty="0" err="1"/>
              <a:t>vorbereiten</a:t>
            </a:r>
            <a:r>
              <a:rPr lang="en-GB" b="0" i="0" dirty="0"/>
              <a:t> [1421] wo [108] </a:t>
            </a:r>
            <a:r>
              <a:rPr lang="en-GB" b="0" i="0" dirty="0" err="1"/>
              <a:t>wie</a:t>
            </a:r>
            <a:r>
              <a:rPr lang="en-GB" b="0" i="0" dirty="0"/>
              <a:t> [25] </a:t>
            </a:r>
            <a:r>
              <a:rPr lang="en-GB" b="0" i="0" dirty="0" err="1"/>
              <a:t>wann</a:t>
            </a:r>
            <a:r>
              <a:rPr lang="en-GB" b="0" i="0" dirty="0"/>
              <a:t> [657] Abend [342] </a:t>
            </a:r>
            <a:r>
              <a:rPr lang="en-GB" b="0" i="0" dirty="0" err="1"/>
              <a:t>Geburtstag</a:t>
            </a:r>
            <a:r>
              <a:rPr lang="en-GB" b="0" i="0" dirty="0"/>
              <a:t> [1779] </a:t>
            </a:r>
            <a:r>
              <a:rPr lang="en-GB" b="0" i="0" dirty="0" err="1"/>
              <a:t>Geschäft</a:t>
            </a:r>
            <a:r>
              <a:rPr lang="en-GB" b="0" i="0" dirty="0"/>
              <a:t> [765] </a:t>
            </a:r>
            <a:r>
              <a:rPr lang="en-GB" b="0" i="0" dirty="0" err="1"/>
              <a:t>Geschenk</a:t>
            </a:r>
            <a:r>
              <a:rPr lang="en-GB" b="0" i="0" dirty="0"/>
              <a:t> [2595] Keks [4083] </a:t>
            </a:r>
            <a:r>
              <a:rPr lang="en-GB" b="0" i="0" dirty="0" err="1"/>
              <a:t>Küche</a:t>
            </a:r>
            <a:r>
              <a:rPr lang="en-GB" b="0" i="0" dirty="0"/>
              <a:t> [1041] Morgen [621] </a:t>
            </a:r>
            <a:r>
              <a:rPr lang="en-GB" b="0" i="0" dirty="0" err="1"/>
              <a:t>Musik</a:t>
            </a:r>
            <a:r>
              <a:rPr lang="en-GB" b="0" i="0" dirty="0"/>
              <a:t> [509] </a:t>
            </a:r>
            <a:r>
              <a:rPr lang="en-GB" b="0" i="0" dirty="0" err="1"/>
              <a:t>Nachmittag</a:t>
            </a:r>
            <a:r>
              <a:rPr lang="en-GB" b="0" i="0" dirty="0"/>
              <a:t> [1464] Nacht [325] Party [2809] </a:t>
            </a:r>
            <a:r>
              <a:rPr lang="en-GB" b="0" i="0" dirty="0" err="1"/>
              <a:t>Tasche</a:t>
            </a:r>
            <a:r>
              <a:rPr lang="en-GB" b="0" i="0" dirty="0"/>
              <a:t> [1804] </a:t>
            </a:r>
            <a:r>
              <a:rPr lang="en-GB" b="0" i="0" dirty="0" err="1"/>
              <a:t>lecker</a:t>
            </a:r>
            <a:r>
              <a:rPr lang="en-GB" b="0" i="0" dirty="0"/>
              <a:t> [&gt;5009] </a:t>
            </a:r>
            <a:r>
              <a:rPr lang="en-GB" b="0" i="0" dirty="0" err="1"/>
              <a:t>teuer</a:t>
            </a:r>
            <a:r>
              <a:rPr lang="en-GB" b="0" i="0" dirty="0"/>
              <a:t> [950] </a:t>
            </a:r>
            <a:r>
              <a:rPr lang="en-GB" b="0" i="0" dirty="0" err="1"/>
              <a:t>später</a:t>
            </a:r>
            <a:r>
              <a:rPr lang="en-GB" b="0" i="0" dirty="0"/>
              <a:t> [169] </a:t>
            </a:r>
            <a:r>
              <a:rPr lang="en-GB" b="0" i="0" dirty="0" err="1"/>
              <a:t>zu</a:t>
            </a:r>
            <a:r>
              <a:rPr lang="en-GB" b="0" i="0" dirty="0"/>
              <a:t> </a:t>
            </a:r>
            <a:r>
              <a:rPr lang="en-GB" b="0" i="0" dirty="0" err="1"/>
              <a:t>Hause</a:t>
            </a:r>
            <a:r>
              <a:rPr lang="en-GB" b="0" i="0" dirty="0"/>
              <a:t> [n/a]  </a:t>
            </a:r>
            <a:r>
              <a:rPr lang="en-GB" b="0" i="0" dirty="0" err="1"/>
              <a:t>eins</a:t>
            </a:r>
            <a:r>
              <a:rPr lang="en-GB" b="0" i="0" dirty="0"/>
              <a:t> [774] </a:t>
            </a:r>
            <a:r>
              <a:rPr lang="en-GB" b="0" i="0" dirty="0" err="1"/>
              <a:t>zwei</a:t>
            </a:r>
            <a:r>
              <a:rPr lang="en-GB" b="0" i="0" dirty="0"/>
              <a:t> [70] </a:t>
            </a:r>
            <a:r>
              <a:rPr lang="en-GB" b="0" i="0" dirty="0" err="1"/>
              <a:t>drei</a:t>
            </a:r>
            <a:r>
              <a:rPr lang="en-GB" b="0" i="0" dirty="0"/>
              <a:t> [106] </a:t>
            </a:r>
            <a:r>
              <a:rPr lang="en-GB" b="0" i="0" dirty="0" err="1"/>
              <a:t>vier</a:t>
            </a:r>
            <a:r>
              <a:rPr lang="en-GB" b="0" i="0" dirty="0"/>
              <a:t> [200] </a:t>
            </a:r>
            <a:r>
              <a:rPr lang="en-GB" b="0" i="0" dirty="0" err="1"/>
              <a:t>fünf</a:t>
            </a:r>
            <a:r>
              <a:rPr lang="en-GB" b="0" i="0" dirty="0"/>
              <a:t> [274] </a:t>
            </a:r>
            <a:r>
              <a:rPr lang="en-GB" b="0" i="0" dirty="0" err="1"/>
              <a:t>sechs</a:t>
            </a:r>
            <a:r>
              <a:rPr lang="en-GB" b="0" i="0" dirty="0"/>
              <a:t> [428] </a:t>
            </a:r>
            <a:r>
              <a:rPr lang="en-GB" b="0" i="0" dirty="0" err="1"/>
              <a:t>sieben</a:t>
            </a:r>
            <a:r>
              <a:rPr lang="en-GB" b="0" i="0" dirty="0"/>
              <a:t> [611] </a:t>
            </a:r>
            <a:r>
              <a:rPr lang="en-GB" b="0" i="0" dirty="0" err="1"/>
              <a:t>acht</a:t>
            </a:r>
            <a:r>
              <a:rPr lang="en-GB" b="0" i="0" dirty="0"/>
              <a:t> [645] </a:t>
            </a:r>
            <a:r>
              <a:rPr lang="en-GB" b="0" i="0" dirty="0" err="1"/>
              <a:t>neun</a:t>
            </a:r>
            <a:r>
              <a:rPr lang="en-GB" b="0" i="0" dirty="0"/>
              <a:t> [1053] </a:t>
            </a:r>
            <a:r>
              <a:rPr lang="en-GB" b="0" i="0" dirty="0" err="1"/>
              <a:t>zehn</a:t>
            </a:r>
            <a:r>
              <a:rPr lang="en-GB" b="0" i="0" dirty="0"/>
              <a:t> [312] </a:t>
            </a:r>
            <a:r>
              <a:rPr lang="en-GB" b="0" i="0" dirty="0" err="1"/>
              <a:t>zwanzig</a:t>
            </a:r>
            <a:r>
              <a:rPr lang="en-GB" b="0" i="0" dirty="0"/>
              <a:t> [1359] </a:t>
            </a:r>
            <a:r>
              <a:rPr lang="en-GB" b="0" i="0" dirty="0" err="1"/>
              <a:t>dreißig</a:t>
            </a:r>
            <a:r>
              <a:rPr lang="en-GB" b="0" i="0" dirty="0"/>
              <a:t> [2046] </a:t>
            </a:r>
            <a:r>
              <a:rPr lang="en-GB" b="0" i="0" dirty="0" err="1"/>
              <a:t>vierzig</a:t>
            </a:r>
            <a:r>
              <a:rPr lang="en-GB" b="0" i="0" dirty="0"/>
              <a:t> [2907] </a:t>
            </a:r>
            <a:r>
              <a:rPr lang="en-GB" b="0" i="0" dirty="0" err="1"/>
              <a:t>fünfzig</a:t>
            </a:r>
            <a:r>
              <a:rPr lang="en-GB" b="0" i="0" dirty="0"/>
              <a:t> [2390] </a:t>
            </a:r>
            <a:r>
              <a:rPr lang="en-GB" b="0" i="0" dirty="0" err="1"/>
              <a:t>sechzig</a:t>
            </a:r>
            <a:r>
              <a:rPr lang="en-GB" b="0" i="0" dirty="0"/>
              <a:t> [2448] </a:t>
            </a:r>
            <a:r>
              <a:rPr lang="en-GB" b="0" i="0" dirty="0" err="1"/>
              <a:t>siebzig</a:t>
            </a:r>
            <a:r>
              <a:rPr lang="en-GB" b="0" i="0" dirty="0"/>
              <a:t> [2609] </a:t>
            </a:r>
            <a:r>
              <a:rPr lang="en-GB" b="0" i="0" dirty="0" err="1"/>
              <a:t>achtzig</a:t>
            </a:r>
            <a:r>
              <a:rPr lang="en-GB" b="0" i="0" dirty="0"/>
              <a:t> [3301] </a:t>
            </a:r>
            <a:r>
              <a:rPr lang="en-GB" b="0" i="0" dirty="0" err="1"/>
              <a:t>neunzig</a:t>
            </a:r>
            <a:r>
              <a:rPr lang="en-GB" b="0" i="0" dirty="0"/>
              <a:t> [3028] </a:t>
            </a:r>
            <a:r>
              <a:rPr lang="en-GB" b="0" i="0" dirty="0" err="1"/>
              <a:t>hundert</a:t>
            </a:r>
            <a:r>
              <a:rPr lang="en-GB" b="0" i="0" dirty="0"/>
              <a:t> [1107] </a:t>
            </a:r>
          </a:p>
          <a:p>
            <a:endParaRPr lang="en-GB" b="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a:t>
            </a:r>
            <a:r>
              <a:rPr lang="en-GB" sz="1200" i="1" dirty="0">
                <a:solidFill>
                  <a:sysClr val="windowText" lastClr="000000"/>
                </a:solidFill>
                <a:effectLst/>
                <a:latin typeface="+mn-lt"/>
                <a:ea typeface="+mn-ea"/>
                <a:cs typeface="+mn-cs"/>
              </a:rPr>
              <a:t>Jones, R.L &amp; </a:t>
            </a:r>
            <a:r>
              <a:rPr lang="en-GB" sz="1200" i="1" dirty="0" err="1">
                <a:solidFill>
                  <a:sysClr val="windowText" lastClr="000000"/>
                </a:solidFill>
                <a:effectLst/>
                <a:latin typeface="+mn-lt"/>
                <a:ea typeface="+mn-ea"/>
                <a:cs typeface="+mn-cs"/>
              </a:rPr>
              <a:t>Tschirner</a:t>
            </a:r>
            <a:r>
              <a:rPr lang="en-GB" sz="1200" i="1" dirty="0">
                <a:solidFill>
                  <a:sysClr val="windowText" lastClr="000000"/>
                </a:solidFill>
                <a:effectLst/>
                <a:latin typeface="+mn-lt"/>
                <a:ea typeface="+mn-ea"/>
                <a:cs typeface="+mn-cs"/>
              </a:rPr>
              <a:t>, E. (2019). A frequency dictionary of German: Core vocabulary for learners. London: Routledge.</a:t>
            </a:r>
            <a:endParaRPr lang="en-GB" sz="1200" i="1" baseline="0" dirty="0">
              <a:solidFill>
                <a:sysClr val="windowText" lastClr="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dirty="0"/>
          </a:p>
          <a:p>
            <a:pPr marL="0" lvl="0" indent="0" algn="l" rtl="0">
              <a:lnSpc>
                <a:spcPct val="100000"/>
              </a:lnSpc>
              <a:spcBef>
                <a:spcPts val="0"/>
              </a:spcBef>
              <a:spcAft>
                <a:spcPts val="0"/>
              </a:spcAft>
              <a:buSzPts val="1400"/>
              <a:buNone/>
            </a:pPr>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524EC0-78A1-4B0E-B96D-0D905194825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43133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err="1"/>
              <a:t>Auftakt</a:t>
            </a:r>
            <a:r>
              <a:rPr lang="en-GB" b="1" dirty="0"/>
              <a:t> (Upbeat) independent pre-lesson revisiting activities</a:t>
            </a:r>
            <a:br>
              <a:rPr lang="en-GB" b="1" dirty="0"/>
            </a:br>
            <a:r>
              <a:rPr lang="en-GB" b="0" dirty="0"/>
              <a:t>On arrival to the lesson students can prepare for learning by doing a short, independent revisiting activity giving the teacher the opportunity to talk to individuals and/or complete any additional setting up activities for the lesson.</a:t>
            </a:r>
            <a:br>
              <a:rPr lang="en-GB" b="1" dirty="0"/>
            </a:br>
            <a:br>
              <a:rPr lang="en-GB" b="1" dirty="0"/>
            </a:br>
            <a:r>
              <a:rPr lang="en-GB" b="1" dirty="0"/>
              <a:t>Aim: </a:t>
            </a:r>
            <a:r>
              <a:rPr lang="en-GB" b="0" dirty="0"/>
              <a:t>to reactivate prior knowledge and prepare for learning.</a:t>
            </a:r>
            <a:br>
              <a:rPr lang="en-GB" b="0" dirty="0"/>
            </a:br>
            <a:br>
              <a:rPr lang="en-GB" b="0" dirty="0"/>
            </a:br>
            <a:r>
              <a:rPr lang="en-GB" b="1" dirty="0"/>
              <a:t>Procedure:</a:t>
            </a:r>
            <a:br>
              <a:rPr lang="en-GB" dirty="0"/>
            </a:br>
            <a:r>
              <a:rPr lang="en-GB" dirty="0"/>
              <a:t>1. Students complete usual setting up routines (get books out, write date, etc.).</a:t>
            </a:r>
          </a:p>
          <a:p>
            <a:r>
              <a:rPr lang="en-GB" dirty="0"/>
              <a:t>2. They choose where to start (last lesson, last week, last term, last year) and work independently on the task(s) until the teacher starts the lesson.</a:t>
            </a:r>
          </a:p>
          <a:p>
            <a:r>
              <a:rPr lang="en-GB" dirty="0"/>
              <a:t>3. Answers are provided, if required, though students are not expected to complete the whole set of pre-lesson activities, so feedback should not delay the start of the lesson, once all students are present.</a:t>
            </a:r>
          </a:p>
          <a:p>
            <a:endParaRPr lang="en-GB" dirty="0"/>
          </a:p>
        </p:txBody>
      </p:sp>
      <p:sp>
        <p:nvSpPr>
          <p:cNvPr id="4" name="Slide Number Placeholder 3"/>
          <p:cNvSpPr>
            <a:spLocks noGrp="1"/>
          </p:cNvSpPr>
          <p:nvPr>
            <p:ph type="sldNum" sz="quarter" idx="5"/>
          </p:nvPr>
        </p:nvSpPr>
        <p:spPr/>
        <p:txBody>
          <a:bodyPr/>
          <a:lstStyle/>
          <a:p>
            <a:fld id="{5B0378B1-65F8-4A33-AF39-1BA1595104B3}" type="slidenum">
              <a:rPr lang="en-GB" smtClean="0"/>
              <a:t>12</a:t>
            </a:fld>
            <a:endParaRPr lang="en-GB"/>
          </a:p>
        </p:txBody>
      </p:sp>
    </p:spTree>
    <p:extLst>
      <p:ext uri="{BB962C8B-B14F-4D97-AF65-F5344CB8AC3E}">
        <p14:creationId xmlns:p14="http://schemas.microsoft.com/office/powerpoint/2010/main" val="30487795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br>
              <a:rPr lang="en-GB" dirty="0"/>
            </a:br>
            <a:br>
              <a:rPr lang="en-GB" b="1" dirty="0"/>
            </a:br>
            <a:r>
              <a:rPr lang="en-GB" b="1" dirty="0"/>
              <a:t>Aim: </a:t>
            </a:r>
            <a:r>
              <a:rPr lang="en-GB" b="0" dirty="0"/>
              <a:t>to revise numbers.</a:t>
            </a:r>
            <a:br>
              <a:rPr lang="en-GB" dirty="0"/>
            </a:br>
            <a:br>
              <a:rPr lang="en-GB" dirty="0"/>
            </a:br>
            <a:r>
              <a:rPr lang="en-GB" b="1" dirty="0"/>
              <a:t>Procedure:</a:t>
            </a:r>
            <a:br>
              <a:rPr lang="en-GB" dirty="0"/>
            </a:br>
            <a:r>
              <a:rPr lang="en-GB" b="0" dirty="0"/>
              <a:t>Writing activity – work out the </a:t>
            </a:r>
            <a:r>
              <a:rPr lang="en-GB" b="0" dirty="0" err="1"/>
              <a:t>Ditloids</a:t>
            </a:r>
            <a:r>
              <a:rPr lang="en-GB" b="0" dirty="0"/>
              <a:t> and write out in words. </a:t>
            </a:r>
            <a:endParaRPr lang="en-GB" dirty="0"/>
          </a:p>
          <a:p>
            <a:r>
              <a:rPr lang="en-GB" dirty="0"/>
              <a:t>1. Help students to understand the concept of </a:t>
            </a:r>
            <a:r>
              <a:rPr lang="en-GB" dirty="0" err="1"/>
              <a:t>Ditloids</a:t>
            </a:r>
            <a:r>
              <a:rPr lang="en-GB" dirty="0"/>
              <a:t>.</a:t>
            </a:r>
          </a:p>
          <a:p>
            <a:r>
              <a:rPr lang="en-GB" dirty="0"/>
              <a:t>2. Do one or two together as an example – click for answers.</a:t>
            </a:r>
          </a:p>
          <a:p>
            <a:r>
              <a:rPr lang="en-GB" dirty="0"/>
              <a:t>3. Students work in groups or pairs to work out the rest.</a:t>
            </a:r>
          </a:p>
          <a:p>
            <a:endParaRPr lang="en-GB" dirty="0"/>
          </a:p>
          <a:p>
            <a:br>
              <a:rPr lang="en-GB" dirty="0"/>
            </a:br>
            <a:r>
              <a:rPr lang="en-GB" b="1" baseline="0" dirty="0"/>
              <a:t>Word frequency of unknown words or cognates (1 is the most frequent word in German): </a:t>
            </a:r>
            <a:br>
              <a:rPr lang="en-GB" baseline="0" dirty="0"/>
            </a:br>
            <a:r>
              <a:rPr lang="en-GB" baseline="0" dirty="0"/>
              <a:t>blind [2679] </a:t>
            </a:r>
            <a:r>
              <a:rPr lang="en-GB" baseline="0" dirty="0" err="1"/>
              <a:t>Ballon</a:t>
            </a:r>
            <a:r>
              <a:rPr lang="en-GB" baseline="0" dirty="0"/>
              <a:t> [&gt;5009] Cent [3927] Meter [479] </a:t>
            </a:r>
            <a:r>
              <a:rPr lang="en-GB" baseline="0" dirty="0" err="1"/>
              <a:t>Kilometer</a:t>
            </a:r>
            <a:r>
              <a:rPr lang="en-GB" baseline="0" dirty="0"/>
              <a:t> [582] Mannschaft [1099] Maus [3463] Planet [2744] </a:t>
            </a:r>
            <a:r>
              <a:rPr lang="en-GB" baseline="0" dirty="0" err="1"/>
              <a:t>Sonnensystem</a:t>
            </a:r>
            <a:r>
              <a:rPr lang="en-GB" baseline="0" dirty="0"/>
              <a:t> [&gt;5009]</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5"/>
          </p:nvPr>
        </p:nvSpPr>
        <p:spPr/>
        <p:txBody>
          <a:bodyPr/>
          <a:lstStyle/>
          <a:p>
            <a:fld id="{5B0378B1-65F8-4A33-AF39-1BA1595104B3}" type="slidenum">
              <a:rPr lang="en-GB" smtClean="0"/>
              <a:t>13</a:t>
            </a:fld>
            <a:endParaRPr lang="en-GB"/>
          </a:p>
        </p:txBody>
      </p:sp>
    </p:spTree>
    <p:extLst>
      <p:ext uri="{BB962C8B-B14F-4D97-AF65-F5344CB8AC3E}">
        <p14:creationId xmlns:p14="http://schemas.microsoft.com/office/powerpoint/2010/main" val="3689984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9 minutes</a:t>
            </a:r>
            <a:br>
              <a:rPr lang="en-GB" dirty="0"/>
            </a:br>
            <a:br>
              <a:rPr lang="en-GB" b="1" dirty="0"/>
            </a:br>
            <a:r>
              <a:rPr lang="en-GB" b="1" dirty="0"/>
              <a:t>Aim:</a:t>
            </a:r>
            <a:r>
              <a:rPr lang="en-GB" b="0" dirty="0"/>
              <a:t> to practise reading aloud at sentence level. The texts include a combination of previously taught, unknown and cognate words.  In addition, to introduce students to an iconic singer, song and its historical background.</a:t>
            </a:r>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n-GB" b="1" dirty="0"/>
              <a:t>Procedure:</a:t>
            </a:r>
            <a:br>
              <a:rPr lang="en-GB" dirty="0"/>
            </a:br>
            <a:r>
              <a:rPr lang="en-GB" dirty="0"/>
              <a:t>1 Learners read the first few lines of the song out loud (centre text box). </a:t>
            </a:r>
            <a:br>
              <a:rPr lang="en-GB" dirty="0"/>
            </a:br>
            <a:r>
              <a:rPr lang="en-GB" dirty="0"/>
              <a:t>2. Then click for Acapella version of the song to check pronunciation (NB: not sung by Nena!)</a:t>
            </a:r>
          </a:p>
          <a:p>
            <a:r>
              <a:rPr lang="en-GB" dirty="0"/>
              <a:t>3. If suitable for your class, play video of live version from 1985: https://www.youtube.com/watch?v=Zgb-4Mwk11c, or official video with English subtitles https://www.youtube.com/watch?v=7aLiT3wXko0. Students could try singing along to the chorus with the crowd. Nena is still a big star in Germany currently – official website https://www.nena.de/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4.</a:t>
            </a:r>
            <a:r>
              <a:rPr lang="en-US" dirty="0"/>
              <a:t> Explain briefly the cultural and historical context. Explain that 1983 was still cold war and before fall of the wall in 1989, so there was a lot of paranoia, and people had real fears that a nuclear war might start from just such a misunderstanding. Add more background info if appropriate for your class. </a:t>
            </a:r>
          </a:p>
          <a:p>
            <a:r>
              <a:rPr lang="en-GB" dirty="0"/>
              <a:t>5. Now learners read the cultural info text out loud (text box bottom left). This can be done in pairs, reading one sentence each, then swap roles.</a:t>
            </a:r>
          </a:p>
          <a:p>
            <a:r>
              <a:rPr lang="en-GB" dirty="0"/>
              <a:t>6. Click on the sound player box to play recording to check.</a:t>
            </a:r>
          </a:p>
          <a:p>
            <a:r>
              <a:rPr lang="en-GB" dirty="0"/>
              <a:t>7. Optional – learners translate the text orally. Teachers scaffold as much as needed for the class. </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and cognates (1 is the most frequent word in German):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anti [&gt;5009] Himmel [889] international [426] Krieg [575] </a:t>
            </a:r>
            <a:r>
              <a:rPr lang="en-GB" b="0" baseline="0" dirty="0" err="1"/>
              <a:t>menschlich</a:t>
            </a:r>
            <a:r>
              <a:rPr lang="en-GB" b="0" baseline="0" dirty="0"/>
              <a:t> [881] paranoid [&gt;5009] </a:t>
            </a:r>
            <a:r>
              <a:rPr lang="en-GB" b="0" baseline="0" dirty="0" err="1"/>
              <a:t>Reaktion</a:t>
            </a:r>
            <a:r>
              <a:rPr lang="en-GB" b="0" baseline="0" dirty="0"/>
              <a:t> [400] UFO [&gt;5009] Version [2860] </a:t>
            </a:r>
            <a:r>
              <a:rPr lang="en-GB" b="0" baseline="0" dirty="0" err="1"/>
              <a:t>treiben</a:t>
            </a:r>
            <a:r>
              <a:rPr lang="en-GB" b="0" baseline="0" dirty="0"/>
              <a:t> [967] </a:t>
            </a:r>
            <a:r>
              <a:rPr lang="en-GB" b="0" baseline="0" dirty="0" err="1"/>
              <a:t>Zivilisation</a:t>
            </a:r>
            <a:r>
              <a:rPr lang="en-GB" b="0" baseline="0" dirty="0"/>
              <a:t> [5008] </a:t>
            </a:r>
            <a:r>
              <a:rPr lang="en-GB" b="0" baseline="0" dirty="0" err="1"/>
              <a:t>Horizont</a:t>
            </a:r>
            <a:r>
              <a:rPr lang="en-GB" b="0" baseline="0" dirty="0"/>
              <a:t> [3024] </a:t>
            </a:r>
            <a:r>
              <a:rPr lang="en-GB" b="0" baseline="0" dirty="0" err="1"/>
              <a:t>Weg</a:t>
            </a:r>
            <a:r>
              <a:rPr lang="en-GB" b="0" baseline="0" dirty="0"/>
              <a:t> [220] </a:t>
            </a:r>
            <a:r>
              <a:rPr lang="en-GB" b="0" baseline="0" dirty="0" err="1"/>
              <a:t>starten</a:t>
            </a:r>
            <a:r>
              <a:rPr lang="en-GB" b="0" baseline="0" dirty="0"/>
              <a:t> [1192] </a:t>
            </a:r>
            <a:r>
              <a:rPr lang="en-GB" b="0" baseline="0" dirty="0" err="1"/>
              <a:t>Erde</a:t>
            </a:r>
            <a:r>
              <a:rPr lang="en-GB" b="0" baseline="0" dirty="0"/>
              <a:t> [783]</a:t>
            </a:r>
            <a:br>
              <a:rPr lang="en-GB" b="0"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r>
              <a:rPr lang="en-GB" dirty="0"/>
              <a:t>Photo link: https://upload.wikimedia.org/wikipedia/commons/0/0f/2018_Sternstunden-Gala_-_Nena_-_by_2eight_-_DSC5713.jpg </a:t>
            </a:r>
          </a:p>
        </p:txBody>
      </p:sp>
      <p:sp>
        <p:nvSpPr>
          <p:cNvPr id="4" name="Slide Number Placeholder 3"/>
          <p:cNvSpPr>
            <a:spLocks noGrp="1"/>
          </p:cNvSpPr>
          <p:nvPr>
            <p:ph type="sldNum" sz="quarter" idx="5"/>
          </p:nvPr>
        </p:nvSpPr>
        <p:spPr/>
        <p:txBody>
          <a:bodyPr/>
          <a:lstStyle/>
          <a:p>
            <a:fld id="{5B0378B1-65F8-4A33-AF39-1BA1595104B3}" type="slidenum">
              <a:rPr lang="en-GB" smtClean="0"/>
              <a:t>14</a:t>
            </a:fld>
            <a:endParaRPr lang="en-GB"/>
          </a:p>
        </p:txBody>
      </p:sp>
    </p:spTree>
    <p:extLst>
      <p:ext uri="{BB962C8B-B14F-4D97-AF65-F5344CB8AC3E}">
        <p14:creationId xmlns:p14="http://schemas.microsoft.com/office/powerpoint/2010/main" val="35307444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2 minutes</a:t>
            </a:r>
            <a:br>
              <a:rPr lang="en-GB" dirty="0"/>
            </a:br>
            <a:br>
              <a:rPr lang="en-GB" b="1" dirty="0"/>
            </a:br>
            <a:r>
              <a:rPr lang="en-GB" b="1" dirty="0"/>
              <a:t>Aim:</a:t>
            </a:r>
            <a:r>
              <a:rPr lang="en-GB" b="0" dirty="0"/>
              <a:t> to revisit the five previously learnt plural rules.</a:t>
            </a:r>
            <a:br>
              <a:rPr lang="en-GB" b="0" dirty="0"/>
            </a:br>
            <a:br>
              <a:rPr lang="en-GB" dirty="0"/>
            </a:br>
            <a:r>
              <a:rPr lang="en-GB" b="1" dirty="0"/>
              <a:t>Procedure:</a:t>
            </a:r>
            <a:br>
              <a:rPr lang="en-GB" dirty="0"/>
            </a:br>
            <a:r>
              <a:rPr lang="en-GB" dirty="0"/>
              <a:t>1. Click through the animations.</a:t>
            </a:r>
            <a:br>
              <a:rPr lang="en-GB" dirty="0"/>
            </a:br>
            <a:r>
              <a:rPr lang="en-GB" dirty="0"/>
              <a:t>2. It is animated so that the examples are provided, and students should volunteer the rule.</a:t>
            </a:r>
            <a:br>
              <a:rPr lang="en-GB" dirty="0"/>
            </a:br>
            <a:r>
              <a:rPr lang="en-GB" dirty="0"/>
              <a:t>Note: the challenge could be increased here, if teachers either remove the examples or try to elicit them from students (changing the animations).</a:t>
            </a:r>
          </a:p>
          <a:p>
            <a:endParaRPr lang="en-GB" sz="1200" b="1" i="0" u="none" strike="noStrike"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5B0378B1-65F8-4A33-AF39-1BA1595104B3}" type="slidenum">
              <a:rPr lang="en-GB" smtClean="0"/>
              <a:t>15</a:t>
            </a:fld>
            <a:endParaRPr lang="en-GB"/>
          </a:p>
        </p:txBody>
      </p:sp>
    </p:spTree>
    <p:extLst>
      <p:ext uri="{BB962C8B-B14F-4D97-AF65-F5344CB8AC3E}">
        <p14:creationId xmlns:p14="http://schemas.microsoft.com/office/powerpoint/2010/main" val="41910196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8 minutes</a:t>
            </a:r>
            <a:br>
              <a:rPr lang="en-GB" dirty="0"/>
            </a:br>
            <a:br>
              <a:rPr lang="en-GB" b="1" dirty="0"/>
            </a:br>
            <a:r>
              <a:rPr lang="en-GB" b="1" dirty="0"/>
              <a:t>Aim: </a:t>
            </a:r>
            <a:r>
              <a:rPr lang="en-GB" b="0" dirty="0"/>
              <a:t>to practise plural noun formation for 12 of this week’s revisited vocabulary. This slide models the task for students. The next slide shows the student task, which is available as a separate handout.</a:t>
            </a:r>
            <a:br>
              <a:rPr lang="en-GB" b="1" dirty="0"/>
            </a:br>
            <a:r>
              <a:rPr lang="en-GB" b="0" dirty="0"/>
              <a:t>NB: the items under ‘du </a:t>
            </a:r>
            <a:r>
              <a:rPr lang="en-GB" b="0" dirty="0" err="1"/>
              <a:t>antwortest</a:t>
            </a:r>
            <a:r>
              <a:rPr lang="en-GB" b="0" dirty="0"/>
              <a:t>’ are jumbled so students have to identify the correct items. </a:t>
            </a:r>
            <a:br>
              <a:rPr lang="en-GB" b="0" dirty="0"/>
            </a:br>
            <a:br>
              <a:rPr lang="en-GB" dirty="0"/>
            </a:br>
            <a:r>
              <a:rPr lang="en-GB" b="1" dirty="0"/>
              <a:t>Procedure:</a:t>
            </a:r>
            <a:br>
              <a:rPr lang="en-GB" dirty="0"/>
            </a:br>
            <a:r>
              <a:rPr lang="en-GB" dirty="0"/>
              <a:t>Model </a:t>
            </a:r>
            <a:r>
              <a:rPr lang="en-GB" dirty="0" err="1"/>
              <a:t>pairwork</a:t>
            </a:r>
            <a:r>
              <a:rPr lang="en-GB" dirty="0"/>
              <a:t> activity, making sure students have understood how it works. Then use handouts for </a:t>
            </a:r>
            <a:r>
              <a:rPr lang="en-GB" dirty="0" err="1"/>
              <a:t>pairwork</a:t>
            </a:r>
            <a:r>
              <a:rPr lang="en-GB" dirty="0"/>
              <a:t>. </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Previously taught words needed for the task:</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Geschäfte, Kekse, Küchen, Häuser, Lieder, Geschenke, Geburtstage, Nächte, Taschen, Partys, Abende, Nachmittage</a:t>
            </a:r>
            <a:br>
              <a:rPr lang="de-DE" sz="1200" kern="1200" dirty="0">
                <a:solidFill>
                  <a:schemeClr val="tx1"/>
                </a:solidFill>
                <a:effectLst/>
                <a:latin typeface="+mn-lt"/>
                <a:ea typeface="+mn-ea"/>
                <a:cs typeface="+mn-cs"/>
              </a:rPr>
            </a:br>
            <a:br>
              <a:rPr lang="en-GB" dirty="0"/>
            </a:br>
            <a:endParaRPr lang="en-GB" dirty="0"/>
          </a:p>
        </p:txBody>
      </p:sp>
      <p:sp>
        <p:nvSpPr>
          <p:cNvPr id="4" name="Slide Number Placeholder 3"/>
          <p:cNvSpPr>
            <a:spLocks noGrp="1"/>
          </p:cNvSpPr>
          <p:nvPr>
            <p:ph type="sldNum" sz="quarter" idx="5"/>
          </p:nvPr>
        </p:nvSpPr>
        <p:spPr/>
        <p:txBody>
          <a:bodyPr/>
          <a:lstStyle/>
          <a:p>
            <a:fld id="{5B0378B1-65F8-4A33-AF39-1BA1595104B3}" type="slidenum">
              <a:rPr lang="en-GB" smtClean="0"/>
              <a:t>16</a:t>
            </a:fld>
            <a:endParaRPr lang="en-GB"/>
          </a:p>
        </p:txBody>
      </p:sp>
    </p:spTree>
    <p:extLst>
      <p:ext uri="{BB962C8B-B14F-4D97-AF65-F5344CB8AC3E}">
        <p14:creationId xmlns:p14="http://schemas.microsoft.com/office/powerpoint/2010/main" val="30115572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HANDOUTS</a:t>
            </a:r>
            <a:br>
              <a:rPr lang="en-GB" b="1" dirty="0"/>
            </a:br>
            <a:r>
              <a:rPr lang="en-GB" b="1" dirty="0"/>
              <a:t>DO NOT DISPLAY DURING THE TASK</a:t>
            </a:r>
          </a:p>
          <a:p>
            <a:endParaRPr lang="en-GB" dirty="0"/>
          </a:p>
        </p:txBody>
      </p:sp>
      <p:sp>
        <p:nvSpPr>
          <p:cNvPr id="4" name="Slide Number Placeholder 3"/>
          <p:cNvSpPr>
            <a:spLocks noGrp="1"/>
          </p:cNvSpPr>
          <p:nvPr>
            <p:ph type="sldNum" sz="quarter" idx="5"/>
          </p:nvPr>
        </p:nvSpPr>
        <p:spPr/>
        <p:txBody>
          <a:bodyPr/>
          <a:lstStyle/>
          <a:p>
            <a:fld id="{5B0378B1-65F8-4A33-AF39-1BA1595104B3}" type="slidenum">
              <a:rPr lang="en-GB" smtClean="0"/>
              <a:t>17</a:t>
            </a:fld>
            <a:endParaRPr lang="en-GB"/>
          </a:p>
        </p:txBody>
      </p:sp>
    </p:spTree>
    <p:extLst>
      <p:ext uri="{BB962C8B-B14F-4D97-AF65-F5344CB8AC3E}">
        <p14:creationId xmlns:p14="http://schemas.microsoft.com/office/powerpoint/2010/main" val="14936764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Note: to ensure that classes have sufficient time for the written production activity, teachers may choose to omit either this or the next reading/listening activity. This one might be saved for an assessment task for later this term, for example.</a:t>
            </a:r>
          </a:p>
          <a:p>
            <a:endParaRPr lang="en-GB" b="1" dirty="0"/>
          </a:p>
          <a:p>
            <a:r>
              <a:rPr lang="en-GB" b="1" dirty="0"/>
              <a:t>Timing: 8 minutes</a:t>
            </a:r>
            <a:br>
              <a:rPr lang="en-GB" dirty="0"/>
            </a:br>
            <a:br>
              <a:rPr lang="en-GB" b="1" dirty="0"/>
            </a:br>
            <a:r>
              <a:rPr lang="en-GB" b="1" dirty="0"/>
              <a:t>Aim: </a:t>
            </a:r>
            <a:r>
              <a:rPr lang="en-GB" b="0" dirty="0"/>
              <a:t>to revise vocabulary in the written modality and to practise reading comprehension.</a:t>
            </a:r>
          </a:p>
          <a:p>
            <a:br>
              <a:rPr lang="en-GB" dirty="0"/>
            </a:br>
            <a:r>
              <a:rPr lang="en-GB" b="1" dirty="0"/>
              <a:t>Procedure:</a:t>
            </a:r>
            <a:br>
              <a:rPr lang="en-GB" dirty="0"/>
            </a:br>
            <a:r>
              <a:rPr lang="en-GB" dirty="0"/>
              <a:t>1. Students write 1-8 and the English words in German. </a:t>
            </a:r>
          </a:p>
          <a:p>
            <a:r>
              <a:rPr lang="en-GB" dirty="0"/>
              <a:t>2. Click to play audio and check. </a:t>
            </a:r>
          </a:p>
          <a:p>
            <a:r>
              <a:rPr lang="en-GB" dirty="0"/>
              <a:t>3. Click in turn to reveal answers/ complete text.</a:t>
            </a:r>
          </a:p>
          <a:p>
            <a:r>
              <a:rPr lang="en-GB" dirty="0"/>
              <a:t>4. Click to bring up comprehension questions 1-8, to elicit orally.</a:t>
            </a:r>
          </a:p>
          <a:p>
            <a:endParaRPr lang="en-GB" dirty="0"/>
          </a:p>
          <a:p>
            <a:r>
              <a:rPr lang="en-GB" b="1" dirty="0"/>
              <a:t>Differentiation:</a:t>
            </a:r>
          </a:p>
          <a:p>
            <a:r>
              <a:rPr lang="de-DE" sz="1200" kern="1200" dirty="0">
                <a:solidFill>
                  <a:schemeClr val="tx1"/>
                </a:solidFill>
                <a:effectLst/>
                <a:latin typeface="+mn-lt"/>
                <a:ea typeface="+mn-ea"/>
                <a:cs typeface="+mn-cs"/>
              </a:rPr>
              <a:t>&lt; challenge: </a:t>
            </a:r>
            <a:br>
              <a:rPr lang="de-DE" sz="1200" kern="1200" dirty="0">
                <a:solidFill>
                  <a:schemeClr val="tx1"/>
                </a:solidFill>
                <a:effectLst/>
                <a:latin typeface="+mn-lt"/>
                <a:ea typeface="+mn-ea"/>
                <a:cs typeface="+mn-cs"/>
              </a:rPr>
            </a:br>
            <a:r>
              <a:rPr lang="de-DE" sz="1200" kern="1200" dirty="0">
                <a:solidFill>
                  <a:schemeClr val="tx1"/>
                </a:solidFill>
                <a:effectLst/>
                <a:latin typeface="+mn-lt"/>
                <a:ea typeface="+mn-ea"/>
                <a:cs typeface="+mn-cs"/>
              </a:rPr>
              <a:t>1. Gap the text and listen first. </a:t>
            </a:r>
            <a:r>
              <a:rPr lang="en-GB" sz="1200" kern="1200" dirty="0">
                <a:solidFill>
                  <a:schemeClr val="tx1"/>
                </a:solidFill>
                <a:effectLst/>
                <a:latin typeface="+mn-lt"/>
                <a:ea typeface="+mn-ea"/>
                <a:cs typeface="+mn-cs"/>
              </a:rPr>
              <a:t>Students transcribe the missing words and then translate them into English.</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2. Comprehension questions in English.</a:t>
            </a:r>
          </a:p>
          <a:p>
            <a:endParaRPr lang="en-GB" sz="1200" kern="1200" dirty="0">
              <a:solidFill>
                <a:schemeClr val="tx1"/>
              </a:solidFill>
              <a:effectLst/>
              <a:latin typeface="+mn-lt"/>
              <a:ea typeface="+mn-ea"/>
              <a:cs typeface="+mn-cs"/>
            </a:endParaRPr>
          </a:p>
          <a:p>
            <a:pPr marL="0" indent="0">
              <a:buFont typeface="Wingdings" panose="05000000000000000000" pitchFamily="2" charset="2"/>
              <a:buNone/>
            </a:pPr>
            <a:r>
              <a:rPr lang="en-GB" sz="1200" kern="1200" dirty="0">
                <a:solidFill>
                  <a:schemeClr val="tx1"/>
                </a:solidFill>
                <a:effectLst/>
                <a:latin typeface="+mn-lt"/>
                <a:ea typeface="+mn-ea"/>
                <a:cs typeface="+mn-cs"/>
              </a:rPr>
              <a:t>&gt; challenge:</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1. Complete as a </a:t>
            </a:r>
            <a:r>
              <a:rPr lang="en-GB" sz="1200" kern="1200" dirty="0" err="1">
                <a:solidFill>
                  <a:schemeClr val="tx1"/>
                </a:solidFill>
                <a:effectLst/>
                <a:latin typeface="+mn-lt"/>
                <a:ea typeface="+mn-ea"/>
                <a:cs typeface="+mn-cs"/>
              </a:rPr>
              <a:t>dictogloss</a:t>
            </a:r>
            <a:r>
              <a:rPr lang="en-GB" sz="1200" kern="1200" dirty="0">
                <a:solidFill>
                  <a:schemeClr val="tx1"/>
                </a:solidFill>
                <a:effectLst/>
                <a:latin typeface="+mn-lt"/>
                <a:ea typeface="+mn-ea"/>
                <a:cs typeface="+mn-cs"/>
              </a:rPr>
              <a:t>.  Listen and make notes.  Work in pairs to complete a version of the text that captures the meaning and detail of the original (it does not have to be word for word).</a:t>
            </a:r>
            <a:br>
              <a:rPr lang="en-GB" sz="1200" kern="1200" dirty="0">
                <a:solidFill>
                  <a:schemeClr val="tx1"/>
                </a:solidFill>
                <a:effectLst/>
                <a:latin typeface="+mn-lt"/>
                <a:ea typeface="+mn-ea"/>
                <a:cs typeface="+mn-cs"/>
              </a:rPr>
            </a:b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br>
              <a:rPr lang="en-GB" dirty="0"/>
            </a:br>
            <a:r>
              <a:rPr lang="de-DE" sz="1200" kern="1200" dirty="0">
                <a:solidFill>
                  <a:schemeClr val="tx1"/>
                </a:solidFill>
                <a:effectLst/>
                <a:latin typeface="+mn-lt"/>
                <a:ea typeface="+mn-ea"/>
                <a:cs typeface="+mn-cs"/>
              </a:rPr>
              <a:t>Mein Sohn hatte letzten Samstag Geburtstag. Wir haben seinen Geburtstag gefeiert, und zwar* haben wir eine Geburtstagsmittagsparty gemacht, von 12 Uhr bis halb 3.  Zum Mittagessen gab es Pizza und anschließend* einen Erdbeer*kuchen, und äh, wir haben natürlich Spiele gemacht. Mein Sohn ist sechs Jahre alt geworden. </a:t>
            </a:r>
            <a:br>
              <a:rPr lang="de-DE" sz="1200" kern="1200" dirty="0">
                <a:solidFill>
                  <a:schemeClr val="tx1"/>
                </a:solidFill>
                <a:effectLst/>
                <a:latin typeface="+mn-lt"/>
                <a:ea typeface="+mn-ea"/>
                <a:cs typeface="+mn-cs"/>
              </a:rPr>
            </a:b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de-DE" sz="1200" kern="1200" dirty="0">
                <a:solidFill>
                  <a:schemeClr val="tx1"/>
                </a:solidFill>
                <a:effectLst/>
                <a:latin typeface="+mn-lt"/>
                <a:ea typeface="+mn-ea"/>
                <a:cs typeface="+mn-cs"/>
              </a:rPr>
              <a:t>anschließend [1031] Erdbeer [&gt;5009] zwar [206]</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r>
              <a:rPr lang="en-GB" dirty="0"/>
              <a:t>Audio source: </a:t>
            </a:r>
            <a:r>
              <a:rPr lang="en-GB" sz="1200" b="0" i="0" kern="1200" dirty="0">
                <a:solidFill>
                  <a:schemeClr val="tx1"/>
                </a:solidFill>
                <a:effectLst/>
                <a:latin typeface="+mn-lt"/>
                <a:ea typeface="+mn-ea"/>
                <a:cs typeface="+mn-cs"/>
              </a:rPr>
              <a:t> </a:t>
            </a:r>
            <a:r>
              <a:rPr lang="en-GB" sz="1200" b="0" i="0" u="none" strike="noStrike" kern="1200" dirty="0">
                <a:solidFill>
                  <a:schemeClr val="tx1"/>
                </a:solidFill>
                <a:effectLst/>
                <a:latin typeface="+mn-lt"/>
                <a:ea typeface="+mn-ea"/>
                <a:cs typeface="+mn-cs"/>
                <a:hlinkClick r:id="rId3"/>
              </a:rPr>
              <a:t>https://www.audio-lingua.eu/spip.php?article300</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kern="1200" dirty="0">
                <a:solidFill>
                  <a:schemeClr val="tx1"/>
                </a:solidFill>
                <a:effectLst/>
                <a:latin typeface="+mn-lt"/>
                <a:ea typeface="+mn-ea"/>
                <a:cs typeface="+mn-cs"/>
              </a:rPr>
              <a:t>Files are published under Creative Commons Licence : "Credits + no commercial use + Sharing in the same conditions (BY NC SA)". The owner of the rights allows the use of the original file with no commercial use, as well as derived products if they follow the same licence as the original one.</a:t>
            </a:r>
            <a:endParaRPr lang="en-GB" dirty="0"/>
          </a:p>
          <a:p>
            <a:endParaRPr lang="en-GB" dirty="0"/>
          </a:p>
        </p:txBody>
      </p:sp>
      <p:sp>
        <p:nvSpPr>
          <p:cNvPr id="4" name="Slide Number Placeholder 3"/>
          <p:cNvSpPr>
            <a:spLocks noGrp="1"/>
          </p:cNvSpPr>
          <p:nvPr>
            <p:ph type="sldNum" sz="quarter" idx="5"/>
          </p:nvPr>
        </p:nvSpPr>
        <p:spPr/>
        <p:txBody>
          <a:bodyPr/>
          <a:lstStyle/>
          <a:p>
            <a:fld id="{5B0378B1-65F8-4A33-AF39-1BA1595104B3}" type="slidenum">
              <a:rPr lang="en-GB" smtClean="0"/>
              <a:t>18</a:t>
            </a:fld>
            <a:endParaRPr lang="en-GB"/>
          </a:p>
        </p:txBody>
      </p:sp>
    </p:spTree>
    <p:extLst>
      <p:ext uri="{BB962C8B-B14F-4D97-AF65-F5344CB8AC3E}">
        <p14:creationId xmlns:p14="http://schemas.microsoft.com/office/powerpoint/2010/main" val="11691586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1" i="0" dirty="0"/>
              <a:t>8 minutes</a:t>
            </a:r>
          </a:p>
          <a:p>
            <a:endParaRPr lang="en-US" b="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t>Aim: </a:t>
            </a:r>
            <a:r>
              <a:rPr lang="en-US" b="0" i="0" dirty="0"/>
              <a:t>to</a:t>
            </a:r>
            <a:r>
              <a:rPr lang="en-US" b="0" i="0" baseline="0" dirty="0"/>
              <a:t> </a:t>
            </a:r>
            <a:r>
              <a:rPr lang="en-GB" baseline="0" dirty="0"/>
              <a:t>help students to connect the spoken and written forms of the language more securely; to consolidate vocabulary and grammar knowledge by eliciting suggested changes to the text.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1F4E79"/>
                </a:solidFill>
                <a:effectLst/>
                <a:highlight>
                  <a:srgbClr val="FFFF00"/>
                </a:highlight>
                <a:latin typeface="Century Gothic" panose="020B0502020202020204" pitchFamily="34" charset="0"/>
                <a:ea typeface="Calibri" panose="020F0502020204030204" pitchFamily="34" charset="0"/>
                <a:cs typeface="Times New Roman" panose="02020603050405020304" pitchFamily="18" charset="0"/>
              </a:rPr>
              <a:t>This authentic text contains several features of spoken language – i.e., hesitations, overuse of ‘und’ including to start sentences, filler words (auch, </a:t>
            </a:r>
            <a:r>
              <a:rPr lang="en-GB" sz="1200" dirty="0" err="1">
                <a:solidFill>
                  <a:srgbClr val="1F4E79"/>
                </a:solidFill>
                <a:effectLst/>
                <a:highlight>
                  <a:srgbClr val="FFFF00"/>
                </a:highlight>
                <a:latin typeface="Century Gothic" panose="020B0502020202020204" pitchFamily="34" charset="0"/>
                <a:ea typeface="Calibri" panose="020F0502020204030204" pitchFamily="34" charset="0"/>
                <a:cs typeface="Times New Roman" panose="02020603050405020304" pitchFamily="18" charset="0"/>
              </a:rPr>
              <a:t>immer</a:t>
            </a:r>
            <a:r>
              <a:rPr lang="en-GB" sz="1200" dirty="0">
                <a:solidFill>
                  <a:srgbClr val="1F4E79"/>
                </a:solidFill>
                <a:effectLst/>
                <a:highlight>
                  <a:srgbClr val="FFFF00"/>
                </a:highlight>
                <a:latin typeface="Century Gothic" panose="020B0502020202020204" pitchFamily="34" charset="0"/>
                <a:ea typeface="Calibri" panose="020F0502020204030204" pitchFamily="34" charset="0"/>
                <a:cs typeface="Times New Roman" panose="02020603050405020304" pitchFamily="18" charset="0"/>
              </a:rPr>
              <a:t>, </a:t>
            </a:r>
            <a:r>
              <a:rPr lang="en-GB" sz="1200" dirty="0" err="1">
                <a:solidFill>
                  <a:srgbClr val="1F4E79"/>
                </a:solidFill>
                <a:effectLst/>
                <a:highlight>
                  <a:srgbClr val="FFFF00"/>
                </a:highlight>
                <a:latin typeface="Century Gothic" panose="020B0502020202020204" pitchFamily="34" charset="0"/>
                <a:ea typeface="Calibri" panose="020F0502020204030204" pitchFamily="34" charset="0"/>
                <a:cs typeface="Times New Roman" panose="02020603050405020304" pitchFamily="18" charset="0"/>
              </a:rPr>
              <a:t>nochmal</a:t>
            </a:r>
            <a:r>
              <a:rPr lang="en-GB" sz="1200" dirty="0">
                <a:solidFill>
                  <a:srgbClr val="1F4E79"/>
                </a:solidFill>
                <a:effectLst/>
                <a:highlight>
                  <a:srgbClr val="FFFF00"/>
                </a:highlight>
                <a:latin typeface="Century Gothic" panose="020B0502020202020204" pitchFamily="34" charset="0"/>
                <a:ea typeface="Calibri" panose="020F0502020204030204" pitchFamily="34" charset="0"/>
                <a:cs typeface="Times New Roman" panose="02020603050405020304" pitchFamily="18" charset="0"/>
              </a:rPr>
              <a:t>), and abbreviated verb forms. Depending on the level of the class, draw attention to/ elicit these. </a:t>
            </a:r>
            <a:br>
              <a:rPr lang="en-GB" sz="1200" dirty="0">
                <a:solidFill>
                  <a:srgbClr val="1F4E79"/>
                </a:solidFill>
                <a:effectLst/>
                <a:highlight>
                  <a:srgbClr val="FFFF00"/>
                </a:highlight>
                <a:latin typeface="Century Gothic" panose="020B0502020202020204" pitchFamily="34" charset="0"/>
                <a:ea typeface="Calibri" panose="020F0502020204030204" pitchFamily="34" charset="0"/>
                <a:cs typeface="Times New Roman" panose="02020603050405020304" pitchFamily="18" charset="0"/>
              </a:rPr>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r>
              <a:rPr lang="en-GB" b="1" baseline="0" dirty="0"/>
              <a:t>Procedure:</a:t>
            </a:r>
          </a:p>
          <a:p>
            <a:pPr marL="228600" indent="-228600">
              <a:buAutoNum type="arabicPeriod"/>
            </a:pPr>
            <a:r>
              <a:rPr lang="en-GB" sz="1200" b="0" kern="1200" dirty="0">
                <a:solidFill>
                  <a:schemeClr val="tx1"/>
                </a:solidFill>
                <a:effectLst/>
                <a:latin typeface="+mn-lt"/>
                <a:ea typeface="+mn-ea"/>
                <a:cs typeface="+mn-cs"/>
              </a:rPr>
              <a:t>Click on the audio button to play the text. Read and listen</a:t>
            </a:r>
            <a:r>
              <a:rPr lang="en-GB" sz="1200" b="0" kern="1200" baseline="0" dirty="0">
                <a:solidFill>
                  <a:schemeClr val="tx1"/>
                </a:solidFill>
                <a:effectLst/>
                <a:latin typeface="+mn-lt"/>
                <a:ea typeface="+mn-ea"/>
                <a:cs typeface="+mn-cs"/>
              </a:rPr>
              <a:t>.</a:t>
            </a:r>
          </a:p>
          <a:p>
            <a:pPr marL="0" indent="0">
              <a:buNone/>
            </a:pPr>
            <a:r>
              <a:rPr lang="en-GB" sz="1200" b="0" kern="1200" baseline="0" dirty="0">
                <a:solidFill>
                  <a:schemeClr val="tx1"/>
                </a:solidFill>
                <a:effectLst/>
                <a:latin typeface="+mn-lt"/>
                <a:ea typeface="+mn-ea"/>
                <a:cs typeface="+mn-cs"/>
              </a:rPr>
              <a:t>Note: There is a full version of the audio top right with a player. Alternatively, the audio is in 7 sections with a pause just after the words 1-6 below, to facilitate easy stop/start. </a:t>
            </a:r>
          </a:p>
          <a:p>
            <a:pPr marL="228600" indent="-228600">
              <a:buFont typeface="+mj-lt"/>
              <a:buAutoNum type="arabicPeriod" startAt="2"/>
            </a:pPr>
            <a:r>
              <a:rPr lang="x-none" sz="1200" kern="1200" dirty="0">
                <a:solidFill>
                  <a:schemeClr val="tx1"/>
                </a:solidFill>
                <a:effectLst/>
                <a:latin typeface="+mn-lt"/>
                <a:ea typeface="+mn-ea"/>
                <a:cs typeface="+mn-cs"/>
              </a:rPr>
              <a:t>To support segmentation, stop the audio and ask students to say:</a:t>
            </a:r>
            <a:br>
              <a:rPr lang="x-none" sz="1200" kern="1200" dirty="0">
                <a:solidFill>
                  <a:schemeClr val="tx1"/>
                </a:solidFill>
                <a:effectLst/>
                <a:latin typeface="+mn-lt"/>
                <a:ea typeface="+mn-ea"/>
                <a:cs typeface="+mn-cs"/>
              </a:rPr>
            </a:br>
            <a:r>
              <a:rPr lang="x-none" sz="1200" kern="1200" dirty="0">
                <a:solidFill>
                  <a:schemeClr val="tx1"/>
                </a:solidFill>
                <a:effectLst/>
                <a:latin typeface="+mn-lt"/>
                <a:ea typeface="+mn-ea"/>
                <a:cs typeface="+mn-cs"/>
              </a:rPr>
              <a:t>a) the next word</a:t>
            </a:r>
            <a:br>
              <a:rPr lang="x-none" sz="1200" kern="1200" dirty="0">
                <a:solidFill>
                  <a:schemeClr val="tx1"/>
                </a:solidFill>
                <a:effectLst/>
                <a:latin typeface="+mn-lt"/>
                <a:ea typeface="+mn-ea"/>
                <a:cs typeface="+mn-cs"/>
              </a:rPr>
            </a:br>
            <a:r>
              <a:rPr lang="x-none" sz="1200" kern="1200" dirty="0">
                <a:solidFill>
                  <a:schemeClr val="tx1"/>
                </a:solidFill>
                <a:effectLst/>
                <a:latin typeface="+mn-lt"/>
                <a:ea typeface="+mn-ea"/>
                <a:cs typeface="+mn-cs"/>
              </a:rPr>
              <a:t>b) the previous word</a:t>
            </a:r>
            <a:r>
              <a:rPr lang="en-GB" sz="1200" b="0" kern="1200" baseline="0" dirty="0">
                <a:solidFill>
                  <a:schemeClr val="tx1"/>
                </a:solidFill>
                <a:effectLst/>
                <a:latin typeface="+mn-lt"/>
                <a:ea typeface="+mn-ea"/>
                <a:cs typeface="+mn-cs"/>
              </a:rPr>
              <a:t> </a:t>
            </a:r>
          </a:p>
          <a:p>
            <a:pPr marL="228600" marR="0" lvl="0" indent="-228600" algn="l" defTabSz="914400" rtl="0" eaLnBrk="1" fontAlgn="auto" latinLnBrk="0" hangingPunct="1">
              <a:lnSpc>
                <a:spcPct val="100000"/>
              </a:lnSpc>
              <a:spcBef>
                <a:spcPts val="0"/>
              </a:spcBef>
              <a:spcAft>
                <a:spcPts val="0"/>
              </a:spcAft>
              <a:buClrTx/>
              <a:buSzTx/>
              <a:buFontTx/>
              <a:buAutoNum type="arabicPeriod" startAt="2"/>
              <a:tabLst/>
              <a:defRPr/>
            </a:pPr>
            <a:r>
              <a:rPr lang="en-GB" sz="1200" b="0" kern="1200" baseline="0" dirty="0">
                <a:solidFill>
                  <a:schemeClr val="tx1"/>
                </a:solidFill>
                <a:effectLst/>
                <a:latin typeface="+mn-lt"/>
                <a:ea typeface="+mn-ea"/>
                <a:cs typeface="+mn-cs"/>
              </a:rPr>
              <a:t>In addition, to develop understanding, vocabulary and grammar knowledge, pause at key points and ask students to suggest an alternative word that could replace the next word. </a:t>
            </a:r>
            <a:r>
              <a:rPr lang="en-GB" sz="1200" kern="1200" dirty="0">
                <a:solidFill>
                  <a:schemeClr val="tx1"/>
                </a:solidFill>
                <a:effectLst/>
                <a:latin typeface="+mn-lt"/>
                <a:ea typeface="+mn-ea"/>
                <a:cs typeface="+mn-cs"/>
              </a:rPr>
              <a:t>This is a chance to draw on</a:t>
            </a:r>
            <a:r>
              <a:rPr lang="x-none" sz="1200" kern="1200" dirty="0">
                <a:solidFill>
                  <a:schemeClr val="tx1"/>
                </a:solidFill>
                <a:effectLst/>
                <a:latin typeface="+mn-lt"/>
                <a:ea typeface="+mn-ea"/>
                <a:cs typeface="+mn-cs"/>
              </a:rPr>
              <a:t> previously taught gramma</a:t>
            </a:r>
            <a:r>
              <a:rPr lang="en-GB" sz="1200" kern="1200" dirty="0">
                <a:solidFill>
                  <a:schemeClr val="tx1"/>
                </a:solidFill>
                <a:effectLst/>
                <a:latin typeface="+mn-lt"/>
                <a:ea typeface="+mn-ea"/>
                <a:cs typeface="+mn-cs"/>
              </a:rPr>
              <a:t>r and vocabulary</a:t>
            </a:r>
            <a:r>
              <a:rPr lang="en-GB" sz="1200" kern="1200" baseline="0" dirty="0">
                <a:solidFill>
                  <a:schemeClr val="tx1"/>
                </a:solidFill>
                <a:effectLst/>
                <a:latin typeface="+mn-lt"/>
                <a:ea typeface="+mn-ea"/>
                <a:cs typeface="+mn-cs"/>
              </a:rPr>
              <a:t> </a:t>
            </a:r>
            <a:r>
              <a:rPr lang="x-none" sz="1200" kern="1200" dirty="0">
                <a:solidFill>
                  <a:schemeClr val="tx1"/>
                </a:solidFill>
                <a:effectLst/>
                <a:latin typeface="+mn-lt"/>
                <a:ea typeface="+mn-ea"/>
                <a:cs typeface="+mn-cs"/>
              </a:rPr>
              <a:t>knowledge</a:t>
            </a:r>
            <a:r>
              <a:rPr lang="en-GB" sz="1200" kern="1200" dirty="0">
                <a:solidFill>
                  <a:schemeClr val="tx1"/>
                </a:solidFill>
                <a:effectLst/>
                <a:latin typeface="+mn-lt"/>
                <a:ea typeface="+mn-ea"/>
                <a:cs typeface="+mn-cs"/>
              </a:rPr>
              <a:t>. </a:t>
            </a:r>
            <a:endParaRPr lang="x-none" sz="1200" b="0" kern="1200" dirty="0">
              <a:solidFill>
                <a:schemeClr val="tx1"/>
              </a:solidFill>
              <a:effectLst/>
              <a:latin typeface="+mn-l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mj-lt"/>
              <a:buAutoNum type="romanUcPeriod"/>
              <a:tabLst/>
              <a:defRPr/>
            </a:pPr>
            <a:r>
              <a:rPr lang="en-GB" dirty="0" err="1">
                <a:solidFill>
                  <a:schemeClr val="accent5">
                    <a:lumMod val="50000"/>
                  </a:schemeClr>
                </a:solidFill>
              </a:rPr>
              <a:t>normalerweise</a:t>
            </a:r>
            <a:r>
              <a:rPr lang="en-GB" dirty="0">
                <a:solidFill>
                  <a:schemeClr val="accent5">
                    <a:lumMod val="50000"/>
                  </a:schemeClr>
                </a:solidFill>
              </a:rPr>
              <a:t> </a:t>
            </a:r>
            <a:r>
              <a:rPr lang="en-GB" dirty="0" err="1">
                <a:solidFill>
                  <a:schemeClr val="accent5">
                    <a:lumMod val="50000"/>
                  </a:schemeClr>
                </a:solidFill>
              </a:rPr>
              <a:t>ähm</a:t>
            </a:r>
            <a:r>
              <a:rPr lang="en-GB" dirty="0">
                <a:solidFill>
                  <a:schemeClr val="accent5">
                    <a:lumMod val="50000"/>
                  </a:schemeClr>
                </a:solidFill>
              </a:rPr>
              <a:t> </a:t>
            </a:r>
            <a:r>
              <a:rPr lang="en-GB" dirty="0" err="1">
                <a:solidFill>
                  <a:schemeClr val="accent5">
                    <a:lumMod val="50000"/>
                  </a:schemeClr>
                </a:solidFill>
              </a:rPr>
              <a:t>komm</a:t>
            </a:r>
            <a:r>
              <a:rPr lang="en-GB" dirty="0">
                <a:solidFill>
                  <a:schemeClr val="accent5">
                    <a:lumMod val="50000"/>
                  </a:schemeClr>
                </a:solidFill>
              </a:rPr>
              <a:t>’ ich am </a:t>
            </a:r>
            <a:r>
              <a:rPr lang="x-none" sz="1200" b="0" kern="1200" dirty="0">
                <a:solidFill>
                  <a:schemeClr val="tx1"/>
                </a:solidFill>
                <a:effectLst/>
                <a:latin typeface="+mn-lt"/>
                <a:ea typeface="+mn-ea"/>
                <a:cs typeface="+mn-cs"/>
              </a:rPr>
              <a:t>…..</a:t>
            </a:r>
            <a:r>
              <a:rPr lang="es-ES" sz="1200" b="0" kern="1200" dirty="0">
                <a:solidFill>
                  <a:schemeClr val="tx1"/>
                </a:solidFill>
                <a:effectLst/>
                <a:latin typeface="+mn-lt"/>
                <a:ea typeface="+mn-ea"/>
                <a:cs typeface="+mn-cs"/>
              </a:rPr>
              <a:t> </a:t>
            </a:r>
            <a:r>
              <a:rPr lang="x-none" sz="1200" b="0" kern="1200" dirty="0">
                <a:solidFill>
                  <a:schemeClr val="tx1"/>
                </a:solidFill>
                <a:effectLst/>
                <a:latin typeface="+mn-lt"/>
                <a:ea typeface="+mn-ea"/>
                <a:cs typeface="+mn-cs"/>
              </a:rPr>
              <a:t>(</a:t>
            </a:r>
            <a:r>
              <a:rPr lang="es-ES" sz="1200" b="0" kern="1200" dirty="0">
                <a:solidFill>
                  <a:schemeClr val="tx1"/>
                </a:solidFill>
                <a:effectLst/>
                <a:latin typeface="+mn-lt"/>
                <a:ea typeface="+mn-ea"/>
                <a:cs typeface="+mn-cs"/>
              </a:rPr>
              <a:t>e.g., Morgen, Abend, Freitag, Wochenende)</a:t>
            </a:r>
            <a:endParaRPr lang="en-GB" sz="1200" b="0" kern="1200" dirty="0">
              <a:solidFill>
                <a:schemeClr val="tx1"/>
              </a:solidFill>
              <a:effectLst/>
              <a:latin typeface="+mn-l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mj-lt"/>
              <a:buAutoNum type="romanUcPeriod"/>
              <a:tabLst/>
              <a:defRPr/>
            </a:pPr>
            <a:r>
              <a:rPr lang="en-GB" dirty="0">
                <a:solidFill>
                  <a:schemeClr val="accent5">
                    <a:lumMod val="50000"/>
                  </a:schemeClr>
                </a:solidFill>
              </a:rPr>
              <a:t>Und </a:t>
            </a:r>
            <a:r>
              <a:rPr lang="en-GB" dirty="0" err="1">
                <a:solidFill>
                  <a:schemeClr val="accent5">
                    <a:lumMod val="50000"/>
                  </a:schemeClr>
                </a:solidFill>
              </a:rPr>
              <a:t>meine</a:t>
            </a:r>
            <a:r>
              <a:rPr lang="en-GB" dirty="0">
                <a:solidFill>
                  <a:schemeClr val="accent5">
                    <a:lumMod val="50000"/>
                  </a:schemeClr>
                </a:solidFill>
              </a:rPr>
              <a:t> Mutter hat </a:t>
            </a:r>
            <a:r>
              <a:rPr lang="x-none" sz="1200" b="0" kern="1200" dirty="0">
                <a:solidFill>
                  <a:schemeClr val="tx1"/>
                </a:solidFill>
                <a:effectLst/>
                <a:latin typeface="+mn-lt"/>
                <a:ea typeface="+mn-ea"/>
                <a:cs typeface="+mn-cs"/>
              </a:rPr>
              <a:t>…..</a:t>
            </a:r>
            <a:r>
              <a:rPr lang="es-ES" sz="1200" b="0" kern="1200" dirty="0">
                <a:solidFill>
                  <a:schemeClr val="tx1"/>
                </a:solidFill>
                <a:effectLst/>
                <a:latin typeface="+mn-lt"/>
                <a:ea typeface="+mn-ea"/>
                <a:cs typeface="+mn-cs"/>
              </a:rPr>
              <a:t> (e.g., Kekse, Brot, ...) gebacken (or a completely different verb idea)</a:t>
            </a:r>
            <a:endParaRPr lang="en-GB" sz="1200" b="0" kern="1200" dirty="0">
              <a:solidFill>
                <a:schemeClr val="tx1"/>
              </a:solidFill>
              <a:effectLst/>
              <a:latin typeface="+mn-l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mj-lt"/>
              <a:buAutoNum type="romanUcPeriod"/>
              <a:tabLst/>
              <a:defRPr/>
            </a:pPr>
            <a:r>
              <a:rPr lang="en-GB" dirty="0">
                <a:solidFill>
                  <a:schemeClr val="accent5">
                    <a:lumMod val="50000"/>
                  </a:schemeClr>
                </a:solidFill>
              </a:rPr>
              <a:t>Und </a:t>
            </a:r>
            <a:r>
              <a:rPr lang="en-GB" dirty="0" err="1">
                <a:solidFill>
                  <a:schemeClr val="accent5">
                    <a:lumMod val="50000"/>
                  </a:schemeClr>
                </a:solidFill>
              </a:rPr>
              <a:t>dann</a:t>
            </a:r>
            <a:r>
              <a:rPr lang="en-GB" dirty="0">
                <a:solidFill>
                  <a:schemeClr val="accent5">
                    <a:lumMod val="50000"/>
                  </a:schemeClr>
                </a:solidFill>
              </a:rPr>
              <a:t> </a:t>
            </a:r>
            <a:r>
              <a:rPr lang="x-none" sz="1200" b="0" kern="1200" dirty="0">
                <a:solidFill>
                  <a:schemeClr val="tx1"/>
                </a:solidFill>
                <a:effectLst/>
                <a:latin typeface="+mn-lt"/>
                <a:ea typeface="+mn-ea"/>
                <a:cs typeface="+mn-cs"/>
              </a:rPr>
              <a:t>…..</a:t>
            </a:r>
            <a:r>
              <a:rPr lang="es-ES" sz="1200" b="0" kern="1200" dirty="0">
                <a:solidFill>
                  <a:schemeClr val="tx1"/>
                </a:solidFill>
                <a:effectLst/>
                <a:latin typeface="+mn-lt"/>
                <a:ea typeface="+mn-ea"/>
                <a:cs typeface="+mn-cs"/>
              </a:rPr>
              <a:t> (e.g., spielen, reden, trinken, tanzen...)</a:t>
            </a:r>
          </a:p>
          <a:p>
            <a:pPr marL="285750" marR="0" lvl="0" indent="-285750" algn="l" defTabSz="914400" rtl="0" eaLnBrk="1" fontAlgn="auto" latinLnBrk="0" hangingPunct="1">
              <a:lnSpc>
                <a:spcPct val="100000"/>
              </a:lnSpc>
              <a:spcBef>
                <a:spcPts val="0"/>
              </a:spcBef>
              <a:spcAft>
                <a:spcPts val="0"/>
              </a:spcAft>
              <a:buClrTx/>
              <a:buSzTx/>
              <a:buFont typeface="+mj-lt"/>
              <a:buAutoNum type="romanUcPeriod"/>
              <a:tabLst/>
              <a:defRPr/>
            </a:pPr>
            <a:r>
              <a:rPr lang="en-GB" dirty="0">
                <a:solidFill>
                  <a:schemeClr val="accent5">
                    <a:lumMod val="50000"/>
                  </a:schemeClr>
                </a:solidFill>
              </a:rPr>
              <a:t>Und </a:t>
            </a:r>
            <a:r>
              <a:rPr lang="en-GB" dirty="0" err="1">
                <a:solidFill>
                  <a:schemeClr val="accent5">
                    <a:lumMod val="50000"/>
                  </a:schemeClr>
                </a:solidFill>
              </a:rPr>
              <a:t>meine</a:t>
            </a:r>
            <a:r>
              <a:rPr lang="en-GB" dirty="0">
                <a:solidFill>
                  <a:schemeClr val="accent5">
                    <a:lumMod val="50000"/>
                  </a:schemeClr>
                </a:solidFill>
              </a:rPr>
              <a:t> Freunde </a:t>
            </a:r>
            <a:r>
              <a:rPr lang="en-GB" dirty="0" err="1">
                <a:solidFill>
                  <a:schemeClr val="accent5">
                    <a:lumMod val="50000"/>
                  </a:schemeClr>
                </a:solidFill>
              </a:rPr>
              <a:t>kommen</a:t>
            </a:r>
            <a:r>
              <a:rPr lang="en-GB" dirty="0">
                <a:solidFill>
                  <a:schemeClr val="accent5">
                    <a:lumMod val="50000"/>
                  </a:schemeClr>
                </a:solidFill>
              </a:rPr>
              <a:t> </a:t>
            </a:r>
            <a:r>
              <a:rPr lang="en-GB" dirty="0" err="1">
                <a:solidFill>
                  <a:schemeClr val="accent5">
                    <a:lumMod val="50000"/>
                  </a:schemeClr>
                </a:solidFill>
              </a:rPr>
              <a:t>dann</a:t>
            </a:r>
            <a:r>
              <a:rPr lang="en-GB" dirty="0">
                <a:solidFill>
                  <a:schemeClr val="accent5">
                    <a:lumMod val="50000"/>
                  </a:schemeClr>
                </a:solidFill>
              </a:rPr>
              <a:t> </a:t>
            </a:r>
            <a:r>
              <a:rPr lang="en-GB" dirty="0" err="1">
                <a:solidFill>
                  <a:schemeClr val="accent5">
                    <a:lumMod val="50000"/>
                  </a:schemeClr>
                </a:solidFill>
              </a:rPr>
              <a:t>vorbei</a:t>
            </a:r>
            <a:r>
              <a:rPr lang="en-GB" dirty="0">
                <a:solidFill>
                  <a:schemeClr val="accent5">
                    <a:lumMod val="50000"/>
                  </a:schemeClr>
                </a:solidFill>
              </a:rPr>
              <a:t>, </a:t>
            </a:r>
            <a:r>
              <a:rPr lang="en-GB" dirty="0" err="1">
                <a:solidFill>
                  <a:schemeClr val="accent5">
                    <a:lumMod val="50000"/>
                  </a:schemeClr>
                </a:solidFill>
              </a:rPr>
              <a:t>wenn</a:t>
            </a:r>
            <a:r>
              <a:rPr lang="en-GB" dirty="0">
                <a:solidFill>
                  <a:schemeClr val="accent5">
                    <a:lumMod val="50000"/>
                  </a:schemeClr>
                </a:solidFill>
              </a:rPr>
              <a:t> </a:t>
            </a:r>
            <a:r>
              <a:rPr lang="en-GB" dirty="0" err="1">
                <a:solidFill>
                  <a:schemeClr val="accent5">
                    <a:lumMod val="50000"/>
                  </a:schemeClr>
                </a:solidFill>
              </a:rPr>
              <a:t>sie</a:t>
            </a:r>
            <a:r>
              <a:rPr lang="en-GB" dirty="0">
                <a:solidFill>
                  <a:schemeClr val="accent5">
                    <a:lumMod val="50000"/>
                  </a:schemeClr>
                </a:solidFill>
              </a:rPr>
              <a:t> </a:t>
            </a:r>
            <a:r>
              <a:rPr lang="x-none" sz="1200" b="0" kern="1200" dirty="0">
                <a:solidFill>
                  <a:schemeClr val="tx1"/>
                </a:solidFill>
                <a:effectLst/>
                <a:latin typeface="+mn-lt"/>
                <a:ea typeface="+mn-ea"/>
                <a:cs typeface="+mn-cs"/>
              </a:rPr>
              <a:t>…..</a:t>
            </a:r>
            <a:r>
              <a:rPr lang="es-ES" sz="1200" b="0" kern="1200" dirty="0">
                <a:solidFill>
                  <a:schemeClr val="tx1"/>
                </a:solidFill>
                <a:effectLst/>
                <a:latin typeface="+mn-lt"/>
                <a:ea typeface="+mn-ea"/>
                <a:cs typeface="+mn-cs"/>
              </a:rPr>
              <a:t> (e.g., Lust...) haben</a:t>
            </a:r>
          </a:p>
          <a:p>
            <a:pPr marL="285750" marR="0" lvl="0" indent="-285750" algn="l" defTabSz="914400" rtl="0" eaLnBrk="1" fontAlgn="auto" latinLnBrk="0" hangingPunct="1">
              <a:lnSpc>
                <a:spcPct val="100000"/>
              </a:lnSpc>
              <a:spcBef>
                <a:spcPts val="0"/>
              </a:spcBef>
              <a:spcAft>
                <a:spcPts val="0"/>
              </a:spcAft>
              <a:buClrTx/>
              <a:buSzTx/>
              <a:buFont typeface="+mj-lt"/>
              <a:buAutoNum type="romanUcPeriod"/>
              <a:tabLst/>
              <a:defRPr/>
            </a:pPr>
            <a:r>
              <a:rPr lang="en-GB" dirty="0">
                <a:solidFill>
                  <a:schemeClr val="accent5">
                    <a:lumMod val="50000"/>
                  </a:schemeClr>
                </a:solidFill>
              </a:rPr>
              <a:t>Und </a:t>
            </a:r>
            <a:r>
              <a:rPr lang="en-GB" dirty="0" err="1">
                <a:solidFill>
                  <a:schemeClr val="accent5">
                    <a:lumMod val="50000"/>
                  </a:schemeClr>
                </a:solidFill>
              </a:rPr>
              <a:t>meine</a:t>
            </a:r>
            <a:r>
              <a:rPr lang="en-GB" dirty="0">
                <a:solidFill>
                  <a:schemeClr val="accent5">
                    <a:lumMod val="50000"/>
                  </a:schemeClr>
                </a:solidFill>
              </a:rPr>
              <a:t> </a:t>
            </a:r>
            <a:r>
              <a:rPr lang="x-none" sz="1200" b="0" kern="1200" dirty="0">
                <a:solidFill>
                  <a:schemeClr val="tx1"/>
                </a:solidFill>
                <a:effectLst/>
                <a:latin typeface="+mn-lt"/>
                <a:ea typeface="+mn-ea"/>
                <a:cs typeface="+mn-cs"/>
              </a:rPr>
              <a:t>…..</a:t>
            </a:r>
            <a:r>
              <a:rPr lang="es-ES" sz="1200" b="0" kern="1200" dirty="0">
                <a:solidFill>
                  <a:schemeClr val="tx1"/>
                </a:solidFill>
                <a:effectLst/>
                <a:latin typeface="+mn-lt"/>
                <a:ea typeface="+mn-ea"/>
                <a:cs typeface="+mn-cs"/>
              </a:rPr>
              <a:t> (e.g., Tante, Cousine, Oma...)</a:t>
            </a:r>
            <a:endParaRPr lang="en-GB" sz="1200" b="0" kern="1200" dirty="0">
              <a:solidFill>
                <a:schemeClr val="tx1"/>
              </a:solidFill>
              <a:effectLst/>
              <a:latin typeface="+mn-l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mj-lt"/>
              <a:buAutoNum type="romanUcPeriod"/>
              <a:tabLst/>
              <a:defRPr/>
            </a:pPr>
            <a:r>
              <a:rPr lang="en-GB" dirty="0">
                <a:solidFill>
                  <a:schemeClr val="accent5">
                    <a:lumMod val="50000"/>
                  </a:schemeClr>
                </a:solidFill>
              </a:rPr>
              <a:t>Und </a:t>
            </a:r>
            <a:r>
              <a:rPr lang="en-GB" dirty="0" err="1">
                <a:solidFill>
                  <a:schemeClr val="accent5">
                    <a:lumMod val="50000"/>
                  </a:schemeClr>
                </a:solidFill>
              </a:rPr>
              <a:t>dann</a:t>
            </a:r>
            <a:r>
              <a:rPr lang="en-GB" dirty="0">
                <a:solidFill>
                  <a:schemeClr val="accent5">
                    <a:lumMod val="50000"/>
                  </a:schemeClr>
                </a:solidFill>
              </a:rPr>
              <a:t> </a:t>
            </a:r>
            <a:r>
              <a:rPr lang="en-GB" dirty="0" err="1">
                <a:solidFill>
                  <a:schemeClr val="accent5">
                    <a:lumMod val="50000"/>
                  </a:schemeClr>
                </a:solidFill>
              </a:rPr>
              <a:t>pack’ich</a:t>
            </a:r>
            <a:r>
              <a:rPr lang="en-GB" dirty="0">
                <a:solidFill>
                  <a:schemeClr val="accent5">
                    <a:lumMod val="50000"/>
                  </a:schemeClr>
                </a:solidFill>
              </a:rPr>
              <a:t> </a:t>
            </a:r>
            <a:r>
              <a:rPr lang="en-GB" dirty="0" err="1">
                <a:solidFill>
                  <a:schemeClr val="accent5">
                    <a:lumMod val="50000"/>
                  </a:schemeClr>
                </a:solidFill>
              </a:rPr>
              <a:t>meine</a:t>
            </a:r>
            <a:r>
              <a:rPr lang="en-GB" dirty="0">
                <a:solidFill>
                  <a:schemeClr val="accent5">
                    <a:lumMod val="50000"/>
                  </a:schemeClr>
                </a:solidFill>
              </a:rPr>
              <a:t> </a:t>
            </a:r>
            <a:r>
              <a:rPr lang="en-GB" dirty="0" err="1">
                <a:solidFill>
                  <a:schemeClr val="accent5">
                    <a:lumMod val="50000"/>
                  </a:schemeClr>
                </a:solidFill>
              </a:rPr>
              <a:t>Geschenke</a:t>
            </a:r>
            <a:r>
              <a:rPr lang="en-GB" dirty="0">
                <a:solidFill>
                  <a:schemeClr val="accent5">
                    <a:lumMod val="50000"/>
                  </a:schemeClr>
                </a:solidFill>
              </a:rPr>
              <a:t> </a:t>
            </a:r>
            <a:r>
              <a:rPr lang="en-GB" dirty="0" err="1">
                <a:solidFill>
                  <a:schemeClr val="accent5">
                    <a:lumMod val="50000"/>
                  </a:schemeClr>
                </a:solidFill>
              </a:rPr>
              <a:t>aus</a:t>
            </a:r>
            <a:r>
              <a:rPr lang="en-GB" dirty="0">
                <a:solidFill>
                  <a:schemeClr val="accent5">
                    <a:lumMod val="50000"/>
                  </a:schemeClr>
                </a:solidFill>
              </a:rPr>
              <a:t> und </a:t>
            </a:r>
            <a:r>
              <a:rPr lang="x-none" sz="1200" b="0" kern="1200" dirty="0">
                <a:solidFill>
                  <a:schemeClr val="tx1"/>
                </a:solidFill>
                <a:effectLst/>
                <a:latin typeface="+mn-lt"/>
                <a:ea typeface="+mn-ea"/>
                <a:cs typeface="+mn-cs"/>
              </a:rPr>
              <a:t>…..</a:t>
            </a:r>
            <a:r>
              <a:rPr lang="en-GB" sz="1200" b="0" kern="1200" baseline="0" dirty="0">
                <a:solidFill>
                  <a:schemeClr val="tx1"/>
                </a:solidFill>
                <a:effectLst/>
                <a:latin typeface="+mn-lt"/>
                <a:ea typeface="+mn-ea"/>
                <a:cs typeface="+mn-cs"/>
              </a:rPr>
              <a:t> </a:t>
            </a:r>
            <a:r>
              <a:rPr lang="es-ES" sz="1200" b="0" kern="1200" dirty="0">
                <a:solidFill>
                  <a:schemeClr val="tx1"/>
                </a:solidFill>
                <a:effectLst/>
                <a:latin typeface="+mn-lt"/>
                <a:ea typeface="+mn-ea"/>
                <a:cs typeface="+mn-cs"/>
              </a:rPr>
              <a:t>(e.g., gehe aus, singe, rede mit Familie...)</a:t>
            </a:r>
          </a:p>
          <a:p>
            <a:pPr marL="285750" marR="0" lvl="0" indent="-285750" algn="l" defTabSz="914400" rtl="0" eaLnBrk="1" fontAlgn="auto" latinLnBrk="0" hangingPunct="1">
              <a:lnSpc>
                <a:spcPct val="100000"/>
              </a:lnSpc>
              <a:spcBef>
                <a:spcPts val="0"/>
              </a:spcBef>
              <a:spcAft>
                <a:spcPts val="0"/>
              </a:spcAft>
              <a:buClrTx/>
              <a:buSzTx/>
              <a:buFont typeface="+mj-lt"/>
              <a:buAutoNum type="romanUcPeriod"/>
              <a:tabLst/>
              <a:defRPr/>
            </a:pPr>
            <a:endParaRPr lang="es-ES"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s-ES" sz="1200" b="0" kern="1200" dirty="0">
                <a:solidFill>
                  <a:schemeClr val="tx1"/>
                </a:solidFill>
                <a:effectLst/>
                <a:latin typeface="+mn-lt"/>
                <a:ea typeface="+mn-ea"/>
                <a:cs typeface="+mn-cs"/>
              </a:rPr>
              <a:t>4.   Click to bring up callout on features of spoken language. Help students to identify these features in the text. </a:t>
            </a:r>
            <a:endParaRPr lang="x-none" sz="1200" b="0" kern="1200" dirty="0">
              <a:solidFill>
                <a:schemeClr val="tx1"/>
              </a:solidFill>
              <a:effectLst/>
              <a:latin typeface="+mn-lt"/>
              <a:ea typeface="+mn-ea"/>
              <a:cs typeface="+mn-cs"/>
            </a:endParaRPr>
          </a:p>
          <a:p>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br>
              <a:rPr lang="en-GB" dirty="0"/>
            </a:br>
            <a:r>
              <a:rPr lang="en-GB" dirty="0">
                <a:solidFill>
                  <a:schemeClr val="accent5">
                    <a:lumMod val="50000"/>
                  </a:schemeClr>
                </a:solidFill>
              </a:rPr>
              <a:t>Julia, </a:t>
            </a:r>
            <a:r>
              <a:rPr lang="en-GB" dirty="0" err="1">
                <a:solidFill>
                  <a:schemeClr val="accent5">
                    <a:lumMod val="50000"/>
                  </a:schemeClr>
                </a:solidFill>
              </a:rPr>
              <a:t>mich</a:t>
            </a:r>
            <a:r>
              <a:rPr lang="en-GB" dirty="0">
                <a:solidFill>
                  <a:schemeClr val="accent5">
                    <a:lumMod val="50000"/>
                  </a:schemeClr>
                </a:solidFill>
              </a:rPr>
              <a:t> </a:t>
            </a:r>
            <a:r>
              <a:rPr lang="en-GB" dirty="0" err="1">
                <a:solidFill>
                  <a:schemeClr val="accent5">
                    <a:lumMod val="50000"/>
                  </a:schemeClr>
                </a:solidFill>
              </a:rPr>
              <a:t>interessiert’s</a:t>
            </a:r>
            <a:r>
              <a:rPr lang="en-GB" dirty="0">
                <a:solidFill>
                  <a:schemeClr val="accent5">
                    <a:lumMod val="50000"/>
                  </a:schemeClr>
                </a:solidFill>
              </a:rPr>
              <a:t>, </a:t>
            </a:r>
            <a:r>
              <a:rPr lang="en-GB" dirty="0" err="1">
                <a:solidFill>
                  <a:schemeClr val="accent5">
                    <a:lumMod val="50000"/>
                  </a:schemeClr>
                </a:solidFill>
              </a:rPr>
              <a:t>wie</a:t>
            </a:r>
            <a:r>
              <a:rPr lang="en-GB" dirty="0">
                <a:solidFill>
                  <a:schemeClr val="accent5">
                    <a:lumMod val="50000"/>
                  </a:schemeClr>
                </a:solidFill>
              </a:rPr>
              <a:t> du </a:t>
            </a:r>
            <a:r>
              <a:rPr lang="en-GB" dirty="0" err="1">
                <a:solidFill>
                  <a:schemeClr val="accent5">
                    <a:lumMod val="50000"/>
                  </a:schemeClr>
                </a:solidFill>
              </a:rPr>
              <a:t>Geburtstag</a:t>
            </a:r>
            <a:r>
              <a:rPr lang="en-GB" dirty="0">
                <a:solidFill>
                  <a:schemeClr val="accent5">
                    <a:lumMod val="50000"/>
                  </a:schemeClr>
                </a:solidFill>
              </a:rPr>
              <a:t> </a:t>
            </a:r>
            <a:r>
              <a:rPr lang="en-GB" dirty="0" err="1">
                <a:solidFill>
                  <a:schemeClr val="accent5">
                    <a:lumMod val="50000"/>
                  </a:schemeClr>
                </a:solidFill>
              </a:rPr>
              <a:t>feierst</a:t>
            </a:r>
            <a:r>
              <a:rPr lang="en-GB" dirty="0">
                <a:solidFill>
                  <a:schemeClr val="accent5">
                    <a:lumMod val="50000"/>
                  </a:schemeClr>
                </a:solidFill>
              </a:rPr>
              <a:t>. </a:t>
            </a:r>
            <a:br>
              <a:rPr lang="en-GB" dirty="0">
                <a:solidFill>
                  <a:schemeClr val="accent5">
                    <a:lumMod val="50000"/>
                  </a:schemeClr>
                </a:solidFill>
              </a:rPr>
            </a:br>
            <a:r>
              <a:rPr lang="en-GB" dirty="0">
                <a:solidFill>
                  <a:schemeClr val="accent5">
                    <a:lumMod val="50000"/>
                  </a:schemeClr>
                </a:solidFill>
              </a:rPr>
              <a:t>Also </a:t>
            </a:r>
            <a:r>
              <a:rPr lang="en-GB" dirty="0" err="1">
                <a:solidFill>
                  <a:schemeClr val="accent5">
                    <a:lumMod val="50000"/>
                  </a:schemeClr>
                </a:solidFill>
              </a:rPr>
              <a:t>normalerweise</a:t>
            </a:r>
            <a:r>
              <a:rPr lang="en-GB" dirty="0">
                <a:solidFill>
                  <a:schemeClr val="accent5">
                    <a:lumMod val="50000"/>
                  </a:schemeClr>
                </a:solidFill>
              </a:rPr>
              <a:t> </a:t>
            </a:r>
            <a:r>
              <a:rPr lang="en-GB" dirty="0" err="1">
                <a:solidFill>
                  <a:schemeClr val="accent5">
                    <a:lumMod val="50000"/>
                  </a:schemeClr>
                </a:solidFill>
              </a:rPr>
              <a:t>ähm</a:t>
            </a:r>
            <a:r>
              <a:rPr lang="en-GB" dirty="0">
                <a:solidFill>
                  <a:schemeClr val="accent5">
                    <a:lumMod val="50000"/>
                  </a:schemeClr>
                </a:solidFill>
              </a:rPr>
              <a:t> </a:t>
            </a:r>
            <a:r>
              <a:rPr lang="en-GB" dirty="0" err="1">
                <a:solidFill>
                  <a:schemeClr val="accent5">
                    <a:lumMod val="50000"/>
                  </a:schemeClr>
                </a:solidFill>
              </a:rPr>
              <a:t>komm</a:t>
            </a:r>
            <a:r>
              <a:rPr lang="en-GB" dirty="0">
                <a:solidFill>
                  <a:schemeClr val="accent5">
                    <a:lumMod val="50000"/>
                  </a:schemeClr>
                </a:solidFill>
              </a:rPr>
              <a:t>’ ich am </a:t>
            </a:r>
            <a:r>
              <a:rPr lang="en-GB" b="1" dirty="0" err="1">
                <a:solidFill>
                  <a:schemeClr val="accent5">
                    <a:lumMod val="50000"/>
                  </a:schemeClr>
                </a:solidFill>
              </a:rPr>
              <a:t>Nachmittag</a:t>
            </a:r>
            <a:r>
              <a:rPr lang="en-GB" dirty="0">
                <a:solidFill>
                  <a:schemeClr val="accent5">
                    <a:lumMod val="50000"/>
                  </a:schemeClr>
                </a:solidFill>
              </a:rPr>
              <a:t> </a:t>
            </a:r>
            <a:r>
              <a:rPr lang="en-GB" dirty="0" err="1">
                <a:solidFill>
                  <a:schemeClr val="accent5">
                    <a:lumMod val="50000"/>
                  </a:schemeClr>
                </a:solidFill>
              </a:rPr>
              <a:t>aus</a:t>
            </a:r>
            <a:r>
              <a:rPr lang="en-GB" dirty="0">
                <a:solidFill>
                  <a:schemeClr val="accent5">
                    <a:lumMod val="50000"/>
                  </a:schemeClr>
                </a:solidFill>
              </a:rPr>
              <a:t> der Universität </a:t>
            </a:r>
            <a:r>
              <a:rPr lang="en-GB" dirty="0" err="1">
                <a:solidFill>
                  <a:schemeClr val="accent5">
                    <a:lumMod val="50000"/>
                  </a:schemeClr>
                </a:solidFill>
              </a:rPr>
              <a:t>nach</a:t>
            </a:r>
            <a:r>
              <a:rPr lang="en-GB" dirty="0">
                <a:solidFill>
                  <a:schemeClr val="accent5">
                    <a:lumMod val="50000"/>
                  </a:schemeClr>
                </a:solidFill>
              </a:rPr>
              <a:t> </a:t>
            </a:r>
            <a:r>
              <a:rPr lang="en-GB" dirty="0" err="1">
                <a:solidFill>
                  <a:schemeClr val="accent5">
                    <a:lumMod val="50000"/>
                  </a:schemeClr>
                </a:solidFill>
              </a:rPr>
              <a:t>Hause</a:t>
            </a:r>
            <a:r>
              <a:rPr lang="en-GB" dirty="0">
                <a:solidFill>
                  <a:schemeClr val="accent5">
                    <a:lumMod val="50000"/>
                  </a:schemeClr>
                </a:solidFill>
              </a:rPr>
              <a:t>.</a:t>
            </a:r>
            <a:br>
              <a:rPr lang="en-GB" dirty="0">
                <a:solidFill>
                  <a:schemeClr val="accent5">
                    <a:lumMod val="50000"/>
                  </a:schemeClr>
                </a:solidFill>
              </a:rPr>
            </a:br>
            <a:r>
              <a:rPr lang="en-GB" dirty="0">
                <a:solidFill>
                  <a:schemeClr val="accent5">
                    <a:lumMod val="50000"/>
                  </a:schemeClr>
                </a:solidFill>
              </a:rPr>
              <a:t>Und </a:t>
            </a:r>
            <a:r>
              <a:rPr lang="en-GB" dirty="0" err="1">
                <a:solidFill>
                  <a:schemeClr val="accent5">
                    <a:lumMod val="50000"/>
                  </a:schemeClr>
                </a:solidFill>
              </a:rPr>
              <a:t>meine</a:t>
            </a:r>
            <a:r>
              <a:rPr lang="en-GB" dirty="0">
                <a:solidFill>
                  <a:schemeClr val="accent5">
                    <a:lumMod val="50000"/>
                  </a:schemeClr>
                </a:solidFill>
              </a:rPr>
              <a:t> Mutter hat </a:t>
            </a:r>
            <a:r>
              <a:rPr lang="en-GB" b="1" dirty="0" err="1">
                <a:solidFill>
                  <a:schemeClr val="accent5">
                    <a:lumMod val="50000"/>
                  </a:schemeClr>
                </a:solidFill>
              </a:rPr>
              <a:t>einen</a:t>
            </a:r>
            <a:r>
              <a:rPr lang="en-GB" b="1" dirty="0">
                <a:solidFill>
                  <a:schemeClr val="accent5">
                    <a:lumMod val="50000"/>
                  </a:schemeClr>
                </a:solidFill>
              </a:rPr>
              <a:t> </a:t>
            </a:r>
            <a:r>
              <a:rPr lang="en-GB" b="1" dirty="0" err="1">
                <a:solidFill>
                  <a:schemeClr val="accent5">
                    <a:lumMod val="50000"/>
                  </a:schemeClr>
                </a:solidFill>
              </a:rPr>
              <a:t>Geburtstagskuchen</a:t>
            </a:r>
            <a:r>
              <a:rPr lang="en-GB" dirty="0">
                <a:solidFill>
                  <a:schemeClr val="accent5">
                    <a:lumMod val="50000"/>
                  </a:schemeClr>
                </a:solidFill>
              </a:rPr>
              <a:t> </a:t>
            </a:r>
            <a:r>
              <a:rPr lang="en-GB" dirty="0" err="1">
                <a:solidFill>
                  <a:schemeClr val="accent5">
                    <a:lumMod val="50000"/>
                  </a:schemeClr>
                </a:solidFill>
              </a:rPr>
              <a:t>gebacken</a:t>
            </a:r>
            <a:endParaRPr lang="en-GB" dirty="0">
              <a:solidFill>
                <a:schemeClr val="accent5">
                  <a:lumMod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chemeClr val="accent5">
                    <a:lumMod val="50000"/>
                  </a:schemeClr>
                </a:solidFill>
              </a:rPr>
              <a:t>Und </a:t>
            </a:r>
            <a:r>
              <a:rPr lang="en-GB" dirty="0" err="1">
                <a:solidFill>
                  <a:schemeClr val="accent5">
                    <a:lumMod val="50000"/>
                  </a:schemeClr>
                </a:solidFill>
              </a:rPr>
              <a:t>dann</a:t>
            </a:r>
            <a:r>
              <a:rPr lang="en-GB" dirty="0">
                <a:solidFill>
                  <a:schemeClr val="accent5">
                    <a:lumMod val="50000"/>
                  </a:schemeClr>
                </a:solidFill>
              </a:rPr>
              <a:t> </a:t>
            </a:r>
            <a:r>
              <a:rPr lang="en-GB" b="1" dirty="0" err="1">
                <a:solidFill>
                  <a:schemeClr val="accent5">
                    <a:lumMod val="50000"/>
                  </a:schemeClr>
                </a:solidFill>
              </a:rPr>
              <a:t>essen</a:t>
            </a:r>
            <a:r>
              <a:rPr lang="en-GB" b="1" dirty="0">
                <a:solidFill>
                  <a:schemeClr val="accent5">
                    <a:lumMod val="50000"/>
                  </a:schemeClr>
                </a:solidFill>
              </a:rPr>
              <a:t> </a:t>
            </a:r>
            <a:r>
              <a:rPr lang="en-GB" dirty="0" err="1">
                <a:solidFill>
                  <a:schemeClr val="accent5">
                    <a:lumMod val="50000"/>
                  </a:schemeClr>
                </a:solidFill>
              </a:rPr>
              <a:t>wir</a:t>
            </a:r>
            <a:r>
              <a:rPr lang="en-GB" dirty="0">
                <a:solidFill>
                  <a:schemeClr val="accent5">
                    <a:lumMod val="50000"/>
                  </a:schemeClr>
                </a:solidFill>
              </a:rPr>
              <a:t> </a:t>
            </a:r>
            <a:r>
              <a:rPr lang="en-GB" dirty="0" err="1">
                <a:solidFill>
                  <a:schemeClr val="accent5">
                    <a:lumMod val="50000"/>
                  </a:schemeClr>
                </a:solidFill>
              </a:rPr>
              <a:t>zusammen</a:t>
            </a:r>
            <a:r>
              <a:rPr lang="en-GB" dirty="0">
                <a:solidFill>
                  <a:schemeClr val="accent5">
                    <a:lumMod val="50000"/>
                  </a:schemeClr>
                </a:solidFill>
              </a:rPr>
              <a:t> und </a:t>
            </a:r>
            <a:r>
              <a:rPr lang="en-GB" dirty="0" err="1">
                <a:solidFill>
                  <a:schemeClr val="accent5">
                    <a:lumMod val="50000"/>
                  </a:schemeClr>
                </a:solidFill>
              </a:rPr>
              <a:t>trinken</a:t>
            </a:r>
            <a:r>
              <a:rPr lang="en-GB" dirty="0">
                <a:solidFill>
                  <a:schemeClr val="accent5">
                    <a:lumMod val="50000"/>
                  </a:schemeClr>
                </a:solidFill>
              </a:rPr>
              <a:t> </a:t>
            </a:r>
            <a:r>
              <a:rPr lang="en-GB" dirty="0" err="1">
                <a:solidFill>
                  <a:schemeClr val="accent5">
                    <a:lumMod val="50000"/>
                  </a:schemeClr>
                </a:solidFill>
              </a:rPr>
              <a:t>Kaffee</a:t>
            </a:r>
            <a:r>
              <a:rPr lang="en-GB" dirty="0">
                <a:solidFill>
                  <a:schemeClr val="accent5">
                    <a:lumMod val="50000"/>
                  </a:schemeClr>
                </a:solidFill>
              </a:rPr>
              <a:t> und </a:t>
            </a:r>
            <a:r>
              <a:rPr lang="en-GB" dirty="0" err="1">
                <a:solidFill>
                  <a:schemeClr val="accent5">
                    <a:lumMod val="50000"/>
                  </a:schemeClr>
                </a:solidFill>
              </a:rPr>
              <a:t>essen</a:t>
            </a:r>
            <a:r>
              <a:rPr lang="en-GB" dirty="0">
                <a:solidFill>
                  <a:schemeClr val="accent5">
                    <a:lumMod val="50000"/>
                  </a:schemeClr>
                </a:solidFill>
              </a:rPr>
              <a:t> Kuchen.</a:t>
            </a:r>
            <a:br>
              <a:rPr lang="en-GB" dirty="0">
                <a:solidFill>
                  <a:schemeClr val="accent5">
                    <a:lumMod val="50000"/>
                  </a:schemeClr>
                </a:solidFill>
              </a:rPr>
            </a:br>
            <a:r>
              <a:rPr lang="en-GB" dirty="0">
                <a:solidFill>
                  <a:schemeClr val="accent5">
                    <a:lumMod val="50000"/>
                  </a:schemeClr>
                </a:solidFill>
              </a:rPr>
              <a:t>Und </a:t>
            </a:r>
            <a:r>
              <a:rPr lang="en-GB" dirty="0" err="1">
                <a:solidFill>
                  <a:schemeClr val="accent5">
                    <a:lumMod val="50000"/>
                  </a:schemeClr>
                </a:solidFill>
              </a:rPr>
              <a:t>meine</a:t>
            </a:r>
            <a:r>
              <a:rPr lang="en-GB" dirty="0">
                <a:solidFill>
                  <a:schemeClr val="accent5">
                    <a:lumMod val="50000"/>
                  </a:schemeClr>
                </a:solidFill>
              </a:rPr>
              <a:t> Freunde </a:t>
            </a:r>
            <a:r>
              <a:rPr lang="en-GB" dirty="0" err="1">
                <a:solidFill>
                  <a:schemeClr val="accent5">
                    <a:lumMod val="50000"/>
                  </a:schemeClr>
                </a:solidFill>
              </a:rPr>
              <a:t>kommen</a:t>
            </a:r>
            <a:r>
              <a:rPr lang="en-GB" dirty="0">
                <a:solidFill>
                  <a:schemeClr val="accent5">
                    <a:lumMod val="50000"/>
                  </a:schemeClr>
                </a:solidFill>
              </a:rPr>
              <a:t> </a:t>
            </a:r>
            <a:r>
              <a:rPr lang="en-GB" dirty="0" err="1">
                <a:solidFill>
                  <a:schemeClr val="accent5">
                    <a:lumMod val="50000"/>
                  </a:schemeClr>
                </a:solidFill>
              </a:rPr>
              <a:t>dann</a:t>
            </a:r>
            <a:r>
              <a:rPr lang="en-GB" dirty="0">
                <a:solidFill>
                  <a:schemeClr val="accent5">
                    <a:lumMod val="50000"/>
                  </a:schemeClr>
                </a:solidFill>
              </a:rPr>
              <a:t> </a:t>
            </a:r>
            <a:r>
              <a:rPr lang="en-GB" dirty="0" err="1">
                <a:solidFill>
                  <a:schemeClr val="accent5">
                    <a:lumMod val="50000"/>
                  </a:schemeClr>
                </a:solidFill>
              </a:rPr>
              <a:t>vorbei</a:t>
            </a:r>
            <a:r>
              <a:rPr lang="en-GB" dirty="0">
                <a:solidFill>
                  <a:schemeClr val="accent5">
                    <a:lumMod val="50000"/>
                  </a:schemeClr>
                </a:solidFill>
              </a:rPr>
              <a:t>, </a:t>
            </a:r>
            <a:r>
              <a:rPr lang="en-GB" dirty="0" err="1">
                <a:solidFill>
                  <a:schemeClr val="accent5">
                    <a:lumMod val="50000"/>
                  </a:schemeClr>
                </a:solidFill>
              </a:rPr>
              <a:t>wenn</a:t>
            </a:r>
            <a:r>
              <a:rPr lang="en-GB" dirty="0">
                <a:solidFill>
                  <a:schemeClr val="accent5">
                    <a:lumMod val="50000"/>
                  </a:schemeClr>
                </a:solidFill>
              </a:rPr>
              <a:t> </a:t>
            </a:r>
            <a:r>
              <a:rPr lang="en-GB" dirty="0" err="1">
                <a:solidFill>
                  <a:schemeClr val="accent5">
                    <a:lumMod val="50000"/>
                  </a:schemeClr>
                </a:solidFill>
              </a:rPr>
              <a:t>sie</a:t>
            </a:r>
            <a:r>
              <a:rPr lang="en-GB" dirty="0">
                <a:solidFill>
                  <a:schemeClr val="accent5">
                    <a:lumMod val="50000"/>
                  </a:schemeClr>
                </a:solidFill>
              </a:rPr>
              <a:t> </a:t>
            </a:r>
            <a:r>
              <a:rPr lang="en-GB" b="1" dirty="0">
                <a:solidFill>
                  <a:schemeClr val="accent5">
                    <a:lumMod val="50000"/>
                  </a:schemeClr>
                </a:solidFill>
              </a:rPr>
              <a:t>Zeit </a:t>
            </a:r>
            <a:r>
              <a:rPr lang="en-GB" dirty="0" err="1">
                <a:solidFill>
                  <a:schemeClr val="accent5">
                    <a:lumMod val="50000"/>
                  </a:schemeClr>
                </a:solidFill>
              </a:rPr>
              <a:t>haben</a:t>
            </a:r>
            <a:br>
              <a:rPr lang="en-GB" dirty="0">
                <a:solidFill>
                  <a:schemeClr val="accent5">
                    <a:lumMod val="50000"/>
                  </a:schemeClr>
                </a:solidFill>
              </a:rPr>
            </a:br>
            <a:r>
              <a:rPr lang="en-GB" dirty="0">
                <a:solidFill>
                  <a:schemeClr val="accent5">
                    <a:lumMod val="50000"/>
                  </a:schemeClr>
                </a:solidFill>
              </a:rPr>
              <a:t>Und </a:t>
            </a:r>
            <a:r>
              <a:rPr lang="en-GB" dirty="0" err="1">
                <a:solidFill>
                  <a:schemeClr val="accent5">
                    <a:lumMod val="50000"/>
                  </a:schemeClr>
                </a:solidFill>
              </a:rPr>
              <a:t>meine</a:t>
            </a:r>
            <a:r>
              <a:rPr lang="en-GB" dirty="0">
                <a:solidFill>
                  <a:schemeClr val="accent5">
                    <a:lumMod val="50000"/>
                  </a:schemeClr>
                </a:solidFill>
              </a:rPr>
              <a:t> </a:t>
            </a:r>
            <a:r>
              <a:rPr lang="en-GB" b="1" dirty="0" err="1">
                <a:solidFill>
                  <a:schemeClr val="accent5">
                    <a:lumMod val="50000"/>
                  </a:schemeClr>
                </a:solidFill>
              </a:rPr>
              <a:t>beste</a:t>
            </a:r>
            <a:r>
              <a:rPr lang="en-GB" b="1" dirty="0">
                <a:solidFill>
                  <a:schemeClr val="accent5">
                    <a:lumMod val="50000"/>
                  </a:schemeClr>
                </a:solidFill>
              </a:rPr>
              <a:t> </a:t>
            </a:r>
            <a:r>
              <a:rPr lang="en-GB" b="1" dirty="0" err="1">
                <a:solidFill>
                  <a:schemeClr val="accent5">
                    <a:lumMod val="50000"/>
                  </a:schemeClr>
                </a:solidFill>
              </a:rPr>
              <a:t>Freundin</a:t>
            </a:r>
            <a:r>
              <a:rPr lang="en-GB" dirty="0">
                <a:solidFill>
                  <a:schemeClr val="accent5">
                    <a:lumMod val="50000"/>
                  </a:schemeClr>
                </a:solidFill>
              </a:rPr>
              <a:t> </a:t>
            </a:r>
            <a:r>
              <a:rPr lang="en-GB" dirty="0" err="1">
                <a:solidFill>
                  <a:schemeClr val="accent5">
                    <a:lumMod val="50000"/>
                  </a:schemeClr>
                </a:solidFill>
              </a:rPr>
              <a:t>bringt</a:t>
            </a:r>
            <a:r>
              <a:rPr lang="en-GB" dirty="0">
                <a:solidFill>
                  <a:schemeClr val="accent5">
                    <a:lumMod val="50000"/>
                  </a:schemeClr>
                </a:solidFill>
              </a:rPr>
              <a:t> mir auch </a:t>
            </a:r>
            <a:r>
              <a:rPr lang="en-GB" dirty="0" err="1">
                <a:solidFill>
                  <a:schemeClr val="accent5">
                    <a:lumMod val="50000"/>
                  </a:schemeClr>
                </a:solidFill>
              </a:rPr>
              <a:t>immer</a:t>
            </a:r>
            <a:r>
              <a:rPr lang="en-GB" dirty="0">
                <a:solidFill>
                  <a:schemeClr val="accent5">
                    <a:lumMod val="50000"/>
                  </a:schemeClr>
                </a:solidFill>
              </a:rPr>
              <a:t> </a:t>
            </a:r>
            <a:r>
              <a:rPr lang="en-GB" dirty="0" err="1">
                <a:solidFill>
                  <a:schemeClr val="accent5">
                    <a:lumMod val="50000"/>
                  </a:schemeClr>
                </a:solidFill>
              </a:rPr>
              <a:t>nochmal</a:t>
            </a:r>
            <a:r>
              <a:rPr lang="en-GB" dirty="0">
                <a:solidFill>
                  <a:schemeClr val="accent5">
                    <a:lumMod val="50000"/>
                  </a:schemeClr>
                </a:solidFill>
              </a:rPr>
              <a:t> </a:t>
            </a:r>
            <a:r>
              <a:rPr lang="en-GB" dirty="0" err="1">
                <a:solidFill>
                  <a:schemeClr val="accent5">
                    <a:lumMod val="50000"/>
                  </a:schemeClr>
                </a:solidFill>
              </a:rPr>
              <a:t>einen</a:t>
            </a:r>
            <a:r>
              <a:rPr lang="en-GB" dirty="0">
                <a:solidFill>
                  <a:schemeClr val="accent5">
                    <a:lumMod val="50000"/>
                  </a:schemeClr>
                </a:solidFill>
              </a:rPr>
              <a:t> </a:t>
            </a:r>
            <a:r>
              <a:rPr lang="en-GB" dirty="0" err="1">
                <a:solidFill>
                  <a:schemeClr val="accent5">
                    <a:lumMod val="50000"/>
                  </a:schemeClr>
                </a:solidFill>
              </a:rPr>
              <a:t>anderen</a:t>
            </a:r>
            <a:r>
              <a:rPr lang="en-GB" dirty="0">
                <a:solidFill>
                  <a:schemeClr val="accent5">
                    <a:lumMod val="50000"/>
                  </a:schemeClr>
                </a:solidFill>
              </a:rPr>
              <a:t> </a:t>
            </a:r>
            <a:r>
              <a:rPr lang="en-GB" dirty="0" err="1">
                <a:solidFill>
                  <a:schemeClr val="accent5">
                    <a:lumMod val="50000"/>
                  </a:schemeClr>
                </a:solidFill>
              </a:rPr>
              <a:t>Geburtstagskuchen</a:t>
            </a:r>
            <a:r>
              <a:rPr lang="en-GB" dirty="0">
                <a:solidFill>
                  <a:schemeClr val="accent5">
                    <a:lumMod val="50000"/>
                  </a:schemeClr>
                </a:solidFill>
              </a:rPr>
              <a:t> </a:t>
            </a:r>
            <a:r>
              <a:rPr lang="en-GB" dirty="0" err="1">
                <a:solidFill>
                  <a:schemeClr val="accent5">
                    <a:lumMod val="50000"/>
                  </a:schemeClr>
                </a:solidFill>
              </a:rPr>
              <a:t>mit</a:t>
            </a:r>
            <a:br>
              <a:rPr lang="en-GB" dirty="0">
                <a:solidFill>
                  <a:schemeClr val="accent5">
                    <a:lumMod val="50000"/>
                  </a:schemeClr>
                </a:solidFill>
              </a:rPr>
            </a:br>
            <a:r>
              <a:rPr lang="en-GB" dirty="0">
                <a:solidFill>
                  <a:schemeClr val="accent5">
                    <a:lumMod val="50000"/>
                  </a:schemeClr>
                </a:solidFill>
              </a:rPr>
              <a:t>Und </a:t>
            </a:r>
            <a:r>
              <a:rPr lang="en-GB" dirty="0" err="1">
                <a:solidFill>
                  <a:schemeClr val="accent5">
                    <a:lumMod val="50000"/>
                  </a:schemeClr>
                </a:solidFill>
              </a:rPr>
              <a:t>dann</a:t>
            </a:r>
            <a:r>
              <a:rPr lang="en-GB" dirty="0">
                <a:solidFill>
                  <a:schemeClr val="accent5">
                    <a:lumMod val="50000"/>
                  </a:schemeClr>
                </a:solidFill>
              </a:rPr>
              <a:t> </a:t>
            </a:r>
            <a:r>
              <a:rPr lang="en-GB" dirty="0" err="1">
                <a:solidFill>
                  <a:schemeClr val="accent5">
                    <a:lumMod val="50000"/>
                  </a:schemeClr>
                </a:solidFill>
              </a:rPr>
              <a:t>pack’ich</a:t>
            </a:r>
            <a:r>
              <a:rPr lang="en-GB" dirty="0">
                <a:solidFill>
                  <a:schemeClr val="accent5">
                    <a:lumMod val="50000"/>
                  </a:schemeClr>
                </a:solidFill>
              </a:rPr>
              <a:t> </a:t>
            </a:r>
            <a:r>
              <a:rPr lang="en-GB" dirty="0" err="1">
                <a:solidFill>
                  <a:schemeClr val="accent5">
                    <a:lumMod val="50000"/>
                  </a:schemeClr>
                </a:solidFill>
              </a:rPr>
              <a:t>meine</a:t>
            </a:r>
            <a:r>
              <a:rPr lang="en-GB" dirty="0">
                <a:solidFill>
                  <a:schemeClr val="accent5">
                    <a:lumMod val="50000"/>
                  </a:schemeClr>
                </a:solidFill>
              </a:rPr>
              <a:t> </a:t>
            </a:r>
            <a:r>
              <a:rPr lang="en-GB" dirty="0" err="1">
                <a:solidFill>
                  <a:schemeClr val="accent5">
                    <a:lumMod val="50000"/>
                  </a:schemeClr>
                </a:solidFill>
              </a:rPr>
              <a:t>Geschenke</a:t>
            </a:r>
            <a:r>
              <a:rPr lang="en-GB" dirty="0">
                <a:solidFill>
                  <a:schemeClr val="accent5">
                    <a:lumMod val="50000"/>
                  </a:schemeClr>
                </a:solidFill>
              </a:rPr>
              <a:t> </a:t>
            </a:r>
            <a:r>
              <a:rPr lang="en-GB" dirty="0" err="1">
                <a:solidFill>
                  <a:schemeClr val="accent5">
                    <a:lumMod val="50000"/>
                  </a:schemeClr>
                </a:solidFill>
              </a:rPr>
              <a:t>aus</a:t>
            </a:r>
            <a:r>
              <a:rPr lang="en-GB" dirty="0">
                <a:solidFill>
                  <a:schemeClr val="accent5">
                    <a:lumMod val="50000"/>
                  </a:schemeClr>
                </a:solidFill>
              </a:rPr>
              <a:t> und </a:t>
            </a:r>
            <a:r>
              <a:rPr lang="en-GB" b="1" dirty="0" err="1">
                <a:solidFill>
                  <a:schemeClr val="accent5">
                    <a:lumMod val="50000"/>
                  </a:schemeClr>
                </a:solidFill>
              </a:rPr>
              <a:t>esse</a:t>
            </a:r>
            <a:r>
              <a:rPr lang="en-GB" dirty="0">
                <a:solidFill>
                  <a:schemeClr val="accent5">
                    <a:lumMod val="50000"/>
                  </a:schemeClr>
                </a:solidFill>
              </a:rPr>
              <a:t> </a:t>
            </a:r>
            <a:r>
              <a:rPr lang="en-GB" dirty="0" err="1">
                <a:solidFill>
                  <a:schemeClr val="accent5">
                    <a:lumMod val="50000"/>
                  </a:schemeClr>
                </a:solidFill>
              </a:rPr>
              <a:t>nochmal</a:t>
            </a:r>
            <a:r>
              <a:rPr lang="en-GB" dirty="0">
                <a:solidFill>
                  <a:schemeClr val="accent5">
                    <a:lumMod val="50000"/>
                  </a:schemeClr>
                </a:solidFill>
              </a:rPr>
              <a:t> Kuchen.</a:t>
            </a:r>
            <a:endParaRPr lang="en-GB" sz="1800" dirty="0">
              <a:solidFill>
                <a:schemeClr val="accent5">
                  <a:lumMod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br>
              <a:rPr lang="en-GB" dirty="0"/>
            </a:br>
            <a:r>
              <a:rPr lang="en-GB" b="1" baseline="0" dirty="0"/>
              <a:t>Word frequency of unknown words and cognates (1 is the most frequent word in German): </a:t>
            </a:r>
            <a:br>
              <a:rPr lang="en-GB" baseline="0" dirty="0"/>
            </a:br>
            <a:r>
              <a:rPr lang="en-GB" baseline="0" dirty="0" err="1"/>
              <a:t>interessieren</a:t>
            </a:r>
            <a:r>
              <a:rPr lang="en-GB" baseline="0" dirty="0"/>
              <a:t> [631] </a:t>
            </a:r>
            <a:r>
              <a:rPr lang="en-GB" baseline="0" dirty="0" err="1"/>
              <a:t>auspacken</a:t>
            </a:r>
            <a:r>
              <a:rPr lang="en-GB" baseline="0" dirty="0"/>
              <a:t> [&gt;5009] </a:t>
            </a:r>
            <a:r>
              <a:rPr lang="en-GB" baseline="0" dirty="0" err="1"/>
              <a:t>backen</a:t>
            </a:r>
            <a:r>
              <a:rPr lang="en-GB" baseline="0" dirty="0"/>
              <a:t> [4640] </a:t>
            </a:r>
            <a:r>
              <a:rPr lang="en-GB" baseline="0" dirty="0" err="1"/>
              <a:t>vorbei</a:t>
            </a:r>
            <a:r>
              <a:rPr lang="en-GB" baseline="0" dirty="0"/>
              <a:t> [1472]</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r>
              <a:rPr lang="en-GB" dirty="0"/>
              <a:t>Audio source: </a:t>
            </a:r>
            <a:r>
              <a:rPr lang="en-GB" sz="1200" b="0" i="0" u="none" strike="noStrike" kern="1200" dirty="0">
                <a:solidFill>
                  <a:schemeClr val="tx1"/>
                </a:solidFill>
                <a:effectLst/>
                <a:latin typeface="+mn-lt"/>
                <a:ea typeface="+mn-ea"/>
                <a:cs typeface="+mn-cs"/>
                <a:hlinkClick r:id="rId3"/>
              </a:rPr>
              <a:t>https://www.audio-lingua.eu/spip.php?article3147</a:t>
            </a:r>
            <a:br>
              <a:rPr lang="en-GB" sz="1200" b="0" i="0" u="none" strike="noStrike" kern="1200" dirty="0">
                <a:solidFill>
                  <a:schemeClr val="tx1"/>
                </a:solidFill>
                <a:effectLst/>
                <a:latin typeface="+mn-lt"/>
                <a:ea typeface="+mn-ea"/>
                <a:cs typeface="+mn-cs"/>
              </a:rPr>
            </a:br>
            <a:r>
              <a:rPr lang="en-GB" sz="1200" b="1" i="0" kern="1200" dirty="0">
                <a:solidFill>
                  <a:schemeClr val="tx1"/>
                </a:solidFill>
                <a:effectLst/>
                <a:latin typeface="+mn-lt"/>
                <a:ea typeface="+mn-ea"/>
                <a:cs typeface="+mn-cs"/>
              </a:rPr>
              <a:t>Files are published under Creative Commons Licence : "Credits + no commercial use + Sharing in the same conditions (BY NC SA)". The owner of the rights allows the use of the original file with no commercial use, as well as derived products if they follow the same licence as the original one.</a:t>
            </a:r>
            <a:endParaRPr lang="en-GB" dirty="0"/>
          </a:p>
          <a:p>
            <a:endParaRPr lang="en-GB" dirty="0"/>
          </a:p>
        </p:txBody>
      </p:sp>
      <p:sp>
        <p:nvSpPr>
          <p:cNvPr id="4" name="Slide Number Placeholder 3"/>
          <p:cNvSpPr>
            <a:spLocks noGrp="1"/>
          </p:cNvSpPr>
          <p:nvPr>
            <p:ph type="sldNum" sz="quarter" idx="5"/>
          </p:nvPr>
        </p:nvSpPr>
        <p:spPr/>
        <p:txBody>
          <a:bodyPr/>
          <a:lstStyle/>
          <a:p>
            <a:fld id="{5B0378B1-65F8-4A33-AF39-1BA1595104B3}" type="slidenum">
              <a:rPr lang="en-GB" smtClean="0"/>
              <a:t>19</a:t>
            </a:fld>
            <a:endParaRPr lang="en-GB"/>
          </a:p>
        </p:txBody>
      </p:sp>
    </p:spTree>
    <p:extLst>
      <p:ext uri="{BB962C8B-B14F-4D97-AF65-F5344CB8AC3E}">
        <p14:creationId xmlns:p14="http://schemas.microsoft.com/office/powerpoint/2010/main" val="11239064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err="1"/>
              <a:t>Auftakt</a:t>
            </a:r>
            <a:r>
              <a:rPr lang="en-GB" b="1" dirty="0"/>
              <a:t> (Upbeat) independent pre-lesson revisiting activities</a:t>
            </a:r>
            <a:br>
              <a:rPr lang="en-GB" b="1" dirty="0"/>
            </a:br>
            <a:r>
              <a:rPr lang="en-GB" b="0" dirty="0"/>
              <a:t>On arrival to the lesson students can prepare for learning by doing a short, independent revisiting activity giving the teacher the opportunity to talk to individuals and/or complete any additional setting up activities for the lesson.</a:t>
            </a:r>
            <a:br>
              <a:rPr lang="en-GB" b="1" dirty="0"/>
            </a:br>
            <a:br>
              <a:rPr lang="en-GB" b="1" dirty="0"/>
            </a:br>
            <a:r>
              <a:rPr lang="en-GB" b="1" dirty="0"/>
              <a:t>Aim: </a:t>
            </a:r>
            <a:r>
              <a:rPr lang="en-GB" b="0" dirty="0"/>
              <a:t>to reactivate prior knowledge and prepare for learning.</a:t>
            </a:r>
            <a:br>
              <a:rPr lang="en-GB" b="0" dirty="0"/>
            </a:br>
            <a:br>
              <a:rPr lang="en-GB" b="0" dirty="0"/>
            </a:br>
            <a:r>
              <a:rPr lang="en-GB" b="1" dirty="0"/>
              <a:t>Procedure:</a:t>
            </a:r>
            <a:br>
              <a:rPr lang="en-GB" dirty="0"/>
            </a:br>
            <a:r>
              <a:rPr lang="en-GB" dirty="0"/>
              <a:t>1. Students complete usual setting up routines (get books out, write date, etc.).</a:t>
            </a:r>
          </a:p>
          <a:p>
            <a:r>
              <a:rPr lang="en-GB" dirty="0"/>
              <a:t>2. They choose where to start (phonics, vocabulary or grammar) and work independently on the task(s) until the teacher starts the lesson.</a:t>
            </a:r>
          </a:p>
          <a:p>
            <a:r>
              <a:rPr lang="en-GB" dirty="0"/>
              <a:t>3. Answers are provided, if required, though students are not expected to complete the whole set of pre-lesson activities, so feedback should not delay the start of the lesson, once all students are present.</a:t>
            </a:r>
          </a:p>
          <a:p>
            <a:endParaRPr lang="en-GB" dirty="0"/>
          </a:p>
          <a:p>
            <a:endParaRPr lang="en-GB" dirty="0"/>
          </a:p>
          <a:p>
            <a:br>
              <a:rPr lang="en-GB" dirty="0"/>
            </a:b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2</a:t>
            </a:fld>
            <a:endParaRPr lang="en-GB"/>
          </a:p>
        </p:txBody>
      </p:sp>
    </p:spTree>
    <p:extLst>
      <p:ext uri="{BB962C8B-B14F-4D97-AF65-F5344CB8AC3E}">
        <p14:creationId xmlns:p14="http://schemas.microsoft.com/office/powerpoint/2010/main" val="38642889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10 minutes</a:t>
            </a:r>
            <a:br>
              <a:rPr lang="en-GB" dirty="0"/>
            </a:br>
            <a:br>
              <a:rPr lang="en-GB" b="1" dirty="0"/>
            </a:br>
            <a:r>
              <a:rPr lang="en-GB" b="1" dirty="0"/>
              <a:t>Aim: </a:t>
            </a:r>
            <a:r>
              <a:rPr lang="en-GB" b="0" dirty="0"/>
              <a:t>to respond in writing in a less structured task.</a:t>
            </a:r>
            <a:br>
              <a:rPr lang="en-GB" b="0" dirty="0"/>
            </a:br>
            <a:br>
              <a:rPr lang="en-GB" b="0" dirty="0"/>
            </a:br>
            <a:r>
              <a:rPr lang="en-GB" b="1" dirty="0"/>
              <a:t>Procedure:</a:t>
            </a:r>
            <a:br>
              <a:rPr lang="en-GB" b="0" dirty="0"/>
            </a:br>
            <a:r>
              <a:rPr lang="en-GB" b="0" dirty="0"/>
              <a:t>Draw out the </a:t>
            </a:r>
            <a:r>
              <a:rPr lang="en-US" b="0" dirty="0"/>
              <a:t>contrast between the spoken style of the previous activity’s language and a more formal written style (i.e. essay/article for school NOT text message or email).</a:t>
            </a:r>
            <a:br>
              <a:rPr lang="en-US" b="0" dirty="0"/>
            </a:br>
            <a:br>
              <a:rPr lang="en-GB" b="0" dirty="0"/>
            </a:br>
            <a:br>
              <a:rPr lang="en-GB" dirty="0"/>
            </a:br>
            <a:r>
              <a:rPr lang="en-GB" b="1" dirty="0"/>
              <a:t>Note</a:t>
            </a:r>
            <a:r>
              <a:rPr lang="en-GB" dirty="0"/>
              <a:t>: this task can be given more support by provide 3-4 bullets, or by teaching modelling/brainstorming at the start.</a:t>
            </a:r>
          </a:p>
          <a:p>
            <a:endParaRPr lang="en-GB" dirty="0"/>
          </a:p>
        </p:txBody>
      </p:sp>
      <p:sp>
        <p:nvSpPr>
          <p:cNvPr id="4" name="Slide Number Placeholder 3"/>
          <p:cNvSpPr>
            <a:spLocks noGrp="1"/>
          </p:cNvSpPr>
          <p:nvPr>
            <p:ph type="sldNum" sz="quarter" idx="5"/>
          </p:nvPr>
        </p:nvSpPr>
        <p:spPr/>
        <p:txBody>
          <a:bodyPr/>
          <a:lstStyle/>
          <a:p>
            <a:fld id="{5B0378B1-65F8-4A33-AF39-1BA1595104B3}" type="slidenum">
              <a:rPr lang="en-GB" smtClean="0"/>
              <a:t>20</a:t>
            </a:fld>
            <a:endParaRPr lang="en-GB"/>
          </a:p>
        </p:txBody>
      </p:sp>
    </p:spTree>
    <p:extLst>
      <p:ext uri="{BB962C8B-B14F-4D97-AF65-F5344CB8AC3E}">
        <p14:creationId xmlns:p14="http://schemas.microsoft.com/office/powerpoint/2010/main" val="9753426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i="0" dirty="0">
                <a:solidFill>
                  <a:srgbClr val="222222"/>
                </a:solidFill>
                <a:effectLst/>
                <a:latin typeface="Arial" panose="020B0604020202020204" pitchFamily="34" charset="0"/>
              </a:rPr>
              <a:t>Note: </a:t>
            </a:r>
            <a:r>
              <a:rPr lang="en-GB" b="0" i="0" dirty="0">
                <a:solidFill>
                  <a:srgbClr val="222222"/>
                </a:solidFill>
                <a:effectLst/>
                <a:latin typeface="Arial" panose="020B0604020202020204" pitchFamily="34" charset="0"/>
              </a:rPr>
              <a:t>HW for Y9 is usually made up of pre-learning of vocabulary 15-30 minutes (depending on school policy on HW time) plus 20-30 minutes vocabulary activities to deepen word knowledge, provided on a student homework sheet (which also contains a clickable link to the audio file). Answer sheets are also provided.</a:t>
            </a:r>
            <a:br>
              <a:rPr lang="en-GB" b="0" i="0" dirty="0">
                <a:solidFill>
                  <a:srgbClr val="222222"/>
                </a:solidFill>
                <a:effectLst/>
                <a:latin typeface="Arial" panose="020B0604020202020204" pitchFamily="34" charset="0"/>
              </a:rPr>
            </a:br>
            <a:br>
              <a:rPr lang="en-GB" b="0" i="0" dirty="0">
                <a:solidFill>
                  <a:srgbClr val="222222"/>
                </a:solidFill>
                <a:effectLst/>
                <a:latin typeface="Arial" panose="020B0604020202020204" pitchFamily="34" charset="0"/>
              </a:rPr>
            </a:br>
            <a:r>
              <a:rPr lang="en-GB" b="0" i="0" dirty="0">
                <a:solidFill>
                  <a:srgbClr val="222222"/>
                </a:solidFill>
                <a:effectLst/>
                <a:latin typeface="Arial" panose="020B0604020202020204" pitchFamily="34" charset="0"/>
              </a:rPr>
              <a:t>The answer sheet for the Y9 vocabulary learning HW sheet Week </a:t>
            </a:r>
            <a:r>
              <a:rPr lang="en-GB" b="1" i="0" dirty="0">
                <a:solidFill>
                  <a:srgbClr val="222222"/>
                </a:solidFill>
                <a:effectLst/>
                <a:latin typeface="Arial" panose="020B0604020202020204" pitchFamily="34" charset="0"/>
              </a:rPr>
              <a:t>4</a:t>
            </a:r>
            <a:r>
              <a:rPr lang="en-GB" b="0" i="0" dirty="0">
                <a:solidFill>
                  <a:srgbClr val="222222"/>
                </a:solidFill>
                <a:effectLst/>
                <a:latin typeface="Arial" panose="020B0604020202020204" pitchFamily="34" charset="0"/>
              </a:rPr>
              <a:t> is here: https://rachelhawkes.com/LDPresources/Yr9German/German_Y9_Term1i_Wk4_HW_sheet_answers.docx  </a:t>
            </a:r>
          </a:p>
          <a:p>
            <a:endParaRPr lang="en-GB" sz="1200" b="0" i="0" dirty="0">
              <a:latin typeface="Calibri"/>
              <a:ea typeface="Calibri"/>
              <a:cs typeface="Calibri"/>
              <a:sym typeface="Calibri"/>
            </a:endParaRPr>
          </a:p>
          <a:p>
            <a:r>
              <a:rPr lang="en-GB" sz="1200" b="1" dirty="0">
                <a:effectLst/>
                <a:latin typeface="Calibri" panose="020F0502020204030204" pitchFamily="34" charset="0"/>
                <a:ea typeface="Calibri" panose="020F0502020204030204" pitchFamily="34" charset="0"/>
                <a:cs typeface="Times New Roman" panose="02020603050405020304" pitchFamily="18" charset="0"/>
              </a:rPr>
              <a:t>Notes:</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buAutoNum type="romanLcParenR"/>
            </a:pPr>
            <a:r>
              <a:rPr lang="en-GB" sz="1200" dirty="0">
                <a:effectLst/>
                <a:latin typeface="Calibri" panose="020F0502020204030204" pitchFamily="34" charset="0"/>
                <a:ea typeface="Calibri" panose="020F0502020204030204" pitchFamily="34" charset="0"/>
                <a:cs typeface="Times New Roman" panose="02020603050405020304" pitchFamily="18" charset="0"/>
              </a:rPr>
              <a:t>With the LDP SOW the vocabulary for Years 9 – 11 is provided on Quizlet.</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ii)     There are other free apps, and new ones are always appearing. Teachers have told us that they are currently also using:</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err="1">
                <a:effectLst/>
                <a:latin typeface="Calibri" panose="020F0502020204030204" pitchFamily="34" charset="0"/>
                <a:ea typeface="Calibri" panose="020F0502020204030204" pitchFamily="34" charset="0"/>
                <a:cs typeface="Times New Roman" panose="02020603050405020304" pitchFamily="18" charset="0"/>
              </a:rPr>
              <a:t>Flippity</a:t>
            </a:r>
            <a:r>
              <a:rPr lang="en-GB" sz="1200" dirty="0">
                <a:effectLst/>
                <a:latin typeface="Calibri" panose="020F0502020204030204" pitchFamily="34" charset="0"/>
                <a:ea typeface="Calibri" panose="020F0502020204030204" pitchFamily="34" charset="0"/>
                <a:cs typeface="Times New Roman" panose="02020603050405020304" pitchFamily="18" charset="0"/>
              </a:rPr>
              <a:t>, </a:t>
            </a:r>
            <a:r>
              <a:rPr lang="en-GB" sz="1200" dirty="0" err="1">
                <a:effectLst/>
                <a:latin typeface="Calibri" panose="020F0502020204030204" pitchFamily="34" charset="0"/>
                <a:ea typeface="Calibri" panose="020F0502020204030204" pitchFamily="34" charset="0"/>
                <a:cs typeface="Times New Roman" panose="02020603050405020304" pitchFamily="18" charset="0"/>
              </a:rPr>
              <a:t>Wordwall</a:t>
            </a:r>
            <a:r>
              <a:rPr lang="en-GB" sz="1200" dirty="0">
                <a:effectLst/>
                <a:latin typeface="Calibri" panose="020F0502020204030204" pitchFamily="34" charset="0"/>
                <a:ea typeface="Calibri" panose="020F0502020204030204" pitchFamily="34" charset="0"/>
                <a:cs typeface="Times New Roman" panose="02020603050405020304" pitchFamily="18" charset="0"/>
              </a:rPr>
              <a:t> (where using previously-created activities is free).</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iii) Gaming Grammar has been acquired by Language Nut.  Its original content should still be available to teachers and much of it is appropriate for Y9 learners.  From this lesson, for example, learners could practise:</a:t>
            </a:r>
          </a:p>
          <a:p>
            <a:r>
              <a:rPr lang="en-GB" sz="1200" b="1" dirty="0">
                <a:effectLst/>
                <a:latin typeface="Calibri" panose="020F0502020204030204" pitchFamily="34" charset="0"/>
                <a:ea typeface="Calibri" panose="020F0502020204030204" pitchFamily="34" charset="0"/>
                <a:cs typeface="Times New Roman" panose="02020603050405020304" pitchFamily="18" charset="0"/>
              </a:rPr>
              <a:t>Verb agreement: Present</a:t>
            </a:r>
            <a:endParaRPr lang="en-GB" sz="1200" i="0" dirty="0">
              <a:effectLst/>
              <a:latin typeface="Calibri" panose="020F0502020204030204" pitchFamily="34" charset="0"/>
              <a:ea typeface="Calibri" panose="020F0502020204030204" pitchFamily="34" charset="0"/>
              <a:cs typeface="Calibri" panose="020F0502020204030204" pitchFamily="34" charset="0"/>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AAE7E7-07AD-47EB-AE73-428A54A8B1F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4385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7 minutes</a:t>
            </a:r>
            <a:br>
              <a:rPr lang="en-GB" dirty="0"/>
            </a:br>
            <a:br>
              <a:rPr lang="en-GB" b="1" dirty="0"/>
            </a:br>
            <a:r>
              <a:rPr lang="en-GB" b="1" dirty="0"/>
              <a:t>Aim:</a:t>
            </a:r>
            <a:r>
              <a:rPr lang="en-GB" b="0" dirty="0"/>
              <a:t> to practise oral comprehension of the R1 endings –</a:t>
            </a:r>
            <a:r>
              <a:rPr lang="en-GB" b="1" i="1" dirty="0"/>
              <a:t>er</a:t>
            </a:r>
            <a:r>
              <a:rPr lang="en-GB" b="0" dirty="0"/>
              <a:t> for masculine and –e for feminine nouns using </a:t>
            </a:r>
            <a:r>
              <a:rPr lang="en-GB" b="1" dirty="0" err="1"/>
              <a:t>liebe</a:t>
            </a:r>
            <a:r>
              <a:rPr lang="en-GB" b="1" dirty="0"/>
              <a:t>/r </a:t>
            </a:r>
            <a:r>
              <a:rPr lang="en-GB" b="0" dirty="0"/>
              <a:t>plus masculine/ feminine name. </a:t>
            </a:r>
            <a:br>
              <a:rPr lang="en-GB" dirty="0"/>
            </a:br>
            <a:br>
              <a:rPr lang="en-GB" dirty="0"/>
            </a:br>
            <a:r>
              <a:rPr lang="en-GB" b="1" dirty="0"/>
              <a:t>Procedure:</a:t>
            </a:r>
            <a:br>
              <a:rPr lang="en-GB" dirty="0"/>
            </a:br>
            <a:r>
              <a:rPr lang="en-GB" dirty="0"/>
              <a:t>1. Click to hear recording of the song (recording includes the names ‘Dieter’ and ‘Elke’).</a:t>
            </a:r>
          </a:p>
          <a:p>
            <a:r>
              <a:rPr lang="en-GB" dirty="0"/>
              <a:t>2. Unpack what the words mean literally – use the example of ‘</a:t>
            </a:r>
            <a:r>
              <a:rPr lang="en-GB" dirty="0" err="1"/>
              <a:t>Guten</a:t>
            </a:r>
            <a:r>
              <a:rPr lang="en-GB" dirty="0"/>
              <a:t> Tag’ to explain that the implication is ‘I wish you a happy birthday / </a:t>
            </a:r>
            <a:r>
              <a:rPr lang="en-GB" dirty="0" err="1"/>
              <a:t>guten</a:t>
            </a:r>
            <a:r>
              <a:rPr lang="en-GB" dirty="0"/>
              <a:t> Tag.</a:t>
            </a:r>
          </a:p>
          <a:p>
            <a:r>
              <a:rPr lang="en-GB" dirty="0"/>
              <a:t>3. Click for callout bubble to explain that </a:t>
            </a:r>
            <a:r>
              <a:rPr lang="en-GB" dirty="0" err="1"/>
              <a:t>lieb</a:t>
            </a:r>
            <a:r>
              <a:rPr lang="en-GB" b="1" dirty="0" err="1"/>
              <a:t>er</a:t>
            </a:r>
            <a:r>
              <a:rPr lang="en-GB" dirty="0"/>
              <a:t> refers to masculine, </a:t>
            </a:r>
            <a:r>
              <a:rPr lang="en-GB" dirty="0" err="1"/>
              <a:t>lieb</a:t>
            </a:r>
            <a:r>
              <a:rPr lang="en-GB" b="1" dirty="0" err="1"/>
              <a:t>e</a:t>
            </a:r>
            <a:r>
              <a:rPr lang="en-GB" dirty="0"/>
              <a:t> to feminine noun/name.</a:t>
            </a:r>
          </a:p>
          <a:p>
            <a:r>
              <a:rPr lang="en-GB" dirty="0"/>
              <a:t>4. Listen to song again, click again to reveal the names ’Dieter’ and ‘Elke’. </a:t>
            </a:r>
          </a:p>
          <a:p>
            <a:r>
              <a:rPr lang="en-GB" dirty="0"/>
              <a:t>5. Listening exercise using the name table on the right: Click sound button to play recording for item one. In pairs, learners decide whether they hear </a:t>
            </a:r>
            <a:r>
              <a:rPr lang="en-GB" dirty="0" err="1"/>
              <a:t>liebe</a:t>
            </a:r>
            <a:r>
              <a:rPr lang="en-GB" dirty="0"/>
              <a:t> or </a:t>
            </a:r>
            <a:r>
              <a:rPr lang="en-GB" dirty="0" err="1"/>
              <a:t>lieber</a:t>
            </a:r>
            <a:r>
              <a:rPr lang="en-GB" dirty="0"/>
              <a:t>, and whether it refers to a male or female name. </a:t>
            </a:r>
          </a:p>
          <a:p>
            <a:r>
              <a:rPr lang="en-GB" dirty="0"/>
              <a:t>6. Click to reveal the answer.</a:t>
            </a:r>
          </a:p>
          <a:p>
            <a:r>
              <a:rPr lang="en-GB" dirty="0"/>
              <a:t>7. Repeat for items 2-6. </a:t>
            </a:r>
          </a:p>
          <a:p>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endParaRPr lang="de-DE" sz="12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endParaRPr>
          </a:p>
          <a:p>
            <a:pPr marL="0" indent="0" algn="l">
              <a:lnSpc>
                <a:spcPct val="107000"/>
              </a:lnSpc>
              <a:spcAft>
                <a:spcPts val="800"/>
              </a:spcAft>
              <a:buNone/>
            </a:pPr>
            <a:r>
              <a:rPr lang="de-DE" sz="12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Zum Geburtstag viel Glück!</a:t>
            </a:r>
            <a:br>
              <a:rPr lang="de-DE" sz="12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br>
            <a:r>
              <a:rPr lang="de-DE" sz="12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Zum Geburtstag viel Glück!</a:t>
            </a:r>
            <a:br>
              <a:rPr lang="de-DE" sz="12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br>
            <a:r>
              <a:rPr lang="de-DE" sz="12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Zum Geburtstag lieber [Dieter] </a:t>
            </a:r>
            <a:br>
              <a:rPr lang="de-DE" sz="12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br>
            <a:r>
              <a:rPr lang="de-DE" sz="12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Zum Geburtstag viel Glück!</a:t>
            </a:r>
          </a:p>
          <a:p>
            <a:pPr marL="228600" indent="-228600" algn="l">
              <a:lnSpc>
                <a:spcPct val="107000"/>
              </a:lnSpc>
              <a:spcAft>
                <a:spcPts val="800"/>
              </a:spcAft>
              <a:buAutoNum type="arabicPeriod"/>
            </a:pP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800"/>
              </a:spcAft>
            </a:pPr>
            <a:r>
              <a:rPr lang="de-DE" sz="12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Zum Geburtstag viel Glück!</a:t>
            </a:r>
            <a:br>
              <a:rPr lang="de-DE" sz="12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br>
            <a:r>
              <a:rPr lang="de-DE" sz="12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Zum Geburtstag viel Glück!</a:t>
            </a:r>
            <a:br>
              <a:rPr lang="de-DE" sz="12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br>
            <a:r>
              <a:rPr lang="de-DE" sz="12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Zum Geburtstag liebe [Elke] </a:t>
            </a:r>
            <a:br>
              <a:rPr lang="de-DE" sz="12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br>
            <a:r>
              <a:rPr lang="de-DE" sz="12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Zum Geburtstag viel Glück!</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a:t>
            </a:r>
            <a:r>
              <a:rPr lang="en-GB" dirty="0" err="1"/>
              <a:t>lieber</a:t>
            </a:r>
            <a:r>
              <a:rPr lang="en-GB" dirty="0"/>
              <a:t> Jonas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2. </a:t>
            </a:r>
            <a:r>
              <a:rPr lang="en-GB" dirty="0" err="1"/>
              <a:t>liebe</a:t>
            </a:r>
            <a:r>
              <a:rPr lang="en-GB" dirty="0"/>
              <a:t> Paula</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3. </a:t>
            </a:r>
            <a:r>
              <a:rPr lang="en-GB" dirty="0" err="1"/>
              <a:t>lieber</a:t>
            </a:r>
            <a:r>
              <a:rPr lang="en-GB" dirty="0"/>
              <a:t> Emil</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4. </a:t>
            </a:r>
            <a:r>
              <a:rPr lang="en-GB" dirty="0" err="1"/>
              <a:t>lieber</a:t>
            </a:r>
            <a:r>
              <a:rPr lang="en-GB" dirty="0"/>
              <a:t> Luka</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5. </a:t>
            </a:r>
            <a:r>
              <a:rPr lang="en-GB" dirty="0" err="1"/>
              <a:t>liebe</a:t>
            </a:r>
            <a:r>
              <a:rPr lang="en-GB" dirty="0"/>
              <a:t> Melanie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6. </a:t>
            </a:r>
            <a:r>
              <a:rPr lang="en-GB" dirty="0" err="1"/>
              <a:t>lieber</a:t>
            </a:r>
            <a:r>
              <a:rPr lang="en-GB" dirty="0"/>
              <a:t> Franz</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r>
              <a:rPr lang="en-GB" b="1" baseline="0" dirty="0"/>
              <a:t>Word frequency of unknown words(1 is the most frequent word in German): </a:t>
            </a:r>
            <a:br>
              <a:rPr lang="en-GB" baseline="0" dirty="0"/>
            </a:br>
            <a:r>
              <a:rPr lang="en-GB" baseline="0" dirty="0" err="1"/>
              <a:t>Glück</a:t>
            </a:r>
            <a:r>
              <a:rPr lang="en-GB" baseline="0" dirty="0"/>
              <a:t> [641]</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5672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4 minutes</a:t>
            </a:r>
            <a:br>
              <a:rPr lang="en-GB" dirty="0"/>
            </a:br>
            <a:br>
              <a:rPr lang="en-GB" b="1" dirty="0"/>
            </a:br>
            <a:r>
              <a:rPr lang="en-GB" b="1" dirty="0"/>
              <a:t>Aim: </a:t>
            </a:r>
            <a:r>
              <a:rPr lang="en-GB" b="0" dirty="0"/>
              <a:t>to </a:t>
            </a:r>
            <a:r>
              <a:rPr lang="en-US" b="0" dirty="0" err="1"/>
              <a:t>practise</a:t>
            </a:r>
            <a:r>
              <a:rPr lang="en-US" b="0" dirty="0"/>
              <a:t> the R1 endings –</a:t>
            </a:r>
            <a:r>
              <a:rPr lang="en-US" b="1" dirty="0"/>
              <a:t>er</a:t>
            </a:r>
            <a:r>
              <a:rPr lang="en-US" b="0" dirty="0"/>
              <a:t> for masculine and </a:t>
            </a:r>
            <a:r>
              <a:rPr lang="en-US" b="1" dirty="0"/>
              <a:t>–e </a:t>
            </a:r>
            <a:r>
              <a:rPr lang="en-US" b="0" dirty="0"/>
              <a:t>for feminine nouns using </a:t>
            </a:r>
            <a:r>
              <a:rPr lang="en-US" b="1" dirty="0" err="1"/>
              <a:t>liebe</a:t>
            </a:r>
            <a:r>
              <a:rPr lang="en-US" b="1" dirty="0"/>
              <a:t>/r </a:t>
            </a:r>
            <a:r>
              <a:rPr lang="en-US" b="0" dirty="0"/>
              <a:t>plus masculine/ feminine names. </a:t>
            </a:r>
            <a:br>
              <a:rPr lang="en-US" b="1" dirty="0"/>
            </a:br>
            <a:br>
              <a:rPr lang="en-US" b="1" dirty="0"/>
            </a:br>
            <a:r>
              <a:rPr lang="en-GB" b="1" dirty="0"/>
              <a:t>Procedure:</a:t>
            </a:r>
          </a:p>
          <a:p>
            <a:r>
              <a:rPr lang="en-GB" b="0" dirty="0" err="1"/>
              <a:t>Pairwork</a:t>
            </a:r>
            <a:r>
              <a:rPr lang="en-GB" b="0" dirty="0"/>
              <a:t> activity </a:t>
            </a:r>
          </a:p>
          <a:p>
            <a:r>
              <a:rPr lang="en-GB" b="0" dirty="0"/>
              <a:t>Before the speaking activity, click to reveal callout bubble and explain that ‘</a:t>
            </a:r>
            <a:r>
              <a:rPr lang="en-GB" b="0" dirty="0" err="1"/>
              <a:t>herzlichen</a:t>
            </a:r>
            <a:r>
              <a:rPr lang="en-GB" b="0" dirty="0"/>
              <a:t> </a:t>
            </a:r>
            <a:r>
              <a:rPr lang="en-GB" b="0" dirty="0" err="1"/>
              <a:t>Glückwunsch</a:t>
            </a:r>
            <a:r>
              <a:rPr lang="en-GB" b="0" dirty="0"/>
              <a:t>’ works along the same lines as </a:t>
            </a:r>
            <a:r>
              <a:rPr lang="en-GB" b="0" dirty="0" err="1"/>
              <a:t>Guten</a:t>
            </a:r>
            <a:r>
              <a:rPr lang="en-GB" b="0" dirty="0"/>
              <a:t> Tag and </a:t>
            </a:r>
            <a:r>
              <a:rPr lang="en-GB" b="0" dirty="0" err="1"/>
              <a:t>Zum</a:t>
            </a:r>
            <a:r>
              <a:rPr lang="en-GB" b="0" dirty="0"/>
              <a:t> </a:t>
            </a:r>
            <a:r>
              <a:rPr lang="en-GB" b="0" dirty="0" err="1"/>
              <a:t>Geburtstag</a:t>
            </a:r>
            <a:r>
              <a:rPr lang="en-GB" b="0" dirty="0"/>
              <a:t> </a:t>
            </a:r>
            <a:r>
              <a:rPr lang="en-GB" b="0" dirty="0" err="1"/>
              <a:t>viel</a:t>
            </a:r>
            <a:r>
              <a:rPr lang="en-GB" b="0" dirty="0"/>
              <a:t> </a:t>
            </a:r>
            <a:r>
              <a:rPr lang="en-GB" b="0" dirty="0" err="1"/>
              <a:t>Glück</a:t>
            </a:r>
            <a:r>
              <a:rPr lang="en-GB" b="0" dirty="0"/>
              <a:t>, where ‘I wish you’ is missing but implied. </a:t>
            </a:r>
          </a:p>
          <a:p>
            <a:br>
              <a:rPr lang="en-GB" dirty="0"/>
            </a:br>
            <a:r>
              <a:rPr lang="en-GB" dirty="0"/>
              <a:t>1. Person A says </a:t>
            </a:r>
            <a:r>
              <a:rPr lang="en-GB" dirty="0" err="1"/>
              <a:t>liebe</a:t>
            </a:r>
            <a:r>
              <a:rPr lang="en-GB" dirty="0"/>
              <a:t> or </a:t>
            </a:r>
            <a:r>
              <a:rPr lang="en-GB" dirty="0" err="1"/>
              <a:t>lieber</a:t>
            </a:r>
            <a:r>
              <a:rPr lang="en-GB" dirty="0"/>
              <a:t>.</a:t>
            </a:r>
          </a:p>
          <a:p>
            <a:r>
              <a:rPr lang="en-GB" dirty="0"/>
              <a:t>2. Person B says the male or female name accordingly. Continue for items 2-6.</a:t>
            </a:r>
          </a:p>
          <a:p>
            <a:r>
              <a:rPr lang="en-GB" dirty="0"/>
              <a:t>3. Swap roles and do the other 6 items.</a:t>
            </a:r>
          </a:p>
          <a:p>
            <a:endParaRPr lang="en-GB" dirty="0"/>
          </a:p>
          <a:p>
            <a:endParaRPr lang="en-GB" dirty="0"/>
          </a:p>
          <a:p>
            <a:br>
              <a:rPr lang="en-GB" dirty="0"/>
            </a:br>
            <a:br>
              <a:rPr lang="en-GB" dirty="0"/>
            </a:b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4</a:t>
            </a:fld>
            <a:endParaRPr lang="en-GB"/>
          </a:p>
        </p:txBody>
      </p:sp>
    </p:spTree>
    <p:extLst>
      <p:ext uri="{BB962C8B-B14F-4D97-AF65-F5344CB8AC3E}">
        <p14:creationId xmlns:p14="http://schemas.microsoft.com/office/powerpoint/2010/main" val="27990445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8 minutes</a:t>
            </a:r>
            <a:br>
              <a:rPr lang="en-GB" dirty="0"/>
            </a:br>
            <a:br>
              <a:rPr lang="en-GB" b="1" dirty="0"/>
            </a:br>
            <a:r>
              <a:rPr lang="en-GB" b="1" dirty="0"/>
              <a:t>Aim: </a:t>
            </a:r>
            <a:r>
              <a:rPr lang="en-GB" b="0" dirty="0"/>
              <a:t>to practise the oral comprehension of numbers between 10-100.</a:t>
            </a:r>
            <a:br>
              <a:rPr lang="en-GB" b="0" dirty="0"/>
            </a:br>
            <a:br>
              <a:rPr lang="en-GB" dirty="0"/>
            </a:br>
            <a:r>
              <a:rPr lang="en-GB" b="1" dirty="0"/>
              <a:t>Procedure:</a:t>
            </a:r>
            <a:br>
              <a:rPr lang="en-GB" dirty="0"/>
            </a:br>
            <a:r>
              <a:rPr lang="en-GB" dirty="0"/>
              <a:t>1. Click numbered boxes to hear sentences.</a:t>
            </a:r>
          </a:p>
          <a:p>
            <a:r>
              <a:rPr lang="en-GB" dirty="0"/>
              <a:t>2. Students write down the numbers, applying the ‘first digit last’ rule previously taught and practised.</a:t>
            </a:r>
            <a:br>
              <a:rPr lang="en-GB" dirty="0"/>
            </a:br>
            <a:r>
              <a:rPr lang="en-GB" dirty="0"/>
              <a:t>Note: teachers will probably want to do at least the first one with students to remind them of the rule.</a:t>
            </a:r>
          </a:p>
          <a:p>
            <a:r>
              <a:rPr lang="en-GB" dirty="0"/>
              <a:t>3. Elicit answers.</a:t>
            </a:r>
          </a:p>
          <a:p>
            <a:r>
              <a:rPr lang="en-GB" dirty="0"/>
              <a:t>4. Click to reveal answers.</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br>
              <a:rPr lang="en-GB" dirty="0"/>
            </a:br>
            <a:r>
              <a:rPr lang="en-GB" dirty="0"/>
              <a:t>1. </a:t>
            </a:r>
            <a:r>
              <a:rPr lang="de-DE" dirty="0"/>
              <a:t>(Mia) Vielleicht eine Herde Tiere? Das kostet 89 Euro.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2. (Wolfgang) </a:t>
            </a:r>
            <a:r>
              <a:rPr lang="de-DE" dirty="0" err="1"/>
              <a:t>Hmm</a:t>
            </a:r>
            <a:r>
              <a:rPr lang="de-DE" dirty="0"/>
              <a:t>. Besser und billiger ist ein Hygiene-Set. Es kostet 45 Euro.</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3. (Mia) </a:t>
            </a:r>
            <a:r>
              <a:rPr lang="de-DE" dirty="0" err="1"/>
              <a:t>Okayyy</a:t>
            </a:r>
            <a:r>
              <a:rPr lang="de-DE" dirty="0"/>
              <a:t>. </a:t>
            </a:r>
            <a:r>
              <a:rPr lang="de-DE" dirty="0" err="1"/>
              <a:t>Ooh</a:t>
            </a:r>
            <a:r>
              <a:rPr lang="de-DE" dirty="0"/>
              <a:t> ein Pullover ist cool! Und kostet nur 23 Euro!</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4. (Wolfgang) Oder frisches Trinkwasser?. Es kostet 32 Euro.</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5. (Mia) Oma liest gern. Wir nehmen Bücher? Sie kosten 87 Euro.</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6. (Wolfgang) Eine Latrine ist nicht so teuer wie Bücher.  Sie kostet nur 64 Euro.</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7. (Mia) Wichtig… aber langweilig. Ich nehme lieber Musikinstrumente für 79 Euro.</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8. (Wolfgang) Heidi sagt, dass ein Garten-Set nur 54 Euro kostet! Das wird Oma gefallen. UND wir haben genug Geld!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 words used: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die </a:t>
            </a:r>
            <a:r>
              <a:rPr lang="en-GB" b="0" baseline="0" dirty="0" err="1"/>
              <a:t>Herde</a:t>
            </a:r>
            <a:r>
              <a:rPr lang="en-GB" b="0" baseline="0" dirty="0"/>
              <a:t> [&gt;5009] die Hygiene [&gt;5009] die Latrine [&gt;5009] der Pullover [&gt;5009] das Set [&gt;5009]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(2019). A frequency dictionary of German: core vocabulary for learners.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57944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2 minutes</a:t>
            </a:r>
            <a:br>
              <a:rPr lang="en-GB" dirty="0"/>
            </a:br>
            <a:br>
              <a:rPr lang="en-GB" b="1" dirty="0"/>
            </a:br>
            <a:r>
              <a:rPr lang="en-GB" b="1" dirty="0"/>
              <a:t>Aim: </a:t>
            </a:r>
            <a:r>
              <a:rPr lang="en-GB" b="0" dirty="0"/>
              <a:t>to revisit the four different versions of </a:t>
            </a:r>
            <a:r>
              <a:rPr lang="en-GB" b="0" i="1" dirty="0"/>
              <a:t>you </a:t>
            </a:r>
            <a:r>
              <a:rPr lang="en-GB" b="0" i="0" dirty="0"/>
              <a:t>with their matching verb endings. Students learnt the </a:t>
            </a:r>
            <a:r>
              <a:rPr lang="en-GB" b="1" i="1" dirty="0" err="1"/>
              <a:t>ihr</a:t>
            </a:r>
            <a:r>
              <a:rPr lang="en-GB" b="1" i="1" dirty="0"/>
              <a:t> </a:t>
            </a:r>
            <a:r>
              <a:rPr lang="en-GB" b="0" i="0" dirty="0"/>
              <a:t>form last week, so this knowledge is revisited here to prepare for the reading task that follows.</a:t>
            </a:r>
            <a:br>
              <a:rPr lang="en-GB" dirty="0"/>
            </a:br>
            <a:br>
              <a:rPr lang="en-GB" dirty="0"/>
            </a:br>
            <a:r>
              <a:rPr lang="en-GB" b="1" dirty="0"/>
              <a:t>Procedure:</a:t>
            </a:r>
            <a:br>
              <a:rPr lang="en-GB" dirty="0"/>
            </a:br>
            <a:r>
              <a:rPr lang="en-GB" dirty="0"/>
              <a:t>1. Click through the animations to present each item of information.</a:t>
            </a:r>
          </a:p>
          <a:p>
            <a:r>
              <a:rPr lang="en-GB" dirty="0"/>
              <a:t>2. Elicit the English for the sentence examples.</a:t>
            </a:r>
          </a:p>
          <a:p>
            <a:r>
              <a:rPr lang="en-GB" dirty="0"/>
              <a:t>3. Draw attention to the verb endings.</a:t>
            </a:r>
          </a:p>
          <a:p>
            <a:r>
              <a:rPr lang="en-GB" dirty="0"/>
              <a:t>4. Ensure students’ comprehension at each stage.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56103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8 minutes</a:t>
            </a:r>
            <a:br>
              <a:rPr lang="en-GB" dirty="0"/>
            </a:br>
            <a:br>
              <a:rPr lang="en-GB" b="1" dirty="0"/>
            </a:br>
            <a:r>
              <a:rPr lang="en-GB" b="1" dirty="0"/>
              <a:t>Aim: </a:t>
            </a:r>
            <a:r>
              <a:rPr lang="en-GB" b="0" dirty="0"/>
              <a:t>to draw attention to the </a:t>
            </a:r>
            <a:r>
              <a:rPr lang="en-GB" b="1" dirty="0"/>
              <a:t>Sie / </a:t>
            </a:r>
            <a:r>
              <a:rPr lang="en-GB" b="1" dirty="0" err="1"/>
              <a:t>ihr</a:t>
            </a:r>
            <a:r>
              <a:rPr lang="en-GB" b="1" dirty="0"/>
              <a:t> </a:t>
            </a:r>
            <a:r>
              <a:rPr lang="en-GB" b="0" dirty="0"/>
              <a:t>verb endings. </a:t>
            </a:r>
            <a:br>
              <a:rPr lang="en-GB" dirty="0"/>
            </a:br>
            <a:br>
              <a:rPr lang="en-GB" dirty="0"/>
            </a:br>
            <a:r>
              <a:rPr lang="en-GB" b="1" dirty="0"/>
              <a:t>Procedure:</a:t>
            </a:r>
          </a:p>
          <a:p>
            <a:r>
              <a:rPr lang="en-GB" dirty="0"/>
              <a:t>R</a:t>
            </a:r>
            <a:r>
              <a:rPr lang="en-GB" b="0" dirty="0"/>
              <a:t>eferential input practice </a:t>
            </a:r>
          </a:p>
          <a:p>
            <a:r>
              <a:rPr lang="en-GB" b="0" dirty="0"/>
              <a:t>Explain that Katja’s mum is helping with the party – she is sending some text messages. Who are her messages for: </a:t>
            </a:r>
            <a:r>
              <a:rPr lang="en-GB" b="0" dirty="0" err="1"/>
              <a:t>Opa</a:t>
            </a:r>
            <a:r>
              <a:rPr lang="en-GB" b="0" dirty="0"/>
              <a:t> (Sie, –</a:t>
            </a:r>
            <a:r>
              <a:rPr lang="en-GB" b="0" dirty="0" err="1"/>
              <a:t>en</a:t>
            </a:r>
            <a:r>
              <a:rPr lang="en-GB" b="0" dirty="0"/>
              <a:t>) or Mia and Wolfgang (</a:t>
            </a:r>
            <a:r>
              <a:rPr lang="en-GB" b="0" dirty="0" err="1"/>
              <a:t>ihr</a:t>
            </a:r>
            <a:r>
              <a:rPr lang="en-GB" b="0" dirty="0"/>
              <a:t>, –t)?</a:t>
            </a:r>
            <a:br>
              <a:rPr lang="en-GB" dirty="0"/>
            </a:br>
            <a:r>
              <a:rPr lang="en-GB" dirty="0"/>
              <a:t>1. Model the first item with students.  Click for answer.</a:t>
            </a:r>
          </a:p>
          <a:p>
            <a:r>
              <a:rPr lang="en-GB" dirty="0"/>
              <a:t>2. Based on the verb endings, learners decide whether the messages are for </a:t>
            </a:r>
            <a:r>
              <a:rPr lang="en-GB" dirty="0" err="1"/>
              <a:t>Opa</a:t>
            </a:r>
            <a:r>
              <a:rPr lang="en-GB" dirty="0"/>
              <a:t> (Sie ) or Mia and Wolfgang (</a:t>
            </a:r>
            <a:r>
              <a:rPr lang="en-GB" dirty="0" err="1"/>
              <a:t>ihr</a:t>
            </a:r>
            <a:r>
              <a:rPr lang="en-GB" dirty="0"/>
              <a:t>), completing items 2-8 independently.</a:t>
            </a:r>
          </a:p>
          <a:p>
            <a:r>
              <a:rPr lang="en-GB" dirty="0"/>
              <a:t>3. Click for answers. </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Full text answers</a:t>
            </a:r>
            <a:br>
              <a:rPr lang="en-GB" dirty="0"/>
            </a:br>
            <a:r>
              <a:rPr lang="en-GB" dirty="0"/>
              <a:t>1.</a:t>
            </a:r>
            <a:r>
              <a:rPr lang="en-GB" b="1" dirty="0"/>
              <a:t> I</a:t>
            </a:r>
            <a:r>
              <a:rPr lang="en-US" sz="1200" b="1"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hr</a:t>
            </a:r>
            <a:r>
              <a:rPr lang="en-US" sz="1200" b="1"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 </a:t>
            </a:r>
            <a:r>
              <a:rPr lang="en-US" sz="1200"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kauft</a:t>
            </a:r>
            <a:r>
              <a:rPr lang="en-US" sz="12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 die </a:t>
            </a:r>
            <a:r>
              <a:rPr lang="en-US" sz="1200"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Sachen</a:t>
            </a:r>
            <a:r>
              <a:rPr lang="en-US" sz="12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 </a:t>
            </a:r>
            <a:r>
              <a:rPr lang="en-US" sz="1200"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für</a:t>
            </a:r>
            <a:r>
              <a:rPr lang="en-US" sz="12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 den </a:t>
            </a:r>
            <a:r>
              <a:rPr lang="en-US" sz="1200"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Geburtstagskuchen</a:t>
            </a:r>
            <a:r>
              <a:rPr lang="en-US" sz="12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 </a:t>
            </a:r>
            <a:r>
              <a:rPr lang="en-US" sz="1200"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nicht</a:t>
            </a:r>
            <a:r>
              <a:rPr lang="en-US" sz="12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 </a:t>
            </a:r>
            <a:r>
              <a:rPr lang="en-US" sz="1200"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wahr</a:t>
            </a:r>
            <a:r>
              <a:rPr lang="en-US" sz="12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a:t>
            </a:r>
            <a:br>
              <a:rPr lang="en-US" sz="12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br>
            <a:r>
              <a:rPr lang="en-US" sz="12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2. </a:t>
            </a:r>
            <a:r>
              <a:rPr lang="en-US" sz="1200"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Wann</a:t>
            </a:r>
            <a:r>
              <a:rPr lang="en-US" sz="12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 </a:t>
            </a:r>
            <a:r>
              <a:rPr lang="en-US" sz="1200"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seid</a:t>
            </a:r>
            <a:r>
              <a:rPr lang="en-US" sz="12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 </a:t>
            </a:r>
            <a:r>
              <a:rPr lang="en-US" sz="1200" b="1"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ihr</a:t>
            </a:r>
            <a:r>
              <a:rPr lang="en-US" sz="12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 </a:t>
            </a:r>
            <a:r>
              <a:rPr lang="en-US" sz="1200"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wieder</a:t>
            </a:r>
            <a:r>
              <a:rPr lang="en-US" sz="12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 </a:t>
            </a:r>
            <a:r>
              <a:rPr lang="en-US" sz="1200"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zu</a:t>
            </a:r>
            <a:r>
              <a:rPr lang="en-US" sz="12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 </a:t>
            </a:r>
            <a:r>
              <a:rPr lang="en-US" sz="1200"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Hause</a:t>
            </a:r>
            <a:r>
              <a:rPr lang="en-US" sz="12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a:t>
            </a:r>
            <a:br>
              <a:rPr lang="en-US" sz="12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br>
            <a:r>
              <a:rPr lang="en-US" sz="12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3. </a:t>
            </a:r>
            <a:r>
              <a:rPr lang="en-US" sz="1200"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Backen</a:t>
            </a:r>
            <a:r>
              <a:rPr lang="en-US" sz="12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 </a:t>
            </a:r>
            <a:r>
              <a:rPr lang="en-US" sz="1200" b="1"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Sie </a:t>
            </a:r>
            <a:r>
              <a:rPr lang="en-US" sz="1200"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auch</a:t>
            </a:r>
            <a:r>
              <a:rPr lang="en-US" sz="12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 </a:t>
            </a:r>
            <a:r>
              <a:rPr lang="en-US" sz="1200"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Kekse</a:t>
            </a:r>
            <a:r>
              <a:rPr lang="en-US" sz="12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 </a:t>
            </a:r>
            <a:r>
              <a:rPr lang="en-US" sz="1200"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für</a:t>
            </a:r>
            <a:r>
              <a:rPr lang="en-US" sz="12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 die Party?</a:t>
            </a:r>
            <a:br>
              <a:rPr lang="en-US" sz="12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br>
            <a:r>
              <a:rPr lang="en-US" sz="12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4. Um </a:t>
            </a:r>
            <a:r>
              <a:rPr lang="en-US" sz="1200"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wieviel</a:t>
            </a:r>
            <a:r>
              <a:rPr lang="en-US" sz="12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 </a:t>
            </a:r>
            <a:r>
              <a:rPr lang="en-US" sz="1200"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Uhr</a:t>
            </a:r>
            <a:r>
              <a:rPr lang="en-US" sz="12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 </a:t>
            </a:r>
            <a:r>
              <a:rPr lang="en-US" sz="1200"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beginnt</a:t>
            </a:r>
            <a:r>
              <a:rPr lang="en-US" sz="12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 </a:t>
            </a:r>
            <a:r>
              <a:rPr lang="en-US" sz="1200" b="1"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ihr</a:t>
            </a:r>
            <a:r>
              <a:rPr lang="en-US" sz="12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 </a:t>
            </a:r>
            <a:r>
              <a:rPr lang="en-US" sz="1200"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zu</a:t>
            </a:r>
            <a:r>
              <a:rPr lang="en-US" sz="12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 </a:t>
            </a:r>
            <a:r>
              <a:rPr lang="en-US" sz="1200"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kochen</a:t>
            </a:r>
            <a:r>
              <a:rPr lang="en-US" sz="12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a:t>
            </a:r>
            <a:br>
              <a:rPr lang="en-US" sz="12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br>
            <a:r>
              <a:rPr lang="en-GB" sz="12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5. Lest </a:t>
            </a:r>
            <a:r>
              <a:rPr lang="en-GB" sz="1200" b="1"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ihr</a:t>
            </a:r>
            <a:r>
              <a:rPr lang="en-GB" sz="1200" b="1"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 </a:t>
            </a:r>
            <a:r>
              <a:rPr lang="en-GB" sz="1200"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schon</a:t>
            </a:r>
            <a:r>
              <a:rPr lang="en-GB" sz="12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 das </a:t>
            </a:r>
            <a:r>
              <a:rPr lang="en-GB" sz="1200"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Rezept</a:t>
            </a:r>
            <a:r>
              <a:rPr lang="en-GB" sz="12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a:t>
            </a:r>
            <a:br>
              <a:rPr lang="en-GB" sz="12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br>
            <a:r>
              <a:rPr lang="en-GB" sz="12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6. </a:t>
            </a:r>
            <a:r>
              <a:rPr lang="en-GB" sz="1200"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Wann</a:t>
            </a:r>
            <a:r>
              <a:rPr lang="en-GB" sz="12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 </a:t>
            </a:r>
            <a:r>
              <a:rPr lang="en-GB" sz="1200"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bereiten</a:t>
            </a:r>
            <a:r>
              <a:rPr lang="en-GB" sz="12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 </a:t>
            </a:r>
            <a:r>
              <a:rPr lang="en-GB" sz="1200" b="1"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Sie</a:t>
            </a:r>
            <a:r>
              <a:rPr lang="en-GB" sz="12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 den Salat </a:t>
            </a:r>
            <a:r>
              <a:rPr lang="en-GB" sz="1200"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vor</a:t>
            </a:r>
            <a:r>
              <a:rPr lang="en-GB" sz="12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a:t>
            </a:r>
            <a:br>
              <a:rPr lang="en-GB" sz="12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br>
            <a:r>
              <a:rPr lang="en-GB" sz="12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7. Ich </a:t>
            </a:r>
            <a:r>
              <a:rPr lang="en-GB" sz="1200"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hoffe</a:t>
            </a:r>
            <a:r>
              <a:rPr lang="en-GB" sz="12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 </a:t>
            </a:r>
            <a:r>
              <a:rPr lang="en-GB" sz="1200" b="1"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Sie</a:t>
            </a:r>
            <a:r>
              <a:rPr lang="en-GB" sz="12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 </a:t>
            </a:r>
            <a:r>
              <a:rPr lang="en-GB" sz="1200"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bringen</a:t>
            </a:r>
            <a:r>
              <a:rPr lang="en-GB" sz="12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 </a:t>
            </a:r>
            <a:r>
              <a:rPr lang="en-GB" sz="1200"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schöne</a:t>
            </a:r>
            <a:r>
              <a:rPr lang="en-GB" sz="12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 Rosen </a:t>
            </a:r>
            <a:r>
              <a:rPr lang="en-GB" sz="1200"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vom</a:t>
            </a:r>
            <a:r>
              <a:rPr lang="en-GB" sz="12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 </a:t>
            </a:r>
            <a:r>
              <a:rPr lang="en-GB" sz="1200"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Blumengeschäft</a:t>
            </a:r>
            <a:r>
              <a:rPr lang="en-GB" sz="12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 </a:t>
            </a:r>
            <a:r>
              <a:rPr lang="en-GB" sz="1200"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mit</a:t>
            </a:r>
            <a:r>
              <a:rPr lang="en-GB" sz="12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a:t>
            </a:r>
            <a:br>
              <a:rPr lang="en-GB" sz="12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br>
            <a:r>
              <a:rPr lang="en-GB" sz="12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8. </a:t>
            </a:r>
            <a:r>
              <a:rPr lang="en-GB" sz="1200" b="1"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ihr</a:t>
            </a:r>
            <a:r>
              <a:rPr lang="en-GB" sz="1200" b="1"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 </a:t>
            </a:r>
            <a:r>
              <a:rPr lang="en-GB" sz="1200"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esst</a:t>
            </a:r>
            <a:r>
              <a:rPr lang="en-GB" sz="12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 </a:t>
            </a:r>
            <a:r>
              <a:rPr lang="en-GB" sz="1200"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heute</a:t>
            </a:r>
            <a:r>
              <a:rPr lang="en-GB" sz="12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 Abend </a:t>
            </a:r>
            <a:r>
              <a:rPr lang="en-GB" sz="1200"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nur</a:t>
            </a:r>
            <a:r>
              <a:rPr lang="en-GB" sz="12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 </a:t>
            </a:r>
            <a:r>
              <a:rPr lang="en-GB" sz="1200"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ein</a:t>
            </a:r>
            <a:r>
              <a:rPr lang="en-GB" sz="12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 </a:t>
            </a:r>
            <a:r>
              <a:rPr lang="en-GB" sz="1200"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bisschen</a:t>
            </a:r>
            <a:r>
              <a:rPr lang="en-GB" sz="12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 </a:t>
            </a:r>
            <a:r>
              <a:rPr lang="en-GB" sz="1200"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nicht</a:t>
            </a:r>
            <a:r>
              <a:rPr lang="en-GB" sz="12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 </a:t>
            </a:r>
            <a:r>
              <a:rPr lang="en-GB" sz="1200"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wahr</a:t>
            </a:r>
            <a:r>
              <a:rPr lang="en-GB" sz="12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 Ich bin morgen </a:t>
            </a:r>
            <a:r>
              <a:rPr lang="en-GB" sz="1200"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früh</a:t>
            </a:r>
            <a:r>
              <a:rPr lang="en-GB" sz="12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 um 9 </a:t>
            </a:r>
            <a:r>
              <a:rPr lang="en-GB" sz="1200"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Uhr</a:t>
            </a:r>
            <a:r>
              <a:rPr lang="en-GB" sz="12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 da…</a:t>
            </a:r>
            <a:br>
              <a:rPr lang="en-GB" dirty="0"/>
            </a:br>
            <a:br>
              <a:rPr lang="en-GB" dirty="0"/>
            </a:br>
            <a:r>
              <a:rPr lang="en-GB" b="1" baseline="0" dirty="0"/>
              <a:t>Word frequency of unknown words and cognates (1 is the most frequent word in German): </a:t>
            </a:r>
            <a:br>
              <a:rPr lang="en-GB" baseline="0" dirty="0"/>
            </a:br>
            <a:r>
              <a:rPr lang="en-GB" baseline="0" dirty="0"/>
              <a:t>Blume [2463] </a:t>
            </a:r>
            <a:r>
              <a:rPr lang="en-GB" baseline="0" dirty="0" err="1"/>
              <a:t>Rezept</a:t>
            </a:r>
            <a:r>
              <a:rPr lang="en-GB" baseline="0" dirty="0"/>
              <a:t> [4190] Rose [3266] Salat [&gt;5009]</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47629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3 minutes</a:t>
            </a:r>
            <a:br>
              <a:rPr lang="en-GB" dirty="0"/>
            </a:br>
            <a:br>
              <a:rPr lang="en-GB" b="1" dirty="0"/>
            </a:br>
            <a:r>
              <a:rPr lang="en-GB" b="1" dirty="0"/>
              <a:t>Aim:</a:t>
            </a:r>
            <a:r>
              <a:rPr lang="en-GB" b="0" dirty="0"/>
              <a:t> to revisit present tense conjugations of strong verbs. </a:t>
            </a:r>
            <a:br>
              <a:rPr lang="en-GB" b="0" dirty="0"/>
            </a:br>
            <a:br>
              <a:rPr lang="en-GB" dirty="0"/>
            </a:br>
            <a:r>
              <a:rPr lang="en-GB" b="1" dirty="0"/>
              <a:t>Procedure:</a:t>
            </a:r>
            <a:br>
              <a:rPr lang="en-GB" dirty="0"/>
            </a:br>
            <a:r>
              <a:rPr lang="en-GB" dirty="0"/>
              <a:t>1. Remind students that </a:t>
            </a:r>
            <a:r>
              <a:rPr lang="en-GB" dirty="0" err="1"/>
              <a:t>ihr</a:t>
            </a:r>
            <a:r>
              <a:rPr lang="en-GB" b="0" dirty="0"/>
              <a:t>–</a:t>
            </a:r>
            <a:r>
              <a:rPr lang="en-GB" dirty="0"/>
              <a:t>form doesn't have stem change, that all </a:t>
            </a:r>
            <a:r>
              <a:rPr lang="en-GB" dirty="0" err="1"/>
              <a:t>ihr</a:t>
            </a:r>
            <a:r>
              <a:rPr lang="en-GB" b="0" dirty="0"/>
              <a:t>–</a:t>
            </a:r>
            <a:r>
              <a:rPr lang="en-GB" dirty="0"/>
              <a:t>forms except </a:t>
            </a:r>
            <a:r>
              <a:rPr lang="en-GB" dirty="0" err="1"/>
              <a:t>seid</a:t>
            </a:r>
            <a:r>
              <a:rPr lang="en-GB" dirty="0"/>
              <a:t> are stem+ t. </a:t>
            </a:r>
          </a:p>
          <a:p>
            <a:r>
              <a:rPr lang="en-GB" dirty="0"/>
              <a:t>2. Using whole grammar paradigms, elicit forms and click for answers as you go through. </a:t>
            </a:r>
          </a:p>
          <a:p>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63546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10 minutes</a:t>
            </a:r>
            <a:br>
              <a:rPr lang="en-GB" dirty="0"/>
            </a:br>
            <a:br>
              <a:rPr lang="en-GB" b="1" dirty="0"/>
            </a:br>
            <a:r>
              <a:rPr lang="en-GB" b="1" dirty="0"/>
              <a:t>Aim:</a:t>
            </a:r>
            <a:r>
              <a:rPr lang="en-GB" b="0" dirty="0"/>
              <a:t> </a:t>
            </a:r>
            <a:r>
              <a:rPr lang="en-US" b="0" dirty="0"/>
              <a:t>to </a:t>
            </a:r>
            <a:r>
              <a:rPr lang="en-US" b="0" dirty="0" err="1"/>
              <a:t>practise</a:t>
            </a:r>
            <a:r>
              <a:rPr lang="en-US" b="0" dirty="0"/>
              <a:t> the difference between </a:t>
            </a:r>
            <a:r>
              <a:rPr lang="en-US" b="1" dirty="0" err="1"/>
              <a:t>ihr</a:t>
            </a:r>
            <a:r>
              <a:rPr lang="en-GB" b="0" dirty="0"/>
              <a:t>-</a:t>
            </a:r>
            <a:r>
              <a:rPr lang="en-US" b="0" dirty="0"/>
              <a:t> and</a:t>
            </a:r>
            <a:r>
              <a:rPr lang="en-US" b="1" dirty="0"/>
              <a:t> er</a:t>
            </a:r>
            <a:r>
              <a:rPr lang="en-GB" b="0" dirty="0"/>
              <a:t>–</a:t>
            </a:r>
            <a:r>
              <a:rPr lang="en-US" b="0" dirty="0"/>
              <a:t>forms with strong verbs. The difference between these two forms is one phoneme, making them minimal pairs. [a] vs [ä] and [au] vs [</a:t>
            </a:r>
            <a:r>
              <a:rPr lang="en-US" b="0" dirty="0" err="1"/>
              <a:t>äu</a:t>
            </a:r>
            <a:r>
              <a:rPr lang="en-US" b="0" dirty="0"/>
              <a:t>]</a:t>
            </a:r>
            <a:br>
              <a:rPr lang="en-GB" dirty="0"/>
            </a:br>
            <a:br>
              <a:rPr lang="en-GB" dirty="0"/>
            </a:br>
            <a:r>
              <a:rPr lang="en-GB" b="1" dirty="0"/>
              <a:t>Procedure:</a:t>
            </a:r>
            <a:br>
              <a:rPr lang="en-GB" dirty="0"/>
            </a:br>
            <a:r>
              <a:rPr lang="en-US" b="0" dirty="0"/>
              <a:t>Listening activity </a:t>
            </a:r>
          </a:p>
          <a:p>
            <a:r>
              <a:rPr lang="en-US" dirty="0"/>
              <a:t>Katrin/</a:t>
            </a:r>
            <a:r>
              <a:rPr lang="en-US" dirty="0" err="1"/>
              <a:t>Mutti</a:t>
            </a:r>
            <a:r>
              <a:rPr lang="en-US" dirty="0"/>
              <a:t> calls Wolfgang and Mia from the busy shopping </a:t>
            </a:r>
            <a:r>
              <a:rPr lang="en-US" dirty="0" err="1"/>
              <a:t>centre</a:t>
            </a:r>
            <a:r>
              <a:rPr lang="en-US" dirty="0"/>
              <a:t> to talk about what needs to be done to prepare for Oma’s 70th birthday (we had </a:t>
            </a:r>
            <a:r>
              <a:rPr lang="en-US" dirty="0" err="1"/>
              <a:t>Opa’s</a:t>
            </a:r>
            <a:r>
              <a:rPr lang="en-US" dirty="0"/>
              <a:t> in Y8).  </a:t>
            </a:r>
            <a:r>
              <a:rPr lang="en-US" dirty="0" err="1"/>
              <a:t>Wer</a:t>
            </a:r>
            <a:r>
              <a:rPr lang="en-US" dirty="0"/>
              <a:t> </a:t>
            </a:r>
            <a:r>
              <a:rPr lang="en-US" dirty="0" err="1"/>
              <a:t>macht</a:t>
            </a:r>
            <a:r>
              <a:rPr lang="en-US" dirty="0"/>
              <a:t> was? Mia und Wolfgang (</a:t>
            </a:r>
            <a:r>
              <a:rPr lang="en-US" dirty="0" err="1"/>
              <a:t>ihr</a:t>
            </a:r>
            <a:r>
              <a:rPr lang="en-US" dirty="0"/>
              <a:t>) </a:t>
            </a:r>
            <a:r>
              <a:rPr lang="en-US" dirty="0" err="1"/>
              <a:t>oder</a:t>
            </a:r>
            <a:r>
              <a:rPr lang="en-US" dirty="0"/>
              <a:t> </a:t>
            </a:r>
            <a:r>
              <a:rPr lang="en-US" dirty="0" err="1"/>
              <a:t>Opa</a:t>
            </a:r>
            <a:r>
              <a:rPr lang="en-US" dirty="0"/>
              <a:t> (er).</a:t>
            </a:r>
          </a:p>
          <a:p>
            <a:endParaRPr lang="en-GB" dirty="0"/>
          </a:p>
          <a:p>
            <a:r>
              <a:rPr lang="en-GB" dirty="0"/>
              <a:t>1. Click on sound button 1 to play recording. If learners hear the er</a:t>
            </a:r>
            <a:r>
              <a:rPr lang="en-GB" b="0" dirty="0"/>
              <a:t>–</a:t>
            </a:r>
            <a:r>
              <a:rPr lang="en-GB" dirty="0"/>
              <a:t>/</a:t>
            </a:r>
            <a:r>
              <a:rPr lang="en-GB" dirty="0" err="1"/>
              <a:t>sie</a:t>
            </a:r>
            <a:r>
              <a:rPr lang="en-GB" b="0" dirty="0"/>
              <a:t>–</a:t>
            </a:r>
            <a:r>
              <a:rPr lang="en-GB" dirty="0"/>
              <a:t>form, the message is for </a:t>
            </a:r>
            <a:r>
              <a:rPr lang="en-GB" dirty="0" err="1"/>
              <a:t>Opa</a:t>
            </a:r>
            <a:r>
              <a:rPr lang="en-GB" dirty="0"/>
              <a:t>, if they hear the </a:t>
            </a:r>
            <a:r>
              <a:rPr lang="en-GB" dirty="0" err="1"/>
              <a:t>ihr</a:t>
            </a:r>
            <a:r>
              <a:rPr lang="en-GB" b="0" dirty="0"/>
              <a:t>–</a:t>
            </a:r>
            <a:r>
              <a:rPr lang="en-GB" dirty="0"/>
              <a:t>form, it is for Wolfgang and Mia. Elicit what was said, and whether it is ‘er’ or ‘</a:t>
            </a:r>
            <a:r>
              <a:rPr lang="en-GB" dirty="0" err="1"/>
              <a:t>ihr</a:t>
            </a:r>
            <a:r>
              <a:rPr lang="en-GB" dirty="0"/>
              <a:t>’. </a:t>
            </a:r>
            <a:br>
              <a:rPr lang="en-GB" dirty="0"/>
            </a:br>
            <a:r>
              <a:rPr lang="en-GB" b="1" dirty="0"/>
              <a:t>Note: </a:t>
            </a:r>
            <a:r>
              <a:rPr lang="en-GB" dirty="0"/>
              <a:t>Stress that the difference is the vowel, not the verb ending, which is –t. The infinitive verbs have been provided to support learners. Higher proficiency learners might be able to do the task without this support, which can easily be deleted.</a:t>
            </a:r>
          </a:p>
          <a:p>
            <a:r>
              <a:rPr lang="en-GB" dirty="0"/>
              <a:t>2. Click to reveal what was said.</a:t>
            </a:r>
          </a:p>
          <a:p>
            <a:r>
              <a:rPr lang="en-GB" dirty="0"/>
              <a:t>3. Click again to reveal tick for ‘</a:t>
            </a:r>
            <a:r>
              <a:rPr lang="en-GB" dirty="0" err="1"/>
              <a:t>ihr</a:t>
            </a:r>
            <a:r>
              <a:rPr lang="en-GB" dirty="0"/>
              <a:t>’ or ‘er’.</a:t>
            </a:r>
          </a:p>
          <a:p>
            <a:r>
              <a:rPr lang="en-GB" dirty="0"/>
              <a:t>4. Continue for items 2-10. </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p>
          <a:p>
            <a:r>
              <a:rPr lang="de-DE" sz="1200" kern="1200" dirty="0">
                <a:solidFill>
                  <a:schemeClr val="tx1"/>
                </a:solidFill>
                <a:effectLst/>
                <a:latin typeface="+mn-lt"/>
                <a:ea typeface="+mn-ea"/>
                <a:cs typeface="+mn-cs"/>
              </a:rPr>
              <a:t>1. Heute Morgen fährt [till beeping] zum Bäcker. </a:t>
            </a:r>
            <a:r>
              <a:rPr lang="de-DE" sz="1200" b="1" kern="1200" dirty="0">
                <a:solidFill>
                  <a:schemeClr val="tx1"/>
                </a:solidFill>
                <a:effectLst/>
                <a:latin typeface="+mn-lt"/>
                <a:ea typeface="+mn-ea"/>
                <a:cs typeface="+mn-cs"/>
              </a:rPr>
              <a:t>Opa</a:t>
            </a:r>
            <a:endParaRPr lang="en-GB" sz="1200" b="1"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2. Danach liest [</a:t>
            </a:r>
            <a:r>
              <a:rPr lang="de-DE" sz="1200" kern="1200" dirty="0" err="1">
                <a:solidFill>
                  <a:schemeClr val="tx1"/>
                </a:solidFill>
                <a:effectLst/>
                <a:latin typeface="+mn-lt"/>
                <a:ea typeface="+mn-ea"/>
                <a:cs typeface="+mn-cs"/>
              </a:rPr>
              <a:t>phone</a:t>
            </a:r>
            <a:r>
              <a:rPr lang="de-DE" sz="1200" kern="1200" dirty="0">
                <a:solidFill>
                  <a:schemeClr val="tx1"/>
                </a:solidFill>
                <a:effectLst/>
                <a:latin typeface="+mn-lt"/>
                <a:ea typeface="+mn-ea"/>
                <a:cs typeface="+mn-cs"/>
              </a:rPr>
              <a:t> ring] meine Aufgabenliste.  </a:t>
            </a:r>
            <a:r>
              <a:rPr lang="de-DE" sz="1200" b="1" kern="1200" dirty="0">
                <a:solidFill>
                  <a:schemeClr val="tx1"/>
                </a:solidFill>
                <a:effectLst/>
                <a:latin typeface="+mn-lt"/>
                <a:ea typeface="+mn-ea"/>
                <a:cs typeface="+mn-cs"/>
              </a:rPr>
              <a:t>er</a:t>
            </a:r>
            <a:br>
              <a:rPr lang="de-DE" sz="1200" kern="1200" dirty="0">
                <a:solidFill>
                  <a:schemeClr val="tx1"/>
                </a:solidFill>
                <a:effectLst/>
                <a:latin typeface="+mn-lt"/>
                <a:ea typeface="+mn-ea"/>
                <a:cs typeface="+mn-cs"/>
              </a:rPr>
            </a:br>
            <a:r>
              <a:rPr lang="de-DE" sz="1200" kern="1200" dirty="0">
                <a:solidFill>
                  <a:schemeClr val="tx1"/>
                </a:solidFill>
                <a:effectLst/>
                <a:latin typeface="+mn-lt"/>
                <a:ea typeface="+mn-ea"/>
                <a:cs typeface="+mn-cs"/>
              </a:rPr>
              <a:t>3. [phone ring] ladet jetzt die Gäste ein. </a:t>
            </a:r>
            <a:r>
              <a:rPr lang="de-DE" sz="1200" b="1" kern="1200" dirty="0">
                <a:solidFill>
                  <a:schemeClr val="tx1"/>
                </a:solidFill>
                <a:effectLst/>
                <a:latin typeface="+mn-lt"/>
                <a:ea typeface="+mn-ea"/>
                <a:cs typeface="+mn-cs"/>
              </a:rPr>
              <a:t>Ihr</a:t>
            </a:r>
            <a:br>
              <a:rPr lang="de-DE" sz="1200" kern="1200" dirty="0">
                <a:solidFill>
                  <a:schemeClr val="tx1"/>
                </a:solidFill>
                <a:effectLst/>
                <a:latin typeface="+mn-lt"/>
                <a:ea typeface="+mn-ea"/>
                <a:cs typeface="+mn-cs"/>
              </a:rPr>
            </a:br>
            <a:r>
              <a:rPr lang="de-DE" sz="1200" kern="1200" dirty="0">
                <a:solidFill>
                  <a:schemeClr val="tx1"/>
                </a:solidFill>
                <a:effectLst/>
                <a:latin typeface="+mn-lt"/>
                <a:ea typeface="+mn-ea"/>
                <a:cs typeface="+mn-cs"/>
              </a:rPr>
              <a:t>4. [</a:t>
            </a:r>
            <a:r>
              <a:rPr lang="de-DE" sz="1200" kern="1200" dirty="0" err="1">
                <a:solidFill>
                  <a:schemeClr val="tx1"/>
                </a:solidFill>
                <a:effectLst/>
                <a:latin typeface="+mn-lt"/>
                <a:ea typeface="+mn-ea"/>
                <a:cs typeface="+mn-cs"/>
              </a:rPr>
              <a:t>till</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beeping</a:t>
            </a:r>
            <a:r>
              <a:rPr lang="de-DE" sz="1200" kern="1200" dirty="0">
                <a:solidFill>
                  <a:schemeClr val="tx1"/>
                </a:solidFill>
                <a:effectLst/>
                <a:latin typeface="+mn-lt"/>
                <a:ea typeface="+mn-ea"/>
                <a:cs typeface="+mn-cs"/>
              </a:rPr>
              <a:t>] lasst nichts auf dem Boden im Wohnzimmer. Ist das klar?</a:t>
            </a:r>
            <a:r>
              <a:rPr lang="de-DE" sz="1200" b="1" kern="1200" dirty="0">
                <a:solidFill>
                  <a:schemeClr val="tx1"/>
                </a:solidFill>
                <a:effectLst/>
                <a:latin typeface="+mn-lt"/>
                <a:ea typeface="+mn-ea"/>
                <a:cs typeface="+mn-cs"/>
              </a:rPr>
              <a:t> Ihr</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5. [</a:t>
            </a:r>
            <a:r>
              <a:rPr lang="de-DE" sz="1200" kern="1200" dirty="0" err="1">
                <a:solidFill>
                  <a:schemeClr val="tx1"/>
                </a:solidFill>
                <a:effectLst/>
                <a:latin typeface="+mn-lt"/>
                <a:ea typeface="+mn-ea"/>
                <a:cs typeface="+mn-cs"/>
              </a:rPr>
              <a:t>coughing</a:t>
            </a:r>
            <a:r>
              <a:rPr lang="de-DE" sz="1200" kern="1200" dirty="0">
                <a:solidFill>
                  <a:schemeClr val="tx1"/>
                </a:solidFill>
                <a:effectLst/>
                <a:latin typeface="+mn-lt"/>
                <a:ea typeface="+mn-ea"/>
                <a:cs typeface="+mn-cs"/>
              </a:rPr>
              <a:t> ] fängt heute Nachmittag an, zu putzen. </a:t>
            </a:r>
            <a:r>
              <a:rPr lang="de-DE" sz="1200" b="1" kern="1200" dirty="0">
                <a:solidFill>
                  <a:schemeClr val="tx1"/>
                </a:solidFill>
                <a:effectLst/>
                <a:latin typeface="+mn-lt"/>
                <a:ea typeface="+mn-ea"/>
                <a:cs typeface="+mn-cs"/>
              </a:rPr>
              <a:t>Opa</a:t>
            </a:r>
            <a:br>
              <a:rPr lang="de-DE" sz="1200" b="1" kern="1200" dirty="0">
                <a:solidFill>
                  <a:schemeClr val="tx1"/>
                </a:solidFill>
                <a:effectLst/>
                <a:latin typeface="+mn-lt"/>
                <a:ea typeface="+mn-ea"/>
                <a:cs typeface="+mn-cs"/>
              </a:rPr>
            </a:br>
            <a:r>
              <a:rPr lang="de-DE" sz="1200" kern="1200" dirty="0">
                <a:solidFill>
                  <a:schemeClr val="tx1"/>
                </a:solidFill>
                <a:effectLst/>
                <a:latin typeface="+mn-lt"/>
                <a:ea typeface="+mn-ea"/>
                <a:cs typeface="+mn-cs"/>
              </a:rPr>
              <a:t>6. Dann lauft [</a:t>
            </a:r>
            <a:r>
              <a:rPr lang="de-DE" sz="1200" kern="1200" dirty="0" err="1">
                <a:solidFill>
                  <a:schemeClr val="tx1"/>
                </a:solidFill>
                <a:effectLst/>
                <a:latin typeface="+mn-lt"/>
                <a:ea typeface="+mn-ea"/>
                <a:cs typeface="+mn-cs"/>
              </a:rPr>
              <a:t>traffic</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noise</a:t>
            </a:r>
            <a:r>
              <a:rPr lang="de-DE" sz="1200" kern="1200" dirty="0">
                <a:solidFill>
                  <a:schemeClr val="tx1"/>
                </a:solidFill>
                <a:effectLst/>
                <a:latin typeface="+mn-lt"/>
                <a:ea typeface="+mn-ea"/>
                <a:cs typeface="+mn-cs"/>
              </a:rPr>
              <a:t>] zum Supermarkt und kauft ein. </a:t>
            </a:r>
            <a:r>
              <a:rPr lang="de-DE" sz="1200" b="1" kern="1200" dirty="0">
                <a:solidFill>
                  <a:schemeClr val="tx1"/>
                </a:solidFill>
                <a:effectLst/>
                <a:latin typeface="+mn-lt"/>
                <a:ea typeface="+mn-ea"/>
                <a:cs typeface="+mn-cs"/>
              </a:rPr>
              <a:t>ihr</a:t>
            </a:r>
            <a:br>
              <a:rPr lang="de-DE" sz="1200" b="1" kern="1200" dirty="0">
                <a:solidFill>
                  <a:schemeClr val="tx1"/>
                </a:solidFill>
                <a:effectLst/>
                <a:latin typeface="+mn-lt"/>
                <a:ea typeface="+mn-ea"/>
                <a:cs typeface="+mn-cs"/>
              </a:rPr>
            </a:br>
            <a:r>
              <a:rPr lang="de-DE" sz="1200" kern="1200" dirty="0">
                <a:solidFill>
                  <a:schemeClr val="tx1"/>
                </a:solidFill>
                <a:effectLst/>
                <a:latin typeface="+mn-lt"/>
                <a:ea typeface="+mn-ea"/>
                <a:cs typeface="+mn-cs"/>
              </a:rPr>
              <a:t>7. [Bus/</a:t>
            </a:r>
            <a:r>
              <a:rPr lang="de-DE" sz="1200" kern="1200" dirty="0" err="1">
                <a:solidFill>
                  <a:schemeClr val="tx1"/>
                </a:solidFill>
                <a:effectLst/>
                <a:latin typeface="+mn-lt"/>
                <a:ea typeface="+mn-ea"/>
                <a:cs typeface="+mn-cs"/>
              </a:rPr>
              <a:t>traffic</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noise</a:t>
            </a:r>
            <a:r>
              <a:rPr lang="de-DE" sz="1200" kern="1200" dirty="0">
                <a:solidFill>
                  <a:schemeClr val="tx1"/>
                </a:solidFill>
                <a:effectLst/>
                <a:latin typeface="+mn-lt"/>
                <a:ea typeface="+mn-ea"/>
                <a:cs typeface="+mn-cs"/>
              </a:rPr>
              <a:t>] nehmt den Bus nach Hause. </a:t>
            </a:r>
            <a:r>
              <a:rPr lang="de-DE" sz="1200" b="1" kern="1200" dirty="0">
                <a:solidFill>
                  <a:schemeClr val="tx1"/>
                </a:solidFill>
                <a:effectLst/>
                <a:latin typeface="+mn-lt"/>
                <a:ea typeface="+mn-ea"/>
                <a:cs typeface="+mn-cs"/>
              </a:rPr>
              <a:t>Ihr</a:t>
            </a:r>
            <a:endParaRPr lang="en-GB" sz="1200" b="1"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8. Später trägt [bottles clinking] die Einkaufstaschen in die Küche. </a:t>
            </a:r>
            <a:r>
              <a:rPr lang="en-GB" sz="1200" b="1" kern="1200" dirty="0" err="1">
                <a:solidFill>
                  <a:schemeClr val="tx1"/>
                </a:solidFill>
                <a:effectLst/>
                <a:latin typeface="+mn-lt"/>
                <a:ea typeface="+mn-ea"/>
                <a:cs typeface="+mn-cs"/>
              </a:rPr>
              <a:t>Opa</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9. </a:t>
            </a:r>
            <a:r>
              <a:rPr lang="en-GB" sz="1200" kern="1200" dirty="0" err="1">
                <a:solidFill>
                  <a:schemeClr val="tx1"/>
                </a:solidFill>
                <a:effectLst/>
                <a:latin typeface="+mn-lt"/>
                <a:ea typeface="+mn-ea"/>
                <a:cs typeface="+mn-cs"/>
              </a:rPr>
              <a:t>Hoffentlich</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schlaft</a:t>
            </a:r>
            <a:r>
              <a:rPr lang="en-GB" sz="1200" kern="1200" dirty="0">
                <a:solidFill>
                  <a:schemeClr val="tx1"/>
                </a:solidFill>
                <a:effectLst/>
                <a:latin typeface="+mn-lt"/>
                <a:ea typeface="+mn-ea"/>
                <a:cs typeface="+mn-cs"/>
              </a:rPr>
              <a:t> [dog barking] gut </a:t>
            </a:r>
            <a:r>
              <a:rPr lang="en-GB" sz="1200" kern="1200" dirty="0" err="1">
                <a:solidFill>
                  <a:schemeClr val="tx1"/>
                </a:solidFill>
                <a:effectLst/>
                <a:latin typeface="+mn-lt"/>
                <a:ea typeface="+mn-ea"/>
                <a:cs typeface="+mn-cs"/>
              </a:rPr>
              <a:t>heute</a:t>
            </a:r>
            <a:r>
              <a:rPr lang="en-GB" sz="1200" kern="1200" dirty="0">
                <a:solidFill>
                  <a:schemeClr val="tx1"/>
                </a:solidFill>
                <a:effectLst/>
                <a:latin typeface="+mn-lt"/>
                <a:ea typeface="+mn-ea"/>
                <a:cs typeface="+mn-cs"/>
              </a:rPr>
              <a:t> Nacht! </a:t>
            </a:r>
            <a:r>
              <a:rPr lang="en-GB" sz="1200" b="1" kern="1200" dirty="0" err="1">
                <a:solidFill>
                  <a:schemeClr val="tx1"/>
                </a:solidFill>
                <a:effectLst/>
                <a:latin typeface="+mn-lt"/>
                <a:ea typeface="+mn-ea"/>
                <a:cs typeface="+mn-cs"/>
              </a:rPr>
              <a:t>ihr</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10. Morgen tragt [</a:t>
            </a:r>
            <a:r>
              <a:rPr lang="de-DE" sz="1200" kern="1200" dirty="0" err="1">
                <a:solidFill>
                  <a:schemeClr val="tx1"/>
                </a:solidFill>
                <a:effectLst/>
                <a:latin typeface="+mn-lt"/>
                <a:ea typeface="+mn-ea"/>
                <a:cs typeface="+mn-cs"/>
              </a:rPr>
              <a:t>meow</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cat</a:t>
            </a:r>
            <a:r>
              <a:rPr lang="de-DE" sz="1200" kern="1200" dirty="0">
                <a:solidFill>
                  <a:schemeClr val="tx1"/>
                </a:solidFill>
                <a:effectLst/>
                <a:latin typeface="+mn-lt"/>
                <a:ea typeface="+mn-ea"/>
                <a:cs typeface="+mn-cs"/>
              </a:rPr>
              <a:t>] elegante Kleidung, nicht wahr? </a:t>
            </a:r>
            <a:r>
              <a:rPr lang="en-GB" sz="1200" b="1" kern="1200" dirty="0" err="1">
                <a:solidFill>
                  <a:schemeClr val="tx1"/>
                </a:solidFill>
                <a:effectLst/>
                <a:latin typeface="+mn-lt"/>
                <a:ea typeface="+mn-ea"/>
                <a:cs typeface="+mn-cs"/>
              </a:rPr>
              <a:t>ihr</a:t>
            </a:r>
            <a:br>
              <a:rPr lang="en-GB" sz="1200" b="1" kern="1200" dirty="0">
                <a:solidFill>
                  <a:schemeClr val="tx1"/>
                </a:solidFill>
                <a:effectLst/>
                <a:latin typeface="+mn-lt"/>
                <a:ea typeface="+mn-ea"/>
                <a:cs typeface="+mn-cs"/>
              </a:rPr>
            </a:br>
            <a:br>
              <a:rPr lang="en-GB" dirty="0"/>
            </a:br>
            <a:r>
              <a:rPr lang="en-GB" b="1" baseline="0" dirty="0"/>
              <a:t>Word frequency of unknown words and cognates (1 is the most frequent word in German): </a:t>
            </a:r>
            <a:br>
              <a:rPr lang="en-GB" baseline="0" dirty="0"/>
            </a:br>
            <a:r>
              <a:rPr lang="en-GB" baseline="0" dirty="0"/>
              <a:t>elegant [3722]</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528359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pening Slide">
    <p:spTree>
      <p:nvGrpSpPr>
        <p:cNvPr id="1" name=""/>
        <p:cNvGrpSpPr/>
        <p:nvPr/>
      </p:nvGrpSpPr>
      <p:grpSpPr>
        <a:xfrm>
          <a:off x="0" y="0"/>
          <a:ext cx="0" cy="0"/>
          <a:chOff x="0" y="0"/>
          <a:chExt cx="0" cy="0"/>
        </a:xfrm>
      </p:grpSpPr>
      <p:pic>
        <p:nvPicPr>
          <p:cNvPr id="5" name="Picture 4" descr="Shape&#10;&#10;Description automatically generated">
            <a:extLst>
              <a:ext uri="{FF2B5EF4-FFF2-40B4-BE49-F238E27FC236}">
                <a16:creationId xmlns:a16="http://schemas.microsoft.com/office/drawing/2014/main" id="{62571446-7954-414E-9DB8-BF1D3621885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descr="Map&#10;&#10;Description automatically generated">
            <a:extLst>
              <a:ext uri="{FF2B5EF4-FFF2-40B4-BE49-F238E27FC236}">
                <a16:creationId xmlns:a16="http://schemas.microsoft.com/office/drawing/2014/main" id="{3141575F-F2C1-4566-A851-BE20CB6C511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083630" y="161531"/>
            <a:ext cx="921940" cy="1180730"/>
          </a:xfrm>
          <a:prstGeom prst="rect">
            <a:avLst/>
          </a:prstGeom>
        </p:spPr>
      </p:pic>
      <p:sp>
        <p:nvSpPr>
          <p:cNvPr id="15" name="Text Placeholder 14">
            <a:extLst>
              <a:ext uri="{FF2B5EF4-FFF2-40B4-BE49-F238E27FC236}">
                <a16:creationId xmlns:a16="http://schemas.microsoft.com/office/drawing/2014/main" id="{7FFCC4F5-9CCC-4717-BE70-2F72AABF9B18}"/>
              </a:ext>
            </a:extLst>
          </p:cNvPr>
          <p:cNvSpPr>
            <a:spLocks noGrp="1"/>
          </p:cNvSpPr>
          <p:nvPr>
            <p:ph type="body" sz="quarter" idx="12"/>
          </p:nvPr>
        </p:nvSpPr>
        <p:spPr>
          <a:xfrm>
            <a:off x="363538" y="5329486"/>
            <a:ext cx="2974975" cy="1154112"/>
          </a:xfrm>
        </p:spPr>
        <p:txBody>
          <a:bodyPr>
            <a:normAutofit/>
          </a:bodyPr>
          <a:lstStyle>
            <a:lvl1pPr marL="0" indent="0">
              <a:buNone/>
              <a:defRPr sz="2400">
                <a:solidFill>
                  <a:schemeClr val="bg1"/>
                </a:solidFill>
              </a:defRPr>
            </a:lvl1pPr>
          </a:lstStyle>
          <a:p>
            <a:pPr lvl="0"/>
            <a:r>
              <a:rPr lang="en-GB"/>
              <a:t>Click to edit Master text styles</a:t>
            </a:r>
          </a:p>
        </p:txBody>
      </p:sp>
      <p:sp>
        <p:nvSpPr>
          <p:cNvPr id="17" name="Text Placeholder 16">
            <a:extLst>
              <a:ext uri="{FF2B5EF4-FFF2-40B4-BE49-F238E27FC236}">
                <a16:creationId xmlns:a16="http://schemas.microsoft.com/office/drawing/2014/main" id="{2B2FBAE8-A440-4E2A-AF34-22068D446A49}"/>
              </a:ext>
            </a:extLst>
          </p:cNvPr>
          <p:cNvSpPr>
            <a:spLocks noGrp="1"/>
          </p:cNvSpPr>
          <p:nvPr>
            <p:ph type="body" sz="quarter" idx="13" hasCustomPrompt="1"/>
          </p:nvPr>
        </p:nvSpPr>
        <p:spPr>
          <a:xfrm>
            <a:off x="363538" y="2796466"/>
            <a:ext cx="4864546" cy="479394"/>
          </a:xfrm>
        </p:spPr>
        <p:txBody>
          <a:bodyPr/>
          <a:lstStyle>
            <a:lvl1pPr marL="0" indent="0">
              <a:buNone/>
              <a:defRPr>
                <a:solidFill>
                  <a:schemeClr val="bg1"/>
                </a:solidFill>
              </a:defRPr>
            </a:lvl1pPr>
          </a:lstStyle>
          <a:p>
            <a:pPr lvl="0"/>
            <a:r>
              <a:rPr lang="en-US" dirty="0"/>
              <a:t>Click to Edit Subtitle</a:t>
            </a:r>
          </a:p>
        </p:txBody>
      </p:sp>
      <p:sp>
        <p:nvSpPr>
          <p:cNvPr id="19" name="Text Placeholder 18">
            <a:extLst>
              <a:ext uri="{FF2B5EF4-FFF2-40B4-BE49-F238E27FC236}">
                <a16:creationId xmlns:a16="http://schemas.microsoft.com/office/drawing/2014/main" id="{1555EDF1-BA5E-4B1D-BBC1-D461B67A8489}"/>
              </a:ext>
            </a:extLst>
          </p:cNvPr>
          <p:cNvSpPr>
            <a:spLocks noGrp="1"/>
          </p:cNvSpPr>
          <p:nvPr>
            <p:ph type="body" sz="quarter" idx="14" hasCustomPrompt="1"/>
          </p:nvPr>
        </p:nvSpPr>
        <p:spPr>
          <a:xfrm>
            <a:off x="363538" y="1952625"/>
            <a:ext cx="6640512" cy="844550"/>
          </a:xfrm>
        </p:spPr>
        <p:txBody>
          <a:bodyPr>
            <a:normAutofit/>
          </a:bodyPr>
          <a:lstStyle>
            <a:lvl1pPr marL="0" indent="0">
              <a:buNone/>
              <a:defRPr sz="5400" b="1">
                <a:solidFill>
                  <a:schemeClr val="bg1"/>
                </a:solidFill>
              </a:defRPr>
            </a:lvl1pPr>
          </a:lstStyle>
          <a:p>
            <a:pPr lvl="0"/>
            <a:r>
              <a:rPr lang="en-US" dirty="0"/>
              <a:t>Click to Edit Title</a:t>
            </a:r>
          </a:p>
        </p:txBody>
      </p:sp>
      <p:pic>
        <p:nvPicPr>
          <p:cNvPr id="3" name="Picture 2">
            <a:extLst>
              <a:ext uri="{FF2B5EF4-FFF2-40B4-BE49-F238E27FC236}">
                <a16:creationId xmlns:a16="http://schemas.microsoft.com/office/drawing/2014/main" id="{8467F76C-DA5B-49DF-A177-918DB6A6C241}"/>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10854384" y="6009187"/>
            <a:ext cx="1337616" cy="947465"/>
          </a:xfrm>
          <a:prstGeom prst="rect">
            <a:avLst/>
          </a:prstGeom>
        </p:spPr>
      </p:pic>
    </p:spTree>
    <p:extLst>
      <p:ext uri="{BB962C8B-B14F-4D97-AF65-F5344CB8AC3E}">
        <p14:creationId xmlns:p14="http://schemas.microsoft.com/office/powerpoint/2010/main" val="3669750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loss_Box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66587BCE-A7F1-4179-89F8-239871931767}"/>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1902365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_&amp;_Chart">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34193" y="1260306"/>
            <a:ext cx="11123613" cy="4687887"/>
          </a:xfrm>
        </p:spPr>
        <p:txBody>
          <a:bodyPr>
            <a:normAutofit/>
          </a:bodyPr>
          <a:lstStyle>
            <a:lvl1pPr>
              <a:defRPr sz="2400"/>
            </a:lvl1pPr>
          </a:lstStyle>
          <a:p>
            <a:r>
              <a:rPr lang="en-GB" dirty="0"/>
              <a:t>Click icon to edit chart</a:t>
            </a:r>
          </a:p>
        </p:txBody>
      </p:sp>
      <p:sp>
        <p:nvSpPr>
          <p:cNvPr id="5" name="Title 3">
            <a:extLst>
              <a:ext uri="{FF2B5EF4-FFF2-40B4-BE49-F238E27FC236}">
                <a16:creationId xmlns:a16="http://schemas.microsoft.com/office/drawing/2014/main" id="{50B88E75-CE60-479E-AE59-FAAE8CABA43B}"/>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4911499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rt_Only">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58800" y="461639"/>
            <a:ext cx="11123613" cy="5433134"/>
          </a:xfrm>
        </p:spPr>
        <p:txBody>
          <a:bodyPr/>
          <a:lstStyle>
            <a:lvl1pPr>
              <a:defRPr/>
            </a:lvl1pPr>
          </a:lstStyle>
          <a:p>
            <a:r>
              <a:rPr lang="en-GB" dirty="0"/>
              <a:t>Click icon to edit chart</a:t>
            </a:r>
          </a:p>
        </p:txBody>
      </p:sp>
    </p:spTree>
    <p:extLst>
      <p:ext uri="{BB962C8B-B14F-4D97-AF65-F5344CB8AC3E}">
        <p14:creationId xmlns:p14="http://schemas.microsoft.com/office/powerpoint/2010/main" val="14643435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_&amp;_Numbers">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036ABA6E-0756-48F7-A625-8EA2220E6265}"/>
              </a:ext>
            </a:extLst>
          </p:cNvPr>
          <p:cNvSpPr>
            <a:spLocks noGrp="1"/>
          </p:cNvSpPr>
          <p:nvPr>
            <p:ph type="body" sz="quarter" idx="14" hasCustomPrompt="1"/>
          </p:nvPr>
        </p:nvSpPr>
        <p:spPr>
          <a:xfrm>
            <a:off x="1099128" y="1707156"/>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1</a:t>
            </a:r>
          </a:p>
        </p:txBody>
      </p:sp>
      <p:sp>
        <p:nvSpPr>
          <p:cNvPr id="56" name="Text Placeholder 15">
            <a:extLst>
              <a:ext uri="{FF2B5EF4-FFF2-40B4-BE49-F238E27FC236}">
                <a16:creationId xmlns:a16="http://schemas.microsoft.com/office/drawing/2014/main" id="{F06B0192-1A5A-4B80-AF1C-5C776E39E9D1}"/>
              </a:ext>
            </a:extLst>
          </p:cNvPr>
          <p:cNvSpPr>
            <a:spLocks noGrp="1"/>
          </p:cNvSpPr>
          <p:nvPr>
            <p:ph type="body" sz="quarter" idx="43" hasCustomPrompt="1"/>
          </p:nvPr>
        </p:nvSpPr>
        <p:spPr>
          <a:xfrm>
            <a:off x="1082563" y="2754077"/>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2</a:t>
            </a:r>
          </a:p>
        </p:txBody>
      </p:sp>
      <p:sp>
        <p:nvSpPr>
          <p:cNvPr id="57" name="Text Placeholder 15">
            <a:extLst>
              <a:ext uri="{FF2B5EF4-FFF2-40B4-BE49-F238E27FC236}">
                <a16:creationId xmlns:a16="http://schemas.microsoft.com/office/drawing/2014/main" id="{E0221A15-F26C-497D-8296-4787B600AC25}"/>
              </a:ext>
            </a:extLst>
          </p:cNvPr>
          <p:cNvSpPr>
            <a:spLocks noGrp="1"/>
          </p:cNvSpPr>
          <p:nvPr>
            <p:ph type="body" sz="quarter" idx="44" hasCustomPrompt="1"/>
          </p:nvPr>
        </p:nvSpPr>
        <p:spPr>
          <a:xfrm>
            <a:off x="1075937" y="3860634"/>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3</a:t>
            </a:r>
          </a:p>
        </p:txBody>
      </p:sp>
      <p:sp>
        <p:nvSpPr>
          <p:cNvPr id="58" name="Text Placeholder 15">
            <a:extLst>
              <a:ext uri="{FF2B5EF4-FFF2-40B4-BE49-F238E27FC236}">
                <a16:creationId xmlns:a16="http://schemas.microsoft.com/office/drawing/2014/main" id="{9D6B932B-8B45-4FFA-BDD8-9AB30FB5BCB4}"/>
              </a:ext>
            </a:extLst>
          </p:cNvPr>
          <p:cNvSpPr>
            <a:spLocks noGrp="1"/>
          </p:cNvSpPr>
          <p:nvPr>
            <p:ph type="body" sz="quarter" idx="45" hasCustomPrompt="1"/>
          </p:nvPr>
        </p:nvSpPr>
        <p:spPr>
          <a:xfrm>
            <a:off x="1089189" y="5076521"/>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4</a:t>
            </a:r>
          </a:p>
        </p:txBody>
      </p:sp>
      <p:sp>
        <p:nvSpPr>
          <p:cNvPr id="59" name="Text Placeholder 15">
            <a:extLst>
              <a:ext uri="{FF2B5EF4-FFF2-40B4-BE49-F238E27FC236}">
                <a16:creationId xmlns:a16="http://schemas.microsoft.com/office/drawing/2014/main" id="{C27C6324-C464-44F5-B791-ACE63B3AC4C7}"/>
              </a:ext>
            </a:extLst>
          </p:cNvPr>
          <p:cNvSpPr>
            <a:spLocks noGrp="1"/>
          </p:cNvSpPr>
          <p:nvPr>
            <p:ph type="body" sz="quarter" idx="46" hasCustomPrompt="1"/>
          </p:nvPr>
        </p:nvSpPr>
        <p:spPr>
          <a:xfrm>
            <a:off x="6608720" y="1720408"/>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5</a:t>
            </a:r>
          </a:p>
        </p:txBody>
      </p:sp>
      <p:sp>
        <p:nvSpPr>
          <p:cNvPr id="60" name="Text Placeholder 15">
            <a:extLst>
              <a:ext uri="{FF2B5EF4-FFF2-40B4-BE49-F238E27FC236}">
                <a16:creationId xmlns:a16="http://schemas.microsoft.com/office/drawing/2014/main" id="{0A13D7AE-E34F-4CDB-AAF4-C132357CC515}"/>
              </a:ext>
            </a:extLst>
          </p:cNvPr>
          <p:cNvSpPr>
            <a:spLocks noGrp="1"/>
          </p:cNvSpPr>
          <p:nvPr>
            <p:ph type="body" sz="quarter" idx="47" hasCustomPrompt="1"/>
          </p:nvPr>
        </p:nvSpPr>
        <p:spPr>
          <a:xfrm>
            <a:off x="6592155" y="2767329"/>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6</a:t>
            </a:r>
          </a:p>
        </p:txBody>
      </p:sp>
      <p:sp>
        <p:nvSpPr>
          <p:cNvPr id="61" name="Text Placeholder 15">
            <a:extLst>
              <a:ext uri="{FF2B5EF4-FFF2-40B4-BE49-F238E27FC236}">
                <a16:creationId xmlns:a16="http://schemas.microsoft.com/office/drawing/2014/main" id="{964E7422-ADB1-4670-A633-1C8F2D04D799}"/>
              </a:ext>
            </a:extLst>
          </p:cNvPr>
          <p:cNvSpPr>
            <a:spLocks noGrp="1"/>
          </p:cNvSpPr>
          <p:nvPr>
            <p:ph type="body" sz="quarter" idx="48" hasCustomPrompt="1"/>
          </p:nvPr>
        </p:nvSpPr>
        <p:spPr>
          <a:xfrm>
            <a:off x="6585529" y="3873886"/>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7</a:t>
            </a:r>
          </a:p>
        </p:txBody>
      </p:sp>
      <p:sp>
        <p:nvSpPr>
          <p:cNvPr id="62" name="Text Placeholder 15">
            <a:extLst>
              <a:ext uri="{FF2B5EF4-FFF2-40B4-BE49-F238E27FC236}">
                <a16:creationId xmlns:a16="http://schemas.microsoft.com/office/drawing/2014/main" id="{C3ECA795-2EFA-4A36-949F-E8B4DE4C8419}"/>
              </a:ext>
            </a:extLst>
          </p:cNvPr>
          <p:cNvSpPr>
            <a:spLocks noGrp="1"/>
          </p:cNvSpPr>
          <p:nvPr>
            <p:ph type="body" sz="quarter" idx="49" hasCustomPrompt="1"/>
          </p:nvPr>
        </p:nvSpPr>
        <p:spPr>
          <a:xfrm>
            <a:off x="6598781" y="5089773"/>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8</a:t>
            </a:r>
          </a:p>
        </p:txBody>
      </p:sp>
      <p:sp>
        <p:nvSpPr>
          <p:cNvPr id="12" name="Title 3">
            <a:extLst>
              <a:ext uri="{FF2B5EF4-FFF2-40B4-BE49-F238E27FC236}">
                <a16:creationId xmlns:a16="http://schemas.microsoft.com/office/drawing/2014/main" id="{F8F179C9-7747-4DA5-BE58-0FD87A2A60B7}"/>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04810053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Numbers_Only">
    <p:spTree>
      <p:nvGrpSpPr>
        <p:cNvPr id="1" name=""/>
        <p:cNvGrpSpPr/>
        <p:nvPr/>
      </p:nvGrpSpPr>
      <p:grpSpPr>
        <a:xfrm>
          <a:off x="0" y="0"/>
          <a:ext cx="0" cy="0"/>
          <a:chOff x="0" y="0"/>
          <a:chExt cx="0" cy="0"/>
        </a:xfrm>
      </p:grpSpPr>
      <p:sp>
        <p:nvSpPr>
          <p:cNvPr id="50" name="Text Placeholder 15">
            <a:extLst>
              <a:ext uri="{FF2B5EF4-FFF2-40B4-BE49-F238E27FC236}">
                <a16:creationId xmlns:a16="http://schemas.microsoft.com/office/drawing/2014/main" id="{E75A78C3-3EF9-4031-834A-4A152180ADEE}"/>
              </a:ext>
            </a:extLst>
          </p:cNvPr>
          <p:cNvSpPr>
            <a:spLocks noGrp="1"/>
          </p:cNvSpPr>
          <p:nvPr>
            <p:ph type="body" sz="quarter" idx="14" hasCustomPrompt="1"/>
          </p:nvPr>
        </p:nvSpPr>
        <p:spPr>
          <a:xfrm>
            <a:off x="1099128" y="1240017"/>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1</a:t>
            </a:r>
          </a:p>
        </p:txBody>
      </p:sp>
      <p:sp>
        <p:nvSpPr>
          <p:cNvPr id="51" name="Text Placeholder 15">
            <a:extLst>
              <a:ext uri="{FF2B5EF4-FFF2-40B4-BE49-F238E27FC236}">
                <a16:creationId xmlns:a16="http://schemas.microsoft.com/office/drawing/2014/main" id="{80C6423B-4D1B-4C13-B607-9F8641A841FE}"/>
              </a:ext>
            </a:extLst>
          </p:cNvPr>
          <p:cNvSpPr>
            <a:spLocks noGrp="1"/>
          </p:cNvSpPr>
          <p:nvPr>
            <p:ph type="body" sz="quarter" idx="43" hasCustomPrompt="1"/>
          </p:nvPr>
        </p:nvSpPr>
        <p:spPr>
          <a:xfrm>
            <a:off x="1082563" y="2286938"/>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2</a:t>
            </a:r>
          </a:p>
        </p:txBody>
      </p:sp>
      <p:sp>
        <p:nvSpPr>
          <p:cNvPr id="52" name="Text Placeholder 15">
            <a:extLst>
              <a:ext uri="{FF2B5EF4-FFF2-40B4-BE49-F238E27FC236}">
                <a16:creationId xmlns:a16="http://schemas.microsoft.com/office/drawing/2014/main" id="{33483B4E-89A7-4CAD-AB6E-9B7D9C1A8005}"/>
              </a:ext>
            </a:extLst>
          </p:cNvPr>
          <p:cNvSpPr>
            <a:spLocks noGrp="1"/>
          </p:cNvSpPr>
          <p:nvPr>
            <p:ph type="body" sz="quarter" idx="44" hasCustomPrompt="1"/>
          </p:nvPr>
        </p:nvSpPr>
        <p:spPr>
          <a:xfrm>
            <a:off x="1075937" y="3393495"/>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3</a:t>
            </a:r>
          </a:p>
        </p:txBody>
      </p:sp>
      <p:sp>
        <p:nvSpPr>
          <p:cNvPr id="53" name="Text Placeholder 15">
            <a:extLst>
              <a:ext uri="{FF2B5EF4-FFF2-40B4-BE49-F238E27FC236}">
                <a16:creationId xmlns:a16="http://schemas.microsoft.com/office/drawing/2014/main" id="{E024F041-31DA-4FF4-B7FC-4B081D82E4C3}"/>
              </a:ext>
            </a:extLst>
          </p:cNvPr>
          <p:cNvSpPr>
            <a:spLocks noGrp="1"/>
          </p:cNvSpPr>
          <p:nvPr>
            <p:ph type="body" sz="quarter" idx="45" hasCustomPrompt="1"/>
          </p:nvPr>
        </p:nvSpPr>
        <p:spPr>
          <a:xfrm>
            <a:off x="1089189" y="4609382"/>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4</a:t>
            </a:r>
          </a:p>
        </p:txBody>
      </p:sp>
      <p:sp>
        <p:nvSpPr>
          <p:cNvPr id="54" name="Text Placeholder 15">
            <a:extLst>
              <a:ext uri="{FF2B5EF4-FFF2-40B4-BE49-F238E27FC236}">
                <a16:creationId xmlns:a16="http://schemas.microsoft.com/office/drawing/2014/main" id="{DDBCC5C5-AE2D-4CEC-8340-38F909376B02}"/>
              </a:ext>
            </a:extLst>
          </p:cNvPr>
          <p:cNvSpPr>
            <a:spLocks noGrp="1"/>
          </p:cNvSpPr>
          <p:nvPr>
            <p:ph type="body" sz="quarter" idx="46" hasCustomPrompt="1"/>
          </p:nvPr>
        </p:nvSpPr>
        <p:spPr>
          <a:xfrm>
            <a:off x="6608720" y="1253269"/>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5</a:t>
            </a:r>
          </a:p>
        </p:txBody>
      </p:sp>
      <p:sp>
        <p:nvSpPr>
          <p:cNvPr id="55" name="Text Placeholder 15">
            <a:extLst>
              <a:ext uri="{FF2B5EF4-FFF2-40B4-BE49-F238E27FC236}">
                <a16:creationId xmlns:a16="http://schemas.microsoft.com/office/drawing/2014/main" id="{EE11F52F-BA8C-49A7-AB78-242ECCE09DAA}"/>
              </a:ext>
            </a:extLst>
          </p:cNvPr>
          <p:cNvSpPr>
            <a:spLocks noGrp="1"/>
          </p:cNvSpPr>
          <p:nvPr>
            <p:ph type="body" sz="quarter" idx="47" hasCustomPrompt="1"/>
          </p:nvPr>
        </p:nvSpPr>
        <p:spPr>
          <a:xfrm>
            <a:off x="6592155" y="2300190"/>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6</a:t>
            </a:r>
          </a:p>
        </p:txBody>
      </p:sp>
      <p:sp>
        <p:nvSpPr>
          <p:cNvPr id="56" name="Text Placeholder 15">
            <a:extLst>
              <a:ext uri="{FF2B5EF4-FFF2-40B4-BE49-F238E27FC236}">
                <a16:creationId xmlns:a16="http://schemas.microsoft.com/office/drawing/2014/main" id="{C88B6196-AD7E-4C72-A796-2011CA63D099}"/>
              </a:ext>
            </a:extLst>
          </p:cNvPr>
          <p:cNvSpPr>
            <a:spLocks noGrp="1"/>
          </p:cNvSpPr>
          <p:nvPr>
            <p:ph type="body" sz="quarter" idx="48" hasCustomPrompt="1"/>
          </p:nvPr>
        </p:nvSpPr>
        <p:spPr>
          <a:xfrm>
            <a:off x="6585529" y="3406747"/>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7</a:t>
            </a:r>
          </a:p>
        </p:txBody>
      </p:sp>
      <p:sp>
        <p:nvSpPr>
          <p:cNvPr id="57" name="Text Placeholder 15">
            <a:extLst>
              <a:ext uri="{FF2B5EF4-FFF2-40B4-BE49-F238E27FC236}">
                <a16:creationId xmlns:a16="http://schemas.microsoft.com/office/drawing/2014/main" id="{21A0D542-98BB-4D26-B7AD-027CB98AE0F9}"/>
              </a:ext>
            </a:extLst>
          </p:cNvPr>
          <p:cNvSpPr>
            <a:spLocks noGrp="1"/>
          </p:cNvSpPr>
          <p:nvPr>
            <p:ph type="body" sz="quarter" idx="49" hasCustomPrompt="1"/>
          </p:nvPr>
        </p:nvSpPr>
        <p:spPr>
          <a:xfrm>
            <a:off x="6598781" y="4622634"/>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8</a:t>
            </a:r>
          </a:p>
        </p:txBody>
      </p:sp>
    </p:spTree>
    <p:extLst>
      <p:ext uri="{BB962C8B-B14F-4D97-AF65-F5344CB8AC3E}">
        <p14:creationId xmlns:p14="http://schemas.microsoft.com/office/powerpoint/2010/main" val="26546043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773166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878890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_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62059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_&amp;_Text Box">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39AA6F7-5009-43DA-A5BA-A7357987A6E0}"/>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
        <p:nvSpPr>
          <p:cNvPr id="9" name="Text Placeholder 8">
            <a:extLst>
              <a:ext uri="{FF2B5EF4-FFF2-40B4-BE49-F238E27FC236}">
                <a16:creationId xmlns:a16="http://schemas.microsoft.com/office/drawing/2014/main" id="{742799C8-81C0-4519-88E3-F9A241FAF10D}"/>
              </a:ext>
            </a:extLst>
          </p:cNvPr>
          <p:cNvSpPr>
            <a:spLocks noGrp="1"/>
          </p:cNvSpPr>
          <p:nvPr>
            <p:ph type="body" sz="quarter" idx="10" hasCustomPrompt="1"/>
          </p:nvPr>
        </p:nvSpPr>
        <p:spPr>
          <a:xfrm>
            <a:off x="373063" y="1065213"/>
            <a:ext cx="11514137" cy="5105400"/>
          </a:xfrm>
        </p:spPr>
        <p:txBody>
          <a:bodyPr/>
          <a:lstStyle>
            <a:lvl1pPr marL="0" indent="0">
              <a:buNone/>
              <a:defRPr sz="2400">
                <a:solidFill>
                  <a:srgbClr val="525050"/>
                </a:solidFill>
              </a:defRPr>
            </a:lvl1pPr>
            <a:lvl2pPr marL="457200" indent="0">
              <a:buNone/>
              <a:defRPr sz="2200">
                <a:solidFill>
                  <a:srgbClr val="525050"/>
                </a:solidFill>
              </a:defRPr>
            </a:lvl2pPr>
            <a:lvl3pPr marL="914400" indent="0">
              <a:buNone/>
              <a:defRPr>
                <a:solidFill>
                  <a:srgbClr val="525050"/>
                </a:solidFill>
              </a:defRPr>
            </a:lvl3pPr>
            <a:lvl4pPr marL="1371600" indent="0">
              <a:buNone/>
              <a:defRPr>
                <a:solidFill>
                  <a:srgbClr val="525050"/>
                </a:solidFill>
              </a:defRPr>
            </a:lvl4pPr>
            <a:lvl5pPr marL="1828800" indent="0">
              <a:buNone/>
              <a:defRPr sz="1600">
                <a:solidFill>
                  <a:srgbClr val="525050"/>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7340501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_Box_Only">
    <p:spTree>
      <p:nvGrpSpPr>
        <p:cNvPr id="1" name=""/>
        <p:cNvGrpSpPr/>
        <p:nvPr/>
      </p:nvGrpSpPr>
      <p:grpSpPr>
        <a:xfrm>
          <a:off x="0" y="0"/>
          <a:ext cx="0" cy="0"/>
          <a:chOff x="0" y="0"/>
          <a:chExt cx="0" cy="0"/>
        </a:xfrm>
      </p:grpSpPr>
      <p:sp>
        <p:nvSpPr>
          <p:cNvPr id="3" name="Text Placeholder 8">
            <a:extLst>
              <a:ext uri="{FF2B5EF4-FFF2-40B4-BE49-F238E27FC236}">
                <a16:creationId xmlns:a16="http://schemas.microsoft.com/office/drawing/2014/main" id="{0C91D381-37F9-4BE8-A2AB-C70829F37D89}"/>
              </a:ext>
            </a:extLst>
          </p:cNvPr>
          <p:cNvSpPr>
            <a:spLocks noGrp="1"/>
          </p:cNvSpPr>
          <p:nvPr>
            <p:ph type="body" sz="quarter" idx="10" hasCustomPrompt="1"/>
          </p:nvPr>
        </p:nvSpPr>
        <p:spPr>
          <a:xfrm>
            <a:off x="266531" y="212956"/>
            <a:ext cx="11691690" cy="6019168"/>
          </a:xfrm>
        </p:spPr>
        <p:txBody>
          <a:bodyPr/>
          <a:lstStyle>
            <a:lvl1pPr marL="0" indent="0">
              <a:buNone/>
              <a:defRPr sz="2400"/>
            </a:lvl1pPr>
            <a:lvl2pPr marL="457200" indent="0">
              <a:buNone/>
              <a:defRPr sz="2200"/>
            </a:lvl2pPr>
            <a:lvl3pPr marL="914400" indent="0">
              <a:buNone/>
              <a:defRPr/>
            </a:lvl3pPr>
            <a:lvl4pPr marL="1371600" indent="0">
              <a:buNone/>
              <a:defRPr/>
            </a:lvl4pPr>
            <a:lvl5pPr marL="1828800" indent="0">
              <a:buNone/>
              <a:defRPr sz="160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1482157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_&amp;_Table">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1198563"/>
            <a:ext cx="10733087" cy="4643437"/>
          </a:xfrm>
        </p:spPr>
        <p:txBody>
          <a:bodyPr>
            <a:normAutofit/>
          </a:bodyPr>
          <a:lstStyle>
            <a:lvl1pPr>
              <a:defRPr sz="2400"/>
            </a:lvl1pPr>
          </a:lstStyle>
          <a:p>
            <a:r>
              <a:rPr lang="en-GB" dirty="0"/>
              <a:t>Click icon to edit table</a:t>
            </a:r>
          </a:p>
        </p:txBody>
      </p:sp>
      <p:sp>
        <p:nvSpPr>
          <p:cNvPr id="4" name="Title 3">
            <a:extLst>
              <a:ext uri="{FF2B5EF4-FFF2-40B4-BE49-F238E27FC236}">
                <a16:creationId xmlns:a16="http://schemas.microsoft.com/office/drawing/2014/main" id="{AC98375E-B78B-4EF2-9183-21DDF299CF36}"/>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23585890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le_Only">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479394"/>
            <a:ext cx="10733087" cy="5362606"/>
          </a:xfrm>
        </p:spPr>
        <p:txBody>
          <a:bodyPr/>
          <a:lstStyle>
            <a:lvl1pPr>
              <a:defRPr sz="24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a:t>Click icon to edit table</a:t>
            </a:r>
          </a:p>
          <a:p>
            <a:endParaRPr lang="en-GB" dirty="0"/>
          </a:p>
        </p:txBody>
      </p:sp>
    </p:spTree>
    <p:extLst>
      <p:ext uri="{BB962C8B-B14F-4D97-AF65-F5344CB8AC3E}">
        <p14:creationId xmlns:p14="http://schemas.microsoft.com/office/powerpoint/2010/main" val="28940871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_&amp;_Callout">
    <p:spTree>
      <p:nvGrpSpPr>
        <p:cNvPr id="1" name=""/>
        <p:cNvGrpSpPr/>
        <p:nvPr/>
      </p:nvGrpSpPr>
      <p:grpSpPr>
        <a:xfrm>
          <a:off x="0" y="0"/>
          <a:ext cx="0" cy="0"/>
          <a:chOff x="0" y="0"/>
          <a:chExt cx="0" cy="0"/>
        </a:xfrm>
      </p:grpSpPr>
      <p:sp>
        <p:nvSpPr>
          <p:cNvPr id="18" name="Text Placeholder 16">
            <a:extLst>
              <a:ext uri="{FF2B5EF4-FFF2-40B4-BE49-F238E27FC236}">
                <a16:creationId xmlns:a16="http://schemas.microsoft.com/office/drawing/2014/main" id="{7445599D-3087-4CD8-84AE-3226DD4183E9}"/>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16">
            <a:extLst>
              <a:ext uri="{FF2B5EF4-FFF2-40B4-BE49-F238E27FC236}">
                <a16:creationId xmlns:a16="http://schemas.microsoft.com/office/drawing/2014/main" id="{A4D76083-378C-4F18-A41A-DF691C5BBE1E}"/>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itle 3">
            <a:extLst>
              <a:ext uri="{FF2B5EF4-FFF2-40B4-BE49-F238E27FC236}">
                <a16:creationId xmlns:a16="http://schemas.microsoft.com/office/drawing/2014/main" id="{1C7ECA85-28B6-4349-80F0-9A682E4EFDA7}"/>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856601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allout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BCBF304C-CE99-40D8-AB7A-30072AC4CF7C}"/>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16">
            <a:extLst>
              <a:ext uri="{FF2B5EF4-FFF2-40B4-BE49-F238E27FC236}">
                <a16:creationId xmlns:a16="http://schemas.microsoft.com/office/drawing/2014/main" id="{E1024D67-5226-41E5-A06A-E4C244D07803}"/>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0113220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_&amp;_Gloss_Box">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5535C424-5B8D-4C9E-A5A7-5D9ABAD23E31}"/>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itle 3">
            <a:extLst>
              <a:ext uri="{FF2B5EF4-FFF2-40B4-BE49-F238E27FC236}">
                <a16:creationId xmlns:a16="http://schemas.microsoft.com/office/drawing/2014/main" id="{334B27DC-A959-421A-92EF-A2685612DDA4}"/>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4790023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8">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161158643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914400" rtl="0" eaLnBrk="1" latinLnBrk="0" hangingPunct="1">
        <a:lnSpc>
          <a:spcPct val="90000"/>
        </a:lnSpc>
        <a:spcBef>
          <a:spcPct val="0"/>
        </a:spcBef>
        <a:buNone/>
        <a:defRPr sz="3200" b="1" kern="1200">
          <a:solidFill>
            <a:srgbClr val="525050"/>
          </a:solidFill>
          <a:latin typeface="Century Gothic" panose="020B0502020202020204"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gif"/><Relationship Id="rId7"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27.png"/><Relationship Id="rId11" Type="http://schemas.openxmlformats.org/officeDocument/2006/relationships/image" Target="../media/image32.gif"/><Relationship Id="rId5" Type="http://schemas.openxmlformats.org/officeDocument/2006/relationships/image" Target="../media/image26.png"/><Relationship Id="rId10" Type="http://schemas.openxmlformats.org/officeDocument/2006/relationships/image" Target="../media/image31.gif"/><Relationship Id="rId4" Type="http://schemas.openxmlformats.org/officeDocument/2006/relationships/image" Target="../media/image25.png"/><Relationship Id="rId9" Type="http://schemas.openxmlformats.org/officeDocument/2006/relationships/image" Target="../media/image30.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35.png"/><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jpeg"/><Relationship Id="rId9" Type="http://schemas.openxmlformats.org/officeDocument/2006/relationships/image" Target="../media/image42.gif"/></Relationships>
</file>

<file path=ppt/slides/_rels/slide14.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slideLayout" Target="../slideLayouts/slideLayout3.xml"/><Relationship Id="rId7" Type="http://schemas.openxmlformats.org/officeDocument/2006/relationships/image" Target="../media/image4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audio59.wav"/><Relationship Id="rId5" Type="http://schemas.openxmlformats.org/officeDocument/2006/relationships/image" Target="../media/image43.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49.png"/><Relationship Id="rId5" Type="http://schemas.openxmlformats.org/officeDocument/2006/relationships/image" Target="../media/image48.png"/><Relationship Id="rId10" Type="http://schemas.openxmlformats.org/officeDocument/2006/relationships/image" Target="../media/image53.png"/><Relationship Id="rId4" Type="http://schemas.openxmlformats.org/officeDocument/2006/relationships/image" Target="../media/image47.png"/><Relationship Id="rId9" Type="http://schemas.openxmlformats.org/officeDocument/2006/relationships/image" Target="../media/image52.png"/></Relationships>
</file>

<file path=ppt/slides/_rels/slide17.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1.png"/><Relationship Id="rId3" Type="http://schemas.openxmlformats.org/officeDocument/2006/relationships/image" Target="../media/image53.png"/><Relationship Id="rId7" Type="http://schemas.openxmlformats.org/officeDocument/2006/relationships/image" Target="../media/image52.png"/><Relationship Id="rId12" Type="http://schemas.openxmlformats.org/officeDocument/2006/relationships/image" Target="../media/image60.png"/><Relationship Id="rId2" Type="http://schemas.openxmlformats.org/officeDocument/2006/relationships/notesSlide" Target="../notesSlides/notesSlide17.xml"/><Relationship Id="rId16" Type="http://schemas.openxmlformats.org/officeDocument/2006/relationships/image" Target="../media/image64.png"/><Relationship Id="rId1" Type="http://schemas.openxmlformats.org/officeDocument/2006/relationships/slideLayout" Target="../slideLayouts/slideLayout15.xml"/><Relationship Id="rId6" Type="http://schemas.openxmlformats.org/officeDocument/2006/relationships/image" Target="../media/image56.png"/><Relationship Id="rId11" Type="http://schemas.openxmlformats.org/officeDocument/2006/relationships/image" Target="../media/image59.png"/><Relationship Id="rId5" Type="http://schemas.openxmlformats.org/officeDocument/2006/relationships/image" Target="../media/image55.png"/><Relationship Id="rId15" Type="http://schemas.openxmlformats.org/officeDocument/2006/relationships/image" Target="../media/image63.png"/><Relationship Id="rId10" Type="http://schemas.openxmlformats.org/officeDocument/2006/relationships/image" Target="../media/image58.png"/><Relationship Id="rId4" Type="http://schemas.openxmlformats.org/officeDocument/2006/relationships/image" Target="../media/image54.png"/><Relationship Id="rId9" Type="http://schemas.openxmlformats.org/officeDocument/2006/relationships/image" Target="../media/image47.png"/><Relationship Id="rId14" Type="http://schemas.openxmlformats.org/officeDocument/2006/relationships/image" Target="../media/image62.png"/></Relationships>
</file>

<file path=ppt/slides/_rels/slide18.xml.rels><?xml version="1.0" encoding="UTF-8" standalone="yes"?>
<Relationships xmlns="http://schemas.openxmlformats.org/package/2006/relationships"><Relationship Id="rId8" Type="http://schemas.openxmlformats.org/officeDocument/2006/relationships/hyperlink" Target="http://www.audio-lingua.eu/" TargetMode="External"/><Relationship Id="rId3" Type="http://schemas.openxmlformats.org/officeDocument/2006/relationships/slideLayout" Target="../slideLayouts/slideLayout3.xml"/><Relationship Id="rId7" Type="http://schemas.openxmlformats.org/officeDocument/2006/relationships/image" Target="../media/image66.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65.png"/><Relationship Id="rId5" Type="http://schemas.openxmlformats.org/officeDocument/2006/relationships/image" Target="../media/image44.png"/><Relationship Id="rId4" Type="http://schemas.openxmlformats.org/officeDocument/2006/relationships/notesSlide" Target="../notesSlides/notesSlide18.xml"/><Relationship Id="rId9" Type="http://schemas.openxmlformats.org/officeDocument/2006/relationships/image" Target="../media/image67.png"/></Relationships>
</file>

<file path=ppt/slides/_rels/slide19.xml.rels><?xml version="1.0" encoding="UTF-8" standalone="yes"?>
<Relationships xmlns="http://schemas.openxmlformats.org/package/2006/relationships"><Relationship Id="rId8" Type="http://schemas.openxmlformats.org/officeDocument/2006/relationships/audio" Target="../media/audio63.wav"/><Relationship Id="rId13" Type="http://schemas.openxmlformats.org/officeDocument/2006/relationships/image" Target="../media/image69.png"/><Relationship Id="rId3" Type="http://schemas.openxmlformats.org/officeDocument/2006/relationships/slideLayout" Target="../slideLayouts/slideLayout3.xml"/><Relationship Id="rId7" Type="http://schemas.openxmlformats.org/officeDocument/2006/relationships/audio" Target="../media/audio62.wav"/><Relationship Id="rId12" Type="http://schemas.openxmlformats.org/officeDocument/2006/relationships/image" Target="../media/image68.png"/><Relationship Id="rId2" Type="http://schemas.openxmlformats.org/officeDocument/2006/relationships/audio" Target="../media/media3.mp3"/><Relationship Id="rId16" Type="http://schemas.openxmlformats.org/officeDocument/2006/relationships/image" Target="../media/image44.png"/><Relationship Id="rId1" Type="http://schemas.microsoft.com/office/2007/relationships/media" Target="../media/media3.mp3"/><Relationship Id="rId6" Type="http://schemas.openxmlformats.org/officeDocument/2006/relationships/audio" Target="../media/audio61.wav"/><Relationship Id="rId11" Type="http://schemas.openxmlformats.org/officeDocument/2006/relationships/audio" Target="../media/audio66.wav"/><Relationship Id="rId5" Type="http://schemas.openxmlformats.org/officeDocument/2006/relationships/audio" Target="../media/audio60.wav"/><Relationship Id="rId15" Type="http://schemas.openxmlformats.org/officeDocument/2006/relationships/hyperlink" Target="http://www.audio-lingua.eu/" TargetMode="External"/><Relationship Id="rId10" Type="http://schemas.openxmlformats.org/officeDocument/2006/relationships/audio" Target="../media/audio65.wav"/><Relationship Id="rId4" Type="http://schemas.openxmlformats.org/officeDocument/2006/relationships/notesSlide" Target="../notesSlides/notesSlide19.xml"/><Relationship Id="rId9" Type="http://schemas.openxmlformats.org/officeDocument/2006/relationships/audio" Target="../media/audio64.wav"/><Relationship Id="rId14" Type="http://schemas.openxmlformats.org/officeDocument/2006/relationships/image" Target="../media/image7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0.xml"/><Relationship Id="rId1" Type="http://schemas.openxmlformats.org/officeDocument/2006/relationships/slideLayout" Target="../slideLayouts/slideLayout3.xml"/><Relationship Id="rId5" Type="http://schemas.openxmlformats.org/officeDocument/2006/relationships/image" Target="../media/image73.png"/><Relationship Id="rId4" Type="http://schemas.openxmlformats.org/officeDocument/2006/relationships/image" Target="../media/image72.png"/></Relationships>
</file>

<file path=ppt/slides/_rels/slide21.xml.rels><?xml version="1.0" encoding="UTF-8" standalone="yes"?>
<Relationships xmlns="http://schemas.openxmlformats.org/package/2006/relationships"><Relationship Id="rId8" Type="http://schemas.openxmlformats.org/officeDocument/2006/relationships/hyperlink" Target="https://quizlet.com/gb/555959668/year-8-german-term-31-week-4-flash-cards/" TargetMode="External"/><Relationship Id="rId3" Type="http://schemas.openxmlformats.org/officeDocument/2006/relationships/hyperlink" Target="https://www.rachelhawkes.com/LDPresources/Yr9German/German_Y9_Term1i_Wk4_audio.html" TargetMode="External"/><Relationship Id="rId7" Type="http://schemas.openxmlformats.org/officeDocument/2006/relationships/hyperlink" Target="https://quizlet.com/gb/556072004/year-8-german-term-32-week-6-flash-cards/" TargetMode="External"/><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hyperlink" Target="https://quizlet.com/gb/579689174/year-9-german-term-11-week-4-flash-cards/" TargetMode="External"/><Relationship Id="rId5" Type="http://schemas.openxmlformats.org/officeDocument/2006/relationships/image" Target="../media/image74.png"/><Relationship Id="rId4" Type="http://schemas.openxmlformats.org/officeDocument/2006/relationships/hyperlink" Target="https://rachelhawkes.com/LDPresources/Yr9German/German_Y9_Term1i_Wk4_HW_sheet.docx" TargetMode="External"/><Relationship Id="rId9" Type="http://schemas.openxmlformats.org/officeDocument/2006/relationships/image" Target="../media/image75.png"/></Relationships>
</file>

<file path=ppt/slides/_rels/slide3.xml.rels><?xml version="1.0" encoding="UTF-8" standalone="yes"?>
<Relationships xmlns="http://schemas.openxmlformats.org/package/2006/relationships"><Relationship Id="rId8" Type="http://schemas.openxmlformats.org/officeDocument/2006/relationships/audio" Target="../media/audio4.wav"/><Relationship Id="rId3" Type="http://schemas.openxmlformats.org/officeDocument/2006/relationships/image" Target="../media/image7.png"/><Relationship Id="rId7" Type="http://schemas.openxmlformats.org/officeDocument/2006/relationships/audio" Target="../media/audio3.wav"/><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audio" Target="../media/audio2.wav"/><Relationship Id="rId5" Type="http://schemas.openxmlformats.org/officeDocument/2006/relationships/audio" Target="../media/audio1.wav"/><Relationship Id="rId10" Type="http://schemas.openxmlformats.org/officeDocument/2006/relationships/audio" Target="../media/audio6.wav"/><Relationship Id="rId4" Type="http://schemas.microsoft.com/office/2007/relationships/hdphoto" Target="../media/hdphoto1.wdp"/><Relationship Id="rId9" Type="http://schemas.openxmlformats.org/officeDocument/2006/relationships/audio" Target="../media/audio5.wav"/></Relationships>
</file>

<file path=ppt/slides/_rels/slide4.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openxmlformats.org/officeDocument/2006/relationships/audio" Target="../media/audio12.wav"/><Relationship Id="rId13" Type="http://schemas.openxmlformats.org/officeDocument/2006/relationships/image" Target="../media/image10.png"/><Relationship Id="rId3" Type="http://schemas.openxmlformats.org/officeDocument/2006/relationships/audio" Target="../media/audio7.wav"/><Relationship Id="rId7" Type="http://schemas.openxmlformats.org/officeDocument/2006/relationships/audio" Target="../media/audio11.wav"/><Relationship Id="rId12" Type="http://schemas.openxmlformats.org/officeDocument/2006/relationships/image" Target="../media/image9.gif"/><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audio" Target="../media/audio10.wav"/><Relationship Id="rId11" Type="http://schemas.openxmlformats.org/officeDocument/2006/relationships/image" Target="../media/image8.gif"/><Relationship Id="rId5" Type="http://schemas.openxmlformats.org/officeDocument/2006/relationships/audio" Target="../media/audio9.wav"/><Relationship Id="rId10" Type="http://schemas.openxmlformats.org/officeDocument/2006/relationships/audio" Target="../media/audio14.wav"/><Relationship Id="rId4" Type="http://schemas.openxmlformats.org/officeDocument/2006/relationships/audio" Target="../media/audio8.wav"/><Relationship Id="rId9" Type="http://schemas.openxmlformats.org/officeDocument/2006/relationships/audio" Target="../media/audio13.wav"/></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9.gif"/><Relationship Id="rId7"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13.jpeg"/><Relationship Id="rId5" Type="http://schemas.openxmlformats.org/officeDocument/2006/relationships/image" Target="../media/image12.gif"/><Relationship Id="rId10" Type="http://schemas.openxmlformats.org/officeDocument/2006/relationships/image" Target="../media/image16.gif"/><Relationship Id="rId4" Type="http://schemas.openxmlformats.org/officeDocument/2006/relationships/image" Target="../media/image11.jpeg"/><Relationship Id="rId9" Type="http://schemas.openxmlformats.org/officeDocument/2006/relationships/image" Target="../media/image8.gif"/></Relationships>
</file>

<file path=ppt/slides/_rels/slide7.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8" Type="http://schemas.openxmlformats.org/officeDocument/2006/relationships/audio" Target="../media/audio20.wav"/><Relationship Id="rId13" Type="http://schemas.openxmlformats.org/officeDocument/2006/relationships/audio" Target="../media/audio25.wav"/><Relationship Id="rId18" Type="http://schemas.openxmlformats.org/officeDocument/2006/relationships/audio" Target="../media/audio30.wav"/><Relationship Id="rId26" Type="http://schemas.openxmlformats.org/officeDocument/2006/relationships/audio" Target="../media/audio38.wav"/><Relationship Id="rId3" Type="http://schemas.openxmlformats.org/officeDocument/2006/relationships/audio" Target="../media/audio15.wav"/><Relationship Id="rId21" Type="http://schemas.openxmlformats.org/officeDocument/2006/relationships/audio" Target="../media/audio33.wav"/><Relationship Id="rId7" Type="http://schemas.openxmlformats.org/officeDocument/2006/relationships/audio" Target="../media/audio19.wav"/><Relationship Id="rId12" Type="http://schemas.openxmlformats.org/officeDocument/2006/relationships/audio" Target="../media/audio24.wav"/><Relationship Id="rId17" Type="http://schemas.openxmlformats.org/officeDocument/2006/relationships/audio" Target="../media/audio29.wav"/><Relationship Id="rId25" Type="http://schemas.openxmlformats.org/officeDocument/2006/relationships/audio" Target="../media/audio37.wav"/><Relationship Id="rId2" Type="http://schemas.openxmlformats.org/officeDocument/2006/relationships/notesSlide" Target="../notesSlides/notesSlide8.xml"/><Relationship Id="rId16" Type="http://schemas.openxmlformats.org/officeDocument/2006/relationships/audio" Target="../media/audio28.wav"/><Relationship Id="rId20" Type="http://schemas.openxmlformats.org/officeDocument/2006/relationships/audio" Target="../media/audio32.wav"/><Relationship Id="rId1" Type="http://schemas.openxmlformats.org/officeDocument/2006/relationships/slideLayout" Target="../slideLayouts/slideLayout3.xml"/><Relationship Id="rId6" Type="http://schemas.openxmlformats.org/officeDocument/2006/relationships/audio" Target="../media/audio18.wav"/><Relationship Id="rId11" Type="http://schemas.openxmlformats.org/officeDocument/2006/relationships/audio" Target="../media/audio23.wav"/><Relationship Id="rId24" Type="http://schemas.openxmlformats.org/officeDocument/2006/relationships/audio" Target="../media/audio36.wav"/><Relationship Id="rId5" Type="http://schemas.openxmlformats.org/officeDocument/2006/relationships/audio" Target="../media/audio17.wav"/><Relationship Id="rId15" Type="http://schemas.openxmlformats.org/officeDocument/2006/relationships/audio" Target="../media/audio27.wav"/><Relationship Id="rId23" Type="http://schemas.openxmlformats.org/officeDocument/2006/relationships/audio" Target="../media/audio35.wav"/><Relationship Id="rId10" Type="http://schemas.openxmlformats.org/officeDocument/2006/relationships/audio" Target="../media/audio22.wav"/><Relationship Id="rId19" Type="http://schemas.openxmlformats.org/officeDocument/2006/relationships/audio" Target="../media/audio31.wav"/><Relationship Id="rId4" Type="http://schemas.openxmlformats.org/officeDocument/2006/relationships/audio" Target="../media/audio16.wav"/><Relationship Id="rId9" Type="http://schemas.openxmlformats.org/officeDocument/2006/relationships/audio" Target="../media/audio21.wav"/><Relationship Id="rId14" Type="http://schemas.openxmlformats.org/officeDocument/2006/relationships/audio" Target="../media/audio26.wav"/><Relationship Id="rId22" Type="http://schemas.openxmlformats.org/officeDocument/2006/relationships/audio" Target="../media/audio34.wav"/><Relationship Id="rId27" Type="http://schemas.openxmlformats.org/officeDocument/2006/relationships/image" Target="../media/image18.gif"/></Relationships>
</file>

<file path=ppt/slides/_rels/slide9.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audio" Target="../media/audio45.wav"/><Relationship Id="rId18" Type="http://schemas.openxmlformats.org/officeDocument/2006/relationships/audio" Target="../media/audio50.wav"/><Relationship Id="rId26" Type="http://schemas.openxmlformats.org/officeDocument/2006/relationships/audio" Target="../media/audio57.wav"/><Relationship Id="rId3" Type="http://schemas.openxmlformats.org/officeDocument/2006/relationships/image" Target="../media/image19.gif"/><Relationship Id="rId21" Type="http://schemas.openxmlformats.org/officeDocument/2006/relationships/audio" Target="../media/audio53.wav"/><Relationship Id="rId7" Type="http://schemas.openxmlformats.org/officeDocument/2006/relationships/audio" Target="../media/audio40.wav"/><Relationship Id="rId12" Type="http://schemas.openxmlformats.org/officeDocument/2006/relationships/audio" Target="../media/audio44.wav"/><Relationship Id="rId17" Type="http://schemas.openxmlformats.org/officeDocument/2006/relationships/audio" Target="../media/audio49.wav"/><Relationship Id="rId25" Type="http://schemas.openxmlformats.org/officeDocument/2006/relationships/audio" Target="../media/audio56.wav"/><Relationship Id="rId2" Type="http://schemas.openxmlformats.org/officeDocument/2006/relationships/notesSlide" Target="../notesSlides/notesSlide9.xml"/><Relationship Id="rId16" Type="http://schemas.openxmlformats.org/officeDocument/2006/relationships/audio" Target="../media/audio48.wav"/><Relationship Id="rId20" Type="http://schemas.openxmlformats.org/officeDocument/2006/relationships/audio" Target="../media/audio52.wav"/><Relationship Id="rId1" Type="http://schemas.openxmlformats.org/officeDocument/2006/relationships/slideLayout" Target="../slideLayouts/slideLayout3.xml"/><Relationship Id="rId6" Type="http://schemas.openxmlformats.org/officeDocument/2006/relationships/audio" Target="../media/audio39.wav"/><Relationship Id="rId11" Type="http://schemas.openxmlformats.org/officeDocument/2006/relationships/audio" Target="../media/audio43.wav"/><Relationship Id="rId24" Type="http://schemas.openxmlformats.org/officeDocument/2006/relationships/audio" Target="../media/audio55.wav"/><Relationship Id="rId5" Type="http://schemas.openxmlformats.org/officeDocument/2006/relationships/image" Target="../media/image21.gif"/><Relationship Id="rId15" Type="http://schemas.openxmlformats.org/officeDocument/2006/relationships/audio" Target="../media/audio47.wav"/><Relationship Id="rId23" Type="http://schemas.openxmlformats.org/officeDocument/2006/relationships/image" Target="../media/image23.gif"/><Relationship Id="rId10" Type="http://schemas.openxmlformats.org/officeDocument/2006/relationships/audio" Target="../media/audio42.wav"/><Relationship Id="rId19" Type="http://schemas.openxmlformats.org/officeDocument/2006/relationships/audio" Target="../media/audio51.wav"/><Relationship Id="rId4" Type="http://schemas.openxmlformats.org/officeDocument/2006/relationships/image" Target="../media/image20.gif"/><Relationship Id="rId9" Type="http://schemas.openxmlformats.org/officeDocument/2006/relationships/audio" Target="../media/audio41.wav"/><Relationship Id="rId14" Type="http://schemas.openxmlformats.org/officeDocument/2006/relationships/audio" Target="../media/audio46.wav"/><Relationship Id="rId22" Type="http://schemas.openxmlformats.org/officeDocument/2006/relationships/audio" Target="../media/audio54.wav"/><Relationship Id="rId27" Type="http://schemas.openxmlformats.org/officeDocument/2006/relationships/audio" Target="../media/audio58.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D2C3A6C-E4B7-419D-B4EB-18F1DD2CA8CD}"/>
              </a:ext>
            </a:extLst>
          </p:cNvPr>
          <p:cNvSpPr>
            <a:spLocks noGrp="1"/>
          </p:cNvSpPr>
          <p:nvPr>
            <p:ph type="body" sz="quarter" idx="12"/>
          </p:nvPr>
        </p:nvSpPr>
        <p:spPr>
          <a:xfrm>
            <a:off x="363538" y="5478219"/>
            <a:ext cx="4101782" cy="1330394"/>
          </a:xfrm>
        </p:spPr>
        <p:txBody>
          <a:bodyPr>
            <a:norm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900" b="1" i="0" u="none" strike="noStrike" kern="1200" cap="none" spc="0" normalizeH="0" baseline="0" noProof="0" dirty="0">
                <a:ln>
                  <a:noFill/>
                </a:ln>
                <a:solidFill>
                  <a:srgbClr val="525050"/>
                </a:solidFill>
                <a:effectLst/>
                <a:uLnTx/>
                <a:uFillTx/>
                <a:latin typeface="Century Gothic" panose="020F0302020204030204"/>
                <a:ea typeface="+mn-ea"/>
                <a:cs typeface="+mn-cs"/>
              </a:rPr>
              <a:t>Y9 German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900" b="0" i="0" u="none" strike="noStrike" kern="1200" cap="none" spc="0" normalizeH="0" baseline="0" noProof="0" dirty="0">
                <a:ln>
                  <a:noFill/>
                </a:ln>
                <a:solidFill>
                  <a:srgbClr val="525050"/>
                </a:solidFill>
                <a:effectLst/>
                <a:uLnTx/>
                <a:uFillTx/>
                <a:latin typeface="Century Gothic" panose="020F0302020204030204"/>
                <a:ea typeface="+mn-ea"/>
                <a:cs typeface="+mn-cs"/>
              </a:rPr>
              <a:t>Term 1.1 – Week 3 - Lesson 5</a:t>
            </a:r>
            <a:br>
              <a:rPr kumimoji="0" lang="en-GB" sz="1900" b="0" i="0" u="none" strike="noStrike" kern="1200" cap="none" spc="0" normalizeH="0" baseline="0" noProof="0" dirty="0">
                <a:ln>
                  <a:noFill/>
                </a:ln>
                <a:solidFill>
                  <a:srgbClr val="525050"/>
                </a:solidFill>
                <a:effectLst/>
                <a:uLnTx/>
                <a:uFillTx/>
                <a:latin typeface="Century Gothic" panose="020F0302020204030204"/>
                <a:ea typeface="+mn-ea"/>
                <a:cs typeface="+mn-cs"/>
              </a:rPr>
            </a:br>
            <a:r>
              <a:rPr kumimoji="0" lang="en-GB" sz="1200" b="0" i="0" u="none" strike="noStrike" kern="1200" cap="none" spc="0" normalizeH="0" baseline="0" noProof="0" dirty="0">
                <a:ln>
                  <a:noFill/>
                </a:ln>
                <a:solidFill>
                  <a:srgbClr val="525050"/>
                </a:solidFill>
                <a:effectLst/>
                <a:uLnTx/>
                <a:uFillTx/>
                <a:latin typeface="Century Gothic" panose="020F0302020204030204"/>
                <a:ea typeface="+mn-ea"/>
                <a:cs typeface="+mn-cs"/>
              </a:rPr>
              <a:t>Heike Krüsemann / Rachel Hawkes</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b="0" i="0" u="none" strike="noStrike" kern="1200" cap="none" spc="0" normalizeH="0" baseline="0" noProof="0" dirty="0">
                <a:ln>
                  <a:noFill/>
                </a:ln>
                <a:solidFill>
                  <a:srgbClr val="525050"/>
                </a:solidFill>
                <a:effectLst/>
                <a:uLnTx/>
                <a:uFillTx/>
                <a:latin typeface="Century Gothic" panose="020F0302020204030204"/>
                <a:ea typeface="+mn-ea"/>
                <a:cs typeface="+mn-cs"/>
              </a:rPr>
              <a:t>Artwork: Steve Clarke</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2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l" defTabSz="914400" rtl="0" eaLnBrk="1" fontAlgn="auto" latinLnBrk="0" hangingPunct="1">
              <a:lnSpc>
                <a:spcPct val="90000"/>
              </a:lnSpc>
              <a:spcBef>
                <a:spcPts val="0"/>
              </a:spcBef>
              <a:spcAft>
                <a:spcPts val="0"/>
              </a:spcAft>
              <a:buClr>
                <a:srgbClr val="FFFFFF"/>
              </a:buClr>
              <a:buSzPts val="1400"/>
              <a:buFontTx/>
              <a:buNone/>
              <a:tabLst/>
              <a:defRPr/>
            </a:pPr>
            <a:r>
              <a:rPr kumimoji="0" lang="en-GB" sz="1200" b="0" i="0" u="none" strike="noStrike" kern="1200" cap="none" spc="0" normalizeH="0" baseline="0" noProof="0" dirty="0">
                <a:ln>
                  <a:noFill/>
                </a:ln>
                <a:solidFill>
                  <a:srgbClr val="525050"/>
                </a:solidFill>
                <a:effectLst/>
                <a:uLnTx/>
                <a:uFillTx/>
                <a:latin typeface="Century Gothic" panose="020F0302020204030204"/>
                <a:ea typeface="+mn-ea"/>
                <a:cs typeface="+mn-cs"/>
              </a:rPr>
              <a:t>Date updated: 13/09/23</a:t>
            </a:r>
            <a:endParaRPr kumimoji="0" lang="en-GB" sz="1200" b="0" i="0" u="none" strike="noStrike" kern="1200" cap="none" spc="0" normalizeH="0" baseline="0" noProof="0" dirty="0">
              <a:ln>
                <a:noFill/>
              </a:ln>
              <a:solidFill>
                <a:srgbClr val="525050"/>
              </a:solidFill>
              <a:effectLst/>
              <a:uLnTx/>
              <a:uFillTx/>
              <a:latin typeface="Century Gothic" panose="020F0302020204030204"/>
              <a:ea typeface="Century Gothic"/>
              <a:cs typeface="Century Gothic"/>
              <a:sym typeface="Century Gothic"/>
            </a:endParaRPr>
          </a:p>
        </p:txBody>
      </p:sp>
      <p:sp>
        <p:nvSpPr>
          <p:cNvPr id="3" name="Text Placeholder 2">
            <a:extLst>
              <a:ext uri="{FF2B5EF4-FFF2-40B4-BE49-F238E27FC236}">
                <a16:creationId xmlns:a16="http://schemas.microsoft.com/office/drawing/2014/main" id="{72D5BDAC-FB59-4421-B85A-A4A4F1DEB327}"/>
              </a:ext>
            </a:extLst>
          </p:cNvPr>
          <p:cNvSpPr>
            <a:spLocks noGrp="1"/>
          </p:cNvSpPr>
          <p:nvPr>
            <p:ph type="body" sz="quarter" idx="13"/>
          </p:nvPr>
        </p:nvSpPr>
        <p:spPr>
          <a:xfrm>
            <a:off x="363538" y="2797175"/>
            <a:ext cx="6098222" cy="1836494"/>
          </a:xfrm>
        </p:spPr>
        <p:txBody>
          <a:bodyPr>
            <a:normAutofit/>
          </a:bodyPr>
          <a:lstStyle/>
          <a:p>
            <a:pPr algn="l"/>
            <a:r>
              <a:rPr lang="en-GB" sz="2400" dirty="0">
                <a:solidFill>
                  <a:schemeClr val="tx1"/>
                </a:solidFill>
              </a:rPr>
              <a:t>Present tense </a:t>
            </a:r>
            <a:r>
              <a:rPr lang="en-GB" sz="2400" b="1" i="1" dirty="0">
                <a:solidFill>
                  <a:schemeClr val="tx1"/>
                </a:solidFill>
              </a:rPr>
              <a:t>strong </a:t>
            </a:r>
            <a:r>
              <a:rPr lang="en-GB" sz="2400" dirty="0">
                <a:solidFill>
                  <a:schemeClr val="tx1"/>
                </a:solidFill>
              </a:rPr>
              <a:t>verbs [revisited]</a:t>
            </a:r>
          </a:p>
          <a:p>
            <a:r>
              <a:rPr kumimoji="0" lang="en-GB" sz="24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SSC [-e] and [-er] revisited</a:t>
            </a:r>
          </a:p>
          <a:p>
            <a:pPr algn="l"/>
            <a:endParaRPr lang="en-GB" sz="2400" dirty="0">
              <a:solidFill>
                <a:schemeClr val="tx1"/>
              </a:solidFill>
            </a:endParaRPr>
          </a:p>
        </p:txBody>
      </p:sp>
      <p:sp>
        <p:nvSpPr>
          <p:cNvPr id="4" name="Text Placeholder 3">
            <a:extLst>
              <a:ext uri="{FF2B5EF4-FFF2-40B4-BE49-F238E27FC236}">
                <a16:creationId xmlns:a16="http://schemas.microsoft.com/office/drawing/2014/main" id="{201F9164-9015-487C-8971-3B19003D8893}"/>
              </a:ext>
            </a:extLst>
          </p:cNvPr>
          <p:cNvSpPr>
            <a:spLocks noGrp="1"/>
          </p:cNvSpPr>
          <p:nvPr>
            <p:ph type="body" sz="quarter" idx="14"/>
          </p:nvPr>
        </p:nvSpPr>
        <p:spPr>
          <a:xfrm>
            <a:off x="363537" y="1952625"/>
            <a:ext cx="7599337" cy="844550"/>
          </a:xfrm>
        </p:spPr>
        <p:txBody>
          <a:bodyPr>
            <a:normAutofit fontScale="47500" lnSpcReduction="20000"/>
          </a:bodyPr>
          <a:lstStyle/>
          <a:p>
            <a:r>
              <a:rPr lang="en-GB" sz="6700" dirty="0" err="1"/>
              <a:t>Ihr</a:t>
            </a:r>
            <a:r>
              <a:rPr lang="en-GB" sz="6700" dirty="0"/>
              <a:t> </a:t>
            </a:r>
            <a:r>
              <a:rPr lang="en-GB" sz="6700" dirty="0" err="1"/>
              <a:t>bereitet</a:t>
            </a:r>
            <a:r>
              <a:rPr lang="en-GB" sz="6700" dirty="0"/>
              <a:t> eine Party </a:t>
            </a:r>
            <a:r>
              <a:rPr lang="en-GB" sz="6700" dirty="0" err="1"/>
              <a:t>vor</a:t>
            </a:r>
            <a:endParaRPr lang="en-GB" sz="6700" dirty="0"/>
          </a:p>
          <a:p>
            <a:r>
              <a:rPr lang="en-GB" sz="4500" b="0" dirty="0"/>
              <a:t>Preparing for an event</a:t>
            </a:r>
            <a:endParaRPr lang="en-GB" dirty="0"/>
          </a:p>
        </p:txBody>
      </p:sp>
      <p:pic>
        <p:nvPicPr>
          <p:cNvPr id="6" name="Picture 5" descr="Diagram&#10;&#10;Description automatically generated">
            <a:extLst>
              <a:ext uri="{FF2B5EF4-FFF2-40B4-BE49-F238E27FC236}">
                <a16:creationId xmlns:a16="http://schemas.microsoft.com/office/drawing/2014/main" id="{2ECCB2D6-05C8-4DF8-8BC9-92D94431102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15207" y="2873514"/>
            <a:ext cx="3613255" cy="2866816"/>
          </a:xfrm>
          <a:prstGeom prst="rect">
            <a:avLst/>
          </a:prstGeom>
        </p:spPr>
      </p:pic>
    </p:spTree>
    <p:extLst>
      <p:ext uri="{BB962C8B-B14F-4D97-AF65-F5344CB8AC3E}">
        <p14:creationId xmlns:p14="http://schemas.microsoft.com/office/powerpoint/2010/main" val="34332869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83702"/>
            <a:ext cx="3200400" cy="647577"/>
          </a:xfrm>
        </p:spPr>
        <p:txBody>
          <a:bodyPr>
            <a:normAutofit/>
          </a:bodyPr>
          <a:lstStyle/>
          <a:p>
            <a:r>
              <a:rPr lang="en-GB" sz="2800" b="1" dirty="0" err="1">
                <a:solidFill>
                  <a:schemeClr val="bg1"/>
                </a:solidFill>
              </a:rPr>
              <a:t>eine</a:t>
            </a:r>
            <a:r>
              <a:rPr lang="en-GB" sz="2800" b="1" dirty="0">
                <a:solidFill>
                  <a:schemeClr val="bg1"/>
                </a:solidFill>
              </a:rPr>
              <a:t> </a:t>
            </a:r>
            <a:r>
              <a:rPr lang="en-GB" sz="2800" b="1" dirty="0" err="1">
                <a:solidFill>
                  <a:schemeClr val="bg1"/>
                </a:solidFill>
              </a:rPr>
              <a:t>Nachricht</a:t>
            </a:r>
            <a:r>
              <a:rPr lang="en-GB" sz="2800" b="1" dirty="0">
                <a:solidFill>
                  <a:schemeClr val="bg1"/>
                </a:solidFill>
              </a:rPr>
              <a: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66214" y="247047"/>
            <a:ext cx="1592986" cy="378722"/>
          </a:xfrm>
          <a:prstGeom prst="roundRect">
            <a:avLst/>
          </a:prstGeom>
          <a:solidFill>
            <a:schemeClr val="accent4">
              <a:lumMod val="75000"/>
            </a:schemeClr>
          </a:solidFill>
          <a:ln>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7B2326E1-A87B-2D46-8B7D-5F8E8817AFDA}"/>
              </a:ext>
            </a:extLst>
          </p:cNvPr>
          <p:cNvSpPr txBox="1"/>
          <p:nvPr/>
        </p:nvSpPr>
        <p:spPr>
          <a:xfrm>
            <a:off x="4802323" y="86116"/>
            <a:ext cx="697057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effectLst/>
                <a:uLnTx/>
                <a:uFillTx/>
                <a:latin typeface="Century Gothic" panose="020F0302020204030204"/>
                <a:ea typeface="+mn-ea"/>
                <a:cs typeface="+mn-cs"/>
              </a:rPr>
              <a:t>Mia </a:t>
            </a:r>
            <a:r>
              <a:rPr kumimoji="0" lang="en-US" sz="2200" b="0" i="0" u="none" strike="noStrike" kern="1200" cap="none" spc="0" normalizeH="0" baseline="0" noProof="0" dirty="0" err="1">
                <a:ln>
                  <a:noFill/>
                </a:ln>
                <a:effectLst/>
                <a:uLnTx/>
                <a:uFillTx/>
                <a:latin typeface="Century Gothic" panose="020F0302020204030204"/>
                <a:ea typeface="+mn-ea"/>
                <a:cs typeface="+mn-cs"/>
              </a:rPr>
              <a:t>schreibt</a:t>
            </a:r>
            <a:r>
              <a:rPr kumimoji="0" lang="en-US" sz="2200" b="0" i="0" u="none" strike="noStrike" kern="1200" cap="none" spc="0" normalizeH="0" baseline="0" noProof="0" dirty="0">
                <a:ln>
                  <a:noFill/>
                </a:ln>
                <a:effectLst/>
                <a:uLnTx/>
                <a:uFillTx/>
                <a:latin typeface="Century Gothic" panose="020F0302020204030204"/>
                <a:ea typeface="+mn-ea"/>
                <a:cs typeface="+mn-cs"/>
              </a:rPr>
              <a:t> an Katja und </a:t>
            </a:r>
            <a:r>
              <a:rPr lang="en-US" sz="2200" dirty="0">
                <a:latin typeface="Century Gothic" panose="020F0302020204030204"/>
              </a:rPr>
              <a:t>Paula.</a:t>
            </a:r>
            <a:br>
              <a:rPr lang="en-US" sz="2200" dirty="0">
                <a:latin typeface="Century Gothic" panose="020F0302020204030204"/>
              </a:rPr>
            </a:br>
            <a:r>
              <a:rPr lang="en-US" sz="2200" dirty="0">
                <a:latin typeface="Century Gothic" panose="020F0302020204030204"/>
              </a:rPr>
              <a:t>Wolfgang </a:t>
            </a:r>
            <a:r>
              <a:rPr lang="en-US" sz="2200" dirty="0" err="1">
                <a:latin typeface="Century Gothic" panose="020F0302020204030204"/>
              </a:rPr>
              <a:t>schreibt</a:t>
            </a:r>
            <a:r>
              <a:rPr lang="en-US" sz="2200" dirty="0">
                <a:latin typeface="Century Gothic" panose="020F0302020204030204"/>
              </a:rPr>
              <a:t> an Mehmet. </a:t>
            </a:r>
            <a:br>
              <a:rPr lang="en-US" sz="2200" dirty="0">
                <a:latin typeface="Century Gothic" panose="020F0302020204030204"/>
              </a:rPr>
            </a:br>
            <a:r>
              <a:rPr kumimoji="0" lang="en-US" sz="2200" b="0" i="0" u="none" strike="noStrike" kern="1200" cap="none" spc="0" normalizeH="0" baseline="0" noProof="0" dirty="0" err="1">
                <a:ln>
                  <a:noFill/>
                </a:ln>
                <a:effectLst/>
                <a:uLnTx/>
                <a:uFillTx/>
                <a:latin typeface="Century Gothic" panose="020F0302020204030204"/>
                <a:ea typeface="+mn-ea"/>
                <a:cs typeface="+mn-cs"/>
              </a:rPr>
              <a:t>Schreib</a:t>
            </a:r>
            <a:r>
              <a:rPr kumimoji="0" lang="en-US" sz="2200" b="0" i="0" u="none" strike="noStrike" kern="1200" cap="none" spc="0" normalizeH="0" baseline="0" noProof="0" dirty="0">
                <a:ln>
                  <a:noFill/>
                </a:ln>
                <a:effectLst/>
                <a:uLnTx/>
                <a:uFillTx/>
                <a:latin typeface="Century Gothic" panose="020F0302020204030204"/>
                <a:ea typeface="+mn-ea"/>
                <a:cs typeface="+mn-cs"/>
              </a:rPr>
              <a:t> die </a:t>
            </a:r>
            <a:r>
              <a:rPr kumimoji="0" lang="en-US" sz="2200" b="0" i="0" u="none" strike="noStrike" kern="1200" cap="none" spc="0" normalizeH="0" baseline="0" noProof="0" dirty="0" err="1">
                <a:ln>
                  <a:noFill/>
                </a:ln>
                <a:effectLst/>
                <a:uLnTx/>
                <a:uFillTx/>
                <a:latin typeface="Century Gothic" panose="020F0302020204030204"/>
                <a:ea typeface="+mn-ea"/>
                <a:cs typeface="+mn-cs"/>
              </a:rPr>
              <a:t>Sätze</a:t>
            </a:r>
            <a:r>
              <a:rPr kumimoji="0" lang="en-US" sz="2200" b="0" i="0" u="none" strike="noStrike" kern="1200" cap="none" spc="0" normalizeH="0" baseline="0" noProof="0" dirty="0">
                <a:ln>
                  <a:noFill/>
                </a:ln>
                <a:effectLst/>
                <a:uLnTx/>
                <a:uFillTx/>
                <a:latin typeface="Century Gothic" panose="020F0302020204030204"/>
                <a:ea typeface="+mn-ea"/>
                <a:cs typeface="+mn-cs"/>
              </a:rPr>
              <a:t> </a:t>
            </a:r>
            <a:r>
              <a:rPr kumimoji="0" lang="en-US" sz="2200" b="0" i="0" u="none" strike="noStrike" kern="1200" cap="none" spc="0" normalizeH="0" baseline="0" noProof="0" dirty="0" err="1">
                <a:ln>
                  <a:noFill/>
                </a:ln>
                <a:effectLst/>
                <a:uLnTx/>
                <a:uFillTx/>
                <a:latin typeface="Century Gothic" panose="020F0302020204030204"/>
                <a:ea typeface="+mn-ea"/>
                <a:cs typeface="+mn-cs"/>
              </a:rPr>
              <a:t>mit</a:t>
            </a:r>
            <a:r>
              <a:rPr kumimoji="0" lang="en-US" sz="2200" b="0" i="0" u="none" strike="noStrike" kern="1200" cap="none" spc="0" normalizeH="0" baseline="0" noProof="0" dirty="0">
                <a:ln>
                  <a:noFill/>
                </a:ln>
                <a:effectLst/>
                <a:uLnTx/>
                <a:uFillTx/>
                <a:latin typeface="Century Gothic" panose="020F0302020204030204"/>
                <a:ea typeface="+mn-ea"/>
                <a:cs typeface="+mn-cs"/>
              </a:rPr>
              <a:t> der </a:t>
            </a:r>
            <a:r>
              <a:rPr kumimoji="0" lang="en-US" sz="2200" b="0" i="0" u="none" strike="noStrike" kern="1200" cap="none" spc="0" normalizeH="0" baseline="0" noProof="0" dirty="0" err="1">
                <a:ln>
                  <a:noFill/>
                </a:ln>
                <a:effectLst/>
                <a:uLnTx/>
                <a:uFillTx/>
                <a:latin typeface="Century Gothic" panose="020F0302020204030204"/>
                <a:ea typeface="+mn-ea"/>
                <a:cs typeface="+mn-cs"/>
              </a:rPr>
              <a:t>richtigen</a:t>
            </a:r>
            <a:r>
              <a:rPr kumimoji="0" lang="en-US" sz="2200" b="0" i="0" u="none" strike="noStrike" kern="1200" cap="none" spc="0" normalizeH="0" baseline="0" noProof="0" dirty="0">
                <a:ln>
                  <a:noFill/>
                </a:ln>
                <a:effectLst/>
                <a:uLnTx/>
                <a:uFillTx/>
                <a:latin typeface="Century Gothic" panose="020F0302020204030204"/>
                <a:ea typeface="+mn-ea"/>
                <a:cs typeface="+mn-cs"/>
              </a:rPr>
              <a:t> Verbform.</a:t>
            </a:r>
          </a:p>
        </p:txBody>
      </p:sp>
      <p:pic>
        <p:nvPicPr>
          <p:cNvPr id="11" name="Picture 10" descr="A picture containing text&#10;&#10;Description automatically generated">
            <a:extLst>
              <a:ext uri="{FF2B5EF4-FFF2-40B4-BE49-F238E27FC236}">
                <a16:creationId xmlns:a16="http://schemas.microsoft.com/office/drawing/2014/main" id="{A6B0BD6A-FF27-40E8-B9E8-D3248636DA4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7495" b="4513"/>
          <a:stretch/>
        </p:blipFill>
        <p:spPr>
          <a:xfrm>
            <a:off x="3962720" y="96875"/>
            <a:ext cx="761680" cy="1107996"/>
          </a:xfrm>
          <a:prstGeom prst="rect">
            <a:avLst/>
          </a:prstGeom>
        </p:spPr>
      </p:pic>
      <p:sp>
        <p:nvSpPr>
          <p:cNvPr id="46" name="TextBox 45">
            <a:extLst>
              <a:ext uri="{FF2B5EF4-FFF2-40B4-BE49-F238E27FC236}">
                <a16:creationId xmlns:a16="http://schemas.microsoft.com/office/drawing/2014/main" id="{4C73D4BF-8235-490E-BBAE-69BDB134EFA8}"/>
              </a:ext>
            </a:extLst>
          </p:cNvPr>
          <p:cNvSpPr txBox="1"/>
          <p:nvPr/>
        </p:nvSpPr>
        <p:spPr>
          <a:xfrm>
            <a:off x="36240" y="647578"/>
            <a:ext cx="4190466"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effectLst/>
                <a:uLnTx/>
                <a:uFillTx/>
                <a:latin typeface="Century Gothic" panose="020F0302020204030204"/>
                <a:ea typeface="+mn-ea"/>
                <a:cs typeface="+mn-cs"/>
              </a:rPr>
              <a:t>Was hat Einstein </a:t>
            </a:r>
            <a:r>
              <a:rPr kumimoji="0" lang="en-US" sz="2200" b="0" i="0" u="none" strike="noStrike" kern="1200" cap="none" spc="0" normalizeH="0" baseline="0" noProof="0" dirty="0" err="1">
                <a:ln>
                  <a:noFill/>
                </a:ln>
                <a:effectLst/>
                <a:uLnTx/>
                <a:uFillTx/>
                <a:latin typeface="Century Gothic" panose="020F0302020204030204"/>
                <a:ea typeface="+mn-ea"/>
                <a:cs typeface="+mn-cs"/>
              </a:rPr>
              <a:t>gemacht</a:t>
            </a:r>
            <a:r>
              <a:rPr kumimoji="0" lang="en-US" sz="2200" b="0" i="0" u="none" strike="noStrike" kern="1200" cap="none" spc="0" normalizeH="0" baseline="0" noProof="0" dirty="0">
                <a:ln>
                  <a:noFill/>
                </a:ln>
                <a:effectLst/>
                <a:uLnTx/>
                <a:uFillTx/>
                <a:latin typeface="Century Gothic" panose="020F0302020204030204"/>
                <a:ea typeface="+mn-ea"/>
                <a:cs typeface="+mn-cs"/>
              </a:rPr>
              <a:t>?!!</a:t>
            </a:r>
          </a:p>
        </p:txBody>
      </p:sp>
      <p:grpSp>
        <p:nvGrpSpPr>
          <p:cNvPr id="93" name="Group 92">
            <a:extLst>
              <a:ext uri="{FF2B5EF4-FFF2-40B4-BE49-F238E27FC236}">
                <a16:creationId xmlns:a16="http://schemas.microsoft.com/office/drawing/2014/main" id="{E907CF42-56CB-4E0B-8686-B7DAF35219B6}"/>
              </a:ext>
            </a:extLst>
          </p:cNvPr>
          <p:cNvGrpSpPr/>
          <p:nvPr/>
        </p:nvGrpSpPr>
        <p:grpSpPr>
          <a:xfrm>
            <a:off x="-168346" y="2163966"/>
            <a:ext cx="5493388" cy="1365104"/>
            <a:chOff x="477294" y="1088922"/>
            <a:chExt cx="4785888" cy="1365104"/>
          </a:xfrm>
        </p:grpSpPr>
        <p:pic>
          <p:nvPicPr>
            <p:cNvPr id="94" name="Picture 93" descr="A picture containing text&#10;&#10;Description automatically generated">
              <a:extLst>
                <a:ext uri="{FF2B5EF4-FFF2-40B4-BE49-F238E27FC236}">
                  <a16:creationId xmlns:a16="http://schemas.microsoft.com/office/drawing/2014/main" id="{46B85398-C315-48A0-8845-15FE6745C8F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55117"/>
            <a:stretch/>
          </p:blipFill>
          <p:spPr>
            <a:xfrm>
              <a:off x="477294" y="1088922"/>
              <a:ext cx="4530663" cy="1365104"/>
            </a:xfrm>
            <a:prstGeom prst="rect">
              <a:avLst/>
            </a:prstGeom>
          </p:spPr>
        </p:pic>
        <p:sp>
          <p:nvSpPr>
            <p:cNvPr id="95" name="TextBox 94">
              <a:extLst>
                <a:ext uri="{FF2B5EF4-FFF2-40B4-BE49-F238E27FC236}">
                  <a16:creationId xmlns:a16="http://schemas.microsoft.com/office/drawing/2014/main" id="{A592D788-E578-4CA3-B725-4EB54D16E8CD}"/>
                </a:ext>
              </a:extLst>
            </p:cNvPr>
            <p:cNvSpPr txBox="1"/>
            <p:nvPr/>
          </p:nvSpPr>
          <p:spPr>
            <a:xfrm>
              <a:off x="1243046" y="1564235"/>
              <a:ext cx="4020136" cy="83099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1" u="none" strike="noStrike" kern="0" cap="none" spc="0" normalizeH="0" baseline="0" noProof="0" dirty="0">
                  <a:ln>
                    <a:noFill/>
                  </a:ln>
                  <a:effectLst/>
                  <a:uLnTx/>
                  <a:uFillTx/>
                </a:rPr>
                <a:t>Oder  </a:t>
              </a:r>
              <a:r>
                <a:rPr kumimoji="0" lang="en-US" sz="2400" b="1" i="1" u="none" strike="noStrike" kern="0" cap="none" spc="0" normalizeH="0" baseline="0" noProof="0" dirty="0" err="1">
                  <a:ln>
                    <a:noFill/>
                  </a:ln>
                  <a:effectLst/>
                  <a:uLnTx/>
                  <a:uFillTx/>
                </a:rPr>
                <a:t>fahr</a:t>
              </a:r>
              <a:r>
                <a:rPr kumimoji="0" lang="en-US" sz="2400" b="1" i="1" u="none" strike="noStrike" kern="0" cap="none" spc="0" normalizeH="0" baseline="0" noProof="0" dirty="0">
                  <a:ln>
                    <a:noFill/>
                  </a:ln>
                  <a:effectLst/>
                  <a:uLnTx/>
                  <a:uFillTx/>
                </a:rPr>
                <a:t>t</a:t>
              </a:r>
              <a:r>
                <a:rPr kumimoji="0" lang="en-US" sz="2400" b="0" i="1" u="none" strike="noStrike" kern="0" cap="none" spc="0" normalizeH="0" baseline="0" noProof="0" dirty="0">
                  <a:ln>
                    <a:noFill/>
                  </a:ln>
                  <a:effectLst/>
                  <a:uLnTx/>
                  <a:uFillTx/>
                </a:rPr>
                <a:t>  </a:t>
              </a:r>
              <a:r>
                <a:rPr kumimoji="0" lang="en-US" sz="2400" b="0" i="1" u="none" strike="noStrike" kern="0" cap="none" spc="0" normalizeH="0" baseline="0" noProof="0" dirty="0" err="1">
                  <a:ln>
                    <a:noFill/>
                  </a:ln>
                  <a:effectLst/>
                  <a:uLnTx/>
                  <a:uFillTx/>
                </a:rPr>
                <a:t>ihr</a:t>
              </a:r>
              <a:r>
                <a:rPr kumimoji="0" lang="en-US" sz="2400" b="0" i="1" u="none" strike="noStrike" kern="0" cap="none" spc="0" normalizeH="0" baseline="0" noProof="0" dirty="0">
                  <a:ln>
                    <a:noFill/>
                  </a:ln>
                  <a:effectLst/>
                  <a:uLnTx/>
                  <a:uFillTx/>
                </a:rPr>
                <a:t> </a:t>
              </a:r>
              <a:r>
                <a:rPr kumimoji="0" lang="en-US" sz="2400" b="0" i="1" u="none" strike="noStrike" kern="0" cap="none" spc="0" normalizeH="0" baseline="0" noProof="0" dirty="0" err="1">
                  <a:ln>
                    <a:noFill/>
                  </a:ln>
                  <a:effectLst/>
                  <a:uLnTx/>
                  <a:uFillTx/>
                </a:rPr>
                <a:t>lieber</a:t>
              </a:r>
              <a:r>
                <a:rPr kumimoji="0" lang="en-US" sz="2400" b="0" i="1" u="none" strike="noStrike" kern="0" cap="none" spc="0" normalizeH="0" baseline="0" noProof="0" dirty="0">
                  <a:ln>
                    <a:noFill/>
                  </a:ln>
                  <a:effectLst/>
                  <a:uLnTx/>
                  <a:uFillTx/>
                </a:rPr>
                <a:t> </a:t>
              </a:r>
              <a:r>
                <a:rPr kumimoji="0" lang="en-US" sz="2400" b="0" i="1" u="none" strike="noStrike" kern="0" cap="none" spc="0" normalizeH="0" baseline="0" noProof="0" dirty="0" err="1">
                  <a:ln>
                    <a:noFill/>
                  </a:ln>
                  <a:effectLst/>
                  <a:uLnTx/>
                  <a:uFillTx/>
                </a:rPr>
                <a:t>mit</a:t>
              </a:r>
              <a:r>
                <a:rPr kumimoji="0" lang="en-US" sz="2400" b="0" i="1" u="none" strike="noStrike" kern="0" cap="none" spc="0" normalizeH="0" baseline="0" noProof="0" dirty="0">
                  <a:ln>
                    <a:noFill/>
                  </a:ln>
                  <a:effectLst/>
                  <a:uLnTx/>
                  <a:uFillTx/>
                </a:rPr>
                <a:t>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1" u="none" strike="noStrike" kern="0" cap="none" spc="0" normalizeH="0" baseline="0" noProof="0" dirty="0">
                  <a:ln>
                    <a:noFill/>
                  </a:ln>
                  <a:effectLst/>
                  <a:uLnTx/>
                  <a:uFillTx/>
                </a:rPr>
                <a:t>dem Bus? </a:t>
              </a:r>
              <a:endParaRPr kumimoji="0" lang="en-GB" sz="2400" b="0" i="1" u="none" strike="noStrike" kern="0" cap="none" spc="0" normalizeH="0" baseline="0" noProof="0" dirty="0">
                <a:ln>
                  <a:noFill/>
                </a:ln>
                <a:effectLst/>
                <a:uLnTx/>
                <a:uFillTx/>
              </a:endParaRPr>
            </a:p>
          </p:txBody>
        </p:sp>
      </p:grpSp>
      <p:grpSp>
        <p:nvGrpSpPr>
          <p:cNvPr id="96" name="Group 95">
            <a:extLst>
              <a:ext uri="{FF2B5EF4-FFF2-40B4-BE49-F238E27FC236}">
                <a16:creationId xmlns:a16="http://schemas.microsoft.com/office/drawing/2014/main" id="{F4A2128A-3298-41B8-8680-4A085728744A}"/>
              </a:ext>
            </a:extLst>
          </p:cNvPr>
          <p:cNvGrpSpPr/>
          <p:nvPr/>
        </p:nvGrpSpPr>
        <p:grpSpPr>
          <a:xfrm rot="21258872">
            <a:off x="-24362" y="884807"/>
            <a:ext cx="4770801" cy="1365104"/>
            <a:chOff x="-146234" y="2596402"/>
            <a:chExt cx="4770801" cy="1365104"/>
          </a:xfrm>
        </p:grpSpPr>
        <p:pic>
          <p:nvPicPr>
            <p:cNvPr id="97" name="Picture 96" descr="A picture containing text&#10;&#10;Description automatically generated">
              <a:extLst>
                <a:ext uri="{FF2B5EF4-FFF2-40B4-BE49-F238E27FC236}">
                  <a16:creationId xmlns:a16="http://schemas.microsoft.com/office/drawing/2014/main" id="{011C7A9C-9002-4E11-B8E8-7A708AA8D42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55117"/>
            <a:stretch/>
          </p:blipFill>
          <p:spPr>
            <a:xfrm>
              <a:off x="-146234" y="2596402"/>
              <a:ext cx="4770801" cy="1365104"/>
            </a:xfrm>
            <a:prstGeom prst="rect">
              <a:avLst/>
            </a:prstGeom>
          </p:spPr>
        </p:pic>
        <p:sp>
          <p:nvSpPr>
            <p:cNvPr id="98" name="TextBox 97">
              <a:extLst>
                <a:ext uri="{FF2B5EF4-FFF2-40B4-BE49-F238E27FC236}">
                  <a16:creationId xmlns:a16="http://schemas.microsoft.com/office/drawing/2014/main" id="{DD928307-41BB-41B3-AF77-99A0D31BF117}"/>
                </a:ext>
              </a:extLst>
            </p:cNvPr>
            <p:cNvSpPr txBox="1"/>
            <p:nvPr/>
          </p:nvSpPr>
          <p:spPr>
            <a:xfrm>
              <a:off x="762247" y="3123907"/>
              <a:ext cx="3508285" cy="83099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1" u="none" strike="noStrike" kern="0" cap="none" spc="0" normalizeH="0" baseline="0" noProof="0" dirty="0" err="1">
                  <a:ln>
                    <a:noFill/>
                  </a:ln>
                  <a:effectLst/>
                  <a:uLnTx/>
                  <a:uFillTx/>
                </a:rPr>
                <a:t>Ihr</a:t>
              </a:r>
              <a:r>
                <a:rPr kumimoji="0" lang="en-GB" sz="2400" b="0" i="1" u="none" strike="noStrike" kern="0" cap="none" spc="0" normalizeH="0" baseline="0" noProof="0" dirty="0">
                  <a:ln>
                    <a:noFill/>
                  </a:ln>
                  <a:effectLst/>
                  <a:uLnTx/>
                  <a:uFillTx/>
                </a:rPr>
                <a:t>  </a:t>
              </a:r>
              <a:r>
                <a:rPr kumimoji="0" lang="en-GB" sz="2400" b="1" i="1" u="none" strike="noStrike" kern="0" cap="none" spc="0" normalizeH="0" baseline="0" noProof="0" dirty="0" err="1">
                  <a:ln>
                    <a:noFill/>
                  </a:ln>
                  <a:effectLst/>
                  <a:uLnTx/>
                  <a:uFillTx/>
                </a:rPr>
                <a:t>nehmt</a:t>
              </a:r>
              <a:r>
                <a:rPr kumimoji="0" lang="en-GB" sz="2400" b="0" i="1" u="none" strike="noStrike" kern="0" cap="none" spc="0" normalizeH="0" baseline="0" noProof="0" dirty="0">
                  <a:ln>
                    <a:noFill/>
                  </a:ln>
                  <a:effectLst/>
                  <a:uLnTx/>
                  <a:uFillTx/>
                </a:rPr>
                <a:t>  die U-Bahn, </a:t>
              </a:r>
              <a:r>
                <a:rPr kumimoji="0" lang="en-GB" sz="2400" b="0" i="1" u="none" strike="noStrike" kern="0" cap="none" spc="0" normalizeH="0" baseline="0" noProof="0" dirty="0" err="1">
                  <a:ln>
                    <a:noFill/>
                  </a:ln>
                  <a:effectLst/>
                  <a:uLnTx/>
                  <a:uFillTx/>
                </a:rPr>
                <a:t>oder</a:t>
              </a:r>
              <a:r>
                <a:rPr kumimoji="0" lang="en-GB" sz="2400" b="0" i="1" u="none" strike="noStrike" kern="0" cap="none" spc="0" normalizeH="0" baseline="0" noProof="0" dirty="0">
                  <a:ln>
                    <a:noFill/>
                  </a:ln>
                  <a:effectLst/>
                  <a:uLnTx/>
                  <a:uFillTx/>
                </a:rPr>
                <a:t>?</a:t>
              </a:r>
            </a:p>
          </p:txBody>
        </p:sp>
      </p:grpSp>
      <p:grpSp>
        <p:nvGrpSpPr>
          <p:cNvPr id="99" name="Group 98">
            <a:extLst>
              <a:ext uri="{FF2B5EF4-FFF2-40B4-BE49-F238E27FC236}">
                <a16:creationId xmlns:a16="http://schemas.microsoft.com/office/drawing/2014/main" id="{D7D439C6-F0F8-48C6-9C04-B18CF349EF69}"/>
              </a:ext>
            </a:extLst>
          </p:cNvPr>
          <p:cNvGrpSpPr/>
          <p:nvPr/>
        </p:nvGrpSpPr>
        <p:grpSpPr>
          <a:xfrm>
            <a:off x="7343744" y="969152"/>
            <a:ext cx="4922446" cy="1365104"/>
            <a:chOff x="4959546" y="1118381"/>
            <a:chExt cx="4922446" cy="1365104"/>
          </a:xfrm>
        </p:grpSpPr>
        <p:pic>
          <p:nvPicPr>
            <p:cNvPr id="100" name="Picture 99" descr="A picture containing text&#10;&#10;Description automatically generated">
              <a:extLst>
                <a:ext uri="{FF2B5EF4-FFF2-40B4-BE49-F238E27FC236}">
                  <a16:creationId xmlns:a16="http://schemas.microsoft.com/office/drawing/2014/main" id="{28CC5070-BF28-4339-BA44-1F47FDCCBF4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55117"/>
            <a:stretch/>
          </p:blipFill>
          <p:spPr>
            <a:xfrm>
              <a:off x="4959546" y="1118381"/>
              <a:ext cx="4922446" cy="1365104"/>
            </a:xfrm>
            <a:prstGeom prst="rect">
              <a:avLst/>
            </a:prstGeom>
          </p:spPr>
        </p:pic>
        <p:sp>
          <p:nvSpPr>
            <p:cNvPr id="101" name="TextBox 100">
              <a:extLst>
                <a:ext uri="{FF2B5EF4-FFF2-40B4-BE49-F238E27FC236}">
                  <a16:creationId xmlns:a16="http://schemas.microsoft.com/office/drawing/2014/main" id="{91FB2D8B-9E2C-42DD-BBF9-706AF5FCAC97}"/>
                </a:ext>
              </a:extLst>
            </p:cNvPr>
            <p:cNvSpPr txBox="1"/>
            <p:nvPr/>
          </p:nvSpPr>
          <p:spPr>
            <a:xfrm>
              <a:off x="5826368" y="1542023"/>
              <a:ext cx="3669323" cy="83099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1" u="none" strike="noStrike" kern="0" cap="none" spc="0" normalizeH="0" baseline="0" noProof="0" dirty="0">
                  <a:ln>
                    <a:noFill/>
                  </a:ln>
                  <a:effectLst/>
                  <a:uLnTx/>
                  <a:uFillTx/>
                </a:rPr>
                <a:t>Morgen  </a:t>
              </a:r>
              <a:r>
                <a:rPr kumimoji="0" lang="en-GB" sz="2400" b="1" i="1" u="none" strike="noStrike" kern="0" cap="none" spc="0" normalizeH="0" baseline="0" noProof="0" dirty="0" err="1">
                  <a:ln>
                    <a:noFill/>
                  </a:ln>
                  <a:effectLst/>
                  <a:uLnTx/>
                  <a:uFillTx/>
                </a:rPr>
                <a:t>schläfst</a:t>
              </a:r>
              <a:r>
                <a:rPr kumimoji="0" lang="en-GB" sz="2400" b="0" i="1" u="none" strike="noStrike" kern="0" cap="none" spc="0" normalizeH="0" baseline="0" noProof="0" dirty="0">
                  <a:ln>
                    <a:noFill/>
                  </a:ln>
                  <a:effectLst/>
                  <a:uLnTx/>
                  <a:uFillTx/>
                </a:rPr>
                <a:t>  du </a:t>
              </a:r>
              <a:r>
                <a:rPr kumimoji="0" lang="en-GB" sz="2400" b="0" i="1" u="none" strike="noStrike" kern="0" cap="none" spc="0" normalizeH="0" baseline="0" noProof="0" dirty="0" err="1">
                  <a:ln>
                    <a:noFill/>
                  </a:ln>
                  <a:effectLst/>
                  <a:uLnTx/>
                  <a:uFillTx/>
                </a:rPr>
                <a:t>bei</a:t>
              </a:r>
              <a:r>
                <a:rPr kumimoji="0" lang="en-GB" sz="2400" b="0" i="1" u="none" strike="noStrike" kern="0" cap="none" spc="0" normalizeH="0" baseline="0" noProof="0" dirty="0">
                  <a:ln>
                    <a:noFill/>
                  </a:ln>
                  <a:effectLst/>
                  <a:uLnTx/>
                  <a:uFillTx/>
                </a:rPr>
                <a:t> </a:t>
              </a:r>
              <a:r>
                <a:rPr kumimoji="0" lang="en-GB" sz="2400" b="0" i="1" u="none" strike="noStrike" kern="0" cap="none" spc="0" normalizeH="0" baseline="0" noProof="0" dirty="0" err="1">
                  <a:ln>
                    <a:noFill/>
                  </a:ln>
                  <a:effectLst/>
                  <a:uLnTx/>
                  <a:uFillTx/>
                </a:rPr>
                <a:t>uns</a:t>
              </a:r>
              <a:r>
                <a:rPr kumimoji="0" lang="en-GB" sz="2400" b="0" i="1" u="none" strike="noStrike" kern="0" cap="none" spc="0" normalizeH="0" baseline="0" noProof="0" dirty="0">
                  <a:ln>
                    <a:noFill/>
                  </a:ln>
                  <a:effectLst/>
                  <a:uLnTx/>
                  <a:uFillTx/>
                </a:rPr>
                <a:t> </a:t>
              </a:r>
              <a:r>
                <a:rPr kumimoji="0" lang="en-GB" sz="2400" b="0" i="1" u="none" strike="noStrike" kern="0" cap="none" spc="0" normalizeH="0" baseline="0" noProof="0" dirty="0" err="1">
                  <a:ln>
                    <a:noFill/>
                  </a:ln>
                  <a:effectLst/>
                  <a:uLnTx/>
                  <a:uFillTx/>
                </a:rPr>
                <a:t>nach</a:t>
              </a:r>
              <a:r>
                <a:rPr kumimoji="0" lang="en-GB" sz="2400" b="0" i="1" u="none" strike="noStrike" kern="0" cap="none" spc="0" normalizeH="0" baseline="0" noProof="0" dirty="0">
                  <a:ln>
                    <a:noFill/>
                  </a:ln>
                  <a:effectLst/>
                  <a:uLnTx/>
                  <a:uFillTx/>
                </a:rPr>
                <a:t> der Party. </a:t>
              </a:r>
            </a:p>
          </p:txBody>
        </p:sp>
      </p:grpSp>
      <p:grpSp>
        <p:nvGrpSpPr>
          <p:cNvPr id="102" name="Group 101">
            <a:extLst>
              <a:ext uri="{FF2B5EF4-FFF2-40B4-BE49-F238E27FC236}">
                <a16:creationId xmlns:a16="http://schemas.microsoft.com/office/drawing/2014/main" id="{B0E8559A-6874-4381-A0BF-5080E065B6F6}"/>
              </a:ext>
            </a:extLst>
          </p:cNvPr>
          <p:cNvGrpSpPr/>
          <p:nvPr/>
        </p:nvGrpSpPr>
        <p:grpSpPr>
          <a:xfrm rot="21424985">
            <a:off x="7086776" y="1957600"/>
            <a:ext cx="4972000" cy="1926092"/>
            <a:chOff x="6991039" y="2386812"/>
            <a:chExt cx="5068681" cy="1926092"/>
          </a:xfrm>
        </p:grpSpPr>
        <p:pic>
          <p:nvPicPr>
            <p:cNvPr id="103" name="Picture 102" descr="A picture containing text&#10;&#10;Description automatically generated">
              <a:extLst>
                <a:ext uri="{FF2B5EF4-FFF2-40B4-BE49-F238E27FC236}">
                  <a16:creationId xmlns:a16="http://schemas.microsoft.com/office/drawing/2014/main" id="{0EC2D488-CF0B-4B8F-B8C9-FE89BC68642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36672"/>
            <a:stretch/>
          </p:blipFill>
          <p:spPr>
            <a:xfrm>
              <a:off x="6991039" y="2386812"/>
              <a:ext cx="5068681" cy="1926092"/>
            </a:xfrm>
            <a:prstGeom prst="rect">
              <a:avLst/>
            </a:prstGeom>
          </p:spPr>
        </p:pic>
        <p:sp>
          <p:nvSpPr>
            <p:cNvPr id="104" name="TextBox 103">
              <a:extLst>
                <a:ext uri="{FF2B5EF4-FFF2-40B4-BE49-F238E27FC236}">
                  <a16:creationId xmlns:a16="http://schemas.microsoft.com/office/drawing/2014/main" id="{721E5467-FE83-463F-92AB-76316DE2CFDC}"/>
                </a:ext>
              </a:extLst>
            </p:cNvPr>
            <p:cNvSpPr txBox="1"/>
            <p:nvPr/>
          </p:nvSpPr>
          <p:spPr>
            <a:xfrm>
              <a:off x="7729852" y="2968986"/>
              <a:ext cx="4295885" cy="120032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1" u="none" strike="noStrike" kern="0" cap="none" spc="0" normalizeH="0" baseline="0" noProof="0" dirty="0">
                  <a:ln>
                    <a:noFill/>
                  </a:ln>
                  <a:effectLst/>
                  <a:uLnTx/>
                  <a:uFillTx/>
                </a:rPr>
                <a:t>Du  </a:t>
              </a:r>
              <a:r>
                <a:rPr kumimoji="0" lang="en-GB" sz="2400" b="1" i="1" u="none" strike="noStrike" kern="0" cap="none" spc="0" normalizeH="0" baseline="0" noProof="0" dirty="0" err="1">
                  <a:ln>
                    <a:noFill/>
                  </a:ln>
                  <a:effectLst/>
                  <a:uLnTx/>
                  <a:uFillTx/>
                </a:rPr>
                <a:t>lässt</a:t>
              </a:r>
              <a:r>
                <a:rPr kumimoji="0" lang="en-GB" sz="2400" b="1" i="1" u="none" strike="noStrike" kern="0" cap="none" spc="0" normalizeH="0" baseline="0" noProof="0" dirty="0">
                  <a:ln>
                    <a:noFill/>
                  </a:ln>
                  <a:effectLst/>
                  <a:uLnTx/>
                  <a:uFillTx/>
                </a:rPr>
                <a:t> </a:t>
              </a:r>
              <a:r>
                <a:rPr kumimoji="0" lang="en-GB" sz="2400" b="0" i="1" u="none" strike="noStrike" kern="0" cap="none" spc="0" normalizeH="0" baseline="0" noProof="0" dirty="0">
                  <a:ln>
                    <a:noFill/>
                  </a:ln>
                  <a:effectLst/>
                  <a:uLnTx/>
                  <a:uFillTx/>
                </a:rPr>
                <a:t>  </a:t>
              </a:r>
              <a:r>
                <a:rPr kumimoji="0" lang="en-GB" sz="2400" b="0" i="1" u="none" strike="noStrike" kern="0" cap="none" spc="0" normalizeH="0" baseline="0" noProof="0" dirty="0" err="1">
                  <a:ln>
                    <a:noFill/>
                  </a:ln>
                  <a:effectLst/>
                  <a:uLnTx/>
                  <a:uFillTx/>
                </a:rPr>
                <a:t>deinen</a:t>
              </a:r>
              <a:r>
                <a:rPr kumimoji="0" lang="en-GB" sz="2400" b="0" i="1" u="none" strike="noStrike" kern="0" cap="none" spc="0" normalizeH="0" baseline="0" noProof="0" dirty="0">
                  <a:ln>
                    <a:noFill/>
                  </a:ln>
                  <a:effectLst/>
                  <a:uLnTx/>
                  <a:uFillTx/>
                </a:rPr>
                <a:t> </a:t>
              </a:r>
              <a:r>
                <a:rPr kumimoji="0" lang="en-GB" sz="2400" b="0" i="1" u="none" strike="noStrike" kern="0" cap="none" spc="0" normalizeH="0" baseline="0" noProof="0" dirty="0" err="1">
                  <a:ln>
                    <a:noFill/>
                  </a:ln>
                  <a:effectLst/>
                  <a:uLnTx/>
                  <a:uFillTx/>
                </a:rPr>
                <a:t>Schlafsack</a:t>
              </a:r>
              <a:r>
                <a:rPr kumimoji="0" lang="en-GB" sz="2400" b="0" i="1" u="none" strike="noStrike" kern="0" cap="none" spc="0" normalizeH="0" baseline="0" noProof="0" dirty="0">
                  <a:ln>
                    <a:noFill/>
                  </a:ln>
                  <a:effectLst/>
                  <a:uLnTx/>
                  <a:uFillTx/>
                </a:rPr>
                <a:t> </a:t>
              </a:r>
              <a:r>
                <a:rPr kumimoji="0" lang="en-GB" sz="2400" b="0" i="1" u="none" strike="noStrike" kern="0" cap="none" spc="0" normalizeH="0" baseline="0" noProof="0" dirty="0" err="1">
                  <a:ln>
                    <a:noFill/>
                  </a:ln>
                  <a:effectLst/>
                  <a:uLnTx/>
                  <a:uFillTx/>
                </a:rPr>
                <a:t>zu</a:t>
              </a:r>
              <a:r>
                <a:rPr kumimoji="0" lang="en-GB" sz="2400" b="0" i="1" u="none" strike="noStrike" kern="0" cap="none" spc="0" normalizeH="0" baseline="0" noProof="0" dirty="0">
                  <a:ln>
                    <a:noFill/>
                  </a:ln>
                  <a:effectLst/>
                  <a:uLnTx/>
                  <a:uFillTx/>
                </a:rPr>
                <a:t> </a:t>
              </a:r>
              <a:r>
                <a:rPr kumimoji="0" lang="en-GB" sz="2400" b="0" i="1" u="none" strike="noStrike" kern="0" cap="none" spc="0" normalizeH="0" baseline="0" noProof="0" dirty="0" err="1">
                  <a:ln>
                    <a:noFill/>
                  </a:ln>
                  <a:effectLst/>
                  <a:uLnTx/>
                  <a:uFillTx/>
                </a:rPr>
                <a:t>Hause</a:t>
              </a:r>
              <a:r>
                <a:rPr kumimoji="0" lang="en-GB" sz="2400" b="0" i="1" u="none" strike="noStrike" kern="0" cap="none" spc="0" normalizeH="0" baseline="0" noProof="0" dirty="0">
                  <a:ln>
                    <a:noFill/>
                  </a:ln>
                  <a:effectLst/>
                  <a:uLnTx/>
                  <a:uFillTx/>
                </a:rPr>
                <a:t>. </a:t>
              </a:r>
              <a:r>
                <a:rPr kumimoji="0" lang="en-GB" sz="2400" b="0" i="1" u="none" strike="noStrike" kern="0" cap="none" spc="0" normalizeH="0" baseline="0" noProof="0" dirty="0" err="1">
                  <a:ln>
                    <a:noFill/>
                  </a:ln>
                  <a:effectLst/>
                  <a:uLnTx/>
                  <a:uFillTx/>
                </a:rPr>
                <a:t>Wir</a:t>
              </a:r>
              <a:r>
                <a:rPr kumimoji="0" lang="en-GB" sz="2400" b="0" i="1" u="none" strike="noStrike" kern="0" cap="none" spc="0" normalizeH="0" baseline="0" noProof="0" dirty="0">
                  <a:ln>
                    <a:noFill/>
                  </a:ln>
                  <a:effectLst/>
                  <a:uLnTx/>
                  <a:uFillTx/>
                </a:rPr>
                <a:t> </a:t>
              </a:r>
              <a:r>
                <a:rPr kumimoji="0" lang="en-GB" sz="2400" b="0" i="1" u="none" strike="noStrike" kern="0" cap="none" spc="0" normalizeH="0" baseline="0" noProof="0" dirty="0" err="1">
                  <a:ln>
                    <a:noFill/>
                  </a:ln>
                  <a:effectLst/>
                  <a:uLnTx/>
                  <a:uFillTx/>
                </a:rPr>
                <a:t>haben</a:t>
              </a:r>
              <a:r>
                <a:rPr kumimoji="0" lang="en-GB" sz="2400" b="0" i="1" u="none" strike="noStrike" kern="0" cap="none" spc="0" normalizeH="0" baseline="0" noProof="0" dirty="0">
                  <a:ln>
                    <a:noFill/>
                  </a:ln>
                  <a:effectLst/>
                  <a:uLnTx/>
                  <a:uFillTx/>
                </a:rPr>
                <a:t> </a:t>
              </a:r>
              <a:r>
                <a:rPr kumimoji="0" lang="en-GB" sz="2400" b="0" i="1" u="none" strike="noStrike" kern="0" cap="none" spc="0" normalizeH="0" baseline="0" noProof="0" dirty="0" err="1">
                  <a:ln>
                    <a:noFill/>
                  </a:ln>
                  <a:effectLst/>
                  <a:uLnTx/>
                  <a:uFillTx/>
                </a:rPr>
                <a:t>alles</a:t>
              </a:r>
              <a:r>
                <a:rPr kumimoji="0" lang="en-GB" sz="2400" b="0" i="1" u="none" strike="noStrike" kern="0" cap="none" spc="0" normalizeH="0" baseline="0" noProof="0" dirty="0">
                  <a:ln>
                    <a:noFill/>
                  </a:ln>
                  <a:effectLst/>
                  <a:uLnTx/>
                  <a:uFillTx/>
                </a:rPr>
                <a:t>. </a:t>
              </a:r>
            </a:p>
          </p:txBody>
        </p:sp>
      </p:grpSp>
      <p:grpSp>
        <p:nvGrpSpPr>
          <p:cNvPr id="105" name="Group 104">
            <a:extLst>
              <a:ext uri="{FF2B5EF4-FFF2-40B4-BE49-F238E27FC236}">
                <a16:creationId xmlns:a16="http://schemas.microsoft.com/office/drawing/2014/main" id="{90361427-8389-4279-B7E6-FA3D94A8F4DD}"/>
              </a:ext>
            </a:extLst>
          </p:cNvPr>
          <p:cNvGrpSpPr/>
          <p:nvPr/>
        </p:nvGrpSpPr>
        <p:grpSpPr>
          <a:xfrm>
            <a:off x="-120123" y="3297536"/>
            <a:ext cx="4922446" cy="1525608"/>
            <a:chOff x="2059863" y="4183270"/>
            <a:chExt cx="4922446" cy="1525608"/>
          </a:xfrm>
        </p:grpSpPr>
        <p:pic>
          <p:nvPicPr>
            <p:cNvPr id="106" name="Picture 105" descr="A picture containing text&#10;&#10;Description automatically generated">
              <a:extLst>
                <a:ext uri="{FF2B5EF4-FFF2-40B4-BE49-F238E27FC236}">
                  <a16:creationId xmlns:a16="http://schemas.microsoft.com/office/drawing/2014/main" id="{B39F9440-DD72-46C1-9289-4DDEE0A02825}"/>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b="55117"/>
            <a:stretch/>
          </p:blipFill>
          <p:spPr>
            <a:xfrm>
              <a:off x="2059863" y="4183270"/>
              <a:ext cx="4922446" cy="1525608"/>
            </a:xfrm>
            <a:prstGeom prst="rect">
              <a:avLst/>
            </a:prstGeom>
          </p:spPr>
        </p:pic>
        <p:sp>
          <p:nvSpPr>
            <p:cNvPr id="107" name="TextBox 106">
              <a:extLst>
                <a:ext uri="{FF2B5EF4-FFF2-40B4-BE49-F238E27FC236}">
                  <a16:creationId xmlns:a16="http://schemas.microsoft.com/office/drawing/2014/main" id="{F8330599-2246-4473-8D76-FBE7AE23267B}"/>
                </a:ext>
              </a:extLst>
            </p:cNvPr>
            <p:cNvSpPr txBox="1"/>
            <p:nvPr/>
          </p:nvSpPr>
          <p:spPr>
            <a:xfrm>
              <a:off x="2940642" y="4599520"/>
              <a:ext cx="3669323" cy="83099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1" u="none" strike="noStrike" kern="0" cap="none" spc="0" normalizeH="0" baseline="0" noProof="0" dirty="0" err="1">
                  <a:ln>
                    <a:noFill/>
                  </a:ln>
                  <a:effectLst/>
                  <a:uLnTx/>
                  <a:uFillTx/>
                </a:rPr>
                <a:t>Ihr</a:t>
              </a:r>
              <a:r>
                <a:rPr kumimoji="0" lang="en-GB" sz="2400" b="0" i="1" u="none" strike="noStrike" kern="0" cap="none" spc="0" normalizeH="0" baseline="0" noProof="0" dirty="0">
                  <a:ln>
                    <a:noFill/>
                  </a:ln>
                  <a:effectLst/>
                  <a:uLnTx/>
                  <a:uFillTx/>
                </a:rPr>
                <a:t>  </a:t>
              </a:r>
              <a:r>
                <a:rPr kumimoji="0" lang="en-GB" sz="2400" b="1" i="1" u="none" strike="noStrike" kern="0" cap="none" spc="0" normalizeH="0" baseline="0" noProof="0" dirty="0" err="1">
                  <a:ln>
                    <a:noFill/>
                  </a:ln>
                  <a:effectLst/>
                  <a:uLnTx/>
                  <a:uFillTx/>
                </a:rPr>
                <a:t>bringt</a:t>
              </a:r>
              <a:r>
                <a:rPr kumimoji="0" lang="en-GB" sz="2400" b="1" i="1" u="none" strike="noStrike" kern="0" cap="none" spc="0" normalizeH="0" baseline="0" noProof="0" dirty="0">
                  <a:ln>
                    <a:noFill/>
                  </a:ln>
                  <a:effectLst/>
                  <a:uLnTx/>
                  <a:uFillTx/>
                </a:rPr>
                <a:t> </a:t>
              </a:r>
              <a:r>
                <a:rPr kumimoji="0" lang="en-GB" sz="2400" b="0" i="1" u="none" strike="noStrike" kern="0" cap="none" spc="0" normalizeH="0" baseline="0" noProof="0" dirty="0">
                  <a:ln>
                    <a:noFill/>
                  </a:ln>
                  <a:effectLst/>
                  <a:uLnTx/>
                  <a:uFillTx/>
                </a:rPr>
                <a:t> </a:t>
              </a:r>
              <a:r>
                <a:rPr kumimoji="0" lang="en-GB" sz="2400" b="0" i="1" u="none" strike="noStrike" kern="0" cap="none" spc="0" normalizeH="0" baseline="0" noProof="0" dirty="0" err="1">
                  <a:ln>
                    <a:noFill/>
                  </a:ln>
                  <a:effectLst/>
                  <a:uLnTx/>
                  <a:uFillTx/>
                </a:rPr>
                <a:t>ein</a:t>
              </a:r>
              <a:r>
                <a:rPr kumimoji="0" lang="en-GB" sz="2400" b="0" i="1" u="none" strike="noStrike" kern="0" cap="none" spc="0" normalizeH="0" baseline="0" noProof="0" dirty="0">
                  <a:ln>
                    <a:noFill/>
                  </a:ln>
                  <a:effectLst/>
                  <a:uLnTx/>
                  <a:uFillTx/>
                </a:rPr>
                <a:t> </a:t>
              </a:r>
              <a:r>
                <a:rPr kumimoji="0" lang="en-GB" sz="2400" b="0" i="1" u="none" strike="noStrike" kern="0" cap="none" spc="0" normalizeH="0" baseline="0" noProof="0" dirty="0" err="1">
                  <a:ln>
                    <a:noFill/>
                  </a:ln>
                  <a:effectLst/>
                  <a:uLnTx/>
                  <a:uFillTx/>
                </a:rPr>
                <a:t>paar</a:t>
              </a:r>
              <a:r>
                <a:rPr kumimoji="0" lang="en-GB" sz="2400" b="0" i="1" u="none" strike="noStrike" kern="0" cap="none" spc="0" normalizeH="0" baseline="0" noProof="0" dirty="0">
                  <a:ln>
                    <a:noFill/>
                  </a:ln>
                  <a:effectLst/>
                  <a:uLnTx/>
                  <a:uFillTx/>
                </a:rPr>
                <a:t> </a:t>
              </a:r>
              <a:r>
                <a:rPr kumimoji="0" lang="en-GB" sz="2400" b="0" i="1" u="none" strike="noStrike" kern="0" cap="none" spc="0" normalizeH="0" baseline="0" noProof="0" dirty="0" err="1">
                  <a:ln>
                    <a:noFill/>
                  </a:ln>
                  <a:effectLst/>
                  <a:uLnTx/>
                  <a:uFillTx/>
                </a:rPr>
                <a:t>Kartenspiele</a:t>
              </a:r>
              <a:r>
                <a:rPr kumimoji="0" lang="en-GB" sz="2400" b="0" i="1" u="none" strike="noStrike" kern="0" cap="none" spc="0" normalizeH="0" baseline="0" noProof="0" dirty="0">
                  <a:ln>
                    <a:noFill/>
                  </a:ln>
                  <a:effectLst/>
                  <a:uLnTx/>
                  <a:uFillTx/>
                </a:rPr>
                <a:t> </a:t>
              </a:r>
              <a:r>
                <a:rPr kumimoji="0" lang="en-GB" sz="2400" b="0" i="1" u="none" strike="noStrike" kern="0" cap="none" spc="0" normalizeH="0" baseline="0" noProof="0" dirty="0" err="1">
                  <a:ln>
                    <a:noFill/>
                  </a:ln>
                  <a:effectLst/>
                  <a:uLnTx/>
                  <a:uFillTx/>
                </a:rPr>
                <a:t>mit</a:t>
              </a:r>
              <a:r>
                <a:rPr kumimoji="0" lang="en-GB" sz="2400" b="0" i="1" u="none" strike="noStrike" kern="0" cap="none" spc="0" normalizeH="0" baseline="0" noProof="0" dirty="0">
                  <a:ln>
                    <a:noFill/>
                  </a:ln>
                  <a:effectLst/>
                  <a:uLnTx/>
                  <a:uFillTx/>
                </a:rPr>
                <a:t>, </a:t>
              </a:r>
              <a:r>
                <a:rPr kumimoji="0" lang="en-GB" sz="2400" b="0" i="1" u="none" strike="noStrike" kern="0" cap="none" spc="0" normalizeH="0" baseline="0" noProof="0" dirty="0" err="1">
                  <a:ln>
                    <a:noFill/>
                  </a:ln>
                  <a:effectLst/>
                  <a:uLnTx/>
                  <a:uFillTx/>
                </a:rPr>
                <a:t>oder</a:t>
              </a:r>
              <a:r>
                <a:rPr kumimoji="0" lang="en-GB" sz="2400" b="0" i="1" u="none" strike="noStrike" kern="0" cap="none" spc="0" normalizeH="0" baseline="0" noProof="0" dirty="0">
                  <a:ln>
                    <a:noFill/>
                  </a:ln>
                  <a:effectLst/>
                  <a:uLnTx/>
                  <a:uFillTx/>
                </a:rPr>
                <a:t>? </a:t>
              </a:r>
            </a:p>
          </p:txBody>
        </p:sp>
      </p:grpSp>
      <p:grpSp>
        <p:nvGrpSpPr>
          <p:cNvPr id="108" name="Group 107">
            <a:extLst>
              <a:ext uri="{FF2B5EF4-FFF2-40B4-BE49-F238E27FC236}">
                <a16:creationId xmlns:a16="http://schemas.microsoft.com/office/drawing/2014/main" id="{27282E52-DEAB-4FD0-902C-204BA4A47EF4}"/>
              </a:ext>
            </a:extLst>
          </p:cNvPr>
          <p:cNvGrpSpPr/>
          <p:nvPr/>
        </p:nvGrpSpPr>
        <p:grpSpPr>
          <a:xfrm>
            <a:off x="7646343" y="3587258"/>
            <a:ext cx="4922446" cy="1525608"/>
            <a:chOff x="7143078" y="3714976"/>
            <a:chExt cx="4922446" cy="1525608"/>
          </a:xfrm>
        </p:grpSpPr>
        <p:pic>
          <p:nvPicPr>
            <p:cNvPr id="109" name="Picture 108" descr="A picture containing text&#10;&#10;Description automatically generated">
              <a:extLst>
                <a:ext uri="{FF2B5EF4-FFF2-40B4-BE49-F238E27FC236}">
                  <a16:creationId xmlns:a16="http://schemas.microsoft.com/office/drawing/2014/main" id="{260872AA-E3B1-434F-BD5F-4E812299EC9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b="55117"/>
            <a:stretch/>
          </p:blipFill>
          <p:spPr>
            <a:xfrm rot="626520">
              <a:off x="7143078" y="3714976"/>
              <a:ext cx="4922446" cy="1525608"/>
            </a:xfrm>
            <a:prstGeom prst="rect">
              <a:avLst/>
            </a:prstGeom>
          </p:spPr>
        </p:pic>
        <p:sp>
          <p:nvSpPr>
            <p:cNvPr id="110" name="TextBox 109">
              <a:extLst>
                <a:ext uri="{FF2B5EF4-FFF2-40B4-BE49-F238E27FC236}">
                  <a16:creationId xmlns:a16="http://schemas.microsoft.com/office/drawing/2014/main" id="{90103391-945C-4480-BCF4-C3AD4C0707F4}"/>
                </a:ext>
              </a:extLst>
            </p:cNvPr>
            <p:cNvSpPr txBox="1"/>
            <p:nvPr/>
          </p:nvSpPr>
          <p:spPr>
            <a:xfrm rot="524255">
              <a:off x="8046678" y="4403057"/>
              <a:ext cx="3669323" cy="83099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1" u="none" strike="noStrike" kern="0" cap="none" spc="0" normalizeH="0" baseline="0" noProof="0" dirty="0">
                  <a:ln>
                    <a:noFill/>
                  </a:ln>
                  <a:effectLst/>
                  <a:uLnTx/>
                  <a:uFillTx/>
                </a:rPr>
                <a:t>Du </a:t>
              </a:r>
              <a:r>
                <a:rPr kumimoji="0" lang="en-GB" sz="2400" b="1" i="1" u="none" strike="noStrike" kern="0" cap="none" spc="0" normalizeH="0" baseline="0" noProof="0" dirty="0" err="1">
                  <a:ln>
                    <a:noFill/>
                  </a:ln>
                  <a:effectLst/>
                  <a:uLnTx/>
                  <a:uFillTx/>
                </a:rPr>
                <a:t>trägst</a:t>
              </a:r>
              <a:r>
                <a:rPr kumimoji="0" lang="en-GB" sz="2400" b="0" i="1" u="none" strike="noStrike" kern="0" cap="none" spc="0" normalizeH="0" baseline="0" noProof="0" dirty="0">
                  <a:ln>
                    <a:noFill/>
                  </a:ln>
                  <a:effectLst/>
                  <a:uLnTx/>
                  <a:uFillTx/>
                </a:rPr>
                <a:t>   </a:t>
              </a:r>
              <a:r>
                <a:rPr kumimoji="0" lang="en-GB" sz="2400" b="0" i="1" u="none" strike="noStrike" kern="0" cap="none" spc="0" normalizeH="0" baseline="0" noProof="0" dirty="0" err="1">
                  <a:ln>
                    <a:noFill/>
                  </a:ln>
                  <a:effectLst/>
                  <a:uLnTx/>
                  <a:uFillTx/>
                </a:rPr>
                <a:t>schicke</a:t>
              </a:r>
              <a:r>
                <a:rPr kumimoji="0" lang="en-GB" sz="2400" b="0" i="1" u="none" strike="noStrike" kern="0" cap="none" spc="0" normalizeH="0" baseline="0" noProof="0" dirty="0">
                  <a:ln>
                    <a:noFill/>
                  </a:ln>
                  <a:effectLst/>
                  <a:uLnTx/>
                  <a:uFillTx/>
                </a:rPr>
                <a:t> </a:t>
              </a:r>
              <a:r>
                <a:rPr kumimoji="0" lang="en-GB" sz="2400" b="0" i="1" u="none" strike="noStrike" kern="0" cap="none" spc="0" normalizeH="0" baseline="0" noProof="0" dirty="0" err="1">
                  <a:ln>
                    <a:noFill/>
                  </a:ln>
                  <a:effectLst/>
                  <a:uLnTx/>
                  <a:uFillTx/>
                </a:rPr>
                <a:t>Kleidung</a:t>
              </a:r>
              <a:r>
                <a:rPr kumimoji="0" lang="en-GB" sz="2400" b="0" i="1" u="none" strike="noStrike" kern="0" cap="none" spc="0" normalizeH="0" baseline="0" noProof="0" dirty="0">
                  <a:ln>
                    <a:noFill/>
                  </a:ln>
                  <a:effectLst/>
                  <a:uLnTx/>
                  <a:uFillTx/>
                </a:rPr>
                <a:t>, </a:t>
              </a:r>
              <a:r>
                <a:rPr kumimoji="0" lang="en-GB" sz="2400" b="0" i="1" u="none" strike="noStrike" kern="0" cap="none" spc="0" normalizeH="0" baseline="0" noProof="0" dirty="0" err="1">
                  <a:ln>
                    <a:noFill/>
                  </a:ln>
                  <a:effectLst/>
                  <a:uLnTx/>
                  <a:uFillTx/>
                </a:rPr>
                <a:t>nicht</a:t>
              </a:r>
              <a:r>
                <a:rPr kumimoji="0" lang="en-GB" sz="2400" b="0" i="1" u="none" strike="noStrike" kern="0" cap="none" spc="0" normalizeH="0" baseline="0" noProof="0" dirty="0">
                  <a:ln>
                    <a:noFill/>
                  </a:ln>
                  <a:effectLst/>
                  <a:uLnTx/>
                  <a:uFillTx/>
                </a:rPr>
                <a:t> </a:t>
              </a:r>
              <a:r>
                <a:rPr kumimoji="0" lang="en-GB" sz="2400" b="0" i="1" u="none" strike="noStrike" kern="0" cap="none" spc="0" normalizeH="0" baseline="0" noProof="0" dirty="0" err="1">
                  <a:ln>
                    <a:noFill/>
                  </a:ln>
                  <a:effectLst/>
                  <a:uLnTx/>
                  <a:uFillTx/>
                </a:rPr>
                <a:t>wahr</a:t>
              </a:r>
              <a:r>
                <a:rPr kumimoji="0" lang="en-GB" sz="2400" b="0" i="1" u="none" strike="noStrike" kern="0" cap="none" spc="0" normalizeH="0" baseline="0" noProof="0" dirty="0">
                  <a:ln>
                    <a:noFill/>
                  </a:ln>
                  <a:effectLst/>
                  <a:uLnTx/>
                  <a:uFillTx/>
                </a:rPr>
                <a:t>? </a:t>
              </a:r>
            </a:p>
          </p:txBody>
        </p:sp>
      </p:grpSp>
      <p:grpSp>
        <p:nvGrpSpPr>
          <p:cNvPr id="111" name="Group 110">
            <a:extLst>
              <a:ext uri="{FF2B5EF4-FFF2-40B4-BE49-F238E27FC236}">
                <a16:creationId xmlns:a16="http://schemas.microsoft.com/office/drawing/2014/main" id="{BBF3AAB5-7F59-4EB6-90B7-6D76B38F3F5D}"/>
              </a:ext>
            </a:extLst>
          </p:cNvPr>
          <p:cNvGrpSpPr/>
          <p:nvPr/>
        </p:nvGrpSpPr>
        <p:grpSpPr>
          <a:xfrm>
            <a:off x="-340908" y="4686438"/>
            <a:ext cx="5724163" cy="1365104"/>
            <a:chOff x="866656" y="3261766"/>
            <a:chExt cx="5724163" cy="1365104"/>
          </a:xfrm>
        </p:grpSpPr>
        <p:pic>
          <p:nvPicPr>
            <p:cNvPr id="112" name="Picture 111" descr="A picture containing text&#10;&#10;Description automatically generated">
              <a:extLst>
                <a:ext uri="{FF2B5EF4-FFF2-40B4-BE49-F238E27FC236}">
                  <a16:creationId xmlns:a16="http://schemas.microsoft.com/office/drawing/2014/main" id="{8965890F-ABE5-475D-AE8B-1AA34EE29F3D}"/>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b="55117"/>
            <a:stretch/>
          </p:blipFill>
          <p:spPr>
            <a:xfrm>
              <a:off x="866656" y="3261766"/>
              <a:ext cx="5724163" cy="1365104"/>
            </a:xfrm>
            <a:prstGeom prst="rect">
              <a:avLst/>
            </a:prstGeom>
          </p:spPr>
        </p:pic>
        <p:sp>
          <p:nvSpPr>
            <p:cNvPr id="113" name="TextBox 112">
              <a:extLst>
                <a:ext uri="{FF2B5EF4-FFF2-40B4-BE49-F238E27FC236}">
                  <a16:creationId xmlns:a16="http://schemas.microsoft.com/office/drawing/2014/main" id="{422BF8EE-6006-461C-B16B-ED98165798B6}"/>
                </a:ext>
              </a:extLst>
            </p:cNvPr>
            <p:cNvSpPr txBox="1"/>
            <p:nvPr/>
          </p:nvSpPr>
          <p:spPr>
            <a:xfrm>
              <a:off x="1881398" y="3888843"/>
              <a:ext cx="4358253"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1" u="none" strike="noStrike" kern="0" cap="none" spc="0" normalizeH="0" baseline="0" noProof="0" dirty="0" err="1">
                  <a:ln>
                    <a:noFill/>
                  </a:ln>
                  <a:effectLst/>
                  <a:uLnTx/>
                  <a:uFillTx/>
                </a:rPr>
                <a:t>Ihr</a:t>
              </a:r>
              <a:r>
                <a:rPr kumimoji="0" lang="en-GB" sz="2400" b="0" i="1" u="none" strike="noStrike" kern="0" cap="none" spc="0" normalizeH="0" baseline="0" noProof="0" dirty="0">
                  <a:ln>
                    <a:noFill/>
                  </a:ln>
                  <a:effectLst/>
                  <a:uLnTx/>
                  <a:uFillTx/>
                </a:rPr>
                <a:t>  </a:t>
              </a:r>
              <a:r>
                <a:rPr kumimoji="0" lang="en-GB" sz="2400" b="1" i="1" u="none" strike="noStrike" kern="0" cap="none" spc="0" normalizeH="0" baseline="0" noProof="0" dirty="0" err="1">
                  <a:ln>
                    <a:noFill/>
                  </a:ln>
                  <a:effectLst/>
                  <a:uLnTx/>
                  <a:uFillTx/>
                </a:rPr>
                <a:t>esst</a:t>
              </a:r>
              <a:r>
                <a:rPr kumimoji="0" lang="en-GB" sz="2400" b="0" i="1" u="none" strike="noStrike" kern="0" cap="none" spc="0" normalizeH="0" baseline="0" noProof="0" dirty="0">
                  <a:ln>
                    <a:noFill/>
                  </a:ln>
                  <a:effectLst/>
                  <a:uLnTx/>
                  <a:uFillTx/>
                </a:rPr>
                <a:t>   </a:t>
              </a:r>
              <a:r>
                <a:rPr kumimoji="0" lang="en-GB" sz="2400" b="0" i="1" u="none" strike="noStrike" kern="0" cap="none" spc="0" normalizeH="0" baseline="0" noProof="0" dirty="0" err="1">
                  <a:ln>
                    <a:noFill/>
                  </a:ln>
                  <a:effectLst/>
                  <a:uLnTx/>
                  <a:uFillTx/>
                </a:rPr>
                <a:t>alles</a:t>
              </a:r>
              <a:r>
                <a:rPr kumimoji="0" lang="en-GB" sz="2400" b="0" i="1" u="none" strike="noStrike" kern="0" cap="none" spc="0" normalizeH="0" baseline="0" noProof="0" dirty="0">
                  <a:ln>
                    <a:noFill/>
                  </a:ln>
                  <a:effectLst/>
                  <a:uLnTx/>
                  <a:uFillTx/>
                </a:rPr>
                <a:t>, </a:t>
              </a:r>
              <a:r>
                <a:rPr kumimoji="0" lang="en-GB" sz="2400" b="0" i="1" u="none" strike="noStrike" kern="0" cap="none" spc="0" normalizeH="0" baseline="0" noProof="0" dirty="0" err="1">
                  <a:ln>
                    <a:noFill/>
                  </a:ln>
                  <a:effectLst/>
                  <a:uLnTx/>
                  <a:uFillTx/>
                </a:rPr>
                <a:t>nicht</a:t>
              </a:r>
              <a:r>
                <a:rPr kumimoji="0" lang="en-GB" sz="2400" b="0" i="1" u="none" strike="noStrike" kern="0" cap="none" spc="0" normalizeH="0" baseline="0" noProof="0" dirty="0">
                  <a:ln>
                    <a:noFill/>
                  </a:ln>
                  <a:effectLst/>
                  <a:uLnTx/>
                  <a:uFillTx/>
                </a:rPr>
                <a:t> </a:t>
              </a:r>
              <a:r>
                <a:rPr kumimoji="0" lang="en-GB" sz="2400" b="0" i="1" u="none" strike="noStrike" kern="0" cap="none" spc="0" normalizeH="0" baseline="0" noProof="0" dirty="0" err="1">
                  <a:ln>
                    <a:noFill/>
                  </a:ln>
                  <a:effectLst/>
                  <a:uLnTx/>
                  <a:uFillTx/>
                </a:rPr>
                <a:t>wahr</a:t>
              </a:r>
              <a:r>
                <a:rPr kumimoji="0" lang="en-GB" sz="2400" b="0" i="1" u="none" strike="noStrike" kern="0" cap="none" spc="0" normalizeH="0" baseline="0" noProof="0" dirty="0">
                  <a:ln>
                    <a:noFill/>
                  </a:ln>
                  <a:effectLst/>
                  <a:uLnTx/>
                  <a:uFillTx/>
                </a:rPr>
                <a:t>?</a:t>
              </a:r>
            </a:p>
          </p:txBody>
        </p:sp>
      </p:grpSp>
      <p:sp>
        <p:nvSpPr>
          <p:cNvPr id="114" name="Rectangle 113">
            <a:extLst>
              <a:ext uri="{FF2B5EF4-FFF2-40B4-BE49-F238E27FC236}">
                <a16:creationId xmlns:a16="http://schemas.microsoft.com/office/drawing/2014/main" id="{260B9F8E-5AB4-4384-A93E-2A07C3F0EB1A}"/>
              </a:ext>
            </a:extLst>
          </p:cNvPr>
          <p:cNvSpPr/>
          <p:nvPr/>
        </p:nvSpPr>
        <p:spPr>
          <a:xfrm>
            <a:off x="1108925" y="5408425"/>
            <a:ext cx="847432" cy="329054"/>
          </a:xfrm>
          <a:prstGeom prst="rect">
            <a:avLst/>
          </a:prstGeom>
          <a:solidFill>
            <a:srgbClr val="E6DEC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effectLst/>
                <a:uLnTx/>
                <a:uFillTx/>
                <a:latin typeface="Century Gothic" panose="020F0302020204030204"/>
                <a:ea typeface="+mn-ea"/>
                <a:cs typeface="+mn-cs"/>
              </a:rPr>
              <a:t>_____</a:t>
            </a:r>
          </a:p>
        </p:txBody>
      </p:sp>
      <p:sp>
        <p:nvSpPr>
          <p:cNvPr id="115" name="Rectangle 114">
            <a:extLst>
              <a:ext uri="{FF2B5EF4-FFF2-40B4-BE49-F238E27FC236}">
                <a16:creationId xmlns:a16="http://schemas.microsoft.com/office/drawing/2014/main" id="{BF49BCDA-E5CB-4BA9-ADEC-DB6CA852BC0A}"/>
              </a:ext>
            </a:extLst>
          </p:cNvPr>
          <p:cNvSpPr/>
          <p:nvPr/>
        </p:nvSpPr>
        <p:spPr>
          <a:xfrm>
            <a:off x="1609986" y="2670362"/>
            <a:ext cx="924068" cy="337503"/>
          </a:xfrm>
          <a:prstGeom prst="rect">
            <a:avLst/>
          </a:prstGeom>
          <a:solidFill>
            <a:srgbClr val="E6DEC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effectLst/>
                <a:uLnTx/>
                <a:uFillTx/>
                <a:latin typeface="Century Gothic" panose="020F0302020204030204"/>
                <a:ea typeface="+mn-ea"/>
                <a:cs typeface="+mn-cs"/>
              </a:rPr>
              <a:t>_____</a:t>
            </a:r>
          </a:p>
        </p:txBody>
      </p:sp>
      <p:sp>
        <p:nvSpPr>
          <p:cNvPr id="116" name="Rectangle 115">
            <a:extLst>
              <a:ext uri="{FF2B5EF4-FFF2-40B4-BE49-F238E27FC236}">
                <a16:creationId xmlns:a16="http://schemas.microsoft.com/office/drawing/2014/main" id="{40C4495F-31B5-4BDB-911C-82DBB8A97BB3}"/>
              </a:ext>
            </a:extLst>
          </p:cNvPr>
          <p:cNvSpPr/>
          <p:nvPr/>
        </p:nvSpPr>
        <p:spPr>
          <a:xfrm>
            <a:off x="9480440" y="1440302"/>
            <a:ext cx="1316505" cy="337503"/>
          </a:xfrm>
          <a:prstGeom prst="rect">
            <a:avLst/>
          </a:prstGeom>
          <a:solidFill>
            <a:srgbClr val="E6DEC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effectLst/>
                <a:uLnTx/>
                <a:uFillTx/>
                <a:latin typeface="Century Gothic" panose="020F0302020204030204"/>
                <a:ea typeface="+mn-ea"/>
                <a:cs typeface="+mn-cs"/>
              </a:rPr>
              <a:t>_______</a:t>
            </a:r>
          </a:p>
        </p:txBody>
      </p:sp>
      <p:sp>
        <p:nvSpPr>
          <p:cNvPr id="117" name="Rectangle 116">
            <a:extLst>
              <a:ext uri="{FF2B5EF4-FFF2-40B4-BE49-F238E27FC236}">
                <a16:creationId xmlns:a16="http://schemas.microsoft.com/office/drawing/2014/main" id="{1FE66D53-45C3-4FF3-A605-92521EC1414A}"/>
              </a:ext>
            </a:extLst>
          </p:cNvPr>
          <p:cNvSpPr/>
          <p:nvPr/>
        </p:nvSpPr>
        <p:spPr>
          <a:xfrm rot="21285267">
            <a:off x="1404646" y="1533942"/>
            <a:ext cx="1199268" cy="337503"/>
          </a:xfrm>
          <a:prstGeom prst="rect">
            <a:avLst/>
          </a:prstGeom>
          <a:solidFill>
            <a:srgbClr val="E6DEC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effectLst/>
                <a:uLnTx/>
                <a:uFillTx/>
                <a:latin typeface="Century Gothic" panose="020F0302020204030204"/>
                <a:ea typeface="+mn-ea"/>
                <a:cs typeface="+mn-cs"/>
              </a:rPr>
              <a:t>_______</a:t>
            </a:r>
          </a:p>
        </p:txBody>
      </p:sp>
      <p:sp>
        <p:nvSpPr>
          <p:cNvPr id="118" name="Rectangle 117">
            <a:extLst>
              <a:ext uri="{FF2B5EF4-FFF2-40B4-BE49-F238E27FC236}">
                <a16:creationId xmlns:a16="http://schemas.microsoft.com/office/drawing/2014/main" id="{C7788034-64AB-4B45-B7C9-AA2FE890F52A}"/>
              </a:ext>
            </a:extLst>
          </p:cNvPr>
          <p:cNvSpPr/>
          <p:nvPr/>
        </p:nvSpPr>
        <p:spPr>
          <a:xfrm rot="21391059">
            <a:off x="8296944" y="2660839"/>
            <a:ext cx="994033" cy="337503"/>
          </a:xfrm>
          <a:prstGeom prst="rect">
            <a:avLst/>
          </a:prstGeom>
          <a:solidFill>
            <a:srgbClr val="E6DEC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effectLst/>
                <a:uLnTx/>
                <a:uFillTx/>
                <a:latin typeface="Century Gothic" panose="020F0302020204030204"/>
                <a:ea typeface="+mn-ea"/>
                <a:cs typeface="+mn-cs"/>
              </a:rPr>
              <a:t>_______</a:t>
            </a:r>
          </a:p>
        </p:txBody>
      </p:sp>
      <p:sp>
        <p:nvSpPr>
          <p:cNvPr id="119" name="Rectangle 118">
            <a:extLst>
              <a:ext uri="{FF2B5EF4-FFF2-40B4-BE49-F238E27FC236}">
                <a16:creationId xmlns:a16="http://schemas.microsoft.com/office/drawing/2014/main" id="{2459370B-87B5-43C4-B66A-E40A09A21A91}"/>
              </a:ext>
            </a:extLst>
          </p:cNvPr>
          <p:cNvSpPr/>
          <p:nvPr/>
        </p:nvSpPr>
        <p:spPr>
          <a:xfrm rot="548113">
            <a:off x="9131291" y="4258321"/>
            <a:ext cx="892806" cy="337503"/>
          </a:xfrm>
          <a:prstGeom prst="rect">
            <a:avLst/>
          </a:prstGeom>
          <a:solidFill>
            <a:srgbClr val="E6DEC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effectLst/>
                <a:uLnTx/>
                <a:uFillTx/>
                <a:latin typeface="Century Gothic" panose="020F0302020204030204"/>
                <a:ea typeface="+mn-ea"/>
                <a:cs typeface="+mn-cs"/>
              </a:rPr>
              <a:t>_____</a:t>
            </a:r>
          </a:p>
        </p:txBody>
      </p:sp>
      <p:sp>
        <p:nvSpPr>
          <p:cNvPr id="120" name="Rectangle 119">
            <a:extLst>
              <a:ext uri="{FF2B5EF4-FFF2-40B4-BE49-F238E27FC236}">
                <a16:creationId xmlns:a16="http://schemas.microsoft.com/office/drawing/2014/main" id="{41AA9E6E-57B0-462E-B478-ABD121D6623D}"/>
              </a:ext>
            </a:extLst>
          </p:cNvPr>
          <p:cNvSpPr/>
          <p:nvPr/>
        </p:nvSpPr>
        <p:spPr>
          <a:xfrm>
            <a:off x="1338393" y="3782988"/>
            <a:ext cx="985707" cy="345545"/>
          </a:xfrm>
          <a:prstGeom prst="rect">
            <a:avLst/>
          </a:prstGeom>
          <a:solidFill>
            <a:srgbClr val="E6DEC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effectLst/>
                <a:uLnTx/>
                <a:uFillTx/>
                <a:latin typeface="Century Gothic" panose="020F0302020204030204"/>
                <a:ea typeface="+mn-ea"/>
                <a:cs typeface="+mn-cs"/>
              </a:rPr>
              <a:t>_____</a:t>
            </a:r>
          </a:p>
        </p:txBody>
      </p:sp>
      <p:pic>
        <p:nvPicPr>
          <p:cNvPr id="121" name="Picture 120" descr="A picture containing text, vector graphics&#10;&#10;Description automatically generated">
            <a:extLst>
              <a:ext uri="{FF2B5EF4-FFF2-40B4-BE49-F238E27FC236}">
                <a16:creationId xmlns:a16="http://schemas.microsoft.com/office/drawing/2014/main" id="{4DE87792-DD70-4B2C-8B31-0C6AAD92208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136427" y="1507680"/>
            <a:ext cx="1088839" cy="1111307"/>
          </a:xfrm>
          <a:prstGeom prst="rect">
            <a:avLst/>
          </a:prstGeom>
        </p:spPr>
      </p:pic>
      <p:pic>
        <p:nvPicPr>
          <p:cNvPr id="122" name="Picture 121" descr="A picture containing text, vector graphics&#10;&#10;Description automatically generated">
            <a:extLst>
              <a:ext uri="{FF2B5EF4-FFF2-40B4-BE49-F238E27FC236}">
                <a16:creationId xmlns:a16="http://schemas.microsoft.com/office/drawing/2014/main" id="{171EBE90-56F8-4528-9425-A02CA2273174}"/>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026538" y="1420195"/>
            <a:ext cx="887145" cy="1198792"/>
          </a:xfrm>
          <a:prstGeom prst="rect">
            <a:avLst/>
          </a:prstGeom>
        </p:spPr>
      </p:pic>
      <p:graphicFrame>
        <p:nvGraphicFramePr>
          <p:cNvPr id="123" name="Table 51">
            <a:extLst>
              <a:ext uri="{FF2B5EF4-FFF2-40B4-BE49-F238E27FC236}">
                <a16:creationId xmlns:a16="http://schemas.microsoft.com/office/drawing/2014/main" id="{A6187E29-A32A-4953-A960-42B22654E040}"/>
              </a:ext>
            </a:extLst>
          </p:cNvPr>
          <p:cNvGraphicFramePr>
            <a:graphicFrameLocks noGrp="1"/>
          </p:cNvGraphicFramePr>
          <p:nvPr>
            <p:extLst>
              <p:ext uri="{D42A27DB-BD31-4B8C-83A1-F6EECF244321}">
                <p14:modId xmlns:p14="http://schemas.microsoft.com/office/powerpoint/2010/main" val="1926352407"/>
              </p:ext>
            </p:extLst>
          </p:nvPr>
        </p:nvGraphicFramePr>
        <p:xfrm>
          <a:off x="5275833" y="2618987"/>
          <a:ext cx="1671171" cy="3483179"/>
        </p:xfrm>
        <a:graphic>
          <a:graphicData uri="http://schemas.openxmlformats.org/drawingml/2006/table">
            <a:tbl>
              <a:tblPr firstRow="1" bandRow="1"/>
              <a:tblGrid>
                <a:gridCol w="1671171">
                  <a:extLst>
                    <a:ext uri="{9D8B030D-6E8A-4147-A177-3AD203B41FA5}">
                      <a16:colId xmlns:a16="http://schemas.microsoft.com/office/drawing/2014/main" val="3622159270"/>
                    </a:ext>
                  </a:extLst>
                </a:gridCol>
              </a:tblGrid>
              <a:tr h="497597">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ctr"/>
                      <a:r>
                        <a:rPr lang="en-GB" sz="2200" dirty="0" err="1">
                          <a:solidFill>
                            <a:schemeClr val="tx1"/>
                          </a:solidFill>
                        </a:rPr>
                        <a:t>essen</a:t>
                      </a:r>
                      <a:r>
                        <a:rPr lang="en-GB" sz="2200" dirty="0">
                          <a:solidFill>
                            <a:schemeClr val="tx1"/>
                          </a:solidFill>
                        </a:rPr>
                        <a:t> x2</a:t>
                      </a:r>
                    </a:p>
                  </a:txBody>
                  <a:tcPr anchor="ctr">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51208679"/>
                  </a:ext>
                </a:extLst>
              </a:tr>
              <a:tr h="497597">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ctr"/>
                      <a:r>
                        <a:rPr lang="en-GB" sz="2200" dirty="0" err="1">
                          <a:solidFill>
                            <a:schemeClr val="tx1"/>
                          </a:solidFill>
                        </a:rPr>
                        <a:t>tragen</a:t>
                      </a:r>
                      <a:endParaRPr lang="en-GB" sz="2200" dirty="0">
                        <a:solidFill>
                          <a:schemeClr val="tx1"/>
                        </a:solidFill>
                      </a:endParaRPr>
                    </a:p>
                  </a:txBody>
                  <a:tcPr anchor="ctr">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02054959"/>
                  </a:ext>
                </a:extLst>
              </a:tr>
              <a:tr h="497597">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ctr"/>
                      <a:r>
                        <a:rPr lang="en-GB" sz="2200" dirty="0" err="1">
                          <a:solidFill>
                            <a:schemeClr val="tx1"/>
                          </a:solidFill>
                        </a:rPr>
                        <a:t>schlafen</a:t>
                      </a:r>
                      <a:endParaRPr lang="en-GB" sz="2200" dirty="0">
                        <a:solidFill>
                          <a:schemeClr val="tx1"/>
                        </a:solidFill>
                      </a:endParaRPr>
                    </a:p>
                  </a:txBody>
                  <a:tcPr anchor="ctr">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04626626"/>
                  </a:ext>
                </a:extLst>
              </a:tr>
              <a:tr h="497597">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ctr"/>
                      <a:r>
                        <a:rPr lang="en-GB" sz="2200" dirty="0" err="1">
                          <a:solidFill>
                            <a:schemeClr val="tx1"/>
                          </a:solidFill>
                        </a:rPr>
                        <a:t>lassen</a:t>
                      </a:r>
                      <a:endParaRPr lang="en-GB" sz="2200" dirty="0">
                        <a:solidFill>
                          <a:schemeClr val="tx1"/>
                        </a:solidFill>
                      </a:endParaRPr>
                    </a:p>
                  </a:txBody>
                  <a:tcPr anchor="ctr">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41200168"/>
                  </a:ext>
                </a:extLst>
              </a:tr>
              <a:tr h="497597">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ctr"/>
                      <a:r>
                        <a:rPr lang="en-GB" sz="2200" dirty="0" err="1">
                          <a:solidFill>
                            <a:schemeClr val="tx1"/>
                          </a:solidFill>
                        </a:rPr>
                        <a:t>bringen</a:t>
                      </a:r>
                      <a:endParaRPr lang="en-GB" sz="2200" dirty="0">
                        <a:solidFill>
                          <a:schemeClr val="tx1"/>
                        </a:solidFill>
                      </a:endParaRPr>
                    </a:p>
                  </a:txBody>
                  <a:tcPr anchor="ctr">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52418950"/>
                  </a:ext>
                </a:extLst>
              </a:tr>
              <a:tr h="497597">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ctr"/>
                      <a:r>
                        <a:rPr lang="en-GB" sz="2200" dirty="0" err="1">
                          <a:solidFill>
                            <a:schemeClr val="tx1"/>
                          </a:solidFill>
                        </a:rPr>
                        <a:t>nehmen</a:t>
                      </a:r>
                      <a:endParaRPr lang="en-GB" sz="2200" dirty="0">
                        <a:solidFill>
                          <a:schemeClr val="tx1"/>
                        </a:solidFill>
                      </a:endParaRPr>
                    </a:p>
                  </a:txBody>
                  <a:tcPr anchor="ctr">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72886098"/>
                  </a:ext>
                </a:extLst>
              </a:tr>
              <a:tr h="497597">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ctr"/>
                      <a:r>
                        <a:rPr lang="en-GB" sz="2200" dirty="0" err="1">
                          <a:solidFill>
                            <a:schemeClr val="tx1"/>
                          </a:solidFill>
                        </a:rPr>
                        <a:t>fahren</a:t>
                      </a:r>
                      <a:endParaRPr lang="en-GB" sz="2200" dirty="0">
                        <a:solidFill>
                          <a:schemeClr val="tx1"/>
                        </a:solidFill>
                      </a:endParaRPr>
                    </a:p>
                  </a:txBody>
                  <a:tcPr anchor="ctr">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66241319"/>
                  </a:ext>
                </a:extLst>
              </a:tr>
            </a:tbl>
          </a:graphicData>
        </a:graphic>
      </p:graphicFrame>
      <p:pic>
        <p:nvPicPr>
          <p:cNvPr id="124" name="Picture 123" descr="A picture containing text&#10;&#10;Description automatically generated">
            <a:extLst>
              <a:ext uri="{FF2B5EF4-FFF2-40B4-BE49-F238E27FC236}">
                <a16:creationId xmlns:a16="http://schemas.microsoft.com/office/drawing/2014/main" id="{6B0E14AC-FC0E-41C3-A01D-E76E5E55E6CF}"/>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b="55117"/>
          <a:stretch/>
        </p:blipFill>
        <p:spPr>
          <a:xfrm rot="358314">
            <a:off x="6939264" y="4756215"/>
            <a:ext cx="4922446" cy="1525608"/>
          </a:xfrm>
          <a:prstGeom prst="rect">
            <a:avLst/>
          </a:prstGeom>
        </p:spPr>
      </p:pic>
      <p:sp>
        <p:nvSpPr>
          <p:cNvPr id="125" name="TextBox 124">
            <a:extLst>
              <a:ext uri="{FF2B5EF4-FFF2-40B4-BE49-F238E27FC236}">
                <a16:creationId xmlns:a16="http://schemas.microsoft.com/office/drawing/2014/main" id="{ECAEA876-1A8B-44D6-B66C-67497FA6F306}"/>
              </a:ext>
            </a:extLst>
          </p:cNvPr>
          <p:cNvSpPr txBox="1"/>
          <p:nvPr/>
        </p:nvSpPr>
        <p:spPr>
          <a:xfrm rot="524255">
            <a:off x="8172807" y="5250993"/>
            <a:ext cx="3669323" cy="120032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1" u="none" strike="noStrike" kern="0" cap="none" spc="0" normalizeH="0" baseline="0" noProof="0" dirty="0" err="1">
                <a:ln>
                  <a:noFill/>
                </a:ln>
                <a:effectLst/>
                <a:uLnTx/>
                <a:uFillTx/>
              </a:rPr>
              <a:t>Isst</a:t>
            </a:r>
            <a:r>
              <a:rPr kumimoji="0" lang="en-GB" sz="2400" b="0" i="1" u="none" strike="noStrike" kern="0" cap="none" spc="0" normalizeH="0" baseline="0" noProof="0" dirty="0">
                <a:ln>
                  <a:noFill/>
                </a:ln>
                <a:effectLst/>
                <a:uLnTx/>
                <a:uFillTx/>
              </a:rPr>
              <a:t>     du </a:t>
            </a:r>
            <a:r>
              <a:rPr kumimoji="0" lang="en-GB" sz="2400" b="0" i="1" u="none" strike="noStrike" kern="0" cap="none" spc="0" normalizeH="0" baseline="0" noProof="0" dirty="0" err="1">
                <a:ln>
                  <a:noFill/>
                </a:ln>
                <a:effectLst/>
                <a:uLnTx/>
                <a:uFillTx/>
              </a:rPr>
              <a:t>gern</a:t>
            </a:r>
            <a:r>
              <a:rPr kumimoji="0" lang="en-GB" sz="2400" b="0" i="1" u="none" strike="noStrike" kern="0" cap="none" spc="0" normalizeH="0" baseline="0" noProof="0" dirty="0">
                <a:ln>
                  <a:noFill/>
                </a:ln>
                <a:effectLst/>
                <a:uLnTx/>
                <a:uFillTx/>
              </a:rPr>
              <a:t> </a:t>
            </a:r>
            <a:r>
              <a:rPr kumimoji="0" lang="en-GB" sz="2400" b="0" i="1" u="none" strike="noStrike" kern="0" cap="none" spc="0" normalizeH="0" baseline="0" noProof="0" dirty="0" err="1">
                <a:ln>
                  <a:noFill/>
                </a:ln>
                <a:effectLst/>
                <a:uLnTx/>
                <a:uFillTx/>
              </a:rPr>
              <a:t>Apfelkuchen</a:t>
            </a:r>
            <a:r>
              <a:rPr kumimoji="0" lang="en-GB" sz="2400" b="0" i="1" u="none" strike="noStrike" kern="0" cap="none" spc="0" normalizeH="0" baseline="0" noProof="0" dirty="0">
                <a:ln>
                  <a:noFill/>
                </a:ln>
                <a:effectLst/>
                <a:uLnTx/>
                <a:uFillTx/>
              </a:rPr>
              <a:t>? Er </a:t>
            </a:r>
            <a:r>
              <a:rPr kumimoji="0" lang="en-GB" sz="2400" b="0" i="1" u="none" strike="noStrike" kern="0" cap="none" spc="0" normalizeH="0" baseline="0" noProof="0" dirty="0" err="1">
                <a:ln>
                  <a:noFill/>
                </a:ln>
                <a:effectLst/>
                <a:uLnTx/>
                <a:uFillTx/>
              </a:rPr>
              <a:t>ist</a:t>
            </a:r>
            <a:r>
              <a:rPr kumimoji="0" lang="en-GB" sz="2400" b="0" i="1" u="none" strike="noStrike" kern="0" cap="none" spc="0" normalizeH="0" baseline="0" noProof="0" dirty="0">
                <a:ln>
                  <a:noFill/>
                </a:ln>
                <a:effectLst/>
                <a:uLnTx/>
                <a:uFillTx/>
              </a:rPr>
              <a:t> </a:t>
            </a:r>
            <a:r>
              <a:rPr kumimoji="0" lang="en-GB" sz="2400" b="0" i="1" u="none" strike="noStrike" kern="0" cap="none" spc="0" normalizeH="0" baseline="0" noProof="0" dirty="0" err="1">
                <a:ln>
                  <a:noFill/>
                </a:ln>
                <a:effectLst/>
                <a:uLnTx/>
                <a:uFillTx/>
              </a:rPr>
              <a:t>lecker</a:t>
            </a:r>
            <a:r>
              <a:rPr kumimoji="0" lang="en-GB" sz="2400" b="0" i="1" u="none" strike="noStrike" kern="0" cap="none" spc="0" normalizeH="0" baseline="0" noProof="0" dirty="0">
                <a:ln>
                  <a:noFill/>
                </a:ln>
                <a:effectLst/>
                <a:uLnTx/>
                <a:uFillTx/>
              </a:rPr>
              <a:t>! </a:t>
            </a:r>
          </a:p>
        </p:txBody>
      </p:sp>
      <p:sp>
        <p:nvSpPr>
          <p:cNvPr id="126" name="Rectangle 125">
            <a:extLst>
              <a:ext uri="{FF2B5EF4-FFF2-40B4-BE49-F238E27FC236}">
                <a16:creationId xmlns:a16="http://schemas.microsoft.com/office/drawing/2014/main" id="{79E7CB02-AD85-4E9F-BEED-773098536F40}"/>
              </a:ext>
            </a:extLst>
          </p:cNvPr>
          <p:cNvSpPr/>
          <p:nvPr/>
        </p:nvSpPr>
        <p:spPr>
          <a:xfrm rot="548113">
            <a:off x="8086780" y="5127730"/>
            <a:ext cx="892806" cy="337503"/>
          </a:xfrm>
          <a:prstGeom prst="rect">
            <a:avLst/>
          </a:prstGeom>
          <a:solidFill>
            <a:srgbClr val="E6DEC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effectLst/>
                <a:uLnTx/>
                <a:uFillTx/>
                <a:latin typeface="Century Gothic" panose="020F0302020204030204"/>
                <a:ea typeface="+mn-ea"/>
                <a:cs typeface="+mn-cs"/>
              </a:rPr>
              <a:t>_____</a:t>
            </a:r>
          </a:p>
        </p:txBody>
      </p:sp>
      <p:sp>
        <p:nvSpPr>
          <p:cNvPr id="127" name="TextBox 126">
            <a:extLst>
              <a:ext uri="{FF2B5EF4-FFF2-40B4-BE49-F238E27FC236}">
                <a16:creationId xmlns:a16="http://schemas.microsoft.com/office/drawing/2014/main" id="{C4DEF1C3-1091-43FF-9584-0301FCB906D7}"/>
              </a:ext>
            </a:extLst>
          </p:cNvPr>
          <p:cNvSpPr txBox="1"/>
          <p:nvPr/>
        </p:nvSpPr>
        <p:spPr>
          <a:xfrm>
            <a:off x="361611" y="1724246"/>
            <a:ext cx="418456" cy="461665"/>
          </a:xfrm>
          <a:prstGeom prst="rect">
            <a:avLst/>
          </a:prstGeom>
          <a:solidFill>
            <a:sysClr val="window" lastClr="FFFFFF"/>
          </a:solidFill>
          <a:ln>
            <a:solidFill>
              <a:srgbClr val="4472C4">
                <a:lumMod val="50000"/>
              </a:srgbClr>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effectLst/>
                <a:uLnTx/>
                <a:uFillTx/>
              </a:rPr>
              <a:t>1</a:t>
            </a:r>
          </a:p>
        </p:txBody>
      </p:sp>
      <p:sp>
        <p:nvSpPr>
          <p:cNvPr id="128" name="TextBox 127">
            <a:extLst>
              <a:ext uri="{FF2B5EF4-FFF2-40B4-BE49-F238E27FC236}">
                <a16:creationId xmlns:a16="http://schemas.microsoft.com/office/drawing/2014/main" id="{D16BCB95-8A2B-498E-8AC5-4CA2467425FD}"/>
              </a:ext>
            </a:extLst>
          </p:cNvPr>
          <p:cNvSpPr txBox="1"/>
          <p:nvPr/>
        </p:nvSpPr>
        <p:spPr>
          <a:xfrm>
            <a:off x="355012" y="2903788"/>
            <a:ext cx="387936" cy="461665"/>
          </a:xfrm>
          <a:prstGeom prst="rect">
            <a:avLst/>
          </a:prstGeom>
          <a:solidFill>
            <a:sysClr val="window" lastClr="FFFFFF"/>
          </a:solidFill>
          <a:ln>
            <a:solidFill>
              <a:srgbClr val="4472C4">
                <a:lumMod val="50000"/>
              </a:srgbClr>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effectLst/>
                <a:uLnTx/>
                <a:uFillTx/>
              </a:rPr>
              <a:t>2</a:t>
            </a:r>
            <a:endParaRPr kumimoji="0" lang="en-GB" sz="2400" b="1" i="0" u="none" strike="noStrike" kern="0" cap="none" spc="0" normalizeH="0" baseline="0" noProof="0" dirty="0">
              <a:ln>
                <a:noFill/>
              </a:ln>
              <a:effectLst/>
              <a:uLnTx/>
              <a:uFillTx/>
            </a:endParaRPr>
          </a:p>
        </p:txBody>
      </p:sp>
      <p:sp>
        <p:nvSpPr>
          <p:cNvPr id="129" name="TextBox 128">
            <a:extLst>
              <a:ext uri="{FF2B5EF4-FFF2-40B4-BE49-F238E27FC236}">
                <a16:creationId xmlns:a16="http://schemas.microsoft.com/office/drawing/2014/main" id="{C0F4979F-EAD5-4EF2-9A04-9F9ECCECA43D}"/>
              </a:ext>
            </a:extLst>
          </p:cNvPr>
          <p:cNvSpPr txBox="1"/>
          <p:nvPr/>
        </p:nvSpPr>
        <p:spPr>
          <a:xfrm>
            <a:off x="348609" y="3855824"/>
            <a:ext cx="387936" cy="461665"/>
          </a:xfrm>
          <a:prstGeom prst="rect">
            <a:avLst/>
          </a:prstGeom>
          <a:solidFill>
            <a:sysClr val="window" lastClr="FFFFFF"/>
          </a:solidFill>
          <a:ln>
            <a:solidFill>
              <a:srgbClr val="4472C4">
                <a:lumMod val="50000"/>
              </a:srgbClr>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effectLst/>
                <a:uLnTx/>
                <a:uFillTx/>
              </a:rPr>
              <a:t>3</a:t>
            </a:r>
            <a:endParaRPr kumimoji="0" lang="en-GB" sz="2400" b="1" i="0" u="none" strike="noStrike" kern="0" cap="none" spc="0" normalizeH="0" baseline="0" noProof="0" dirty="0">
              <a:ln>
                <a:noFill/>
              </a:ln>
              <a:effectLst/>
              <a:uLnTx/>
              <a:uFillTx/>
            </a:endParaRPr>
          </a:p>
        </p:txBody>
      </p:sp>
      <p:sp>
        <p:nvSpPr>
          <p:cNvPr id="130" name="TextBox 129">
            <a:extLst>
              <a:ext uri="{FF2B5EF4-FFF2-40B4-BE49-F238E27FC236}">
                <a16:creationId xmlns:a16="http://schemas.microsoft.com/office/drawing/2014/main" id="{D7DA17C8-E1A7-45FE-8CF2-19D219EA70A0}"/>
              </a:ext>
            </a:extLst>
          </p:cNvPr>
          <p:cNvSpPr txBox="1"/>
          <p:nvPr/>
        </p:nvSpPr>
        <p:spPr>
          <a:xfrm>
            <a:off x="243990" y="5177593"/>
            <a:ext cx="387936" cy="461665"/>
          </a:xfrm>
          <a:prstGeom prst="rect">
            <a:avLst/>
          </a:prstGeom>
          <a:solidFill>
            <a:sysClr val="window" lastClr="FFFFFF"/>
          </a:solidFill>
          <a:ln>
            <a:solidFill>
              <a:srgbClr val="4472C4">
                <a:lumMod val="50000"/>
              </a:srgbClr>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effectLst/>
                <a:uLnTx/>
                <a:uFillTx/>
              </a:rPr>
              <a:t>4</a:t>
            </a:r>
            <a:endParaRPr kumimoji="0" lang="en-GB" sz="2400" b="1" i="0" u="none" strike="noStrike" kern="0" cap="none" spc="0" normalizeH="0" baseline="0" noProof="0" dirty="0">
              <a:ln>
                <a:noFill/>
              </a:ln>
              <a:effectLst/>
              <a:uLnTx/>
              <a:uFillTx/>
            </a:endParaRPr>
          </a:p>
        </p:txBody>
      </p:sp>
      <p:sp>
        <p:nvSpPr>
          <p:cNvPr id="131" name="TextBox 130">
            <a:extLst>
              <a:ext uri="{FF2B5EF4-FFF2-40B4-BE49-F238E27FC236}">
                <a16:creationId xmlns:a16="http://schemas.microsoft.com/office/drawing/2014/main" id="{6EA4D17A-A463-4865-9984-239AA6A6855A}"/>
              </a:ext>
            </a:extLst>
          </p:cNvPr>
          <p:cNvSpPr txBox="1"/>
          <p:nvPr/>
        </p:nvSpPr>
        <p:spPr>
          <a:xfrm>
            <a:off x="7780505" y="1651704"/>
            <a:ext cx="387936" cy="461665"/>
          </a:xfrm>
          <a:prstGeom prst="rect">
            <a:avLst/>
          </a:prstGeom>
          <a:solidFill>
            <a:sysClr val="window" lastClr="FFFFFF"/>
          </a:solidFill>
          <a:ln>
            <a:solidFill>
              <a:srgbClr val="4472C4">
                <a:lumMod val="50000"/>
              </a:srgbClr>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effectLst/>
                <a:uLnTx/>
                <a:uFillTx/>
              </a:rPr>
              <a:t>5</a:t>
            </a:r>
            <a:endParaRPr kumimoji="0" lang="en-GB" sz="2400" b="1" i="0" u="none" strike="noStrike" kern="0" cap="none" spc="0" normalizeH="0" baseline="0" noProof="0" dirty="0">
              <a:ln>
                <a:noFill/>
              </a:ln>
              <a:effectLst/>
              <a:uLnTx/>
              <a:uFillTx/>
            </a:endParaRPr>
          </a:p>
        </p:txBody>
      </p:sp>
      <p:sp>
        <p:nvSpPr>
          <p:cNvPr id="132" name="TextBox 131">
            <a:extLst>
              <a:ext uri="{FF2B5EF4-FFF2-40B4-BE49-F238E27FC236}">
                <a16:creationId xmlns:a16="http://schemas.microsoft.com/office/drawing/2014/main" id="{1E215CB3-8C45-4A84-9CEC-5B01449D26B3}"/>
              </a:ext>
            </a:extLst>
          </p:cNvPr>
          <p:cNvSpPr txBox="1"/>
          <p:nvPr/>
        </p:nvSpPr>
        <p:spPr>
          <a:xfrm>
            <a:off x="7420514" y="2967335"/>
            <a:ext cx="387936" cy="461665"/>
          </a:xfrm>
          <a:prstGeom prst="rect">
            <a:avLst/>
          </a:prstGeom>
          <a:solidFill>
            <a:sysClr val="window" lastClr="FFFFFF"/>
          </a:solidFill>
          <a:ln>
            <a:solidFill>
              <a:srgbClr val="4472C4">
                <a:lumMod val="50000"/>
              </a:srgbClr>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effectLst/>
                <a:uLnTx/>
                <a:uFillTx/>
              </a:rPr>
              <a:t>6</a:t>
            </a:r>
            <a:endParaRPr kumimoji="0" lang="en-GB" sz="2400" b="1" i="0" u="none" strike="noStrike" kern="0" cap="none" spc="0" normalizeH="0" baseline="0" noProof="0" dirty="0">
              <a:ln>
                <a:noFill/>
              </a:ln>
              <a:effectLst/>
              <a:uLnTx/>
              <a:uFillTx/>
            </a:endParaRPr>
          </a:p>
        </p:txBody>
      </p:sp>
      <p:sp>
        <p:nvSpPr>
          <p:cNvPr id="133" name="TextBox 132">
            <a:extLst>
              <a:ext uri="{FF2B5EF4-FFF2-40B4-BE49-F238E27FC236}">
                <a16:creationId xmlns:a16="http://schemas.microsoft.com/office/drawing/2014/main" id="{E6B8DC91-3A41-484F-B8ED-EC9FA5BB7B78}"/>
              </a:ext>
            </a:extLst>
          </p:cNvPr>
          <p:cNvSpPr txBox="1"/>
          <p:nvPr/>
        </p:nvSpPr>
        <p:spPr>
          <a:xfrm>
            <a:off x="8013225" y="4164541"/>
            <a:ext cx="387936" cy="461665"/>
          </a:xfrm>
          <a:prstGeom prst="rect">
            <a:avLst/>
          </a:prstGeom>
          <a:solidFill>
            <a:sysClr val="window" lastClr="FFFFFF"/>
          </a:solidFill>
          <a:ln>
            <a:solidFill>
              <a:srgbClr val="4472C4">
                <a:lumMod val="50000"/>
              </a:srgbClr>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effectLst/>
                <a:uLnTx/>
                <a:uFillTx/>
              </a:rPr>
              <a:t>7</a:t>
            </a:r>
            <a:endParaRPr kumimoji="0" lang="en-GB" sz="2400" b="1" i="0" u="none" strike="noStrike" kern="0" cap="none" spc="0" normalizeH="0" baseline="0" noProof="0" dirty="0">
              <a:ln>
                <a:noFill/>
              </a:ln>
              <a:effectLst/>
              <a:uLnTx/>
              <a:uFillTx/>
            </a:endParaRPr>
          </a:p>
        </p:txBody>
      </p:sp>
      <p:sp>
        <p:nvSpPr>
          <p:cNvPr id="134" name="TextBox 133">
            <a:extLst>
              <a:ext uri="{FF2B5EF4-FFF2-40B4-BE49-F238E27FC236}">
                <a16:creationId xmlns:a16="http://schemas.microsoft.com/office/drawing/2014/main" id="{D0D04BE9-972C-4C6B-9288-0B925ADD50E7}"/>
              </a:ext>
            </a:extLst>
          </p:cNvPr>
          <p:cNvSpPr txBox="1"/>
          <p:nvPr/>
        </p:nvSpPr>
        <p:spPr>
          <a:xfrm>
            <a:off x="7456855" y="5426948"/>
            <a:ext cx="387936" cy="461665"/>
          </a:xfrm>
          <a:prstGeom prst="rect">
            <a:avLst/>
          </a:prstGeom>
          <a:solidFill>
            <a:sysClr val="window" lastClr="FFFFFF"/>
          </a:solidFill>
          <a:ln>
            <a:solidFill>
              <a:srgbClr val="4472C4">
                <a:lumMod val="50000"/>
              </a:srgbClr>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effectLst/>
                <a:uLnTx/>
                <a:uFillTx/>
              </a:rPr>
              <a:t>8</a:t>
            </a:r>
            <a:endParaRPr kumimoji="0" lang="en-GB" sz="2400" b="1" i="0" u="none" strike="noStrike" kern="0" cap="none" spc="0" normalizeH="0" baseline="0" noProof="0" dirty="0">
              <a:ln>
                <a:noFill/>
              </a:ln>
              <a:effectLst/>
              <a:uLnTx/>
              <a:uFillTx/>
            </a:endParaRPr>
          </a:p>
        </p:txBody>
      </p:sp>
    </p:spTree>
    <p:extLst>
      <p:ext uri="{BB962C8B-B14F-4D97-AF65-F5344CB8AC3E}">
        <p14:creationId xmlns:p14="http://schemas.microsoft.com/office/powerpoint/2010/main" val="695088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1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1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2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1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1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18"/>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19"/>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1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 grpId="0" animBg="1"/>
      <p:bldP spid="115" grpId="0" animBg="1"/>
      <p:bldP spid="116" grpId="0" animBg="1"/>
      <p:bldP spid="117" grpId="0" animBg="1"/>
      <p:bldP spid="118" grpId="0" animBg="1"/>
      <p:bldP spid="119" grpId="0" animBg="1"/>
      <p:bldP spid="120" grpId="0" animBg="1"/>
      <p:bldP spid="12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D2C3A6C-E4B7-419D-B4EB-18F1DD2CA8CD}"/>
              </a:ext>
            </a:extLst>
          </p:cNvPr>
          <p:cNvSpPr>
            <a:spLocks noGrp="1"/>
          </p:cNvSpPr>
          <p:nvPr>
            <p:ph type="body" sz="quarter" idx="12"/>
          </p:nvPr>
        </p:nvSpPr>
        <p:spPr>
          <a:xfrm>
            <a:off x="363538" y="5478219"/>
            <a:ext cx="4101782" cy="1330394"/>
          </a:xfrm>
        </p:spPr>
        <p:txBody>
          <a:bodyPr>
            <a:norm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900" b="1" i="0" u="none" strike="noStrike" kern="1200" cap="none" spc="0" normalizeH="0" baseline="0" noProof="0" dirty="0">
                <a:ln>
                  <a:noFill/>
                </a:ln>
                <a:solidFill>
                  <a:srgbClr val="525050"/>
                </a:solidFill>
                <a:effectLst/>
                <a:uLnTx/>
                <a:uFillTx/>
                <a:latin typeface="Century Gothic" panose="020F0302020204030204"/>
                <a:ea typeface="+mn-ea"/>
                <a:cs typeface="+mn-cs"/>
              </a:rPr>
              <a:t>Y9 German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900" b="0" i="0" u="none" strike="noStrike" kern="1200" cap="none" spc="0" normalizeH="0" baseline="0" noProof="0" dirty="0">
                <a:ln>
                  <a:noFill/>
                </a:ln>
                <a:solidFill>
                  <a:srgbClr val="525050"/>
                </a:solidFill>
                <a:effectLst/>
                <a:uLnTx/>
                <a:uFillTx/>
                <a:latin typeface="Century Gothic" panose="020F0302020204030204"/>
                <a:ea typeface="+mn-ea"/>
                <a:cs typeface="+mn-cs"/>
              </a:rPr>
              <a:t>Term 1.1 – Week 3 - Lesson 6</a:t>
            </a:r>
            <a:br>
              <a:rPr kumimoji="0" lang="en-GB" sz="1900" b="0" i="0" u="none" strike="noStrike" kern="1200" cap="none" spc="0" normalizeH="0" baseline="0" noProof="0" dirty="0">
                <a:ln>
                  <a:noFill/>
                </a:ln>
                <a:solidFill>
                  <a:srgbClr val="525050"/>
                </a:solidFill>
                <a:effectLst/>
                <a:uLnTx/>
                <a:uFillTx/>
                <a:latin typeface="Century Gothic" panose="020F0302020204030204"/>
                <a:ea typeface="+mn-ea"/>
                <a:cs typeface="+mn-cs"/>
              </a:rPr>
            </a:br>
            <a:r>
              <a:rPr kumimoji="0" lang="en-GB" sz="1200" b="0" i="0" u="none" strike="noStrike" kern="1200" cap="none" spc="0" normalizeH="0" baseline="0" noProof="0" dirty="0">
                <a:ln>
                  <a:noFill/>
                </a:ln>
                <a:solidFill>
                  <a:srgbClr val="525050"/>
                </a:solidFill>
                <a:effectLst/>
                <a:uLnTx/>
                <a:uFillTx/>
                <a:latin typeface="Century Gothic" panose="020F0302020204030204"/>
                <a:ea typeface="+mn-ea"/>
                <a:cs typeface="+mn-cs"/>
              </a:rPr>
              <a:t>Heike Krüsemann / Rachel Hawkes</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b="0" i="0" u="none" strike="noStrike" kern="1200" cap="none" spc="0" normalizeH="0" baseline="0" noProof="0" dirty="0">
                <a:ln>
                  <a:noFill/>
                </a:ln>
                <a:solidFill>
                  <a:srgbClr val="525050"/>
                </a:solidFill>
                <a:effectLst/>
                <a:uLnTx/>
                <a:uFillTx/>
                <a:latin typeface="Century Gothic" panose="020F0302020204030204"/>
                <a:ea typeface="+mn-ea"/>
                <a:cs typeface="+mn-cs"/>
              </a:rPr>
              <a:t>Artwork: Steve Clarke</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2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l" defTabSz="914400" rtl="0" eaLnBrk="1" fontAlgn="auto" latinLnBrk="0" hangingPunct="1">
              <a:lnSpc>
                <a:spcPct val="90000"/>
              </a:lnSpc>
              <a:spcBef>
                <a:spcPts val="0"/>
              </a:spcBef>
              <a:spcAft>
                <a:spcPts val="0"/>
              </a:spcAft>
              <a:buClr>
                <a:srgbClr val="FFFFFF"/>
              </a:buClr>
              <a:buSzPts val="1400"/>
              <a:buFontTx/>
              <a:buNone/>
              <a:tabLst/>
              <a:defRPr/>
            </a:pPr>
            <a:r>
              <a:rPr kumimoji="0" lang="en-GB" sz="1200" b="0" i="0" u="none" strike="noStrike" kern="1200" cap="none" spc="0" normalizeH="0" baseline="0" noProof="0" dirty="0">
                <a:ln>
                  <a:noFill/>
                </a:ln>
                <a:solidFill>
                  <a:srgbClr val="525050"/>
                </a:solidFill>
                <a:effectLst/>
                <a:uLnTx/>
                <a:uFillTx/>
                <a:latin typeface="Century Gothic" panose="020F0302020204030204"/>
                <a:ea typeface="+mn-ea"/>
                <a:cs typeface="+mn-cs"/>
              </a:rPr>
              <a:t>Date updated: 15/09/23</a:t>
            </a:r>
            <a:endParaRPr kumimoji="0" lang="en-GB" sz="1200" b="0" i="0" u="none" strike="noStrike" kern="1200" cap="none" spc="0" normalizeH="0" baseline="0" noProof="0" dirty="0">
              <a:ln>
                <a:noFill/>
              </a:ln>
              <a:solidFill>
                <a:srgbClr val="525050"/>
              </a:solidFill>
              <a:effectLst/>
              <a:uLnTx/>
              <a:uFillTx/>
              <a:latin typeface="Century Gothic" panose="020F0302020204030204"/>
              <a:ea typeface="Century Gothic"/>
              <a:cs typeface="Century Gothic"/>
              <a:sym typeface="Century Gothic"/>
            </a:endParaRPr>
          </a:p>
        </p:txBody>
      </p:sp>
      <p:sp>
        <p:nvSpPr>
          <p:cNvPr id="3" name="Text Placeholder 2">
            <a:extLst>
              <a:ext uri="{FF2B5EF4-FFF2-40B4-BE49-F238E27FC236}">
                <a16:creationId xmlns:a16="http://schemas.microsoft.com/office/drawing/2014/main" id="{72D5BDAC-FB59-4421-B85A-A4A4F1DEB327}"/>
              </a:ext>
            </a:extLst>
          </p:cNvPr>
          <p:cNvSpPr>
            <a:spLocks noGrp="1"/>
          </p:cNvSpPr>
          <p:nvPr>
            <p:ph type="body" sz="quarter" idx="13"/>
          </p:nvPr>
        </p:nvSpPr>
        <p:spPr>
          <a:xfrm>
            <a:off x="363538" y="2797175"/>
            <a:ext cx="6098222" cy="1836494"/>
          </a:xfrm>
        </p:spPr>
        <p:txBody>
          <a:bodyPr>
            <a:normAutofit/>
          </a:bodyPr>
          <a:lstStyle/>
          <a:p>
            <a:pPr algn="l"/>
            <a:r>
              <a:rPr lang="en-GB" sz="2400" dirty="0">
                <a:solidFill>
                  <a:schemeClr val="tx1"/>
                </a:solidFill>
              </a:rPr>
              <a:t>Plural nouns [revisited]</a:t>
            </a:r>
          </a:p>
          <a:p>
            <a:r>
              <a:rPr kumimoji="0" lang="en-GB" sz="24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SSC [-e] and [-er] revisited</a:t>
            </a:r>
          </a:p>
          <a:p>
            <a:pPr algn="l"/>
            <a:endParaRPr lang="en-GB" sz="2400" dirty="0">
              <a:solidFill>
                <a:schemeClr val="tx1"/>
              </a:solidFill>
            </a:endParaRPr>
          </a:p>
        </p:txBody>
      </p:sp>
      <p:sp>
        <p:nvSpPr>
          <p:cNvPr id="4" name="Text Placeholder 3">
            <a:extLst>
              <a:ext uri="{FF2B5EF4-FFF2-40B4-BE49-F238E27FC236}">
                <a16:creationId xmlns:a16="http://schemas.microsoft.com/office/drawing/2014/main" id="{201F9164-9015-487C-8971-3B19003D8893}"/>
              </a:ext>
            </a:extLst>
          </p:cNvPr>
          <p:cNvSpPr>
            <a:spLocks noGrp="1"/>
          </p:cNvSpPr>
          <p:nvPr>
            <p:ph type="body" sz="quarter" idx="14"/>
          </p:nvPr>
        </p:nvSpPr>
        <p:spPr>
          <a:xfrm>
            <a:off x="363537" y="1952625"/>
            <a:ext cx="7599337" cy="844550"/>
          </a:xfrm>
        </p:spPr>
        <p:txBody>
          <a:bodyPr>
            <a:normAutofit fontScale="55000" lnSpcReduction="20000"/>
          </a:bodyPr>
          <a:lstStyle/>
          <a:p>
            <a:r>
              <a:rPr lang="en-GB" dirty="0" err="1"/>
              <a:t>Ihr</a:t>
            </a:r>
            <a:r>
              <a:rPr lang="en-GB" dirty="0"/>
              <a:t> </a:t>
            </a:r>
            <a:r>
              <a:rPr lang="en-GB" dirty="0" err="1"/>
              <a:t>bereitet</a:t>
            </a:r>
            <a:r>
              <a:rPr lang="en-GB" dirty="0"/>
              <a:t> eine Party </a:t>
            </a:r>
            <a:r>
              <a:rPr lang="en-GB" dirty="0" err="1"/>
              <a:t>vor</a:t>
            </a:r>
            <a:endParaRPr lang="en-GB" dirty="0"/>
          </a:p>
          <a:p>
            <a:r>
              <a:rPr lang="en-GB" sz="4500" b="0" dirty="0"/>
              <a:t>Preparing for an event</a:t>
            </a:r>
            <a:endParaRPr lang="en-GB" dirty="0"/>
          </a:p>
        </p:txBody>
      </p:sp>
    </p:spTree>
    <p:extLst>
      <p:ext uri="{BB962C8B-B14F-4D97-AF65-F5344CB8AC3E}">
        <p14:creationId xmlns:p14="http://schemas.microsoft.com/office/powerpoint/2010/main" val="7730124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1AD734-7512-441E-A070-AEB293299C33}"/>
              </a:ext>
            </a:extLst>
          </p:cNvPr>
          <p:cNvSpPr>
            <a:spLocks noGrp="1"/>
          </p:cNvSpPr>
          <p:nvPr>
            <p:ph type="title"/>
          </p:nvPr>
        </p:nvSpPr>
        <p:spPr>
          <a:xfrm>
            <a:off x="0" y="213557"/>
            <a:ext cx="1600200" cy="647577"/>
          </a:xfrm>
        </p:spPr>
        <p:txBody>
          <a:bodyPr>
            <a:normAutofit/>
          </a:bodyPr>
          <a:lstStyle/>
          <a:p>
            <a:r>
              <a:rPr lang="en-GB" sz="2800" dirty="0" err="1"/>
              <a:t>Auftakt</a:t>
            </a:r>
            <a:endParaRPr lang="en-GB" sz="2800" dirty="0"/>
          </a:p>
        </p:txBody>
      </p:sp>
      <p:sp>
        <p:nvSpPr>
          <p:cNvPr id="4" name="Rounded Rectangle 11">
            <a:extLst>
              <a:ext uri="{FF2B5EF4-FFF2-40B4-BE49-F238E27FC236}">
                <a16:creationId xmlns:a16="http://schemas.microsoft.com/office/drawing/2014/main" id="{45E5C226-A386-488C-961E-48E8086E226F}"/>
              </a:ext>
            </a:extLst>
          </p:cNvPr>
          <p:cNvSpPr/>
          <p:nvPr/>
        </p:nvSpPr>
        <p:spPr>
          <a:xfrm>
            <a:off x="9549114" y="247046"/>
            <a:ext cx="2409778" cy="400919"/>
          </a:xfrm>
          <a:prstGeom prst="roundRect">
            <a:avLst/>
          </a:prstGeom>
          <a:solidFill>
            <a:schemeClr val="accent4">
              <a:lumMod val="75000"/>
            </a:schemeClr>
          </a:solidFill>
          <a:ln>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lesen</a:t>
            </a: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5" name="TextBox 4">
            <a:extLst>
              <a:ext uri="{FF2B5EF4-FFF2-40B4-BE49-F238E27FC236}">
                <a16:creationId xmlns:a16="http://schemas.microsoft.com/office/drawing/2014/main" id="{F243D3C7-12FF-41C6-AC8F-3399341169C4}"/>
              </a:ext>
            </a:extLst>
          </p:cNvPr>
          <p:cNvSpPr txBox="1"/>
          <p:nvPr/>
        </p:nvSpPr>
        <p:spPr>
          <a:xfrm>
            <a:off x="1600200" y="247046"/>
            <a:ext cx="712489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Century Gothic" panose="020F0302020204030204"/>
                <a:ea typeface="+mn-ea"/>
                <a:cs typeface="+mn-cs"/>
              </a:rPr>
              <a:t>Mache </a:t>
            </a:r>
            <a:r>
              <a:rPr kumimoji="0" lang="en-US" sz="2400" b="0" i="0" u="none" strike="noStrike" kern="1200" cap="none" spc="0" normalizeH="0" baseline="0" noProof="0" dirty="0" err="1">
                <a:ln>
                  <a:noFill/>
                </a:ln>
                <a:effectLst/>
                <a:uLnTx/>
                <a:uFillTx/>
                <a:latin typeface="Century Gothic" panose="020F0302020204030204"/>
                <a:ea typeface="+mn-ea"/>
                <a:cs typeface="+mn-cs"/>
              </a:rPr>
              <a:t>zwei</a:t>
            </a:r>
            <a:r>
              <a:rPr kumimoji="0" lang="en-US" sz="2400" b="0" i="0" u="none" strike="noStrike" kern="1200" cap="none" spc="0" normalizeH="0" baseline="0" noProof="0" dirty="0">
                <a:ln>
                  <a:noFill/>
                </a:ln>
                <a:effectLst/>
                <a:uLnTx/>
                <a:uFillTx/>
                <a:latin typeface="Century Gothic" panose="020F0302020204030204"/>
                <a:ea typeface="+mn-ea"/>
                <a:cs typeface="+mn-cs"/>
              </a:rPr>
              <a:t> </a:t>
            </a:r>
            <a:r>
              <a:rPr kumimoji="0" lang="en-US" sz="2400" b="0" i="0" u="none" strike="noStrike" kern="1200" cap="none" spc="0" normalizeH="0" baseline="0" noProof="0" dirty="0" err="1">
                <a:ln>
                  <a:noFill/>
                </a:ln>
                <a:effectLst/>
                <a:uLnTx/>
                <a:uFillTx/>
                <a:latin typeface="Century Gothic" panose="020F0302020204030204"/>
                <a:ea typeface="+mn-ea"/>
                <a:cs typeface="+mn-cs"/>
              </a:rPr>
              <a:t>Aufgaben</a:t>
            </a:r>
            <a:r>
              <a:rPr kumimoji="0" lang="en-US" sz="2400" b="0" i="0" u="none" strike="noStrike" kern="1200" cap="none" spc="0" normalizeH="0" baseline="0" noProof="0" dirty="0">
                <a:ln>
                  <a:noFill/>
                </a:ln>
                <a:effectLst/>
                <a:uLnTx/>
                <a:uFillTx/>
                <a:latin typeface="Century Gothic" panose="020F0302020204030204"/>
                <a:ea typeface="+mn-ea"/>
                <a:cs typeface="+mn-cs"/>
              </a:rPr>
              <a:t>. </a:t>
            </a:r>
            <a:r>
              <a:rPr kumimoji="0" lang="en-US" sz="2400" b="0" i="0" u="none" strike="noStrike" kern="1200" cap="none" spc="0" normalizeH="0" baseline="0" noProof="0" dirty="0" err="1">
                <a:ln>
                  <a:noFill/>
                </a:ln>
                <a:effectLst/>
                <a:uLnTx/>
                <a:uFillTx/>
                <a:latin typeface="Century Gothic" panose="020F0302020204030204"/>
                <a:ea typeface="+mn-ea"/>
                <a:cs typeface="+mn-cs"/>
              </a:rPr>
              <a:t>Beginne</a:t>
            </a:r>
            <a:r>
              <a:rPr kumimoji="0" lang="en-US" sz="2400" b="0" i="0" u="none" strike="noStrike" kern="1200" cap="none" spc="0" normalizeH="0" baseline="0" noProof="0" dirty="0">
                <a:ln>
                  <a:noFill/>
                </a:ln>
                <a:effectLst/>
                <a:uLnTx/>
                <a:uFillTx/>
                <a:latin typeface="Century Gothic" panose="020F0302020204030204"/>
                <a:ea typeface="+mn-ea"/>
                <a:cs typeface="+mn-cs"/>
              </a:rPr>
              <a:t>, wo du </a:t>
            </a:r>
            <a:r>
              <a:rPr kumimoji="0" lang="en-US" sz="2400" b="0" i="0" u="none" strike="noStrike" kern="1200" cap="none" spc="0" normalizeH="0" baseline="0" noProof="0" dirty="0" err="1">
                <a:ln>
                  <a:noFill/>
                </a:ln>
                <a:effectLst/>
                <a:uLnTx/>
                <a:uFillTx/>
                <a:latin typeface="Century Gothic" panose="020F0302020204030204"/>
                <a:ea typeface="+mn-ea"/>
                <a:cs typeface="+mn-cs"/>
              </a:rPr>
              <a:t>willst</a:t>
            </a:r>
            <a:r>
              <a:rPr kumimoji="0" lang="en-US" sz="2400" b="0" i="0" u="none" strike="noStrike" kern="1200" cap="none" spc="0" normalizeH="0" baseline="0" noProof="0" dirty="0">
                <a:ln>
                  <a:noFill/>
                </a:ln>
                <a:effectLst/>
                <a:uLnTx/>
                <a:uFillTx/>
                <a:latin typeface="Century Gothic" panose="020F0302020204030204"/>
                <a:ea typeface="+mn-ea"/>
                <a:cs typeface="+mn-cs"/>
              </a:rPr>
              <a:t>.</a:t>
            </a:r>
          </a:p>
        </p:txBody>
      </p:sp>
      <p:graphicFrame>
        <p:nvGraphicFramePr>
          <p:cNvPr id="6" name="Table 5">
            <a:extLst>
              <a:ext uri="{FF2B5EF4-FFF2-40B4-BE49-F238E27FC236}">
                <a16:creationId xmlns:a16="http://schemas.microsoft.com/office/drawing/2014/main" id="{FE2AC9C0-580D-4D30-8E28-860A3CC90C8A}"/>
              </a:ext>
            </a:extLst>
          </p:cNvPr>
          <p:cNvGraphicFramePr>
            <a:graphicFrameLocks noGrp="1"/>
          </p:cNvGraphicFramePr>
          <p:nvPr/>
        </p:nvGraphicFramePr>
        <p:xfrm>
          <a:off x="370247" y="1260393"/>
          <a:ext cx="11459080" cy="4983358"/>
        </p:xfrm>
        <a:graphic>
          <a:graphicData uri="http://schemas.openxmlformats.org/drawingml/2006/table">
            <a:tbl>
              <a:tblPr firstRow="1" bandRow="1">
                <a:effectLst>
                  <a:outerShdw blurRad="50800" dist="38100" dir="5400000" algn="t" rotWithShape="0">
                    <a:prstClr val="black">
                      <a:alpha val="40000"/>
                    </a:prstClr>
                  </a:outerShdw>
                </a:effectLst>
              </a:tblPr>
              <a:tblGrid>
                <a:gridCol w="5729540">
                  <a:extLst>
                    <a:ext uri="{9D8B030D-6E8A-4147-A177-3AD203B41FA5}">
                      <a16:colId xmlns:a16="http://schemas.microsoft.com/office/drawing/2014/main" val="734390213"/>
                    </a:ext>
                  </a:extLst>
                </a:gridCol>
                <a:gridCol w="5729540">
                  <a:extLst>
                    <a:ext uri="{9D8B030D-6E8A-4147-A177-3AD203B41FA5}">
                      <a16:colId xmlns:a16="http://schemas.microsoft.com/office/drawing/2014/main" val="745758535"/>
                    </a:ext>
                  </a:extLst>
                </a:gridCol>
              </a:tblGrid>
              <a:tr h="2491679">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endParaRPr lang="en-GB" dirty="0"/>
                    </a:p>
                  </a:txBody>
                  <a:tcPr>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solidFill>
                      <a:srgbClr val="FFC000">
                        <a:lumMod val="20000"/>
                        <a:lumOff val="80000"/>
                      </a:srgbClr>
                    </a:solid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endParaRPr lang="en-GB" dirty="0"/>
                    </a:p>
                  </a:txBody>
                  <a:tcPr>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solidFill>
                      <a:srgbClr val="EBEFF7"/>
                    </a:solidFill>
                  </a:tcPr>
                </a:tc>
                <a:extLst>
                  <a:ext uri="{0D108BD9-81ED-4DB2-BD59-A6C34878D82A}">
                    <a16:rowId xmlns:a16="http://schemas.microsoft.com/office/drawing/2014/main" val="3545743125"/>
                  </a:ext>
                </a:extLst>
              </a:tr>
              <a:tr h="2491679">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endParaRPr lang="en-GB" dirty="0"/>
                    </a:p>
                  </a:txBody>
                  <a:tcPr>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solidFill>
                      <a:srgbClr val="70AD47">
                        <a:lumMod val="20000"/>
                        <a:lumOff val="80000"/>
                      </a:srgbClr>
                    </a:solid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endParaRPr lang="en-GB" dirty="0"/>
                    </a:p>
                  </a:txBody>
                  <a:tcPr>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solidFill>
                      <a:srgbClr val="ED7D31">
                        <a:lumMod val="20000"/>
                        <a:lumOff val="80000"/>
                      </a:srgbClr>
                    </a:solidFill>
                  </a:tcPr>
                </a:tc>
                <a:extLst>
                  <a:ext uri="{0D108BD9-81ED-4DB2-BD59-A6C34878D82A}">
                    <a16:rowId xmlns:a16="http://schemas.microsoft.com/office/drawing/2014/main" val="3766294848"/>
                  </a:ext>
                </a:extLst>
              </a:tr>
            </a:tbl>
          </a:graphicData>
        </a:graphic>
      </p:graphicFrame>
      <p:sp>
        <p:nvSpPr>
          <p:cNvPr id="7" name="TextBox 6">
            <a:extLst>
              <a:ext uri="{FF2B5EF4-FFF2-40B4-BE49-F238E27FC236}">
                <a16:creationId xmlns:a16="http://schemas.microsoft.com/office/drawing/2014/main" id="{047CDBC4-4B42-4395-9D2A-FBBE4815855D}"/>
              </a:ext>
            </a:extLst>
          </p:cNvPr>
          <p:cNvSpPr txBox="1"/>
          <p:nvPr/>
        </p:nvSpPr>
        <p:spPr>
          <a:xfrm>
            <a:off x="370248" y="1247801"/>
            <a:ext cx="5725751" cy="46166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sng" strike="noStrike" kern="0" cap="none" spc="0" normalizeH="0" baseline="0" noProof="0" dirty="0" err="1">
                <a:ln>
                  <a:noFill/>
                </a:ln>
                <a:effectLst/>
                <a:uLnTx/>
                <a:uFillTx/>
              </a:rPr>
              <a:t>letzte</a:t>
            </a:r>
            <a:r>
              <a:rPr kumimoji="0" lang="en-US" sz="2400" b="1" i="0" u="sng" strike="noStrike" kern="0" cap="none" spc="0" normalizeH="0" baseline="0" noProof="0" dirty="0">
                <a:ln>
                  <a:noFill/>
                </a:ln>
                <a:effectLst/>
                <a:uLnTx/>
                <a:uFillTx/>
              </a:rPr>
              <a:t> </a:t>
            </a:r>
            <a:r>
              <a:rPr kumimoji="0" lang="en-US" sz="2400" b="1" i="0" u="sng" strike="noStrike" kern="0" cap="none" spc="0" normalizeH="0" baseline="0" noProof="0" dirty="0" err="1">
                <a:ln>
                  <a:noFill/>
                </a:ln>
                <a:effectLst/>
                <a:uLnTx/>
                <a:uFillTx/>
              </a:rPr>
              <a:t>Stunde</a:t>
            </a:r>
            <a:endParaRPr kumimoji="0" lang="en-US" sz="2400" b="1" i="0" u="sng" strike="noStrike" kern="0" cap="none" spc="0" normalizeH="0" baseline="0" noProof="0" dirty="0">
              <a:ln>
                <a:noFill/>
              </a:ln>
              <a:effectLst/>
              <a:uLnTx/>
              <a:uFillTx/>
            </a:endParaRPr>
          </a:p>
        </p:txBody>
      </p:sp>
      <p:sp>
        <p:nvSpPr>
          <p:cNvPr id="8" name="TextBox 7">
            <a:extLst>
              <a:ext uri="{FF2B5EF4-FFF2-40B4-BE49-F238E27FC236}">
                <a16:creationId xmlns:a16="http://schemas.microsoft.com/office/drawing/2014/main" id="{0BB1CBCA-681C-4DA2-9C5F-5CDE7D8342EB}"/>
              </a:ext>
            </a:extLst>
          </p:cNvPr>
          <p:cNvSpPr txBox="1"/>
          <p:nvPr/>
        </p:nvSpPr>
        <p:spPr>
          <a:xfrm>
            <a:off x="6445311" y="1210809"/>
            <a:ext cx="5376441" cy="46166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sng" strike="noStrike" kern="0" cap="none" spc="0" normalizeH="0" baseline="0" noProof="0" dirty="0" err="1">
                <a:ln>
                  <a:noFill/>
                </a:ln>
                <a:effectLst/>
                <a:uLnTx/>
                <a:uFillTx/>
              </a:rPr>
              <a:t>letzte</a:t>
            </a:r>
            <a:r>
              <a:rPr kumimoji="0" lang="en-US" sz="2400" b="1" i="0" u="sng" strike="noStrike" kern="0" cap="none" spc="0" normalizeH="0" baseline="0" noProof="0" dirty="0">
                <a:ln>
                  <a:noFill/>
                </a:ln>
                <a:effectLst/>
                <a:uLnTx/>
                <a:uFillTx/>
              </a:rPr>
              <a:t> </a:t>
            </a:r>
            <a:r>
              <a:rPr kumimoji="0" lang="en-US" sz="2400" b="1" i="0" u="sng" strike="noStrike" kern="0" cap="none" spc="0" normalizeH="0" baseline="0" noProof="0" dirty="0" err="1">
                <a:ln>
                  <a:noFill/>
                </a:ln>
                <a:effectLst/>
                <a:uLnTx/>
                <a:uFillTx/>
              </a:rPr>
              <a:t>Woche</a:t>
            </a:r>
            <a:endParaRPr kumimoji="0" lang="en-US" sz="2400" b="1" i="0" u="sng" strike="noStrike" kern="0" cap="none" spc="0" normalizeH="0" baseline="0" noProof="0" dirty="0">
              <a:ln>
                <a:noFill/>
              </a:ln>
              <a:effectLst/>
              <a:uLnTx/>
              <a:uFillTx/>
            </a:endParaRPr>
          </a:p>
        </p:txBody>
      </p:sp>
      <p:sp>
        <p:nvSpPr>
          <p:cNvPr id="9" name="TextBox 8">
            <a:extLst>
              <a:ext uri="{FF2B5EF4-FFF2-40B4-BE49-F238E27FC236}">
                <a16:creationId xmlns:a16="http://schemas.microsoft.com/office/drawing/2014/main" id="{41B2BD03-20AA-4CBF-B00F-1DDA26866D11}"/>
              </a:ext>
            </a:extLst>
          </p:cNvPr>
          <p:cNvSpPr txBox="1"/>
          <p:nvPr/>
        </p:nvSpPr>
        <p:spPr>
          <a:xfrm>
            <a:off x="349314" y="3777625"/>
            <a:ext cx="5746685" cy="46166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sng" strike="noStrike" kern="0" cap="none" spc="0" normalizeH="0" baseline="0" noProof="0" dirty="0" err="1">
                <a:ln>
                  <a:noFill/>
                </a:ln>
                <a:effectLst/>
                <a:uLnTx/>
                <a:uFillTx/>
              </a:rPr>
              <a:t>letztes</a:t>
            </a:r>
            <a:r>
              <a:rPr kumimoji="0" lang="en-US" sz="2400" b="1" i="0" u="sng" strike="noStrike" kern="0" cap="none" spc="0" normalizeH="0" baseline="0" noProof="0" dirty="0">
                <a:ln>
                  <a:noFill/>
                </a:ln>
                <a:effectLst/>
                <a:uLnTx/>
                <a:uFillTx/>
              </a:rPr>
              <a:t> Trimester</a:t>
            </a:r>
          </a:p>
        </p:txBody>
      </p:sp>
      <p:sp>
        <p:nvSpPr>
          <p:cNvPr id="10" name="TextBox 9">
            <a:extLst>
              <a:ext uri="{FF2B5EF4-FFF2-40B4-BE49-F238E27FC236}">
                <a16:creationId xmlns:a16="http://schemas.microsoft.com/office/drawing/2014/main" id="{E1528573-689E-4F44-A093-65CDE170C92F}"/>
              </a:ext>
            </a:extLst>
          </p:cNvPr>
          <p:cNvSpPr txBox="1"/>
          <p:nvPr/>
        </p:nvSpPr>
        <p:spPr>
          <a:xfrm>
            <a:off x="6445312" y="3757304"/>
            <a:ext cx="5376441" cy="46166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sng" strike="noStrike" kern="0" cap="none" spc="0" normalizeH="0" baseline="0" noProof="0" dirty="0" err="1">
                <a:ln>
                  <a:noFill/>
                </a:ln>
                <a:effectLst/>
                <a:uLnTx/>
                <a:uFillTx/>
              </a:rPr>
              <a:t>letztes</a:t>
            </a:r>
            <a:r>
              <a:rPr kumimoji="0" lang="en-US" sz="2400" b="1" i="0" u="sng" strike="noStrike" kern="0" cap="none" spc="0" normalizeH="0" baseline="0" noProof="0" dirty="0">
                <a:ln>
                  <a:noFill/>
                </a:ln>
                <a:effectLst/>
                <a:uLnTx/>
                <a:uFillTx/>
              </a:rPr>
              <a:t> </a:t>
            </a:r>
            <a:r>
              <a:rPr kumimoji="0" lang="en-US" sz="2400" b="1" i="0" u="sng" strike="noStrike" kern="0" cap="none" spc="0" normalizeH="0" baseline="0" noProof="0" dirty="0" err="1">
                <a:ln>
                  <a:noFill/>
                </a:ln>
                <a:effectLst/>
                <a:uLnTx/>
                <a:uFillTx/>
              </a:rPr>
              <a:t>Jahr</a:t>
            </a:r>
            <a:endParaRPr kumimoji="0" lang="en-US" sz="2400" b="1" i="0" u="sng" strike="noStrike" kern="0" cap="none" spc="0" normalizeH="0" baseline="0" noProof="0" dirty="0">
              <a:ln>
                <a:noFill/>
              </a:ln>
              <a:effectLst/>
              <a:uLnTx/>
              <a:uFillTx/>
            </a:endParaRPr>
          </a:p>
        </p:txBody>
      </p:sp>
      <p:pic>
        <p:nvPicPr>
          <p:cNvPr id="11" name="Picture 10">
            <a:extLst>
              <a:ext uri="{FF2B5EF4-FFF2-40B4-BE49-F238E27FC236}">
                <a16:creationId xmlns:a16="http://schemas.microsoft.com/office/drawing/2014/main" id="{F29091A7-B353-45FD-818A-5E066249149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6114146" y="1304018"/>
            <a:ext cx="571161" cy="673835"/>
          </a:xfrm>
          <a:prstGeom prst="rect">
            <a:avLst/>
          </a:prstGeom>
        </p:spPr>
      </p:pic>
      <p:pic>
        <p:nvPicPr>
          <p:cNvPr id="12" name="Picture 11" descr="A picture containing toy, doll&#10;&#10;Description automatically generated">
            <a:extLst>
              <a:ext uri="{FF2B5EF4-FFF2-40B4-BE49-F238E27FC236}">
                <a16:creationId xmlns:a16="http://schemas.microsoft.com/office/drawing/2014/main" id="{02919706-728B-41E9-9DD6-C041A6BF1D5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43118" y="2623019"/>
            <a:ext cx="366398" cy="673835"/>
          </a:xfrm>
          <a:prstGeom prst="rect">
            <a:avLst/>
          </a:prstGeom>
        </p:spPr>
      </p:pic>
      <p:pic>
        <p:nvPicPr>
          <p:cNvPr id="13" name="Picture 12" descr="A picture containing toy, doll, vector graphics&#10;&#10;Description automatically generated">
            <a:extLst>
              <a:ext uri="{FF2B5EF4-FFF2-40B4-BE49-F238E27FC236}">
                <a16:creationId xmlns:a16="http://schemas.microsoft.com/office/drawing/2014/main" id="{F5144E6C-098F-4B2E-93D5-F9D48669B5C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1364552" y="2584248"/>
            <a:ext cx="451374" cy="673835"/>
          </a:xfrm>
          <a:prstGeom prst="rect">
            <a:avLst/>
          </a:prstGeom>
        </p:spPr>
      </p:pic>
      <p:sp>
        <p:nvSpPr>
          <p:cNvPr id="14" name="TextBox 13">
            <a:extLst>
              <a:ext uri="{FF2B5EF4-FFF2-40B4-BE49-F238E27FC236}">
                <a16:creationId xmlns:a16="http://schemas.microsoft.com/office/drawing/2014/main" id="{5A29A6E9-57F3-4756-9065-3216FFAD11CD}"/>
              </a:ext>
            </a:extLst>
          </p:cNvPr>
          <p:cNvSpPr txBox="1"/>
          <p:nvPr/>
        </p:nvSpPr>
        <p:spPr>
          <a:xfrm>
            <a:off x="6452886" y="2039777"/>
            <a:ext cx="4919240"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200" b="0" i="0" u="none" strike="noStrike" kern="0" cap="none" spc="0" normalizeH="0" baseline="0" noProof="0" dirty="0">
                <a:ln>
                  <a:noFill/>
                </a:ln>
                <a:effectLst/>
                <a:uLnTx/>
                <a:uFillTx/>
              </a:rPr>
              <a:t>1. </a:t>
            </a:r>
            <a:r>
              <a:rPr kumimoji="0" lang="en-GB" sz="2200" b="0" i="0" u="none" strike="noStrike" kern="0" cap="none" spc="0" normalizeH="0" baseline="0" noProof="0" dirty="0" err="1">
                <a:ln>
                  <a:noFill/>
                </a:ln>
                <a:effectLst/>
                <a:uLnTx/>
                <a:uFillTx/>
              </a:rPr>
              <a:t>Ihr</a:t>
            </a:r>
            <a:r>
              <a:rPr kumimoji="0" lang="en-GB" sz="2200" b="0" i="0" u="none" strike="noStrike" kern="0" cap="none" spc="0" normalizeH="0" baseline="0" noProof="0" dirty="0">
                <a:ln>
                  <a:noFill/>
                </a:ln>
                <a:effectLst/>
                <a:uLnTx/>
                <a:uFillTx/>
              </a:rPr>
              <a:t> </a:t>
            </a:r>
            <a:r>
              <a:rPr kumimoji="0" lang="en-GB" sz="2200" b="0" i="0" u="none" strike="noStrike" kern="0" cap="none" spc="0" normalizeH="0" baseline="0" noProof="0" dirty="0" err="1">
                <a:ln>
                  <a:noFill/>
                </a:ln>
                <a:effectLst/>
                <a:uLnTx/>
                <a:uFillTx/>
              </a:rPr>
              <a:t>seid</a:t>
            </a:r>
            <a:r>
              <a:rPr kumimoji="0" lang="en-GB" sz="2200" b="0" i="0" u="none" strike="noStrike" kern="0" cap="none" spc="0" normalizeH="0" baseline="0" noProof="0" dirty="0">
                <a:ln>
                  <a:noFill/>
                </a:ln>
                <a:effectLst/>
                <a:uLnTx/>
                <a:uFillTx/>
              </a:rPr>
              <a:t> </a:t>
            </a:r>
            <a:r>
              <a:rPr kumimoji="0" lang="en-GB" sz="2200" b="0" i="0" u="none" strike="noStrike" kern="0" cap="none" spc="0" normalizeH="0" baseline="0" noProof="0" dirty="0" err="1">
                <a:ln>
                  <a:noFill/>
                </a:ln>
                <a:effectLst/>
                <a:uLnTx/>
                <a:uFillTx/>
              </a:rPr>
              <a:t>meine</a:t>
            </a:r>
            <a:r>
              <a:rPr kumimoji="0" lang="en-GB" sz="2200" b="0" i="0" u="none" strike="noStrike" kern="0" cap="none" spc="0" normalizeH="0" baseline="0" noProof="0" dirty="0">
                <a:ln>
                  <a:noFill/>
                </a:ln>
                <a:effectLst/>
                <a:uLnTx/>
                <a:uFillTx/>
              </a:rPr>
              <a:t> </a:t>
            </a:r>
            <a:r>
              <a:rPr kumimoji="0" lang="en-GB" sz="2200" b="0" i="0" u="none" strike="noStrike" kern="0" cap="none" spc="0" normalizeH="0" baseline="0" noProof="0" dirty="0" err="1">
                <a:ln>
                  <a:noFill/>
                </a:ln>
                <a:effectLst/>
                <a:uLnTx/>
                <a:uFillTx/>
              </a:rPr>
              <a:t>lieben</a:t>
            </a:r>
            <a:r>
              <a:rPr kumimoji="0" lang="en-GB" sz="2200" b="0" i="0" u="none" strike="noStrike" kern="0" cap="none" spc="0" normalizeH="0" baseline="0" noProof="0" dirty="0">
                <a:ln>
                  <a:noFill/>
                </a:ln>
                <a:effectLst/>
                <a:uLnTx/>
                <a:uFillTx/>
              </a:rPr>
              <a:t> </a:t>
            </a:r>
            <a:r>
              <a:rPr kumimoji="0" lang="en-GB" sz="2200" b="0" i="0" u="none" strike="noStrike" kern="0" cap="none" spc="0" normalizeH="0" baseline="0" noProof="0" dirty="0" err="1">
                <a:ln>
                  <a:noFill/>
                </a:ln>
                <a:effectLst/>
                <a:uLnTx/>
                <a:uFillTx/>
              </a:rPr>
              <a:t>Töchter</a:t>
            </a:r>
            <a:r>
              <a:rPr kumimoji="0" lang="en-GB" sz="2200" b="0" i="0" u="none" strike="noStrike" kern="0" cap="none" spc="0" normalizeH="0" baseline="0" noProof="0" dirty="0">
                <a:ln>
                  <a:noFill/>
                </a:ln>
                <a:effectLst/>
                <a:uLnTx/>
                <a:uFillTx/>
              </a:rPr>
              <a:t>!</a:t>
            </a:r>
          </a:p>
        </p:txBody>
      </p:sp>
      <p:sp>
        <p:nvSpPr>
          <p:cNvPr id="15" name="TextBox 14">
            <a:extLst>
              <a:ext uri="{FF2B5EF4-FFF2-40B4-BE49-F238E27FC236}">
                <a16:creationId xmlns:a16="http://schemas.microsoft.com/office/drawing/2014/main" id="{1A8E1EBD-0DF5-4B37-90AE-44B56CFB8037}"/>
              </a:ext>
            </a:extLst>
          </p:cNvPr>
          <p:cNvSpPr txBox="1"/>
          <p:nvPr/>
        </p:nvSpPr>
        <p:spPr>
          <a:xfrm>
            <a:off x="6445312" y="2435145"/>
            <a:ext cx="4919240"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200" b="0" i="0" u="none" strike="noStrike" kern="0" cap="none" spc="0" normalizeH="0" baseline="0" noProof="0" dirty="0">
                <a:ln>
                  <a:noFill/>
                </a:ln>
                <a:effectLst/>
                <a:uLnTx/>
                <a:uFillTx/>
              </a:rPr>
              <a:t>2. </a:t>
            </a:r>
            <a:r>
              <a:rPr kumimoji="0" lang="en-GB" sz="2200" b="0" i="0" u="none" strike="noStrike" kern="0" cap="none" spc="0" normalizeH="0" baseline="0" noProof="0" dirty="0" err="1">
                <a:ln>
                  <a:noFill/>
                </a:ln>
                <a:effectLst/>
                <a:uLnTx/>
                <a:uFillTx/>
              </a:rPr>
              <a:t>Ihr</a:t>
            </a:r>
            <a:r>
              <a:rPr kumimoji="0" lang="en-GB" sz="2200" b="0" i="0" u="none" strike="noStrike" kern="0" cap="none" spc="0" normalizeH="0" baseline="0" noProof="0" dirty="0">
                <a:ln>
                  <a:noFill/>
                </a:ln>
                <a:effectLst/>
                <a:uLnTx/>
                <a:uFillTx/>
              </a:rPr>
              <a:t> </a:t>
            </a:r>
            <a:r>
              <a:rPr kumimoji="0" lang="en-GB" sz="2200" b="0" i="0" u="none" strike="noStrike" kern="0" cap="none" spc="0" normalizeH="0" baseline="0" noProof="0" dirty="0" err="1">
                <a:ln>
                  <a:noFill/>
                </a:ln>
                <a:effectLst/>
                <a:uLnTx/>
                <a:uFillTx/>
              </a:rPr>
              <a:t>schützt</a:t>
            </a:r>
            <a:r>
              <a:rPr kumimoji="0" lang="en-GB" sz="2200" b="0" i="0" u="none" strike="noStrike" kern="0" cap="none" spc="0" normalizeH="0" baseline="0" noProof="0" dirty="0">
                <a:ln>
                  <a:noFill/>
                </a:ln>
                <a:effectLst/>
                <a:uLnTx/>
                <a:uFillTx/>
              </a:rPr>
              <a:t> </a:t>
            </a:r>
            <a:r>
              <a:rPr kumimoji="0" lang="en-GB" sz="2200" b="0" i="0" u="none" strike="noStrike" kern="0" cap="none" spc="0" normalizeH="0" baseline="0" noProof="0" dirty="0" err="1">
                <a:ln>
                  <a:noFill/>
                </a:ln>
                <a:effectLst/>
                <a:uLnTx/>
                <a:uFillTx/>
              </a:rPr>
              <a:t>meine</a:t>
            </a:r>
            <a:r>
              <a:rPr kumimoji="0" lang="en-GB" sz="2200" b="0" i="0" u="none" strike="noStrike" kern="0" cap="none" spc="0" normalizeH="0" baseline="0" noProof="0" dirty="0">
                <a:ln>
                  <a:noFill/>
                </a:ln>
                <a:effectLst/>
                <a:uLnTx/>
                <a:uFillTx/>
              </a:rPr>
              <a:t> </a:t>
            </a:r>
            <a:r>
              <a:rPr kumimoji="0" lang="en-GB" sz="2200" b="0" i="0" u="none" strike="noStrike" kern="0" cap="none" spc="0" normalizeH="0" baseline="0" noProof="0" dirty="0" err="1">
                <a:ln>
                  <a:noFill/>
                </a:ln>
                <a:effectLst/>
                <a:uLnTx/>
                <a:uFillTx/>
              </a:rPr>
              <a:t>Milliarden</a:t>
            </a:r>
            <a:r>
              <a:rPr kumimoji="0" lang="en-GB" sz="2200" b="0" i="0" u="none" strike="noStrike" kern="0" cap="none" spc="0" normalizeH="0" baseline="0" noProof="0" dirty="0">
                <a:ln>
                  <a:noFill/>
                </a:ln>
                <a:effectLst/>
                <a:uLnTx/>
                <a:uFillTx/>
              </a:rPr>
              <a:t>!</a:t>
            </a:r>
          </a:p>
        </p:txBody>
      </p:sp>
      <p:sp>
        <p:nvSpPr>
          <p:cNvPr id="16" name="TextBox 15">
            <a:extLst>
              <a:ext uri="{FF2B5EF4-FFF2-40B4-BE49-F238E27FC236}">
                <a16:creationId xmlns:a16="http://schemas.microsoft.com/office/drawing/2014/main" id="{437E1E48-59F3-4D60-BC97-E32FE8559104}"/>
              </a:ext>
            </a:extLst>
          </p:cNvPr>
          <p:cNvSpPr txBox="1"/>
          <p:nvPr/>
        </p:nvSpPr>
        <p:spPr>
          <a:xfrm>
            <a:off x="6445312" y="2883037"/>
            <a:ext cx="4919240"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200" b="0" i="0" u="none" strike="noStrike" kern="0" cap="none" spc="0" normalizeH="0" baseline="0" noProof="0" dirty="0">
                <a:ln>
                  <a:noFill/>
                </a:ln>
                <a:effectLst/>
                <a:uLnTx/>
                <a:uFillTx/>
              </a:rPr>
              <a:t>3. </a:t>
            </a:r>
            <a:r>
              <a:rPr kumimoji="0" lang="en-GB" sz="2200" b="0" i="0" u="none" strike="noStrike" kern="0" cap="none" spc="0" normalizeH="0" baseline="0" noProof="0" dirty="0" err="1">
                <a:ln>
                  <a:noFill/>
                </a:ln>
                <a:effectLst/>
                <a:uLnTx/>
                <a:uFillTx/>
              </a:rPr>
              <a:t>Ihr</a:t>
            </a:r>
            <a:r>
              <a:rPr kumimoji="0" lang="en-GB" sz="2200" b="0" i="0" u="none" strike="noStrike" kern="0" cap="none" spc="0" normalizeH="0" baseline="0" noProof="0" dirty="0">
                <a:ln>
                  <a:noFill/>
                </a:ln>
                <a:effectLst/>
                <a:uLnTx/>
                <a:uFillTx/>
              </a:rPr>
              <a:t> holt </a:t>
            </a:r>
            <a:r>
              <a:rPr kumimoji="0" lang="en-GB" sz="2200" b="0" i="0" u="none" strike="noStrike" kern="0" cap="none" spc="0" normalizeH="0" baseline="0" noProof="0" dirty="0" err="1">
                <a:ln>
                  <a:noFill/>
                </a:ln>
                <a:effectLst/>
                <a:uLnTx/>
                <a:uFillTx/>
              </a:rPr>
              <a:t>Holz</a:t>
            </a:r>
            <a:r>
              <a:rPr kumimoji="0" lang="en-GB" sz="2200" b="0" i="0" u="none" strike="noStrike" kern="0" cap="none" spc="0" normalizeH="0" baseline="0" noProof="0" dirty="0">
                <a:ln>
                  <a:noFill/>
                </a:ln>
                <a:effectLst/>
                <a:uLnTx/>
                <a:uFillTx/>
              </a:rPr>
              <a:t> </a:t>
            </a:r>
            <a:r>
              <a:rPr kumimoji="0" lang="en-GB" sz="2200" b="0" i="0" u="none" strike="noStrike" kern="0" cap="none" spc="0" normalizeH="0" baseline="0" noProof="0" dirty="0" err="1">
                <a:ln>
                  <a:noFill/>
                </a:ln>
                <a:effectLst/>
                <a:uLnTx/>
                <a:uFillTx/>
              </a:rPr>
              <a:t>für</a:t>
            </a:r>
            <a:r>
              <a:rPr kumimoji="0" lang="en-GB" sz="2200" b="0" i="0" u="none" strike="noStrike" kern="0" cap="none" spc="0" normalizeH="0" baseline="0" noProof="0" dirty="0">
                <a:ln>
                  <a:noFill/>
                </a:ln>
                <a:effectLst/>
                <a:uLnTx/>
                <a:uFillTx/>
              </a:rPr>
              <a:t> das Feuer!</a:t>
            </a:r>
          </a:p>
        </p:txBody>
      </p:sp>
      <p:sp>
        <p:nvSpPr>
          <p:cNvPr id="17" name="TextBox 16">
            <a:extLst>
              <a:ext uri="{FF2B5EF4-FFF2-40B4-BE49-F238E27FC236}">
                <a16:creationId xmlns:a16="http://schemas.microsoft.com/office/drawing/2014/main" id="{D9AEE304-0C8B-4656-B14A-A3B1C41B97CE}"/>
              </a:ext>
            </a:extLst>
          </p:cNvPr>
          <p:cNvSpPr txBox="1"/>
          <p:nvPr/>
        </p:nvSpPr>
        <p:spPr>
          <a:xfrm>
            <a:off x="6452885" y="3290407"/>
            <a:ext cx="5397375"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200" b="0" i="0" u="none" strike="noStrike" kern="0" cap="none" spc="0" normalizeH="0" baseline="0" noProof="0" dirty="0">
                <a:ln>
                  <a:noFill/>
                </a:ln>
                <a:effectLst/>
                <a:uLnTx/>
                <a:uFillTx/>
              </a:rPr>
              <a:t>4. </a:t>
            </a:r>
            <a:r>
              <a:rPr kumimoji="0" lang="en-GB" sz="2200" b="0" i="0" u="none" strike="noStrike" kern="0" cap="none" spc="0" normalizeH="0" baseline="0" noProof="0" dirty="0" err="1">
                <a:ln>
                  <a:noFill/>
                </a:ln>
                <a:effectLst/>
                <a:uLnTx/>
                <a:uFillTx/>
              </a:rPr>
              <a:t>Ihr</a:t>
            </a:r>
            <a:r>
              <a:rPr kumimoji="0" lang="en-GB" sz="2200" b="0" i="0" u="none" strike="noStrike" kern="0" cap="none" spc="0" normalizeH="0" baseline="0" noProof="0" dirty="0">
                <a:ln>
                  <a:noFill/>
                </a:ln>
                <a:effectLst/>
                <a:uLnTx/>
                <a:uFillTx/>
              </a:rPr>
              <a:t> </a:t>
            </a:r>
            <a:r>
              <a:rPr kumimoji="0" lang="en-GB" sz="2200" b="0" i="0" u="none" strike="noStrike" kern="0" cap="none" spc="0" normalizeH="0" baseline="0" noProof="0" dirty="0" err="1">
                <a:ln>
                  <a:noFill/>
                </a:ln>
                <a:effectLst/>
                <a:uLnTx/>
                <a:uFillTx/>
              </a:rPr>
              <a:t>führt</a:t>
            </a:r>
            <a:r>
              <a:rPr kumimoji="0" lang="en-GB" sz="2200" b="0" i="0" u="none" strike="noStrike" kern="0" cap="none" spc="0" normalizeH="0" baseline="0" noProof="0" dirty="0">
                <a:ln>
                  <a:noFill/>
                </a:ln>
                <a:effectLst/>
                <a:uLnTx/>
                <a:uFillTx/>
              </a:rPr>
              <a:t> die </a:t>
            </a:r>
            <a:r>
              <a:rPr kumimoji="0" lang="en-GB" sz="2200" b="0" i="0" u="none" strike="noStrike" kern="0" cap="none" spc="0" normalizeH="0" baseline="0" noProof="0" dirty="0" err="1">
                <a:ln>
                  <a:noFill/>
                </a:ln>
                <a:effectLst/>
                <a:uLnTx/>
                <a:uFillTx/>
              </a:rPr>
              <a:t>Gäste</a:t>
            </a:r>
            <a:r>
              <a:rPr kumimoji="0" lang="en-GB" sz="2200" b="0" i="0" u="none" strike="noStrike" kern="0" cap="none" spc="0" normalizeH="0" baseline="0" noProof="0" dirty="0">
                <a:ln>
                  <a:noFill/>
                </a:ln>
                <a:effectLst/>
                <a:uLnTx/>
                <a:uFillTx/>
              </a:rPr>
              <a:t> auf </a:t>
            </a:r>
            <a:r>
              <a:rPr kumimoji="0" lang="en-GB" sz="2200" b="0" i="0" u="none" strike="noStrike" kern="0" cap="none" spc="0" normalizeH="0" baseline="0" noProof="0" dirty="0" err="1">
                <a:ln>
                  <a:noFill/>
                </a:ln>
                <a:effectLst/>
                <a:uLnTx/>
                <a:uFillTx/>
              </a:rPr>
              <a:t>ihre</a:t>
            </a:r>
            <a:r>
              <a:rPr kumimoji="0" lang="en-GB" sz="2200" b="0" i="0" u="none" strike="noStrike" kern="0" cap="none" spc="0" normalizeH="0" baseline="0" noProof="0" dirty="0">
                <a:ln>
                  <a:noFill/>
                </a:ln>
                <a:effectLst/>
                <a:uLnTx/>
                <a:uFillTx/>
              </a:rPr>
              <a:t> Zimmer!</a:t>
            </a:r>
          </a:p>
        </p:txBody>
      </p:sp>
      <p:sp>
        <p:nvSpPr>
          <p:cNvPr id="18" name="TextBox 17">
            <a:extLst>
              <a:ext uri="{FF2B5EF4-FFF2-40B4-BE49-F238E27FC236}">
                <a16:creationId xmlns:a16="http://schemas.microsoft.com/office/drawing/2014/main" id="{5B2CC2C8-F7FD-4856-8F04-FE1357E5E5B6}"/>
              </a:ext>
            </a:extLst>
          </p:cNvPr>
          <p:cNvSpPr txBox="1"/>
          <p:nvPr/>
        </p:nvSpPr>
        <p:spPr>
          <a:xfrm>
            <a:off x="6283940" y="1592901"/>
            <a:ext cx="5908060" cy="40011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rPr>
              <a:t>Was </a:t>
            </a:r>
            <a:r>
              <a:rPr kumimoji="0" lang="en-GB" sz="2000" b="0" i="0" u="none" strike="noStrike" kern="0" cap="none" spc="0" normalizeH="0" baseline="0" noProof="0" dirty="0" err="1">
                <a:ln>
                  <a:noFill/>
                </a:ln>
                <a:effectLst/>
                <a:uLnTx/>
                <a:uFillTx/>
              </a:rPr>
              <a:t>sagt</a:t>
            </a:r>
            <a:r>
              <a:rPr kumimoji="0" lang="en-GB" sz="2000" b="0" i="0" u="none" strike="noStrike" kern="0" cap="none" spc="0" normalizeH="0" baseline="0" noProof="0" dirty="0">
                <a:ln>
                  <a:noFill/>
                </a:ln>
                <a:effectLst/>
                <a:uLnTx/>
                <a:uFillTx/>
              </a:rPr>
              <a:t> der König? </a:t>
            </a:r>
            <a:r>
              <a:rPr kumimoji="0" lang="en-GB" sz="2000" b="0" i="0" u="none" strike="noStrike" kern="0" cap="none" spc="0" normalizeH="0" baseline="0" noProof="0" dirty="0" err="1">
                <a:ln>
                  <a:noFill/>
                </a:ln>
                <a:effectLst/>
                <a:uLnTx/>
                <a:uFillTx/>
              </a:rPr>
              <a:t>Schreib</a:t>
            </a:r>
            <a:r>
              <a:rPr kumimoji="0" lang="en-GB" sz="2000" b="0" i="0" u="none" strike="noStrike" kern="0" cap="none" spc="0" normalizeH="0" baseline="0" noProof="0" dirty="0">
                <a:ln>
                  <a:noFill/>
                </a:ln>
                <a:effectLst/>
                <a:uLnTx/>
                <a:uFillTx/>
              </a:rPr>
              <a:t> auf </a:t>
            </a:r>
            <a:r>
              <a:rPr kumimoji="0" lang="en-GB" sz="2000" b="0" i="0" u="none" strike="noStrike" kern="0" cap="none" spc="0" normalizeH="0" baseline="0" noProof="0" dirty="0" err="1">
                <a:ln>
                  <a:noFill/>
                </a:ln>
                <a:effectLst/>
                <a:uLnTx/>
                <a:uFillTx/>
              </a:rPr>
              <a:t>Englisch</a:t>
            </a:r>
            <a:r>
              <a:rPr kumimoji="0" lang="en-GB" sz="2000" b="0" i="0" u="none" strike="noStrike" kern="0" cap="none" spc="0" normalizeH="0" baseline="0" noProof="0" dirty="0">
                <a:ln>
                  <a:noFill/>
                </a:ln>
                <a:effectLst/>
                <a:uLnTx/>
                <a:uFillTx/>
              </a:rPr>
              <a:t>.</a:t>
            </a:r>
          </a:p>
        </p:txBody>
      </p:sp>
      <p:sp>
        <p:nvSpPr>
          <p:cNvPr id="19" name="Rectangle 18">
            <a:extLst>
              <a:ext uri="{FF2B5EF4-FFF2-40B4-BE49-F238E27FC236}">
                <a16:creationId xmlns:a16="http://schemas.microsoft.com/office/drawing/2014/main" id="{B6F85A53-C9F0-473E-8503-D373FC189085}"/>
              </a:ext>
            </a:extLst>
          </p:cNvPr>
          <p:cNvSpPr/>
          <p:nvPr/>
        </p:nvSpPr>
        <p:spPr>
          <a:xfrm>
            <a:off x="452750" y="1793249"/>
            <a:ext cx="320823" cy="324256"/>
          </a:xfrm>
          <a:prstGeom prst="rect">
            <a:avLst/>
          </a:prstGeom>
          <a:solidFill>
            <a:sysClr val="window" lastClr="FFFFFF"/>
          </a:solidFill>
          <a:ln w="127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effectLst/>
                <a:uLnTx/>
                <a:uFillTx/>
                <a:latin typeface="Century Gothic" panose="020F0302020204030204"/>
                <a:ea typeface="+mn-ea"/>
                <a:cs typeface="+mn-cs"/>
              </a:rPr>
              <a:t>e</a:t>
            </a:r>
          </a:p>
        </p:txBody>
      </p:sp>
      <p:sp>
        <p:nvSpPr>
          <p:cNvPr id="20" name="Rectangle 19">
            <a:extLst>
              <a:ext uri="{FF2B5EF4-FFF2-40B4-BE49-F238E27FC236}">
                <a16:creationId xmlns:a16="http://schemas.microsoft.com/office/drawing/2014/main" id="{125A1B89-0DFE-4062-A20B-BD8E3DFC04E8}"/>
              </a:ext>
            </a:extLst>
          </p:cNvPr>
          <p:cNvSpPr/>
          <p:nvPr/>
        </p:nvSpPr>
        <p:spPr>
          <a:xfrm>
            <a:off x="821574" y="1793249"/>
            <a:ext cx="320823" cy="324256"/>
          </a:xfrm>
          <a:prstGeom prst="rect">
            <a:avLst/>
          </a:prstGeom>
          <a:solidFill>
            <a:sysClr val="window" lastClr="FFFFFF"/>
          </a:solidFill>
          <a:ln w="127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effectLst/>
                <a:uLnTx/>
                <a:uFillTx/>
                <a:latin typeface="Century Gothic" panose="020F0302020204030204"/>
                <a:ea typeface="+mn-ea"/>
                <a:cs typeface="+mn-cs"/>
              </a:rPr>
              <a:t>r</a:t>
            </a:r>
          </a:p>
        </p:txBody>
      </p:sp>
      <p:sp>
        <p:nvSpPr>
          <p:cNvPr id="21" name="Rectangle 20">
            <a:extLst>
              <a:ext uri="{FF2B5EF4-FFF2-40B4-BE49-F238E27FC236}">
                <a16:creationId xmlns:a16="http://schemas.microsoft.com/office/drawing/2014/main" id="{91F16D93-A4F3-42E1-9C12-70EDAC877FC2}"/>
              </a:ext>
            </a:extLst>
          </p:cNvPr>
          <p:cNvSpPr/>
          <p:nvPr/>
        </p:nvSpPr>
        <p:spPr>
          <a:xfrm>
            <a:off x="1318481" y="1793249"/>
            <a:ext cx="320823" cy="324256"/>
          </a:xfrm>
          <a:prstGeom prst="rect">
            <a:avLst/>
          </a:prstGeom>
          <a:solidFill>
            <a:sysClr val="window" lastClr="FFFFFF"/>
          </a:solidFill>
          <a:ln w="127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effectLst/>
                <a:uLnTx/>
                <a:uFillTx/>
                <a:latin typeface="Century Gothic" panose="020F0302020204030204"/>
                <a:ea typeface="+mn-ea"/>
                <a:cs typeface="+mn-cs"/>
              </a:rPr>
              <a:t>i</a:t>
            </a:r>
          </a:p>
        </p:txBody>
      </p:sp>
      <p:sp>
        <p:nvSpPr>
          <p:cNvPr id="22" name="Rectangle 21">
            <a:extLst>
              <a:ext uri="{FF2B5EF4-FFF2-40B4-BE49-F238E27FC236}">
                <a16:creationId xmlns:a16="http://schemas.microsoft.com/office/drawing/2014/main" id="{3FE04DFB-F508-4716-8F82-BBD3FD03DF97}"/>
              </a:ext>
            </a:extLst>
          </p:cNvPr>
          <p:cNvSpPr/>
          <p:nvPr/>
        </p:nvSpPr>
        <p:spPr>
          <a:xfrm>
            <a:off x="1679253" y="1795127"/>
            <a:ext cx="320823" cy="324256"/>
          </a:xfrm>
          <a:prstGeom prst="rect">
            <a:avLst/>
          </a:prstGeom>
          <a:solidFill>
            <a:sysClr val="window" lastClr="FFFFFF"/>
          </a:solidFill>
          <a:ln w="127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effectLst/>
                <a:uLnTx/>
                <a:uFillTx/>
                <a:latin typeface="Century Gothic" panose="020F0302020204030204"/>
                <a:ea typeface="+mn-ea"/>
                <a:cs typeface="+mn-cs"/>
              </a:rPr>
              <a:t>s</a:t>
            </a:r>
          </a:p>
        </p:txBody>
      </p:sp>
      <p:sp>
        <p:nvSpPr>
          <p:cNvPr id="23" name="Rectangle 22">
            <a:extLst>
              <a:ext uri="{FF2B5EF4-FFF2-40B4-BE49-F238E27FC236}">
                <a16:creationId xmlns:a16="http://schemas.microsoft.com/office/drawing/2014/main" id="{B91FB80D-0CFC-4633-820F-8E5BE0C5C7AC}"/>
              </a:ext>
            </a:extLst>
          </p:cNvPr>
          <p:cNvSpPr/>
          <p:nvPr/>
        </p:nvSpPr>
        <p:spPr>
          <a:xfrm>
            <a:off x="2038477" y="1794047"/>
            <a:ext cx="320823" cy="324256"/>
          </a:xfrm>
          <a:prstGeom prst="rect">
            <a:avLst/>
          </a:prstGeom>
          <a:solidFill>
            <a:sysClr val="window" lastClr="FFFFFF"/>
          </a:solidFill>
          <a:ln w="127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effectLst/>
                <a:uLnTx/>
                <a:uFillTx/>
                <a:latin typeface="Century Gothic" panose="020F0302020204030204"/>
                <a:ea typeface="+mn-ea"/>
                <a:cs typeface="+mn-cs"/>
              </a:rPr>
              <a:t>s</a:t>
            </a:r>
          </a:p>
        </p:txBody>
      </p:sp>
      <p:sp>
        <p:nvSpPr>
          <p:cNvPr id="24" name="Rectangle 23">
            <a:extLst>
              <a:ext uri="{FF2B5EF4-FFF2-40B4-BE49-F238E27FC236}">
                <a16:creationId xmlns:a16="http://schemas.microsoft.com/office/drawing/2014/main" id="{0FDA808A-A7C1-4190-8D89-DED0E0072EDA}"/>
              </a:ext>
            </a:extLst>
          </p:cNvPr>
          <p:cNvSpPr/>
          <p:nvPr/>
        </p:nvSpPr>
        <p:spPr>
          <a:xfrm>
            <a:off x="2395893" y="1792169"/>
            <a:ext cx="320823" cy="324256"/>
          </a:xfrm>
          <a:prstGeom prst="rect">
            <a:avLst/>
          </a:prstGeom>
          <a:solidFill>
            <a:sysClr val="window" lastClr="FFFFFF"/>
          </a:solidFill>
          <a:ln w="127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effectLst/>
                <a:uLnTx/>
                <a:uFillTx/>
                <a:latin typeface="Century Gothic" panose="020F0302020204030204"/>
                <a:ea typeface="+mn-ea"/>
                <a:cs typeface="+mn-cs"/>
              </a:rPr>
              <a:t>t</a:t>
            </a:r>
          </a:p>
        </p:txBody>
      </p:sp>
      <p:sp>
        <p:nvSpPr>
          <p:cNvPr id="25" name="Rectangle 24">
            <a:extLst>
              <a:ext uri="{FF2B5EF4-FFF2-40B4-BE49-F238E27FC236}">
                <a16:creationId xmlns:a16="http://schemas.microsoft.com/office/drawing/2014/main" id="{4E295A99-9A43-4777-9C78-A6DB8C29272D}"/>
              </a:ext>
            </a:extLst>
          </p:cNvPr>
          <p:cNvSpPr/>
          <p:nvPr/>
        </p:nvSpPr>
        <p:spPr>
          <a:xfrm>
            <a:off x="460114" y="1792169"/>
            <a:ext cx="320823" cy="324256"/>
          </a:xfrm>
          <a:prstGeom prst="rect">
            <a:avLst/>
          </a:prstGeom>
          <a:solidFill>
            <a:srgbClr val="5B9BD5">
              <a:lumMod val="20000"/>
              <a:lumOff val="80000"/>
            </a:srgbClr>
          </a:solidFill>
          <a:ln w="127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200" b="1" i="0" u="none" strike="noStrike" kern="0" cap="none" spc="0" normalizeH="0" baseline="0" noProof="0" dirty="0">
              <a:ln>
                <a:noFill/>
              </a:ln>
              <a:effectLst/>
              <a:uLnTx/>
              <a:uFillTx/>
              <a:latin typeface="Century Gothic" panose="020F0302020204030204"/>
              <a:ea typeface="+mn-ea"/>
              <a:cs typeface="+mn-cs"/>
            </a:endParaRPr>
          </a:p>
        </p:txBody>
      </p:sp>
      <p:sp>
        <p:nvSpPr>
          <p:cNvPr id="26" name="Rectangle 25">
            <a:extLst>
              <a:ext uri="{FF2B5EF4-FFF2-40B4-BE49-F238E27FC236}">
                <a16:creationId xmlns:a16="http://schemas.microsoft.com/office/drawing/2014/main" id="{AC566550-ACE5-49C1-9618-83210AFE2C9E}"/>
              </a:ext>
            </a:extLst>
          </p:cNvPr>
          <p:cNvSpPr/>
          <p:nvPr/>
        </p:nvSpPr>
        <p:spPr>
          <a:xfrm>
            <a:off x="817503" y="1793970"/>
            <a:ext cx="330604" cy="306679"/>
          </a:xfrm>
          <a:prstGeom prst="rect">
            <a:avLst/>
          </a:prstGeom>
          <a:solidFill>
            <a:srgbClr val="5B9BD5">
              <a:lumMod val="20000"/>
              <a:lumOff val="80000"/>
            </a:srgbClr>
          </a:solidFill>
          <a:ln w="127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200" b="1" i="0" u="none" strike="noStrike" kern="0" cap="none" spc="0" normalizeH="0" baseline="0" noProof="0" dirty="0">
              <a:ln>
                <a:noFill/>
              </a:ln>
              <a:effectLst/>
              <a:uLnTx/>
              <a:uFillTx/>
              <a:latin typeface="Century Gothic" panose="020F0302020204030204"/>
              <a:ea typeface="+mn-ea"/>
              <a:cs typeface="+mn-cs"/>
            </a:endParaRPr>
          </a:p>
        </p:txBody>
      </p:sp>
      <p:sp>
        <p:nvSpPr>
          <p:cNvPr id="27" name="Rectangle 26">
            <a:extLst>
              <a:ext uri="{FF2B5EF4-FFF2-40B4-BE49-F238E27FC236}">
                <a16:creationId xmlns:a16="http://schemas.microsoft.com/office/drawing/2014/main" id="{8237609C-48BC-4052-B912-D99314E90604}"/>
              </a:ext>
            </a:extLst>
          </p:cNvPr>
          <p:cNvSpPr/>
          <p:nvPr/>
        </p:nvSpPr>
        <p:spPr>
          <a:xfrm>
            <a:off x="1325858" y="1792698"/>
            <a:ext cx="320823" cy="324256"/>
          </a:xfrm>
          <a:prstGeom prst="rect">
            <a:avLst/>
          </a:prstGeom>
          <a:solidFill>
            <a:srgbClr val="5B9BD5">
              <a:lumMod val="20000"/>
              <a:lumOff val="80000"/>
            </a:srgbClr>
          </a:solidFill>
          <a:ln w="127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200" b="1" i="0" u="none" strike="noStrike" kern="0" cap="none" spc="0" normalizeH="0" baseline="0" noProof="0" dirty="0">
              <a:ln>
                <a:noFill/>
              </a:ln>
              <a:effectLst/>
              <a:uLnTx/>
              <a:uFillTx/>
              <a:latin typeface="Century Gothic" panose="020F0302020204030204"/>
              <a:ea typeface="+mn-ea"/>
              <a:cs typeface="+mn-cs"/>
            </a:endParaRPr>
          </a:p>
        </p:txBody>
      </p:sp>
      <p:sp>
        <p:nvSpPr>
          <p:cNvPr id="28" name="Rectangle 27">
            <a:extLst>
              <a:ext uri="{FF2B5EF4-FFF2-40B4-BE49-F238E27FC236}">
                <a16:creationId xmlns:a16="http://schemas.microsoft.com/office/drawing/2014/main" id="{F0A6C0C3-7824-45E0-A1F0-FE6FCCF79C21}"/>
              </a:ext>
            </a:extLst>
          </p:cNvPr>
          <p:cNvSpPr/>
          <p:nvPr/>
        </p:nvSpPr>
        <p:spPr>
          <a:xfrm>
            <a:off x="1686728" y="1792698"/>
            <a:ext cx="320823" cy="324256"/>
          </a:xfrm>
          <a:prstGeom prst="rect">
            <a:avLst/>
          </a:prstGeom>
          <a:solidFill>
            <a:srgbClr val="5B9BD5">
              <a:lumMod val="20000"/>
              <a:lumOff val="80000"/>
            </a:srgbClr>
          </a:solidFill>
          <a:ln w="127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200" b="1" i="0" u="none" strike="noStrike" kern="0" cap="none" spc="0" normalizeH="0" baseline="0" noProof="0" dirty="0">
              <a:ln>
                <a:noFill/>
              </a:ln>
              <a:effectLst/>
              <a:uLnTx/>
              <a:uFillTx/>
              <a:latin typeface="Century Gothic" panose="020F0302020204030204"/>
              <a:ea typeface="+mn-ea"/>
              <a:cs typeface="+mn-cs"/>
            </a:endParaRPr>
          </a:p>
        </p:txBody>
      </p:sp>
      <p:sp>
        <p:nvSpPr>
          <p:cNvPr id="29" name="Rectangle 28">
            <a:extLst>
              <a:ext uri="{FF2B5EF4-FFF2-40B4-BE49-F238E27FC236}">
                <a16:creationId xmlns:a16="http://schemas.microsoft.com/office/drawing/2014/main" id="{0F80FC69-1441-4254-8554-C87E50CFA1D5}"/>
              </a:ext>
            </a:extLst>
          </p:cNvPr>
          <p:cNvSpPr/>
          <p:nvPr/>
        </p:nvSpPr>
        <p:spPr>
          <a:xfrm>
            <a:off x="2041216" y="1792169"/>
            <a:ext cx="320823" cy="324256"/>
          </a:xfrm>
          <a:prstGeom prst="rect">
            <a:avLst/>
          </a:prstGeom>
          <a:solidFill>
            <a:srgbClr val="5B9BD5">
              <a:lumMod val="20000"/>
              <a:lumOff val="80000"/>
            </a:srgbClr>
          </a:solidFill>
          <a:ln w="127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200" b="1" i="0" u="none" strike="noStrike" kern="0" cap="none" spc="0" normalizeH="0" baseline="0" noProof="0" dirty="0">
              <a:ln>
                <a:noFill/>
              </a:ln>
              <a:effectLst/>
              <a:uLnTx/>
              <a:uFillTx/>
              <a:latin typeface="Century Gothic" panose="020F0302020204030204"/>
              <a:ea typeface="+mn-ea"/>
              <a:cs typeface="+mn-cs"/>
            </a:endParaRPr>
          </a:p>
        </p:txBody>
      </p:sp>
      <p:sp>
        <p:nvSpPr>
          <p:cNvPr id="30" name="Rectangle 29">
            <a:extLst>
              <a:ext uri="{FF2B5EF4-FFF2-40B4-BE49-F238E27FC236}">
                <a16:creationId xmlns:a16="http://schemas.microsoft.com/office/drawing/2014/main" id="{09367341-8612-4D80-8737-2F4846D66465}"/>
              </a:ext>
            </a:extLst>
          </p:cNvPr>
          <p:cNvSpPr/>
          <p:nvPr/>
        </p:nvSpPr>
        <p:spPr>
          <a:xfrm>
            <a:off x="2394222" y="1792169"/>
            <a:ext cx="320823" cy="324256"/>
          </a:xfrm>
          <a:prstGeom prst="rect">
            <a:avLst/>
          </a:prstGeom>
          <a:solidFill>
            <a:srgbClr val="5B9BD5">
              <a:lumMod val="20000"/>
              <a:lumOff val="80000"/>
            </a:srgbClr>
          </a:solidFill>
          <a:ln w="127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200" b="1" i="0" u="none" strike="noStrike" kern="0" cap="none" spc="0" normalizeH="0" baseline="0" noProof="0" dirty="0">
              <a:ln>
                <a:noFill/>
              </a:ln>
              <a:effectLst/>
              <a:uLnTx/>
              <a:uFillTx/>
              <a:latin typeface="Century Gothic" panose="020F0302020204030204"/>
              <a:ea typeface="+mn-ea"/>
              <a:cs typeface="+mn-cs"/>
            </a:endParaRPr>
          </a:p>
        </p:txBody>
      </p:sp>
      <p:sp>
        <p:nvSpPr>
          <p:cNvPr id="31" name="TextBox 30">
            <a:extLst>
              <a:ext uri="{FF2B5EF4-FFF2-40B4-BE49-F238E27FC236}">
                <a16:creationId xmlns:a16="http://schemas.microsoft.com/office/drawing/2014/main" id="{52616E88-3650-46FF-9DC3-F0E20B6CEEEB}"/>
              </a:ext>
            </a:extLst>
          </p:cNvPr>
          <p:cNvSpPr txBox="1"/>
          <p:nvPr/>
        </p:nvSpPr>
        <p:spPr>
          <a:xfrm>
            <a:off x="680099" y="2091061"/>
            <a:ext cx="1695976" cy="46166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rPr>
              <a:t>[he eats]</a:t>
            </a:r>
          </a:p>
        </p:txBody>
      </p:sp>
      <p:sp>
        <p:nvSpPr>
          <p:cNvPr id="32" name="TextBox 31">
            <a:extLst>
              <a:ext uri="{FF2B5EF4-FFF2-40B4-BE49-F238E27FC236}">
                <a16:creationId xmlns:a16="http://schemas.microsoft.com/office/drawing/2014/main" id="{500F2BEE-FCBF-421F-BDCF-FE8A5C37FF0F}"/>
              </a:ext>
            </a:extLst>
          </p:cNvPr>
          <p:cNvSpPr txBox="1"/>
          <p:nvPr/>
        </p:nvSpPr>
        <p:spPr>
          <a:xfrm>
            <a:off x="505947" y="3259629"/>
            <a:ext cx="2588881" cy="46166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rPr>
              <a:t>[you (all) travel]</a:t>
            </a:r>
          </a:p>
        </p:txBody>
      </p:sp>
      <p:sp>
        <p:nvSpPr>
          <p:cNvPr id="33" name="TextBox 32">
            <a:extLst>
              <a:ext uri="{FF2B5EF4-FFF2-40B4-BE49-F238E27FC236}">
                <a16:creationId xmlns:a16="http://schemas.microsoft.com/office/drawing/2014/main" id="{B1C9B0AE-5225-4762-8CDA-34F13C58DBD2}"/>
              </a:ext>
            </a:extLst>
          </p:cNvPr>
          <p:cNvSpPr txBox="1"/>
          <p:nvPr/>
        </p:nvSpPr>
        <p:spPr>
          <a:xfrm>
            <a:off x="3413711" y="2091061"/>
            <a:ext cx="2380214" cy="46166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rPr>
              <a:t>[you (all) run]</a:t>
            </a:r>
          </a:p>
        </p:txBody>
      </p:sp>
      <p:sp>
        <p:nvSpPr>
          <p:cNvPr id="34" name="TextBox 33">
            <a:extLst>
              <a:ext uri="{FF2B5EF4-FFF2-40B4-BE49-F238E27FC236}">
                <a16:creationId xmlns:a16="http://schemas.microsoft.com/office/drawing/2014/main" id="{D8B7BBF3-FA0B-449D-BB41-A6C9758BF0A5}"/>
              </a:ext>
            </a:extLst>
          </p:cNvPr>
          <p:cNvSpPr txBox="1"/>
          <p:nvPr/>
        </p:nvSpPr>
        <p:spPr>
          <a:xfrm>
            <a:off x="3651789" y="3281092"/>
            <a:ext cx="2105191" cy="46166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rPr>
              <a:t>[you read]</a:t>
            </a:r>
          </a:p>
        </p:txBody>
      </p:sp>
      <p:sp>
        <p:nvSpPr>
          <p:cNvPr id="35" name="Rectangle 34">
            <a:extLst>
              <a:ext uri="{FF2B5EF4-FFF2-40B4-BE49-F238E27FC236}">
                <a16:creationId xmlns:a16="http://schemas.microsoft.com/office/drawing/2014/main" id="{C1749A27-FAE5-46ED-BC91-20E27E728852}"/>
              </a:ext>
            </a:extLst>
          </p:cNvPr>
          <p:cNvSpPr/>
          <p:nvPr/>
        </p:nvSpPr>
        <p:spPr>
          <a:xfrm>
            <a:off x="3115880" y="1786391"/>
            <a:ext cx="320823" cy="324256"/>
          </a:xfrm>
          <a:prstGeom prst="rect">
            <a:avLst/>
          </a:prstGeom>
          <a:solidFill>
            <a:sysClr val="window" lastClr="FFFFFF"/>
          </a:solidFill>
          <a:ln w="127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err="1">
                <a:ln>
                  <a:noFill/>
                </a:ln>
                <a:effectLst/>
                <a:uLnTx/>
                <a:uFillTx/>
                <a:latin typeface="Century Gothic" panose="020F0302020204030204"/>
                <a:ea typeface="+mn-ea"/>
                <a:cs typeface="+mn-cs"/>
              </a:rPr>
              <a:t>i</a:t>
            </a:r>
            <a:endParaRPr kumimoji="0" lang="en-GB" sz="2200" b="1" i="0" u="none" strike="noStrike" kern="0" cap="none" spc="0" normalizeH="0" baseline="0" noProof="0" dirty="0">
              <a:ln>
                <a:noFill/>
              </a:ln>
              <a:effectLst/>
              <a:uLnTx/>
              <a:uFillTx/>
              <a:latin typeface="Century Gothic" panose="020F0302020204030204"/>
              <a:ea typeface="+mn-ea"/>
              <a:cs typeface="+mn-cs"/>
            </a:endParaRPr>
          </a:p>
        </p:txBody>
      </p:sp>
      <p:sp>
        <p:nvSpPr>
          <p:cNvPr id="36" name="Rectangle 35">
            <a:extLst>
              <a:ext uri="{FF2B5EF4-FFF2-40B4-BE49-F238E27FC236}">
                <a16:creationId xmlns:a16="http://schemas.microsoft.com/office/drawing/2014/main" id="{8B684755-C21D-4A90-BEB6-E3DFE7EBE924}"/>
              </a:ext>
            </a:extLst>
          </p:cNvPr>
          <p:cNvSpPr/>
          <p:nvPr/>
        </p:nvSpPr>
        <p:spPr>
          <a:xfrm>
            <a:off x="3472347" y="1786391"/>
            <a:ext cx="320823" cy="324256"/>
          </a:xfrm>
          <a:prstGeom prst="rect">
            <a:avLst/>
          </a:prstGeom>
          <a:solidFill>
            <a:sysClr val="window" lastClr="FFFFFF"/>
          </a:solidFill>
          <a:ln w="127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effectLst/>
                <a:uLnTx/>
                <a:uFillTx/>
                <a:latin typeface="Century Gothic" panose="020F0302020204030204"/>
                <a:ea typeface="+mn-ea"/>
                <a:cs typeface="+mn-cs"/>
              </a:rPr>
              <a:t>h</a:t>
            </a:r>
          </a:p>
        </p:txBody>
      </p:sp>
      <p:sp>
        <p:nvSpPr>
          <p:cNvPr id="37" name="Rectangle 36">
            <a:extLst>
              <a:ext uri="{FF2B5EF4-FFF2-40B4-BE49-F238E27FC236}">
                <a16:creationId xmlns:a16="http://schemas.microsoft.com/office/drawing/2014/main" id="{906B53DD-60E8-4A84-BC2F-A8D162048CB3}"/>
              </a:ext>
            </a:extLst>
          </p:cNvPr>
          <p:cNvSpPr/>
          <p:nvPr/>
        </p:nvSpPr>
        <p:spPr>
          <a:xfrm>
            <a:off x="4253462" y="1786391"/>
            <a:ext cx="320823" cy="324256"/>
          </a:xfrm>
          <a:prstGeom prst="rect">
            <a:avLst/>
          </a:prstGeom>
          <a:solidFill>
            <a:sysClr val="window" lastClr="FFFFFF"/>
          </a:solidFill>
          <a:ln w="127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effectLst/>
                <a:uLnTx/>
                <a:uFillTx/>
                <a:latin typeface="Century Gothic" panose="020F0302020204030204"/>
                <a:ea typeface="+mn-ea"/>
                <a:cs typeface="+mn-cs"/>
              </a:rPr>
              <a:t>l</a:t>
            </a:r>
          </a:p>
        </p:txBody>
      </p:sp>
      <p:sp>
        <p:nvSpPr>
          <p:cNvPr id="38" name="Rectangle 37">
            <a:extLst>
              <a:ext uri="{FF2B5EF4-FFF2-40B4-BE49-F238E27FC236}">
                <a16:creationId xmlns:a16="http://schemas.microsoft.com/office/drawing/2014/main" id="{4D766310-2366-4E3E-BABA-EAFA26C1530F}"/>
              </a:ext>
            </a:extLst>
          </p:cNvPr>
          <p:cNvSpPr/>
          <p:nvPr/>
        </p:nvSpPr>
        <p:spPr>
          <a:xfrm>
            <a:off x="4614234" y="1788269"/>
            <a:ext cx="320823" cy="324256"/>
          </a:xfrm>
          <a:prstGeom prst="rect">
            <a:avLst/>
          </a:prstGeom>
          <a:solidFill>
            <a:sysClr val="window" lastClr="FFFFFF"/>
          </a:solidFill>
          <a:ln w="127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effectLst/>
                <a:uLnTx/>
                <a:uFillTx/>
                <a:latin typeface="Century Gothic" panose="020F0302020204030204"/>
                <a:ea typeface="+mn-ea"/>
                <a:cs typeface="+mn-cs"/>
              </a:rPr>
              <a:t>a</a:t>
            </a:r>
          </a:p>
        </p:txBody>
      </p:sp>
      <p:sp>
        <p:nvSpPr>
          <p:cNvPr id="39" name="Rectangle 38">
            <a:extLst>
              <a:ext uri="{FF2B5EF4-FFF2-40B4-BE49-F238E27FC236}">
                <a16:creationId xmlns:a16="http://schemas.microsoft.com/office/drawing/2014/main" id="{D860D7F0-4380-4D2C-899E-E53735A5BB64}"/>
              </a:ext>
            </a:extLst>
          </p:cNvPr>
          <p:cNvSpPr/>
          <p:nvPr/>
        </p:nvSpPr>
        <p:spPr>
          <a:xfrm>
            <a:off x="4973458" y="1787189"/>
            <a:ext cx="320823" cy="324256"/>
          </a:xfrm>
          <a:prstGeom prst="rect">
            <a:avLst/>
          </a:prstGeom>
          <a:solidFill>
            <a:sysClr val="window" lastClr="FFFFFF"/>
          </a:solidFill>
          <a:ln w="127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effectLst/>
                <a:uLnTx/>
                <a:uFillTx/>
                <a:latin typeface="Century Gothic" panose="020F0302020204030204"/>
                <a:ea typeface="+mn-ea"/>
                <a:cs typeface="+mn-cs"/>
              </a:rPr>
              <a:t>u</a:t>
            </a:r>
          </a:p>
        </p:txBody>
      </p:sp>
      <p:sp>
        <p:nvSpPr>
          <p:cNvPr id="40" name="Rectangle 39">
            <a:extLst>
              <a:ext uri="{FF2B5EF4-FFF2-40B4-BE49-F238E27FC236}">
                <a16:creationId xmlns:a16="http://schemas.microsoft.com/office/drawing/2014/main" id="{148F69B4-BE17-452D-9420-3B1647F3D11D}"/>
              </a:ext>
            </a:extLst>
          </p:cNvPr>
          <p:cNvSpPr/>
          <p:nvPr/>
        </p:nvSpPr>
        <p:spPr>
          <a:xfrm>
            <a:off x="5330874" y="1785311"/>
            <a:ext cx="320823" cy="324256"/>
          </a:xfrm>
          <a:prstGeom prst="rect">
            <a:avLst/>
          </a:prstGeom>
          <a:solidFill>
            <a:sysClr val="window" lastClr="FFFFFF"/>
          </a:solidFill>
          <a:ln w="127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effectLst/>
                <a:uLnTx/>
                <a:uFillTx/>
                <a:latin typeface="Century Gothic" panose="020F0302020204030204"/>
                <a:ea typeface="+mn-ea"/>
                <a:cs typeface="+mn-cs"/>
              </a:rPr>
              <a:t>f</a:t>
            </a:r>
          </a:p>
        </p:txBody>
      </p:sp>
      <p:sp>
        <p:nvSpPr>
          <p:cNvPr id="41" name="Rectangle 40">
            <a:extLst>
              <a:ext uri="{FF2B5EF4-FFF2-40B4-BE49-F238E27FC236}">
                <a16:creationId xmlns:a16="http://schemas.microsoft.com/office/drawing/2014/main" id="{5CCC4BC1-32A5-4998-8CC5-2C1EEF71FE86}"/>
              </a:ext>
            </a:extLst>
          </p:cNvPr>
          <p:cNvSpPr/>
          <p:nvPr/>
        </p:nvSpPr>
        <p:spPr>
          <a:xfrm>
            <a:off x="3123244" y="1785311"/>
            <a:ext cx="320823" cy="324256"/>
          </a:xfrm>
          <a:prstGeom prst="rect">
            <a:avLst/>
          </a:prstGeom>
          <a:solidFill>
            <a:srgbClr val="5B9BD5">
              <a:lumMod val="20000"/>
              <a:lumOff val="80000"/>
            </a:srgbClr>
          </a:solidFill>
          <a:ln w="127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200" b="1" i="0" u="none" strike="noStrike" kern="0" cap="none" spc="0" normalizeH="0" baseline="0" noProof="0" dirty="0">
              <a:ln>
                <a:noFill/>
              </a:ln>
              <a:effectLst/>
              <a:uLnTx/>
              <a:uFillTx/>
              <a:latin typeface="Century Gothic" panose="020F0302020204030204"/>
              <a:ea typeface="+mn-ea"/>
              <a:cs typeface="+mn-cs"/>
            </a:endParaRPr>
          </a:p>
        </p:txBody>
      </p:sp>
      <p:sp>
        <p:nvSpPr>
          <p:cNvPr id="42" name="Rectangle 41">
            <a:extLst>
              <a:ext uri="{FF2B5EF4-FFF2-40B4-BE49-F238E27FC236}">
                <a16:creationId xmlns:a16="http://schemas.microsoft.com/office/drawing/2014/main" id="{4BEF7D2B-F587-436D-8ABF-A291C30FBB80}"/>
              </a:ext>
            </a:extLst>
          </p:cNvPr>
          <p:cNvSpPr/>
          <p:nvPr/>
        </p:nvSpPr>
        <p:spPr>
          <a:xfrm>
            <a:off x="3478611" y="1797915"/>
            <a:ext cx="330482" cy="315091"/>
          </a:xfrm>
          <a:prstGeom prst="rect">
            <a:avLst/>
          </a:prstGeom>
          <a:solidFill>
            <a:srgbClr val="5B9BD5">
              <a:lumMod val="20000"/>
              <a:lumOff val="80000"/>
            </a:srgbClr>
          </a:solidFill>
          <a:ln w="127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200" b="1" i="0" u="none" strike="noStrike" kern="0" cap="none" spc="0" normalizeH="0" baseline="0" noProof="0" dirty="0">
              <a:ln>
                <a:noFill/>
              </a:ln>
              <a:effectLst/>
              <a:uLnTx/>
              <a:uFillTx/>
              <a:latin typeface="Century Gothic" panose="020F0302020204030204"/>
              <a:ea typeface="+mn-ea"/>
              <a:cs typeface="+mn-cs"/>
            </a:endParaRPr>
          </a:p>
        </p:txBody>
      </p:sp>
      <p:sp>
        <p:nvSpPr>
          <p:cNvPr id="43" name="Rectangle 42">
            <a:extLst>
              <a:ext uri="{FF2B5EF4-FFF2-40B4-BE49-F238E27FC236}">
                <a16:creationId xmlns:a16="http://schemas.microsoft.com/office/drawing/2014/main" id="{20467F29-42DA-433D-9350-828CBBAE242B}"/>
              </a:ext>
            </a:extLst>
          </p:cNvPr>
          <p:cNvSpPr/>
          <p:nvPr/>
        </p:nvSpPr>
        <p:spPr>
          <a:xfrm>
            <a:off x="4266762" y="1785813"/>
            <a:ext cx="320823" cy="324256"/>
          </a:xfrm>
          <a:prstGeom prst="rect">
            <a:avLst/>
          </a:prstGeom>
          <a:solidFill>
            <a:srgbClr val="5B9BD5">
              <a:lumMod val="20000"/>
              <a:lumOff val="80000"/>
            </a:srgbClr>
          </a:solidFill>
          <a:ln w="127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200" b="1" i="0" u="none" strike="noStrike" kern="0" cap="none" spc="0" normalizeH="0" baseline="0" noProof="0" dirty="0">
              <a:ln>
                <a:noFill/>
              </a:ln>
              <a:effectLst/>
              <a:uLnTx/>
              <a:uFillTx/>
              <a:latin typeface="Century Gothic" panose="020F0302020204030204"/>
              <a:ea typeface="+mn-ea"/>
              <a:cs typeface="+mn-cs"/>
            </a:endParaRPr>
          </a:p>
        </p:txBody>
      </p:sp>
      <p:sp>
        <p:nvSpPr>
          <p:cNvPr id="44" name="Rectangle 43">
            <a:extLst>
              <a:ext uri="{FF2B5EF4-FFF2-40B4-BE49-F238E27FC236}">
                <a16:creationId xmlns:a16="http://schemas.microsoft.com/office/drawing/2014/main" id="{D57F3B43-0970-4F8A-AFA1-DAEA85EC8BF1}"/>
              </a:ext>
            </a:extLst>
          </p:cNvPr>
          <p:cNvSpPr/>
          <p:nvPr/>
        </p:nvSpPr>
        <p:spPr>
          <a:xfrm>
            <a:off x="4624178" y="1775326"/>
            <a:ext cx="320823" cy="324256"/>
          </a:xfrm>
          <a:prstGeom prst="rect">
            <a:avLst/>
          </a:prstGeom>
          <a:solidFill>
            <a:srgbClr val="5B9BD5">
              <a:lumMod val="20000"/>
              <a:lumOff val="80000"/>
            </a:srgbClr>
          </a:solidFill>
          <a:ln w="127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200" b="1" i="0" u="none" strike="noStrike" kern="0" cap="none" spc="0" normalizeH="0" baseline="0" noProof="0" dirty="0">
              <a:ln>
                <a:noFill/>
              </a:ln>
              <a:effectLst/>
              <a:uLnTx/>
              <a:uFillTx/>
              <a:latin typeface="Century Gothic" panose="020F0302020204030204"/>
              <a:ea typeface="+mn-ea"/>
              <a:cs typeface="+mn-cs"/>
            </a:endParaRPr>
          </a:p>
        </p:txBody>
      </p:sp>
      <p:sp>
        <p:nvSpPr>
          <p:cNvPr id="45" name="Rectangle 44">
            <a:extLst>
              <a:ext uri="{FF2B5EF4-FFF2-40B4-BE49-F238E27FC236}">
                <a16:creationId xmlns:a16="http://schemas.microsoft.com/office/drawing/2014/main" id="{07D64B9F-A03C-4A31-9824-15EE78EE985A}"/>
              </a:ext>
            </a:extLst>
          </p:cNvPr>
          <p:cNvSpPr/>
          <p:nvPr/>
        </p:nvSpPr>
        <p:spPr>
          <a:xfrm>
            <a:off x="4982002" y="1785181"/>
            <a:ext cx="320823" cy="324256"/>
          </a:xfrm>
          <a:prstGeom prst="rect">
            <a:avLst/>
          </a:prstGeom>
          <a:solidFill>
            <a:srgbClr val="5B9BD5">
              <a:lumMod val="20000"/>
              <a:lumOff val="80000"/>
            </a:srgbClr>
          </a:solidFill>
          <a:ln w="127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200" b="1" i="0" u="none" strike="noStrike" kern="0" cap="none" spc="0" normalizeH="0" baseline="0" noProof="0" dirty="0">
              <a:ln>
                <a:noFill/>
              </a:ln>
              <a:effectLst/>
              <a:uLnTx/>
              <a:uFillTx/>
              <a:latin typeface="Century Gothic" panose="020F0302020204030204"/>
              <a:ea typeface="+mn-ea"/>
              <a:cs typeface="+mn-cs"/>
            </a:endParaRPr>
          </a:p>
        </p:txBody>
      </p:sp>
      <p:sp>
        <p:nvSpPr>
          <p:cNvPr id="46" name="Rectangle 45">
            <a:extLst>
              <a:ext uri="{FF2B5EF4-FFF2-40B4-BE49-F238E27FC236}">
                <a16:creationId xmlns:a16="http://schemas.microsoft.com/office/drawing/2014/main" id="{46F0B1E4-DB08-457F-B45A-AC49EC3927DF}"/>
              </a:ext>
            </a:extLst>
          </p:cNvPr>
          <p:cNvSpPr/>
          <p:nvPr/>
        </p:nvSpPr>
        <p:spPr>
          <a:xfrm>
            <a:off x="5330873" y="1785181"/>
            <a:ext cx="320823" cy="324256"/>
          </a:xfrm>
          <a:prstGeom prst="rect">
            <a:avLst/>
          </a:prstGeom>
          <a:solidFill>
            <a:srgbClr val="5B9BD5">
              <a:lumMod val="20000"/>
              <a:lumOff val="80000"/>
            </a:srgbClr>
          </a:solidFill>
          <a:ln w="127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200" b="1" i="0" u="none" strike="noStrike" kern="0" cap="none" spc="0" normalizeH="0" baseline="0" noProof="0" dirty="0">
              <a:ln>
                <a:noFill/>
              </a:ln>
              <a:effectLst/>
              <a:uLnTx/>
              <a:uFillTx/>
              <a:latin typeface="Century Gothic" panose="020F0302020204030204"/>
              <a:ea typeface="+mn-ea"/>
              <a:cs typeface="+mn-cs"/>
            </a:endParaRPr>
          </a:p>
        </p:txBody>
      </p:sp>
      <p:sp>
        <p:nvSpPr>
          <p:cNvPr id="47" name="Rectangle 46">
            <a:extLst>
              <a:ext uri="{FF2B5EF4-FFF2-40B4-BE49-F238E27FC236}">
                <a16:creationId xmlns:a16="http://schemas.microsoft.com/office/drawing/2014/main" id="{EC96BFCA-B067-4140-A772-0AF382F87ACA}"/>
              </a:ext>
            </a:extLst>
          </p:cNvPr>
          <p:cNvSpPr/>
          <p:nvPr/>
        </p:nvSpPr>
        <p:spPr>
          <a:xfrm>
            <a:off x="3835876" y="1789157"/>
            <a:ext cx="284002" cy="324256"/>
          </a:xfrm>
          <a:prstGeom prst="rect">
            <a:avLst/>
          </a:prstGeom>
          <a:solidFill>
            <a:sysClr val="window" lastClr="FFFFFF"/>
          </a:solidFill>
          <a:ln w="127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effectLst/>
                <a:uLnTx/>
                <a:uFillTx/>
                <a:latin typeface="Century Gothic" panose="020F0302020204030204"/>
                <a:ea typeface="+mn-ea"/>
                <a:cs typeface="+mn-cs"/>
              </a:rPr>
              <a:t>r</a:t>
            </a:r>
          </a:p>
        </p:txBody>
      </p:sp>
      <p:sp>
        <p:nvSpPr>
          <p:cNvPr id="48" name="Rectangle 47">
            <a:extLst>
              <a:ext uri="{FF2B5EF4-FFF2-40B4-BE49-F238E27FC236}">
                <a16:creationId xmlns:a16="http://schemas.microsoft.com/office/drawing/2014/main" id="{B006C224-4E89-4520-917D-7FDF71DB40EB}"/>
              </a:ext>
            </a:extLst>
          </p:cNvPr>
          <p:cNvSpPr/>
          <p:nvPr/>
        </p:nvSpPr>
        <p:spPr>
          <a:xfrm>
            <a:off x="3832395" y="1776393"/>
            <a:ext cx="320823" cy="324256"/>
          </a:xfrm>
          <a:prstGeom prst="rect">
            <a:avLst/>
          </a:prstGeom>
          <a:solidFill>
            <a:srgbClr val="5B9BD5">
              <a:lumMod val="20000"/>
              <a:lumOff val="80000"/>
            </a:srgbClr>
          </a:solidFill>
          <a:ln w="127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200" b="1" i="0" u="none" strike="noStrike" kern="0" cap="none" spc="0" normalizeH="0" baseline="0" noProof="0" dirty="0">
              <a:ln>
                <a:noFill/>
              </a:ln>
              <a:effectLst/>
              <a:uLnTx/>
              <a:uFillTx/>
              <a:latin typeface="Century Gothic" panose="020F0302020204030204"/>
              <a:ea typeface="+mn-ea"/>
              <a:cs typeface="+mn-cs"/>
            </a:endParaRPr>
          </a:p>
        </p:txBody>
      </p:sp>
      <p:sp>
        <p:nvSpPr>
          <p:cNvPr id="49" name="Rectangle 48">
            <a:extLst>
              <a:ext uri="{FF2B5EF4-FFF2-40B4-BE49-F238E27FC236}">
                <a16:creationId xmlns:a16="http://schemas.microsoft.com/office/drawing/2014/main" id="{D70E3375-B545-4F13-832C-D03A2604B507}"/>
              </a:ext>
            </a:extLst>
          </p:cNvPr>
          <p:cNvSpPr/>
          <p:nvPr/>
        </p:nvSpPr>
        <p:spPr>
          <a:xfrm>
            <a:off x="5696740" y="1789157"/>
            <a:ext cx="320823" cy="324256"/>
          </a:xfrm>
          <a:prstGeom prst="rect">
            <a:avLst/>
          </a:prstGeom>
          <a:solidFill>
            <a:sysClr val="window" lastClr="FFFFFF"/>
          </a:solidFill>
          <a:ln w="127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effectLst/>
                <a:uLnTx/>
                <a:uFillTx/>
                <a:latin typeface="Century Gothic" panose="020F0302020204030204"/>
                <a:ea typeface="+mn-ea"/>
                <a:cs typeface="+mn-cs"/>
              </a:rPr>
              <a:t>t</a:t>
            </a:r>
          </a:p>
        </p:txBody>
      </p:sp>
      <p:sp>
        <p:nvSpPr>
          <p:cNvPr id="50" name="Rectangle 49">
            <a:extLst>
              <a:ext uri="{FF2B5EF4-FFF2-40B4-BE49-F238E27FC236}">
                <a16:creationId xmlns:a16="http://schemas.microsoft.com/office/drawing/2014/main" id="{0AF2A9E3-07E8-448C-9BAE-8B29F93C4FFB}"/>
              </a:ext>
            </a:extLst>
          </p:cNvPr>
          <p:cNvSpPr/>
          <p:nvPr/>
        </p:nvSpPr>
        <p:spPr>
          <a:xfrm>
            <a:off x="5704314" y="1786846"/>
            <a:ext cx="320823" cy="324256"/>
          </a:xfrm>
          <a:prstGeom prst="rect">
            <a:avLst/>
          </a:prstGeom>
          <a:solidFill>
            <a:srgbClr val="5B9BD5">
              <a:lumMod val="20000"/>
              <a:lumOff val="80000"/>
            </a:srgbClr>
          </a:solidFill>
          <a:ln w="127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200" b="1" i="0" u="none" strike="noStrike" kern="0" cap="none" spc="0" normalizeH="0" baseline="0" noProof="0" dirty="0">
              <a:ln>
                <a:noFill/>
              </a:ln>
              <a:effectLst/>
              <a:uLnTx/>
              <a:uFillTx/>
              <a:latin typeface="Century Gothic" panose="020F0302020204030204"/>
              <a:ea typeface="+mn-ea"/>
              <a:cs typeface="+mn-cs"/>
            </a:endParaRPr>
          </a:p>
        </p:txBody>
      </p:sp>
      <p:sp>
        <p:nvSpPr>
          <p:cNvPr id="51" name="Rectangle 50">
            <a:extLst>
              <a:ext uri="{FF2B5EF4-FFF2-40B4-BE49-F238E27FC236}">
                <a16:creationId xmlns:a16="http://schemas.microsoft.com/office/drawing/2014/main" id="{80A864AC-D5E5-4D77-9694-D12A7ACF4385}"/>
              </a:ext>
            </a:extLst>
          </p:cNvPr>
          <p:cNvSpPr/>
          <p:nvPr/>
        </p:nvSpPr>
        <p:spPr>
          <a:xfrm>
            <a:off x="401339" y="2976844"/>
            <a:ext cx="320823" cy="324256"/>
          </a:xfrm>
          <a:prstGeom prst="rect">
            <a:avLst/>
          </a:prstGeom>
          <a:solidFill>
            <a:sysClr val="window" lastClr="FFFFFF"/>
          </a:solidFill>
          <a:ln w="127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err="1">
                <a:ln>
                  <a:noFill/>
                </a:ln>
                <a:effectLst/>
                <a:uLnTx/>
                <a:uFillTx/>
                <a:latin typeface="Century Gothic" panose="020F0302020204030204"/>
                <a:ea typeface="+mn-ea"/>
                <a:cs typeface="+mn-cs"/>
              </a:rPr>
              <a:t>i</a:t>
            </a:r>
            <a:endParaRPr kumimoji="0" lang="en-GB" sz="2200" b="1" i="0" u="none" strike="noStrike" kern="0" cap="none" spc="0" normalizeH="0" baseline="0" noProof="0" dirty="0">
              <a:ln>
                <a:noFill/>
              </a:ln>
              <a:effectLst/>
              <a:uLnTx/>
              <a:uFillTx/>
              <a:latin typeface="Century Gothic" panose="020F0302020204030204"/>
              <a:ea typeface="+mn-ea"/>
              <a:cs typeface="+mn-cs"/>
            </a:endParaRPr>
          </a:p>
        </p:txBody>
      </p:sp>
      <p:sp>
        <p:nvSpPr>
          <p:cNvPr id="52" name="Rectangle 51">
            <a:extLst>
              <a:ext uri="{FF2B5EF4-FFF2-40B4-BE49-F238E27FC236}">
                <a16:creationId xmlns:a16="http://schemas.microsoft.com/office/drawing/2014/main" id="{61751733-9C57-468D-BD83-659523263C06}"/>
              </a:ext>
            </a:extLst>
          </p:cNvPr>
          <p:cNvSpPr/>
          <p:nvPr/>
        </p:nvSpPr>
        <p:spPr>
          <a:xfrm>
            <a:off x="751586" y="2976844"/>
            <a:ext cx="320823" cy="324256"/>
          </a:xfrm>
          <a:prstGeom prst="rect">
            <a:avLst/>
          </a:prstGeom>
          <a:solidFill>
            <a:sysClr val="window" lastClr="FFFFFF"/>
          </a:solidFill>
          <a:ln w="127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effectLst/>
                <a:uLnTx/>
                <a:uFillTx/>
                <a:latin typeface="Century Gothic" panose="020F0302020204030204"/>
                <a:ea typeface="+mn-ea"/>
                <a:cs typeface="+mn-cs"/>
              </a:rPr>
              <a:t>h</a:t>
            </a:r>
          </a:p>
        </p:txBody>
      </p:sp>
      <p:sp>
        <p:nvSpPr>
          <p:cNvPr id="53" name="Rectangle 52">
            <a:extLst>
              <a:ext uri="{FF2B5EF4-FFF2-40B4-BE49-F238E27FC236}">
                <a16:creationId xmlns:a16="http://schemas.microsoft.com/office/drawing/2014/main" id="{283189B1-BC50-4DAF-BE64-E0B9CA37DF24}"/>
              </a:ext>
            </a:extLst>
          </p:cNvPr>
          <p:cNvSpPr/>
          <p:nvPr/>
        </p:nvSpPr>
        <p:spPr>
          <a:xfrm>
            <a:off x="1621432" y="2980126"/>
            <a:ext cx="320823" cy="324256"/>
          </a:xfrm>
          <a:prstGeom prst="rect">
            <a:avLst/>
          </a:prstGeom>
          <a:solidFill>
            <a:sysClr val="window" lastClr="FFFFFF"/>
          </a:solidFill>
          <a:ln w="127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effectLst/>
                <a:uLnTx/>
                <a:uFillTx/>
                <a:latin typeface="Century Gothic" panose="020F0302020204030204"/>
                <a:ea typeface="+mn-ea"/>
                <a:cs typeface="+mn-cs"/>
              </a:rPr>
              <a:t>f</a:t>
            </a:r>
          </a:p>
        </p:txBody>
      </p:sp>
      <p:sp>
        <p:nvSpPr>
          <p:cNvPr id="54" name="Rectangle 53">
            <a:extLst>
              <a:ext uri="{FF2B5EF4-FFF2-40B4-BE49-F238E27FC236}">
                <a16:creationId xmlns:a16="http://schemas.microsoft.com/office/drawing/2014/main" id="{EA837EF8-D900-4E32-8659-0D9A71E860DD}"/>
              </a:ext>
            </a:extLst>
          </p:cNvPr>
          <p:cNvSpPr/>
          <p:nvPr/>
        </p:nvSpPr>
        <p:spPr>
          <a:xfrm>
            <a:off x="1967326" y="2978722"/>
            <a:ext cx="320823" cy="324256"/>
          </a:xfrm>
          <a:prstGeom prst="rect">
            <a:avLst/>
          </a:prstGeom>
          <a:solidFill>
            <a:sysClr val="window" lastClr="FFFFFF"/>
          </a:solidFill>
          <a:ln w="127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effectLst/>
                <a:uLnTx/>
                <a:uFillTx/>
                <a:latin typeface="Century Gothic" panose="020F0302020204030204"/>
                <a:ea typeface="+mn-ea"/>
                <a:cs typeface="+mn-cs"/>
              </a:rPr>
              <a:t>a</a:t>
            </a:r>
          </a:p>
        </p:txBody>
      </p:sp>
      <p:sp>
        <p:nvSpPr>
          <p:cNvPr id="55" name="Rectangle 54">
            <a:extLst>
              <a:ext uri="{FF2B5EF4-FFF2-40B4-BE49-F238E27FC236}">
                <a16:creationId xmlns:a16="http://schemas.microsoft.com/office/drawing/2014/main" id="{6FB88B7E-A31B-4138-9643-B21A2817DD97}"/>
              </a:ext>
            </a:extLst>
          </p:cNvPr>
          <p:cNvSpPr/>
          <p:nvPr/>
        </p:nvSpPr>
        <p:spPr>
          <a:xfrm>
            <a:off x="2320330" y="2977642"/>
            <a:ext cx="320823" cy="324256"/>
          </a:xfrm>
          <a:prstGeom prst="rect">
            <a:avLst/>
          </a:prstGeom>
          <a:solidFill>
            <a:sysClr val="window" lastClr="FFFFFF"/>
          </a:solidFill>
          <a:ln w="127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effectLst/>
                <a:uLnTx/>
                <a:uFillTx/>
                <a:latin typeface="Century Gothic" panose="020F0302020204030204"/>
                <a:ea typeface="+mn-ea"/>
                <a:cs typeface="+mn-cs"/>
              </a:rPr>
              <a:t>h</a:t>
            </a:r>
          </a:p>
        </p:txBody>
      </p:sp>
      <p:sp>
        <p:nvSpPr>
          <p:cNvPr id="56" name="Rectangle 55">
            <a:extLst>
              <a:ext uri="{FF2B5EF4-FFF2-40B4-BE49-F238E27FC236}">
                <a16:creationId xmlns:a16="http://schemas.microsoft.com/office/drawing/2014/main" id="{CCBC0AFF-FCEE-499B-BD98-2AA9978F7097}"/>
              </a:ext>
            </a:extLst>
          </p:cNvPr>
          <p:cNvSpPr/>
          <p:nvPr/>
        </p:nvSpPr>
        <p:spPr>
          <a:xfrm>
            <a:off x="2677746" y="2975764"/>
            <a:ext cx="320823" cy="324256"/>
          </a:xfrm>
          <a:prstGeom prst="rect">
            <a:avLst/>
          </a:prstGeom>
          <a:solidFill>
            <a:sysClr val="window" lastClr="FFFFFF"/>
          </a:solidFill>
          <a:ln w="127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effectLst/>
                <a:uLnTx/>
                <a:uFillTx/>
                <a:latin typeface="Century Gothic" panose="020F0302020204030204"/>
                <a:ea typeface="+mn-ea"/>
                <a:cs typeface="+mn-cs"/>
              </a:rPr>
              <a:t>r</a:t>
            </a:r>
          </a:p>
        </p:txBody>
      </p:sp>
      <p:sp>
        <p:nvSpPr>
          <p:cNvPr id="57" name="Rectangle 56">
            <a:extLst>
              <a:ext uri="{FF2B5EF4-FFF2-40B4-BE49-F238E27FC236}">
                <a16:creationId xmlns:a16="http://schemas.microsoft.com/office/drawing/2014/main" id="{BC0174DE-F930-4ECD-971D-DC7C49CA6EA0}"/>
              </a:ext>
            </a:extLst>
          </p:cNvPr>
          <p:cNvSpPr/>
          <p:nvPr/>
        </p:nvSpPr>
        <p:spPr>
          <a:xfrm>
            <a:off x="396346" y="2975764"/>
            <a:ext cx="320823" cy="324256"/>
          </a:xfrm>
          <a:prstGeom prst="rect">
            <a:avLst/>
          </a:prstGeom>
          <a:solidFill>
            <a:srgbClr val="5B9BD5">
              <a:lumMod val="20000"/>
              <a:lumOff val="80000"/>
            </a:srgbClr>
          </a:solidFill>
          <a:ln w="127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200" b="1" i="0" u="none" strike="noStrike" kern="0" cap="none" spc="0" normalizeH="0" baseline="0" noProof="0" dirty="0">
              <a:ln>
                <a:noFill/>
              </a:ln>
              <a:effectLst/>
              <a:uLnTx/>
              <a:uFillTx/>
              <a:latin typeface="Century Gothic" panose="020F0302020204030204"/>
              <a:ea typeface="+mn-ea"/>
              <a:cs typeface="+mn-cs"/>
            </a:endParaRPr>
          </a:p>
        </p:txBody>
      </p:sp>
      <p:sp>
        <p:nvSpPr>
          <p:cNvPr id="58" name="Rectangle 57">
            <a:extLst>
              <a:ext uri="{FF2B5EF4-FFF2-40B4-BE49-F238E27FC236}">
                <a16:creationId xmlns:a16="http://schemas.microsoft.com/office/drawing/2014/main" id="{C5DA0EC6-3C00-43EB-BE3D-183C4C84D826}"/>
              </a:ext>
            </a:extLst>
          </p:cNvPr>
          <p:cNvSpPr/>
          <p:nvPr/>
        </p:nvSpPr>
        <p:spPr>
          <a:xfrm>
            <a:off x="745493" y="2980126"/>
            <a:ext cx="330482" cy="323333"/>
          </a:xfrm>
          <a:prstGeom prst="rect">
            <a:avLst/>
          </a:prstGeom>
          <a:solidFill>
            <a:srgbClr val="5B9BD5">
              <a:lumMod val="20000"/>
              <a:lumOff val="80000"/>
            </a:srgbClr>
          </a:solidFill>
          <a:ln w="127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200" b="1" i="0" u="none" strike="noStrike" kern="0" cap="none" spc="0" normalizeH="0" baseline="0" noProof="0" dirty="0">
              <a:ln>
                <a:noFill/>
              </a:ln>
              <a:effectLst/>
              <a:uLnTx/>
              <a:uFillTx/>
              <a:latin typeface="Century Gothic" panose="020F0302020204030204"/>
              <a:ea typeface="+mn-ea"/>
              <a:cs typeface="+mn-cs"/>
            </a:endParaRPr>
          </a:p>
        </p:txBody>
      </p:sp>
      <p:sp>
        <p:nvSpPr>
          <p:cNvPr id="59" name="Rectangle 58">
            <a:extLst>
              <a:ext uri="{FF2B5EF4-FFF2-40B4-BE49-F238E27FC236}">
                <a16:creationId xmlns:a16="http://schemas.microsoft.com/office/drawing/2014/main" id="{91AE307E-AFE4-4923-98B0-418846EB375D}"/>
              </a:ext>
            </a:extLst>
          </p:cNvPr>
          <p:cNvSpPr/>
          <p:nvPr/>
        </p:nvSpPr>
        <p:spPr>
          <a:xfrm>
            <a:off x="1622676" y="2979203"/>
            <a:ext cx="320823" cy="324256"/>
          </a:xfrm>
          <a:prstGeom prst="rect">
            <a:avLst/>
          </a:prstGeom>
          <a:solidFill>
            <a:srgbClr val="5B9BD5">
              <a:lumMod val="20000"/>
              <a:lumOff val="80000"/>
            </a:srgbClr>
          </a:solidFill>
          <a:ln w="127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200" b="1" i="0" u="none" strike="noStrike" kern="0" cap="none" spc="0" normalizeH="0" baseline="0" noProof="0" dirty="0">
              <a:ln>
                <a:noFill/>
              </a:ln>
              <a:effectLst/>
              <a:uLnTx/>
              <a:uFillTx/>
              <a:latin typeface="Century Gothic" panose="020F0302020204030204"/>
              <a:ea typeface="+mn-ea"/>
              <a:cs typeface="+mn-cs"/>
            </a:endParaRPr>
          </a:p>
        </p:txBody>
      </p:sp>
      <p:sp>
        <p:nvSpPr>
          <p:cNvPr id="60" name="Rectangle 59">
            <a:extLst>
              <a:ext uri="{FF2B5EF4-FFF2-40B4-BE49-F238E27FC236}">
                <a16:creationId xmlns:a16="http://schemas.microsoft.com/office/drawing/2014/main" id="{85C26691-E4A3-46AA-81EB-7541511988EB}"/>
              </a:ext>
            </a:extLst>
          </p:cNvPr>
          <p:cNvSpPr/>
          <p:nvPr/>
        </p:nvSpPr>
        <p:spPr>
          <a:xfrm>
            <a:off x="1976233" y="2979267"/>
            <a:ext cx="320823" cy="324256"/>
          </a:xfrm>
          <a:prstGeom prst="rect">
            <a:avLst/>
          </a:prstGeom>
          <a:solidFill>
            <a:srgbClr val="5B9BD5">
              <a:lumMod val="20000"/>
              <a:lumOff val="80000"/>
            </a:srgbClr>
          </a:solidFill>
          <a:ln w="127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200" b="1" i="0" u="none" strike="noStrike" kern="0" cap="none" spc="0" normalizeH="0" baseline="0" noProof="0" dirty="0">
              <a:ln>
                <a:noFill/>
              </a:ln>
              <a:effectLst/>
              <a:uLnTx/>
              <a:uFillTx/>
              <a:latin typeface="Century Gothic" panose="020F0302020204030204"/>
              <a:ea typeface="+mn-ea"/>
              <a:cs typeface="+mn-cs"/>
            </a:endParaRPr>
          </a:p>
        </p:txBody>
      </p:sp>
      <p:sp>
        <p:nvSpPr>
          <p:cNvPr id="61" name="Rectangle 60">
            <a:extLst>
              <a:ext uri="{FF2B5EF4-FFF2-40B4-BE49-F238E27FC236}">
                <a16:creationId xmlns:a16="http://schemas.microsoft.com/office/drawing/2014/main" id="{0D7DB088-7D14-443E-B06A-87C77E044B83}"/>
              </a:ext>
            </a:extLst>
          </p:cNvPr>
          <p:cNvSpPr/>
          <p:nvPr/>
        </p:nvSpPr>
        <p:spPr>
          <a:xfrm>
            <a:off x="2329237" y="2975764"/>
            <a:ext cx="320823" cy="324256"/>
          </a:xfrm>
          <a:prstGeom prst="rect">
            <a:avLst/>
          </a:prstGeom>
          <a:solidFill>
            <a:srgbClr val="5B9BD5">
              <a:lumMod val="20000"/>
              <a:lumOff val="80000"/>
            </a:srgbClr>
          </a:solidFill>
          <a:ln w="127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200" b="1" i="0" u="none" strike="noStrike" kern="0" cap="none" spc="0" normalizeH="0" baseline="0" noProof="0" dirty="0">
              <a:ln>
                <a:noFill/>
              </a:ln>
              <a:effectLst/>
              <a:uLnTx/>
              <a:uFillTx/>
              <a:latin typeface="Century Gothic" panose="020F0302020204030204"/>
              <a:ea typeface="+mn-ea"/>
              <a:cs typeface="+mn-cs"/>
            </a:endParaRPr>
          </a:p>
        </p:txBody>
      </p:sp>
      <p:sp>
        <p:nvSpPr>
          <p:cNvPr id="62" name="Rectangle 61">
            <a:extLst>
              <a:ext uri="{FF2B5EF4-FFF2-40B4-BE49-F238E27FC236}">
                <a16:creationId xmlns:a16="http://schemas.microsoft.com/office/drawing/2014/main" id="{93BD7FD0-FC48-4677-A058-7AA8A6DCD3BB}"/>
              </a:ext>
            </a:extLst>
          </p:cNvPr>
          <p:cNvSpPr/>
          <p:nvPr/>
        </p:nvSpPr>
        <p:spPr>
          <a:xfrm>
            <a:off x="2679805" y="2975764"/>
            <a:ext cx="320823" cy="324256"/>
          </a:xfrm>
          <a:prstGeom prst="rect">
            <a:avLst/>
          </a:prstGeom>
          <a:solidFill>
            <a:srgbClr val="5B9BD5">
              <a:lumMod val="20000"/>
              <a:lumOff val="80000"/>
            </a:srgbClr>
          </a:solidFill>
          <a:ln w="127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200" b="1" i="0" u="none" strike="noStrike" kern="0" cap="none" spc="0" normalizeH="0" baseline="0" noProof="0" dirty="0">
              <a:ln>
                <a:noFill/>
              </a:ln>
              <a:effectLst/>
              <a:uLnTx/>
              <a:uFillTx/>
              <a:latin typeface="Century Gothic" panose="020F0302020204030204"/>
              <a:ea typeface="+mn-ea"/>
              <a:cs typeface="+mn-cs"/>
            </a:endParaRPr>
          </a:p>
        </p:txBody>
      </p:sp>
      <p:sp>
        <p:nvSpPr>
          <p:cNvPr id="63" name="Rectangle 62">
            <a:extLst>
              <a:ext uri="{FF2B5EF4-FFF2-40B4-BE49-F238E27FC236}">
                <a16:creationId xmlns:a16="http://schemas.microsoft.com/office/drawing/2014/main" id="{5E21E591-4649-4634-92D8-4E2CCD2C00B6}"/>
              </a:ext>
            </a:extLst>
          </p:cNvPr>
          <p:cNvSpPr/>
          <p:nvPr/>
        </p:nvSpPr>
        <p:spPr>
          <a:xfrm>
            <a:off x="1127172" y="2976889"/>
            <a:ext cx="284002" cy="324256"/>
          </a:xfrm>
          <a:prstGeom prst="rect">
            <a:avLst/>
          </a:prstGeom>
          <a:solidFill>
            <a:sysClr val="window" lastClr="FFFFFF"/>
          </a:solidFill>
          <a:ln w="127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effectLst/>
                <a:uLnTx/>
                <a:uFillTx/>
                <a:latin typeface="Century Gothic" panose="020F0302020204030204"/>
                <a:ea typeface="+mn-ea"/>
                <a:cs typeface="+mn-cs"/>
              </a:rPr>
              <a:t>r</a:t>
            </a:r>
          </a:p>
        </p:txBody>
      </p:sp>
      <p:sp>
        <p:nvSpPr>
          <p:cNvPr id="64" name="Rectangle 63">
            <a:extLst>
              <a:ext uri="{FF2B5EF4-FFF2-40B4-BE49-F238E27FC236}">
                <a16:creationId xmlns:a16="http://schemas.microsoft.com/office/drawing/2014/main" id="{36DF9A67-0B57-4AF2-AC9D-768D4FEC9ADA}"/>
              </a:ext>
            </a:extLst>
          </p:cNvPr>
          <p:cNvSpPr/>
          <p:nvPr/>
        </p:nvSpPr>
        <p:spPr>
          <a:xfrm>
            <a:off x="1114625" y="2975959"/>
            <a:ext cx="320823" cy="329781"/>
          </a:xfrm>
          <a:prstGeom prst="rect">
            <a:avLst/>
          </a:prstGeom>
          <a:solidFill>
            <a:srgbClr val="5B9BD5">
              <a:lumMod val="20000"/>
              <a:lumOff val="80000"/>
            </a:srgbClr>
          </a:solidFill>
          <a:ln w="127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200" b="1" i="0" u="none" strike="noStrike" kern="0" cap="none" spc="0" normalizeH="0" baseline="0" noProof="0" dirty="0">
              <a:ln>
                <a:noFill/>
              </a:ln>
              <a:effectLst/>
              <a:uLnTx/>
              <a:uFillTx/>
              <a:latin typeface="Century Gothic" panose="020F0302020204030204"/>
              <a:ea typeface="+mn-ea"/>
              <a:cs typeface="+mn-cs"/>
            </a:endParaRPr>
          </a:p>
        </p:txBody>
      </p:sp>
      <p:sp>
        <p:nvSpPr>
          <p:cNvPr id="65" name="Rectangle 64">
            <a:extLst>
              <a:ext uri="{FF2B5EF4-FFF2-40B4-BE49-F238E27FC236}">
                <a16:creationId xmlns:a16="http://schemas.microsoft.com/office/drawing/2014/main" id="{341FD09B-BCF4-476E-8D91-5FBB0D1AEA6F}"/>
              </a:ext>
            </a:extLst>
          </p:cNvPr>
          <p:cNvSpPr/>
          <p:nvPr/>
        </p:nvSpPr>
        <p:spPr>
          <a:xfrm>
            <a:off x="3044462" y="2979610"/>
            <a:ext cx="320823" cy="324256"/>
          </a:xfrm>
          <a:prstGeom prst="rect">
            <a:avLst/>
          </a:prstGeom>
          <a:solidFill>
            <a:sysClr val="window" lastClr="FFFFFF"/>
          </a:solidFill>
          <a:ln w="127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effectLst/>
                <a:uLnTx/>
                <a:uFillTx/>
                <a:latin typeface="Century Gothic" panose="020F0302020204030204"/>
                <a:ea typeface="+mn-ea"/>
                <a:cs typeface="+mn-cs"/>
              </a:rPr>
              <a:t>t</a:t>
            </a:r>
          </a:p>
        </p:txBody>
      </p:sp>
      <p:sp>
        <p:nvSpPr>
          <p:cNvPr id="66" name="Rectangle 65">
            <a:extLst>
              <a:ext uri="{FF2B5EF4-FFF2-40B4-BE49-F238E27FC236}">
                <a16:creationId xmlns:a16="http://schemas.microsoft.com/office/drawing/2014/main" id="{668440E1-87EA-40F3-BE52-98F515144709}"/>
              </a:ext>
            </a:extLst>
          </p:cNvPr>
          <p:cNvSpPr/>
          <p:nvPr/>
        </p:nvSpPr>
        <p:spPr>
          <a:xfrm>
            <a:off x="3039679" y="2977299"/>
            <a:ext cx="320823" cy="324256"/>
          </a:xfrm>
          <a:prstGeom prst="rect">
            <a:avLst/>
          </a:prstGeom>
          <a:solidFill>
            <a:srgbClr val="5B9BD5">
              <a:lumMod val="20000"/>
              <a:lumOff val="80000"/>
            </a:srgbClr>
          </a:solidFill>
          <a:ln w="127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200" b="1" i="0" u="none" strike="noStrike" kern="0" cap="none" spc="0" normalizeH="0" baseline="0" noProof="0" dirty="0">
              <a:ln>
                <a:noFill/>
              </a:ln>
              <a:effectLst/>
              <a:uLnTx/>
              <a:uFillTx/>
              <a:latin typeface="Century Gothic" panose="020F0302020204030204"/>
              <a:ea typeface="+mn-ea"/>
              <a:cs typeface="+mn-cs"/>
            </a:endParaRPr>
          </a:p>
        </p:txBody>
      </p:sp>
      <p:sp>
        <p:nvSpPr>
          <p:cNvPr id="67" name="Rectangle 66">
            <a:extLst>
              <a:ext uri="{FF2B5EF4-FFF2-40B4-BE49-F238E27FC236}">
                <a16:creationId xmlns:a16="http://schemas.microsoft.com/office/drawing/2014/main" id="{9A6290D7-3B51-4720-9FEA-8B2A508A5ADB}"/>
              </a:ext>
            </a:extLst>
          </p:cNvPr>
          <p:cNvSpPr/>
          <p:nvPr/>
        </p:nvSpPr>
        <p:spPr>
          <a:xfrm>
            <a:off x="3612294" y="2973678"/>
            <a:ext cx="320823" cy="324256"/>
          </a:xfrm>
          <a:prstGeom prst="rect">
            <a:avLst/>
          </a:prstGeom>
          <a:solidFill>
            <a:sysClr val="window" lastClr="FFFFFF"/>
          </a:solidFill>
          <a:ln w="127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effectLst/>
                <a:uLnTx/>
                <a:uFillTx/>
                <a:latin typeface="Century Gothic" panose="020F0302020204030204"/>
                <a:ea typeface="+mn-ea"/>
                <a:cs typeface="+mn-cs"/>
              </a:rPr>
              <a:t>d</a:t>
            </a:r>
          </a:p>
        </p:txBody>
      </p:sp>
      <p:sp>
        <p:nvSpPr>
          <p:cNvPr id="68" name="Rectangle 67">
            <a:extLst>
              <a:ext uri="{FF2B5EF4-FFF2-40B4-BE49-F238E27FC236}">
                <a16:creationId xmlns:a16="http://schemas.microsoft.com/office/drawing/2014/main" id="{EA96EAA7-B259-4A4C-AA93-73CDD8AB3861}"/>
              </a:ext>
            </a:extLst>
          </p:cNvPr>
          <p:cNvSpPr/>
          <p:nvPr/>
        </p:nvSpPr>
        <p:spPr>
          <a:xfrm>
            <a:off x="4337429" y="2973678"/>
            <a:ext cx="320823" cy="324256"/>
          </a:xfrm>
          <a:prstGeom prst="rect">
            <a:avLst/>
          </a:prstGeom>
          <a:solidFill>
            <a:sysClr val="window" lastClr="FFFFFF"/>
          </a:solidFill>
          <a:ln w="127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effectLst/>
                <a:uLnTx/>
                <a:uFillTx/>
                <a:latin typeface="Century Gothic" panose="020F0302020204030204"/>
                <a:ea typeface="+mn-ea"/>
                <a:cs typeface="+mn-cs"/>
              </a:rPr>
              <a:t>l</a:t>
            </a:r>
          </a:p>
        </p:txBody>
      </p:sp>
      <p:sp>
        <p:nvSpPr>
          <p:cNvPr id="69" name="Rectangle 68">
            <a:extLst>
              <a:ext uri="{FF2B5EF4-FFF2-40B4-BE49-F238E27FC236}">
                <a16:creationId xmlns:a16="http://schemas.microsoft.com/office/drawing/2014/main" id="{5B2570D2-F260-42B5-8CF2-BDEB827C0F07}"/>
              </a:ext>
            </a:extLst>
          </p:cNvPr>
          <p:cNvSpPr/>
          <p:nvPr/>
        </p:nvSpPr>
        <p:spPr>
          <a:xfrm>
            <a:off x="4679541" y="2975556"/>
            <a:ext cx="320823" cy="324256"/>
          </a:xfrm>
          <a:prstGeom prst="rect">
            <a:avLst/>
          </a:prstGeom>
          <a:solidFill>
            <a:sysClr val="window" lastClr="FFFFFF"/>
          </a:solidFill>
          <a:ln w="127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err="1">
                <a:ln>
                  <a:noFill/>
                </a:ln>
                <a:effectLst/>
                <a:uLnTx/>
                <a:uFillTx/>
                <a:latin typeface="Century Gothic" panose="020F0302020204030204"/>
                <a:ea typeface="+mn-ea"/>
                <a:cs typeface="+mn-cs"/>
              </a:rPr>
              <a:t>i</a:t>
            </a:r>
            <a:endParaRPr kumimoji="0" lang="en-GB" sz="2200" b="1" i="0" u="none" strike="noStrike" kern="0" cap="none" spc="0" normalizeH="0" baseline="0" noProof="0" dirty="0">
              <a:ln>
                <a:noFill/>
              </a:ln>
              <a:effectLst/>
              <a:uLnTx/>
              <a:uFillTx/>
              <a:latin typeface="Century Gothic" panose="020F0302020204030204"/>
              <a:ea typeface="+mn-ea"/>
              <a:cs typeface="+mn-cs"/>
            </a:endParaRPr>
          </a:p>
        </p:txBody>
      </p:sp>
      <p:sp>
        <p:nvSpPr>
          <p:cNvPr id="70" name="Rectangle 69">
            <a:extLst>
              <a:ext uri="{FF2B5EF4-FFF2-40B4-BE49-F238E27FC236}">
                <a16:creationId xmlns:a16="http://schemas.microsoft.com/office/drawing/2014/main" id="{B5AA9060-CC2D-4D45-A414-E970A7966ACD}"/>
              </a:ext>
            </a:extLst>
          </p:cNvPr>
          <p:cNvSpPr/>
          <p:nvPr/>
        </p:nvSpPr>
        <p:spPr>
          <a:xfrm>
            <a:off x="5020105" y="2974476"/>
            <a:ext cx="320823" cy="324256"/>
          </a:xfrm>
          <a:prstGeom prst="rect">
            <a:avLst/>
          </a:prstGeom>
          <a:solidFill>
            <a:sysClr val="window" lastClr="FFFFFF"/>
          </a:solidFill>
          <a:ln w="127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effectLst/>
                <a:uLnTx/>
                <a:uFillTx/>
                <a:latin typeface="Century Gothic" panose="020F0302020204030204"/>
                <a:ea typeface="+mn-ea"/>
                <a:cs typeface="+mn-cs"/>
              </a:rPr>
              <a:t>e</a:t>
            </a:r>
          </a:p>
        </p:txBody>
      </p:sp>
      <p:sp>
        <p:nvSpPr>
          <p:cNvPr id="71" name="Rectangle 70">
            <a:extLst>
              <a:ext uri="{FF2B5EF4-FFF2-40B4-BE49-F238E27FC236}">
                <a16:creationId xmlns:a16="http://schemas.microsoft.com/office/drawing/2014/main" id="{674C1C76-0744-4BD2-AB23-7BDEC7EE2014}"/>
              </a:ext>
            </a:extLst>
          </p:cNvPr>
          <p:cNvSpPr/>
          <p:nvPr/>
        </p:nvSpPr>
        <p:spPr>
          <a:xfrm>
            <a:off x="5365081" y="2972598"/>
            <a:ext cx="320823" cy="324256"/>
          </a:xfrm>
          <a:prstGeom prst="rect">
            <a:avLst/>
          </a:prstGeom>
          <a:solidFill>
            <a:sysClr val="window" lastClr="FFFFFF"/>
          </a:solidFill>
          <a:ln w="127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effectLst/>
                <a:uLnTx/>
                <a:uFillTx/>
                <a:latin typeface="Century Gothic" panose="020F0302020204030204"/>
                <a:ea typeface="+mn-ea"/>
                <a:cs typeface="+mn-cs"/>
              </a:rPr>
              <a:t>s</a:t>
            </a:r>
          </a:p>
        </p:txBody>
      </p:sp>
      <p:sp>
        <p:nvSpPr>
          <p:cNvPr id="72" name="Rectangle 71">
            <a:extLst>
              <a:ext uri="{FF2B5EF4-FFF2-40B4-BE49-F238E27FC236}">
                <a16:creationId xmlns:a16="http://schemas.microsoft.com/office/drawing/2014/main" id="{674D0188-F109-4045-A657-347A87005BF3}"/>
              </a:ext>
            </a:extLst>
          </p:cNvPr>
          <p:cNvSpPr/>
          <p:nvPr/>
        </p:nvSpPr>
        <p:spPr>
          <a:xfrm>
            <a:off x="3601356" y="2981763"/>
            <a:ext cx="330482" cy="315091"/>
          </a:xfrm>
          <a:prstGeom prst="rect">
            <a:avLst/>
          </a:prstGeom>
          <a:solidFill>
            <a:srgbClr val="5B9BD5">
              <a:lumMod val="20000"/>
              <a:lumOff val="80000"/>
            </a:srgbClr>
          </a:solidFill>
          <a:ln w="127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200" b="1" i="0" u="none" strike="noStrike" kern="0" cap="none" spc="0" normalizeH="0" baseline="0" noProof="0" dirty="0">
              <a:ln>
                <a:noFill/>
              </a:ln>
              <a:effectLst/>
              <a:uLnTx/>
              <a:uFillTx/>
              <a:latin typeface="Century Gothic" panose="020F0302020204030204"/>
              <a:ea typeface="+mn-ea"/>
              <a:cs typeface="+mn-cs"/>
            </a:endParaRPr>
          </a:p>
        </p:txBody>
      </p:sp>
      <p:sp>
        <p:nvSpPr>
          <p:cNvPr id="73" name="Rectangle 72">
            <a:extLst>
              <a:ext uri="{FF2B5EF4-FFF2-40B4-BE49-F238E27FC236}">
                <a16:creationId xmlns:a16="http://schemas.microsoft.com/office/drawing/2014/main" id="{5043E91C-AED0-4532-B272-411BD1E059D5}"/>
              </a:ext>
            </a:extLst>
          </p:cNvPr>
          <p:cNvSpPr/>
          <p:nvPr/>
        </p:nvSpPr>
        <p:spPr>
          <a:xfrm>
            <a:off x="4335603" y="2974689"/>
            <a:ext cx="320823" cy="324256"/>
          </a:xfrm>
          <a:prstGeom prst="rect">
            <a:avLst/>
          </a:prstGeom>
          <a:solidFill>
            <a:srgbClr val="5B9BD5">
              <a:lumMod val="20000"/>
              <a:lumOff val="80000"/>
            </a:srgbClr>
          </a:solidFill>
          <a:ln w="127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200" b="1" i="0" u="none" strike="noStrike" kern="0" cap="none" spc="0" normalizeH="0" baseline="0" noProof="0" dirty="0">
              <a:ln>
                <a:noFill/>
              </a:ln>
              <a:effectLst/>
              <a:uLnTx/>
              <a:uFillTx/>
              <a:latin typeface="Century Gothic" panose="020F0302020204030204"/>
              <a:ea typeface="+mn-ea"/>
              <a:cs typeface="+mn-cs"/>
            </a:endParaRPr>
          </a:p>
        </p:txBody>
      </p:sp>
      <p:sp>
        <p:nvSpPr>
          <p:cNvPr id="74" name="Rectangle 73">
            <a:extLst>
              <a:ext uri="{FF2B5EF4-FFF2-40B4-BE49-F238E27FC236}">
                <a16:creationId xmlns:a16="http://schemas.microsoft.com/office/drawing/2014/main" id="{C2DA6B16-1095-465C-A649-B162F4BC12BE}"/>
              </a:ext>
            </a:extLst>
          </p:cNvPr>
          <p:cNvSpPr/>
          <p:nvPr/>
        </p:nvSpPr>
        <p:spPr>
          <a:xfrm>
            <a:off x="4676167" y="2972598"/>
            <a:ext cx="320823" cy="324256"/>
          </a:xfrm>
          <a:prstGeom prst="rect">
            <a:avLst/>
          </a:prstGeom>
          <a:solidFill>
            <a:srgbClr val="5B9BD5">
              <a:lumMod val="20000"/>
              <a:lumOff val="80000"/>
            </a:srgbClr>
          </a:solidFill>
          <a:ln w="127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200" b="1" i="0" u="none" strike="noStrike" kern="0" cap="none" spc="0" normalizeH="0" baseline="0" noProof="0" dirty="0">
              <a:ln>
                <a:noFill/>
              </a:ln>
              <a:effectLst/>
              <a:uLnTx/>
              <a:uFillTx/>
              <a:latin typeface="Century Gothic" panose="020F0302020204030204"/>
              <a:ea typeface="+mn-ea"/>
              <a:cs typeface="+mn-cs"/>
            </a:endParaRPr>
          </a:p>
        </p:txBody>
      </p:sp>
      <p:sp>
        <p:nvSpPr>
          <p:cNvPr id="75" name="Rectangle 74">
            <a:extLst>
              <a:ext uri="{FF2B5EF4-FFF2-40B4-BE49-F238E27FC236}">
                <a16:creationId xmlns:a16="http://schemas.microsoft.com/office/drawing/2014/main" id="{2E80C069-3B49-4135-B606-0D2EA62355F1}"/>
              </a:ext>
            </a:extLst>
          </p:cNvPr>
          <p:cNvSpPr/>
          <p:nvPr/>
        </p:nvSpPr>
        <p:spPr>
          <a:xfrm>
            <a:off x="5027679" y="2981763"/>
            <a:ext cx="320823" cy="324256"/>
          </a:xfrm>
          <a:prstGeom prst="rect">
            <a:avLst/>
          </a:prstGeom>
          <a:solidFill>
            <a:srgbClr val="5B9BD5">
              <a:lumMod val="20000"/>
              <a:lumOff val="80000"/>
            </a:srgbClr>
          </a:solidFill>
          <a:ln w="127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200" b="1" i="0" u="none" strike="noStrike" kern="0" cap="none" spc="0" normalizeH="0" baseline="0" noProof="0" dirty="0">
              <a:ln>
                <a:noFill/>
              </a:ln>
              <a:effectLst/>
              <a:uLnTx/>
              <a:uFillTx/>
              <a:latin typeface="Century Gothic" panose="020F0302020204030204"/>
              <a:ea typeface="+mn-ea"/>
              <a:cs typeface="+mn-cs"/>
            </a:endParaRPr>
          </a:p>
        </p:txBody>
      </p:sp>
      <p:sp>
        <p:nvSpPr>
          <p:cNvPr id="76" name="Rectangle 75">
            <a:extLst>
              <a:ext uri="{FF2B5EF4-FFF2-40B4-BE49-F238E27FC236}">
                <a16:creationId xmlns:a16="http://schemas.microsoft.com/office/drawing/2014/main" id="{7A4149DE-A9E2-4A0B-8320-7E0FA12E680B}"/>
              </a:ext>
            </a:extLst>
          </p:cNvPr>
          <p:cNvSpPr/>
          <p:nvPr/>
        </p:nvSpPr>
        <p:spPr>
          <a:xfrm>
            <a:off x="5365080" y="2972598"/>
            <a:ext cx="320823" cy="324256"/>
          </a:xfrm>
          <a:prstGeom prst="rect">
            <a:avLst/>
          </a:prstGeom>
          <a:solidFill>
            <a:srgbClr val="5B9BD5">
              <a:lumMod val="20000"/>
              <a:lumOff val="80000"/>
            </a:srgbClr>
          </a:solidFill>
          <a:ln w="127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200" b="1" i="0" u="none" strike="noStrike" kern="0" cap="none" spc="0" normalizeH="0" baseline="0" noProof="0" dirty="0">
              <a:ln>
                <a:noFill/>
              </a:ln>
              <a:effectLst/>
              <a:uLnTx/>
              <a:uFillTx/>
              <a:latin typeface="Century Gothic" panose="020F0302020204030204"/>
              <a:ea typeface="+mn-ea"/>
              <a:cs typeface="+mn-cs"/>
            </a:endParaRPr>
          </a:p>
        </p:txBody>
      </p:sp>
      <p:sp>
        <p:nvSpPr>
          <p:cNvPr id="77" name="Rectangle 76">
            <a:extLst>
              <a:ext uri="{FF2B5EF4-FFF2-40B4-BE49-F238E27FC236}">
                <a16:creationId xmlns:a16="http://schemas.microsoft.com/office/drawing/2014/main" id="{F9C75E40-CBD9-42EB-B80A-6343C31B1DFC}"/>
              </a:ext>
            </a:extLst>
          </p:cNvPr>
          <p:cNvSpPr/>
          <p:nvPr/>
        </p:nvSpPr>
        <p:spPr>
          <a:xfrm>
            <a:off x="3957163" y="2976444"/>
            <a:ext cx="284002" cy="324256"/>
          </a:xfrm>
          <a:prstGeom prst="rect">
            <a:avLst/>
          </a:prstGeom>
          <a:solidFill>
            <a:sysClr val="window" lastClr="FFFFFF"/>
          </a:solidFill>
          <a:ln w="127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effectLst/>
                <a:uLnTx/>
                <a:uFillTx/>
                <a:latin typeface="Century Gothic" panose="020F0302020204030204"/>
                <a:ea typeface="+mn-ea"/>
                <a:cs typeface="+mn-cs"/>
              </a:rPr>
              <a:t>u</a:t>
            </a:r>
          </a:p>
        </p:txBody>
      </p:sp>
      <p:sp>
        <p:nvSpPr>
          <p:cNvPr id="78" name="Rectangle 77">
            <a:extLst>
              <a:ext uri="{FF2B5EF4-FFF2-40B4-BE49-F238E27FC236}">
                <a16:creationId xmlns:a16="http://schemas.microsoft.com/office/drawing/2014/main" id="{F9B834FE-2B2D-468E-9693-6F79D6267EBB}"/>
              </a:ext>
            </a:extLst>
          </p:cNvPr>
          <p:cNvSpPr/>
          <p:nvPr/>
        </p:nvSpPr>
        <p:spPr>
          <a:xfrm>
            <a:off x="3954872" y="2972598"/>
            <a:ext cx="320823" cy="324256"/>
          </a:xfrm>
          <a:prstGeom prst="rect">
            <a:avLst/>
          </a:prstGeom>
          <a:solidFill>
            <a:srgbClr val="5B9BD5">
              <a:lumMod val="20000"/>
              <a:lumOff val="80000"/>
            </a:srgbClr>
          </a:solidFill>
          <a:ln w="127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200" b="1" i="0" u="none" strike="noStrike" kern="0" cap="none" spc="0" normalizeH="0" baseline="0" noProof="0" dirty="0">
              <a:ln>
                <a:noFill/>
              </a:ln>
              <a:effectLst/>
              <a:uLnTx/>
              <a:uFillTx/>
              <a:latin typeface="Century Gothic" panose="020F0302020204030204"/>
              <a:ea typeface="+mn-ea"/>
              <a:cs typeface="+mn-cs"/>
            </a:endParaRPr>
          </a:p>
        </p:txBody>
      </p:sp>
      <p:sp>
        <p:nvSpPr>
          <p:cNvPr id="79" name="Rectangle 78">
            <a:extLst>
              <a:ext uri="{FF2B5EF4-FFF2-40B4-BE49-F238E27FC236}">
                <a16:creationId xmlns:a16="http://schemas.microsoft.com/office/drawing/2014/main" id="{BC5071D9-2DBF-4F3B-9BEE-3D18D0E17B5F}"/>
              </a:ext>
            </a:extLst>
          </p:cNvPr>
          <p:cNvSpPr/>
          <p:nvPr/>
        </p:nvSpPr>
        <p:spPr>
          <a:xfrm>
            <a:off x="5712287" y="2976444"/>
            <a:ext cx="320823" cy="324256"/>
          </a:xfrm>
          <a:prstGeom prst="rect">
            <a:avLst/>
          </a:prstGeom>
          <a:solidFill>
            <a:sysClr val="window" lastClr="FFFFFF"/>
          </a:solidFill>
          <a:ln w="127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effectLst/>
                <a:uLnTx/>
                <a:uFillTx/>
                <a:latin typeface="Century Gothic" panose="020F0302020204030204"/>
                <a:ea typeface="+mn-ea"/>
                <a:cs typeface="+mn-cs"/>
              </a:rPr>
              <a:t>t</a:t>
            </a:r>
          </a:p>
        </p:txBody>
      </p:sp>
      <p:sp>
        <p:nvSpPr>
          <p:cNvPr id="80" name="Rectangle 79">
            <a:extLst>
              <a:ext uri="{FF2B5EF4-FFF2-40B4-BE49-F238E27FC236}">
                <a16:creationId xmlns:a16="http://schemas.microsoft.com/office/drawing/2014/main" id="{1B06D71E-A2E5-4DC6-BB8D-CA201F7FD7A8}"/>
              </a:ext>
            </a:extLst>
          </p:cNvPr>
          <p:cNvSpPr/>
          <p:nvPr/>
        </p:nvSpPr>
        <p:spPr>
          <a:xfrm>
            <a:off x="5712286" y="2972598"/>
            <a:ext cx="320823" cy="324256"/>
          </a:xfrm>
          <a:prstGeom prst="rect">
            <a:avLst/>
          </a:prstGeom>
          <a:solidFill>
            <a:srgbClr val="5B9BD5">
              <a:lumMod val="20000"/>
              <a:lumOff val="80000"/>
            </a:srgbClr>
          </a:solidFill>
          <a:ln w="127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200" b="1" i="0" u="none" strike="noStrike" kern="0" cap="none" spc="0" normalizeH="0" baseline="0" noProof="0" dirty="0">
              <a:ln>
                <a:noFill/>
              </a:ln>
              <a:effectLst/>
              <a:uLnTx/>
              <a:uFillTx/>
              <a:latin typeface="Century Gothic" panose="020F0302020204030204"/>
              <a:ea typeface="+mn-ea"/>
              <a:cs typeface="+mn-cs"/>
            </a:endParaRPr>
          </a:p>
        </p:txBody>
      </p:sp>
      <p:sp>
        <p:nvSpPr>
          <p:cNvPr id="81" name="TextBox 80">
            <a:extLst>
              <a:ext uri="{FF2B5EF4-FFF2-40B4-BE49-F238E27FC236}">
                <a16:creationId xmlns:a16="http://schemas.microsoft.com/office/drawing/2014/main" id="{0C743F2E-29DE-45D2-AB50-61FFF305B6C9}"/>
              </a:ext>
            </a:extLst>
          </p:cNvPr>
          <p:cNvSpPr txBox="1"/>
          <p:nvPr/>
        </p:nvSpPr>
        <p:spPr>
          <a:xfrm>
            <a:off x="6095999" y="4497605"/>
            <a:ext cx="5376441"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200" b="0" i="0" u="none" strike="noStrike" kern="0" cap="none" spc="0" normalizeH="0" baseline="0" noProof="0" dirty="0">
                <a:ln>
                  <a:noFill/>
                </a:ln>
                <a:effectLst/>
                <a:uLnTx/>
                <a:uFillTx/>
              </a:rPr>
              <a:t>1. die Party _______ um </a:t>
            </a:r>
            <a:r>
              <a:rPr kumimoji="0" lang="en-GB" sz="2200" b="0" i="0" u="none" strike="noStrike" kern="0" cap="none" spc="0" normalizeH="0" baseline="0" noProof="0" dirty="0" err="1">
                <a:ln>
                  <a:noFill/>
                </a:ln>
                <a:effectLst/>
                <a:uLnTx/>
                <a:uFillTx/>
              </a:rPr>
              <a:t>acht</a:t>
            </a:r>
            <a:r>
              <a:rPr kumimoji="0" lang="en-GB" sz="2200" b="0" i="0" u="none" strike="noStrike" kern="0" cap="none" spc="0" normalizeH="0" baseline="0" noProof="0" dirty="0">
                <a:ln>
                  <a:noFill/>
                </a:ln>
                <a:effectLst/>
                <a:uLnTx/>
                <a:uFillTx/>
              </a:rPr>
              <a:t> </a:t>
            </a:r>
            <a:r>
              <a:rPr kumimoji="0" lang="en-GB" sz="2200" b="0" i="0" u="none" strike="noStrike" kern="0" cap="none" spc="0" normalizeH="0" baseline="0" noProof="0" dirty="0" err="1">
                <a:ln>
                  <a:noFill/>
                </a:ln>
                <a:effectLst/>
                <a:uLnTx/>
                <a:uFillTx/>
              </a:rPr>
              <a:t>Uhr</a:t>
            </a:r>
            <a:r>
              <a:rPr kumimoji="0" lang="en-GB" sz="2200" b="0" i="0" u="none" strike="noStrike" kern="0" cap="none" spc="0" normalizeH="0" baseline="0" noProof="0" dirty="0">
                <a:ln>
                  <a:noFill/>
                </a:ln>
                <a:effectLst/>
                <a:uLnTx/>
                <a:uFillTx/>
              </a:rPr>
              <a:t> an!</a:t>
            </a:r>
          </a:p>
        </p:txBody>
      </p:sp>
      <p:sp>
        <p:nvSpPr>
          <p:cNvPr id="82" name="TextBox 81">
            <a:extLst>
              <a:ext uri="{FF2B5EF4-FFF2-40B4-BE49-F238E27FC236}">
                <a16:creationId xmlns:a16="http://schemas.microsoft.com/office/drawing/2014/main" id="{25B9935F-3673-4EB6-A924-30F512B8E310}"/>
              </a:ext>
            </a:extLst>
          </p:cNvPr>
          <p:cNvSpPr txBox="1"/>
          <p:nvPr/>
        </p:nvSpPr>
        <p:spPr>
          <a:xfrm>
            <a:off x="6095999" y="4925128"/>
            <a:ext cx="5376441"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200" b="0" i="0" u="none" strike="noStrike" kern="0" cap="none" spc="0" normalizeH="0" baseline="0" noProof="0" dirty="0">
                <a:ln>
                  <a:noFill/>
                </a:ln>
                <a:effectLst/>
                <a:uLnTx/>
                <a:uFillTx/>
              </a:rPr>
              <a:t>2. </a:t>
            </a:r>
            <a:r>
              <a:rPr kumimoji="0" lang="en-GB" sz="2200" b="0" i="0" u="none" strike="noStrike" kern="0" cap="none" spc="0" normalizeH="0" baseline="0" noProof="0" dirty="0" err="1">
                <a:ln>
                  <a:noFill/>
                </a:ln>
                <a:effectLst/>
                <a:uLnTx/>
                <a:uFillTx/>
              </a:rPr>
              <a:t>Ihr</a:t>
            </a:r>
            <a:r>
              <a:rPr kumimoji="0" lang="en-GB" sz="2200" b="0" i="0" u="none" strike="noStrike" kern="0" cap="none" spc="0" normalizeH="0" baseline="0" noProof="0" dirty="0">
                <a:ln>
                  <a:noFill/>
                </a:ln>
                <a:effectLst/>
                <a:uLnTx/>
                <a:uFillTx/>
              </a:rPr>
              <a:t> _________ </a:t>
            </a:r>
            <a:r>
              <a:rPr kumimoji="0" lang="en-GB" sz="2200" b="0" i="0" u="none" strike="noStrike" kern="0" cap="none" spc="0" normalizeH="0" baseline="0" noProof="0" dirty="0" err="1">
                <a:ln>
                  <a:noFill/>
                </a:ln>
                <a:effectLst/>
                <a:uLnTx/>
                <a:uFillTx/>
              </a:rPr>
              <a:t>bitte</a:t>
            </a:r>
            <a:r>
              <a:rPr kumimoji="0" lang="en-GB" sz="2200" b="0" i="0" u="none" strike="noStrike" kern="0" cap="none" spc="0" normalizeH="0" baseline="0" noProof="0" dirty="0">
                <a:ln>
                  <a:noFill/>
                </a:ln>
                <a:effectLst/>
                <a:uLnTx/>
                <a:uFillTx/>
              </a:rPr>
              <a:t> </a:t>
            </a:r>
            <a:r>
              <a:rPr kumimoji="0" lang="en-GB" sz="2200" b="0" i="0" u="none" strike="noStrike" kern="0" cap="none" spc="0" normalizeH="0" baseline="0" noProof="0" dirty="0" err="1">
                <a:ln>
                  <a:noFill/>
                </a:ln>
                <a:effectLst/>
                <a:uLnTx/>
                <a:uFillTx/>
              </a:rPr>
              <a:t>Limonade</a:t>
            </a:r>
            <a:r>
              <a:rPr kumimoji="0" lang="en-GB" sz="2200" b="0" i="0" u="none" strike="noStrike" kern="0" cap="none" spc="0" normalizeH="0" baseline="0" noProof="0" dirty="0">
                <a:ln>
                  <a:noFill/>
                </a:ln>
                <a:effectLst/>
                <a:uLnTx/>
                <a:uFillTx/>
              </a:rPr>
              <a:t> </a:t>
            </a:r>
            <a:r>
              <a:rPr kumimoji="0" lang="en-GB" sz="2200" b="0" i="0" u="none" strike="noStrike" kern="0" cap="none" spc="0" normalizeH="0" baseline="0" noProof="0" dirty="0" err="1">
                <a:ln>
                  <a:noFill/>
                </a:ln>
                <a:effectLst/>
                <a:uLnTx/>
                <a:uFillTx/>
              </a:rPr>
              <a:t>mit</a:t>
            </a:r>
            <a:r>
              <a:rPr kumimoji="0" lang="en-GB" sz="2200" b="0" i="0" u="none" strike="noStrike" kern="0" cap="none" spc="0" normalizeH="0" baseline="0" noProof="0" dirty="0">
                <a:ln>
                  <a:noFill/>
                </a:ln>
                <a:effectLst/>
                <a:uLnTx/>
                <a:uFillTx/>
              </a:rPr>
              <a:t>!</a:t>
            </a:r>
          </a:p>
        </p:txBody>
      </p:sp>
      <p:sp>
        <p:nvSpPr>
          <p:cNvPr id="83" name="TextBox 82">
            <a:extLst>
              <a:ext uri="{FF2B5EF4-FFF2-40B4-BE49-F238E27FC236}">
                <a16:creationId xmlns:a16="http://schemas.microsoft.com/office/drawing/2014/main" id="{E223522E-E49A-4F62-B0A9-5E39F459D7B4}"/>
              </a:ext>
            </a:extLst>
          </p:cNvPr>
          <p:cNvSpPr txBox="1"/>
          <p:nvPr/>
        </p:nvSpPr>
        <p:spPr>
          <a:xfrm>
            <a:off x="6103576" y="5368607"/>
            <a:ext cx="5725751" cy="76944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200" b="0" i="0" u="none" strike="noStrike" kern="0" cap="none" spc="0" normalizeH="0" baseline="0" noProof="0" dirty="0">
                <a:ln>
                  <a:noFill/>
                </a:ln>
                <a:solidFill>
                  <a:srgbClr val="4472C4">
                    <a:lumMod val="50000"/>
                  </a:srgbClr>
                </a:solidFill>
                <a:effectLst/>
                <a:uLnTx/>
                <a:uFillTx/>
              </a:rPr>
              <a:t>3. </a:t>
            </a:r>
            <a:r>
              <a:rPr kumimoji="0" lang="en-GB" sz="2200" b="0" i="0" u="none" strike="noStrike" kern="0" cap="none" spc="0" normalizeH="0" baseline="0" noProof="0" dirty="0" err="1">
                <a:ln>
                  <a:noFill/>
                </a:ln>
                <a:solidFill>
                  <a:srgbClr val="4472C4">
                    <a:lumMod val="50000"/>
                  </a:srgbClr>
                </a:solidFill>
                <a:effectLst/>
                <a:uLnTx/>
                <a:uFillTx/>
              </a:rPr>
              <a:t>Wir</a:t>
            </a:r>
            <a:r>
              <a:rPr kumimoji="0" lang="en-GB" sz="2200" b="0" i="0" u="none" strike="noStrike" kern="0" cap="none" spc="0" normalizeH="0" baseline="0" noProof="0" dirty="0">
                <a:ln>
                  <a:noFill/>
                </a:ln>
                <a:solidFill>
                  <a:srgbClr val="4472C4">
                    <a:lumMod val="50000"/>
                  </a:srgbClr>
                </a:solidFill>
                <a:effectLst/>
                <a:uLnTx/>
                <a:uFillTx/>
              </a:rPr>
              <a:t> ___________ das Haus </a:t>
            </a:r>
            <a:r>
              <a:rPr kumimoji="0" lang="en-GB" sz="2200" b="0" i="0" u="none" strike="noStrike" kern="0" cap="none" spc="0" normalizeH="0" baseline="0" noProof="0" dirty="0" err="1">
                <a:ln>
                  <a:noFill/>
                </a:ln>
                <a:solidFill>
                  <a:srgbClr val="4472C4">
                    <a:lumMod val="50000"/>
                  </a:srgbClr>
                </a:solidFill>
                <a:effectLst/>
                <a:uLnTx/>
                <a:uFillTx/>
              </a:rPr>
              <a:t>für</a:t>
            </a:r>
            <a:r>
              <a:rPr kumimoji="0" lang="en-GB" sz="2200" b="0" i="0" u="none" strike="noStrike" kern="0" cap="none" spc="0" normalizeH="0" baseline="0" noProof="0" dirty="0">
                <a:ln>
                  <a:noFill/>
                </a:ln>
                <a:solidFill>
                  <a:srgbClr val="4472C4">
                    <a:lumMod val="50000"/>
                  </a:srgbClr>
                </a:solidFill>
                <a:effectLst/>
                <a:uLnTx/>
                <a:uFillTx/>
              </a:rPr>
              <a:t> die Party </a:t>
            </a:r>
            <a:r>
              <a:rPr kumimoji="0" lang="en-GB" sz="2200" b="0" i="0" u="none" strike="noStrike" kern="0" cap="none" spc="0" normalizeH="0" baseline="0" noProof="0" dirty="0" err="1">
                <a:ln>
                  <a:noFill/>
                </a:ln>
                <a:solidFill>
                  <a:srgbClr val="4472C4">
                    <a:lumMod val="50000"/>
                  </a:srgbClr>
                </a:solidFill>
                <a:effectLst/>
                <a:uLnTx/>
                <a:uFillTx/>
              </a:rPr>
              <a:t>vor</a:t>
            </a:r>
            <a:r>
              <a:rPr kumimoji="0" lang="en-GB" sz="2200" b="0" i="0" u="none" strike="noStrike" kern="0" cap="none" spc="0" normalizeH="0" baseline="0" noProof="0" dirty="0">
                <a:ln>
                  <a:noFill/>
                </a:ln>
                <a:solidFill>
                  <a:srgbClr val="4472C4">
                    <a:lumMod val="50000"/>
                  </a:srgbClr>
                </a:solidFill>
                <a:effectLst/>
                <a:uLnTx/>
                <a:uFillTx/>
              </a:rPr>
              <a:t>.  </a:t>
            </a:r>
          </a:p>
        </p:txBody>
      </p:sp>
      <p:sp>
        <p:nvSpPr>
          <p:cNvPr id="84" name="TextBox 83">
            <a:extLst>
              <a:ext uri="{FF2B5EF4-FFF2-40B4-BE49-F238E27FC236}">
                <a16:creationId xmlns:a16="http://schemas.microsoft.com/office/drawing/2014/main" id="{245EC72C-6F62-4960-BABF-0999D0766D0E}"/>
              </a:ext>
            </a:extLst>
          </p:cNvPr>
          <p:cNvSpPr txBox="1"/>
          <p:nvPr/>
        </p:nvSpPr>
        <p:spPr>
          <a:xfrm>
            <a:off x="7694448" y="4082458"/>
            <a:ext cx="3308090"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200" b="0" i="0" u="none" strike="noStrike" kern="0" cap="none" spc="0" normalizeH="0" baseline="0" noProof="0" dirty="0">
                <a:ln>
                  <a:noFill/>
                </a:ln>
                <a:effectLst/>
                <a:uLnTx/>
                <a:uFillTx/>
              </a:rPr>
              <a:t>Welches Verb </a:t>
            </a:r>
            <a:r>
              <a:rPr kumimoji="0" lang="en-GB" sz="2200" b="0" i="0" u="none" strike="noStrike" kern="0" cap="none" spc="0" normalizeH="0" baseline="0" noProof="0" dirty="0" err="1">
                <a:ln>
                  <a:noFill/>
                </a:ln>
                <a:effectLst/>
                <a:uLnTx/>
                <a:uFillTx/>
              </a:rPr>
              <a:t>ist</a:t>
            </a:r>
            <a:r>
              <a:rPr kumimoji="0" lang="en-GB" sz="2200" b="0" i="0" u="none" strike="noStrike" kern="0" cap="none" spc="0" normalizeH="0" baseline="0" noProof="0" dirty="0">
                <a:ln>
                  <a:noFill/>
                </a:ln>
                <a:effectLst/>
                <a:uLnTx/>
                <a:uFillTx/>
              </a:rPr>
              <a:t> das?</a:t>
            </a:r>
          </a:p>
        </p:txBody>
      </p:sp>
      <p:sp>
        <p:nvSpPr>
          <p:cNvPr id="85" name="TextBox 84">
            <a:extLst>
              <a:ext uri="{FF2B5EF4-FFF2-40B4-BE49-F238E27FC236}">
                <a16:creationId xmlns:a16="http://schemas.microsoft.com/office/drawing/2014/main" id="{0BB2118C-55BF-48DA-8EA9-3ABC4F160AD6}"/>
              </a:ext>
            </a:extLst>
          </p:cNvPr>
          <p:cNvSpPr txBox="1"/>
          <p:nvPr/>
        </p:nvSpPr>
        <p:spPr>
          <a:xfrm>
            <a:off x="460114" y="4107936"/>
            <a:ext cx="5515296" cy="43088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200" b="0" i="0" u="none" strike="noStrike" kern="0" cap="none" spc="0" normalizeH="0" baseline="0" noProof="0" dirty="0">
                <a:ln>
                  <a:noFill/>
                </a:ln>
                <a:effectLst/>
                <a:uLnTx/>
                <a:uFillTx/>
              </a:rPr>
              <a:t>Wie </a:t>
            </a:r>
            <a:r>
              <a:rPr kumimoji="0" lang="en-GB" sz="2200" b="0" i="0" u="none" strike="noStrike" kern="0" cap="none" spc="0" normalizeH="0" baseline="0" noProof="0" dirty="0" err="1">
                <a:ln>
                  <a:noFill/>
                </a:ln>
                <a:effectLst/>
                <a:uLnTx/>
                <a:uFillTx/>
              </a:rPr>
              <a:t>heißen</a:t>
            </a:r>
            <a:r>
              <a:rPr kumimoji="0" lang="en-GB" sz="2200" b="0" i="0" u="none" strike="noStrike" kern="0" cap="none" spc="0" normalizeH="0" baseline="0" noProof="0" dirty="0">
                <a:ln>
                  <a:noFill/>
                </a:ln>
                <a:effectLst/>
                <a:uLnTx/>
                <a:uFillTx/>
              </a:rPr>
              <a:t> die </a:t>
            </a:r>
            <a:r>
              <a:rPr kumimoji="0" lang="en-GB" sz="2200" b="0" i="0" u="none" strike="noStrike" kern="0" cap="none" spc="0" normalizeH="0" baseline="0" noProof="0" dirty="0" err="1">
                <a:ln>
                  <a:noFill/>
                </a:ln>
                <a:effectLst/>
                <a:uLnTx/>
                <a:uFillTx/>
              </a:rPr>
              <a:t>Plurale</a:t>
            </a:r>
            <a:r>
              <a:rPr kumimoji="0" lang="en-GB" sz="2200" b="0" i="0" u="none" strike="noStrike" kern="0" cap="none" spc="0" normalizeH="0" baseline="0" noProof="0" dirty="0">
                <a:ln>
                  <a:noFill/>
                </a:ln>
                <a:effectLst/>
                <a:uLnTx/>
                <a:uFillTx/>
              </a:rPr>
              <a:t>? +</a:t>
            </a:r>
            <a:r>
              <a:rPr kumimoji="0" lang="en-GB" sz="2200" b="1" i="1" u="none" strike="noStrike" kern="0" cap="none" spc="0" normalizeH="0" baseline="0" noProof="0" dirty="0">
                <a:ln>
                  <a:noFill/>
                </a:ln>
                <a:effectLst/>
                <a:uLnTx/>
                <a:uFillTx/>
              </a:rPr>
              <a:t>e</a:t>
            </a:r>
            <a:r>
              <a:rPr kumimoji="0" lang="en-GB" sz="2200" b="0" i="0" u="none" strike="noStrike" kern="0" cap="none" spc="0" normalizeH="0" baseline="0" noProof="0" dirty="0">
                <a:ln>
                  <a:noFill/>
                </a:ln>
                <a:effectLst/>
                <a:uLnTx/>
                <a:uFillTx/>
              </a:rPr>
              <a:t> </a:t>
            </a:r>
            <a:r>
              <a:rPr kumimoji="0" lang="en-GB" sz="2200" b="0" i="0" u="none" strike="noStrike" kern="0" cap="none" spc="0" normalizeH="0" baseline="0" noProof="0" dirty="0" err="1">
                <a:ln>
                  <a:noFill/>
                </a:ln>
                <a:effectLst/>
                <a:uLnTx/>
                <a:uFillTx/>
              </a:rPr>
              <a:t>oder</a:t>
            </a:r>
            <a:r>
              <a:rPr kumimoji="0" lang="en-GB" sz="2200" b="0" i="0" u="none" strike="noStrike" kern="0" cap="none" spc="0" normalizeH="0" baseline="0" noProof="0" dirty="0">
                <a:ln>
                  <a:noFill/>
                </a:ln>
                <a:effectLst/>
                <a:uLnTx/>
                <a:uFillTx/>
              </a:rPr>
              <a:t> +</a:t>
            </a:r>
            <a:r>
              <a:rPr kumimoji="0" lang="en-GB" sz="2200" b="1" i="1" u="none" strike="noStrike" kern="0" cap="none" spc="0" normalizeH="0" baseline="0" noProof="0" dirty="0" err="1">
                <a:ln>
                  <a:noFill/>
                </a:ln>
                <a:effectLst/>
                <a:uLnTx/>
                <a:uFillTx/>
              </a:rPr>
              <a:t>er</a:t>
            </a:r>
            <a:r>
              <a:rPr kumimoji="0" lang="en-GB" sz="2200" b="0" i="0" u="none" strike="noStrike" kern="0" cap="none" spc="0" normalizeH="0" baseline="0" noProof="0" dirty="0">
                <a:ln>
                  <a:noFill/>
                </a:ln>
                <a:effectLst/>
                <a:uLnTx/>
                <a:uFillTx/>
              </a:rPr>
              <a:t>?</a:t>
            </a:r>
          </a:p>
        </p:txBody>
      </p:sp>
      <p:sp>
        <p:nvSpPr>
          <p:cNvPr id="86" name="TextBox 85">
            <a:extLst>
              <a:ext uri="{FF2B5EF4-FFF2-40B4-BE49-F238E27FC236}">
                <a16:creationId xmlns:a16="http://schemas.microsoft.com/office/drawing/2014/main" id="{9C127F25-348A-419B-AB4E-5D5525559C9F}"/>
              </a:ext>
            </a:extLst>
          </p:cNvPr>
          <p:cNvSpPr txBox="1"/>
          <p:nvPr/>
        </p:nvSpPr>
        <p:spPr>
          <a:xfrm>
            <a:off x="764800" y="4777740"/>
            <a:ext cx="1116791" cy="461665"/>
          </a:xfrm>
          <a:prstGeom prst="rect">
            <a:avLst/>
          </a:prstGeom>
          <a:solidFill>
            <a:sysClr val="window" lastClr="FFFFFF"/>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rPr>
              <a:t>Kinder</a:t>
            </a:r>
          </a:p>
        </p:txBody>
      </p:sp>
      <p:sp>
        <p:nvSpPr>
          <p:cNvPr id="87" name="Rectangle: Rounded Corners 86">
            <a:extLst>
              <a:ext uri="{FF2B5EF4-FFF2-40B4-BE49-F238E27FC236}">
                <a16:creationId xmlns:a16="http://schemas.microsoft.com/office/drawing/2014/main" id="{4AB16D6D-851E-44BA-A276-C079B611A0F7}"/>
              </a:ext>
            </a:extLst>
          </p:cNvPr>
          <p:cNvSpPr/>
          <p:nvPr/>
        </p:nvSpPr>
        <p:spPr>
          <a:xfrm>
            <a:off x="1510539" y="4925128"/>
            <a:ext cx="320823" cy="226123"/>
          </a:xfrm>
          <a:prstGeom prst="round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effectLst/>
              <a:uLnTx/>
              <a:uFillTx/>
              <a:latin typeface="Century Gothic" panose="020F0302020204030204"/>
              <a:ea typeface="+mn-ea"/>
              <a:cs typeface="+mn-cs"/>
            </a:endParaRPr>
          </a:p>
        </p:txBody>
      </p:sp>
      <p:sp>
        <p:nvSpPr>
          <p:cNvPr id="88" name="TextBox 87">
            <a:extLst>
              <a:ext uri="{FF2B5EF4-FFF2-40B4-BE49-F238E27FC236}">
                <a16:creationId xmlns:a16="http://schemas.microsoft.com/office/drawing/2014/main" id="{461A55DF-6AC5-4C04-9DE4-25885181694A}"/>
              </a:ext>
            </a:extLst>
          </p:cNvPr>
          <p:cNvSpPr txBox="1"/>
          <p:nvPr/>
        </p:nvSpPr>
        <p:spPr>
          <a:xfrm>
            <a:off x="4029189" y="4779855"/>
            <a:ext cx="1116791" cy="461665"/>
          </a:xfrm>
          <a:prstGeom prst="rect">
            <a:avLst/>
          </a:prstGeom>
          <a:solidFill>
            <a:sysClr val="window" lastClr="FFFFFF"/>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rPr>
              <a:t>Lieder</a:t>
            </a:r>
          </a:p>
        </p:txBody>
      </p:sp>
      <p:sp>
        <p:nvSpPr>
          <p:cNvPr id="89" name="Rectangle: Rounded Corners 88">
            <a:extLst>
              <a:ext uri="{FF2B5EF4-FFF2-40B4-BE49-F238E27FC236}">
                <a16:creationId xmlns:a16="http://schemas.microsoft.com/office/drawing/2014/main" id="{E47EF988-1FA5-4FA7-B8F3-EBEEBE72C97D}"/>
              </a:ext>
            </a:extLst>
          </p:cNvPr>
          <p:cNvSpPr/>
          <p:nvPr/>
        </p:nvSpPr>
        <p:spPr>
          <a:xfrm>
            <a:off x="4752068" y="4927243"/>
            <a:ext cx="320823" cy="226123"/>
          </a:xfrm>
          <a:prstGeom prst="round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effectLst/>
              <a:uLnTx/>
              <a:uFillTx/>
              <a:latin typeface="Century Gothic" panose="020F0302020204030204"/>
              <a:ea typeface="+mn-ea"/>
              <a:cs typeface="+mn-cs"/>
            </a:endParaRPr>
          </a:p>
        </p:txBody>
      </p:sp>
      <p:sp>
        <p:nvSpPr>
          <p:cNvPr id="90" name="TextBox 89">
            <a:extLst>
              <a:ext uri="{FF2B5EF4-FFF2-40B4-BE49-F238E27FC236}">
                <a16:creationId xmlns:a16="http://schemas.microsoft.com/office/drawing/2014/main" id="{4DF2774E-D0B3-42D2-AF59-7679F8D7CEE0}"/>
              </a:ext>
            </a:extLst>
          </p:cNvPr>
          <p:cNvSpPr txBox="1"/>
          <p:nvPr/>
        </p:nvSpPr>
        <p:spPr>
          <a:xfrm>
            <a:off x="2364444" y="4723643"/>
            <a:ext cx="1116791" cy="461665"/>
          </a:xfrm>
          <a:prstGeom prst="rect">
            <a:avLst/>
          </a:prstGeom>
          <a:solidFill>
            <a:sysClr val="window" lastClr="FFFFFF"/>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err="1">
                <a:ln>
                  <a:noFill/>
                </a:ln>
                <a:effectLst/>
                <a:uLnTx/>
                <a:uFillTx/>
              </a:rPr>
              <a:t>Tage</a:t>
            </a:r>
            <a:r>
              <a:rPr kumimoji="0" lang="en-GB" sz="2400" b="0" i="0" u="none" strike="noStrike" kern="0" cap="none" spc="0" normalizeH="0" baseline="0" noProof="0" dirty="0">
                <a:ln>
                  <a:noFill/>
                </a:ln>
                <a:effectLst/>
                <a:uLnTx/>
                <a:uFillTx/>
              </a:rPr>
              <a:t>   </a:t>
            </a:r>
          </a:p>
        </p:txBody>
      </p:sp>
      <p:sp>
        <p:nvSpPr>
          <p:cNvPr id="91" name="Rectangle: Rounded Corners 90">
            <a:extLst>
              <a:ext uri="{FF2B5EF4-FFF2-40B4-BE49-F238E27FC236}">
                <a16:creationId xmlns:a16="http://schemas.microsoft.com/office/drawing/2014/main" id="{CB47C3E8-6DC1-4CB7-8E74-67278668D1DB}"/>
              </a:ext>
            </a:extLst>
          </p:cNvPr>
          <p:cNvSpPr/>
          <p:nvPr/>
        </p:nvSpPr>
        <p:spPr>
          <a:xfrm>
            <a:off x="3084418" y="4855471"/>
            <a:ext cx="320823" cy="226123"/>
          </a:xfrm>
          <a:prstGeom prst="round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effectLst/>
              <a:uLnTx/>
              <a:uFillTx/>
              <a:latin typeface="Century Gothic" panose="020F0302020204030204"/>
              <a:ea typeface="+mn-ea"/>
              <a:cs typeface="+mn-cs"/>
            </a:endParaRPr>
          </a:p>
        </p:txBody>
      </p:sp>
      <p:sp>
        <p:nvSpPr>
          <p:cNvPr id="92" name="TextBox 91">
            <a:extLst>
              <a:ext uri="{FF2B5EF4-FFF2-40B4-BE49-F238E27FC236}">
                <a16:creationId xmlns:a16="http://schemas.microsoft.com/office/drawing/2014/main" id="{CA0A6682-A4A0-4F9F-A656-9EDE8AD382E0}"/>
              </a:ext>
            </a:extLst>
          </p:cNvPr>
          <p:cNvSpPr txBox="1"/>
          <p:nvPr/>
        </p:nvSpPr>
        <p:spPr>
          <a:xfrm rot="21057066">
            <a:off x="455758" y="5433016"/>
            <a:ext cx="2145423" cy="461665"/>
          </a:xfrm>
          <a:prstGeom prst="rect">
            <a:avLst/>
          </a:prstGeom>
          <a:solidFill>
            <a:sysClr val="window" lastClr="FFFFFF"/>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err="1">
                <a:ln>
                  <a:noFill/>
                </a:ln>
                <a:effectLst/>
                <a:uLnTx/>
                <a:uFillTx/>
              </a:rPr>
              <a:t>Geschenke</a:t>
            </a:r>
            <a:endParaRPr kumimoji="0" lang="en-GB" sz="2400" b="0" i="0" u="none" strike="noStrike" kern="0" cap="none" spc="0" normalizeH="0" baseline="0" noProof="0" dirty="0">
              <a:ln>
                <a:noFill/>
              </a:ln>
              <a:effectLst/>
              <a:uLnTx/>
              <a:uFillTx/>
            </a:endParaRPr>
          </a:p>
        </p:txBody>
      </p:sp>
      <p:sp>
        <p:nvSpPr>
          <p:cNvPr id="93" name="Rectangle: Rounded Corners 92">
            <a:extLst>
              <a:ext uri="{FF2B5EF4-FFF2-40B4-BE49-F238E27FC236}">
                <a16:creationId xmlns:a16="http://schemas.microsoft.com/office/drawing/2014/main" id="{A27A6C8F-E5E3-4DB2-9BEE-6D2BAC4788B5}"/>
              </a:ext>
            </a:extLst>
          </p:cNvPr>
          <p:cNvSpPr/>
          <p:nvPr/>
        </p:nvSpPr>
        <p:spPr>
          <a:xfrm rot="21057066">
            <a:off x="2174523" y="5431031"/>
            <a:ext cx="320823" cy="226123"/>
          </a:xfrm>
          <a:prstGeom prst="round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effectLst/>
              <a:uLnTx/>
              <a:uFillTx/>
              <a:latin typeface="Century Gothic" panose="020F0302020204030204"/>
              <a:ea typeface="+mn-ea"/>
              <a:cs typeface="+mn-cs"/>
            </a:endParaRPr>
          </a:p>
        </p:txBody>
      </p:sp>
      <p:sp>
        <p:nvSpPr>
          <p:cNvPr id="94" name="TextBox 93">
            <a:extLst>
              <a:ext uri="{FF2B5EF4-FFF2-40B4-BE49-F238E27FC236}">
                <a16:creationId xmlns:a16="http://schemas.microsoft.com/office/drawing/2014/main" id="{29E5BD27-ABB3-4841-BD47-A41B429C2BD6}"/>
              </a:ext>
            </a:extLst>
          </p:cNvPr>
          <p:cNvSpPr txBox="1"/>
          <p:nvPr/>
        </p:nvSpPr>
        <p:spPr>
          <a:xfrm rot="612806">
            <a:off x="4415062" y="5444603"/>
            <a:ext cx="1116791" cy="461665"/>
          </a:xfrm>
          <a:prstGeom prst="rect">
            <a:avLst/>
          </a:prstGeom>
          <a:solidFill>
            <a:sysClr val="window" lastClr="FFFFFF"/>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rPr>
              <a:t>Felder</a:t>
            </a:r>
          </a:p>
        </p:txBody>
      </p:sp>
      <p:sp>
        <p:nvSpPr>
          <p:cNvPr id="95" name="Rectangle: Rounded Corners 94">
            <a:extLst>
              <a:ext uri="{FF2B5EF4-FFF2-40B4-BE49-F238E27FC236}">
                <a16:creationId xmlns:a16="http://schemas.microsoft.com/office/drawing/2014/main" id="{E8F00105-73EE-4999-8643-07E12B42C6C1}"/>
              </a:ext>
            </a:extLst>
          </p:cNvPr>
          <p:cNvSpPr/>
          <p:nvPr/>
        </p:nvSpPr>
        <p:spPr>
          <a:xfrm rot="612806">
            <a:off x="5135272" y="5636852"/>
            <a:ext cx="320823" cy="226123"/>
          </a:xfrm>
          <a:prstGeom prst="round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effectLst/>
              <a:uLnTx/>
              <a:uFillTx/>
              <a:latin typeface="Century Gothic" panose="020F0302020204030204"/>
              <a:ea typeface="+mn-ea"/>
              <a:cs typeface="+mn-cs"/>
            </a:endParaRPr>
          </a:p>
        </p:txBody>
      </p:sp>
      <p:sp>
        <p:nvSpPr>
          <p:cNvPr id="96" name="TextBox 95">
            <a:extLst>
              <a:ext uri="{FF2B5EF4-FFF2-40B4-BE49-F238E27FC236}">
                <a16:creationId xmlns:a16="http://schemas.microsoft.com/office/drawing/2014/main" id="{E98F20B2-3F63-4D08-92B9-E64CBDBFF0C9}"/>
              </a:ext>
            </a:extLst>
          </p:cNvPr>
          <p:cNvSpPr txBox="1"/>
          <p:nvPr/>
        </p:nvSpPr>
        <p:spPr>
          <a:xfrm>
            <a:off x="2781709" y="5396705"/>
            <a:ext cx="1371509" cy="461665"/>
          </a:xfrm>
          <a:prstGeom prst="rect">
            <a:avLst/>
          </a:prstGeom>
          <a:solidFill>
            <a:sysClr val="window" lastClr="FFFFFF"/>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err="1">
                <a:ln>
                  <a:noFill/>
                </a:ln>
                <a:effectLst/>
                <a:uLnTx/>
                <a:uFillTx/>
              </a:rPr>
              <a:t>Könige</a:t>
            </a:r>
            <a:endParaRPr kumimoji="0" lang="en-GB" sz="2400" b="0" i="0" u="none" strike="noStrike" kern="0" cap="none" spc="0" normalizeH="0" baseline="0" noProof="0" dirty="0">
              <a:ln>
                <a:noFill/>
              </a:ln>
              <a:effectLst/>
              <a:uLnTx/>
              <a:uFillTx/>
            </a:endParaRPr>
          </a:p>
        </p:txBody>
      </p:sp>
      <p:sp>
        <p:nvSpPr>
          <p:cNvPr id="97" name="Rectangle: Rounded Corners 96">
            <a:extLst>
              <a:ext uri="{FF2B5EF4-FFF2-40B4-BE49-F238E27FC236}">
                <a16:creationId xmlns:a16="http://schemas.microsoft.com/office/drawing/2014/main" id="{77454984-B33F-408D-905E-61F69DDFC934}"/>
              </a:ext>
            </a:extLst>
          </p:cNvPr>
          <p:cNvSpPr/>
          <p:nvPr/>
        </p:nvSpPr>
        <p:spPr>
          <a:xfrm>
            <a:off x="3791580" y="5527204"/>
            <a:ext cx="320823" cy="226123"/>
          </a:xfrm>
          <a:prstGeom prst="round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effectLst/>
              <a:uLnTx/>
              <a:uFillTx/>
              <a:latin typeface="Century Gothic" panose="020F0302020204030204"/>
              <a:ea typeface="+mn-ea"/>
              <a:cs typeface="+mn-cs"/>
            </a:endParaRPr>
          </a:p>
        </p:txBody>
      </p:sp>
      <p:sp>
        <p:nvSpPr>
          <p:cNvPr id="98" name="TextBox 97">
            <a:extLst>
              <a:ext uri="{FF2B5EF4-FFF2-40B4-BE49-F238E27FC236}">
                <a16:creationId xmlns:a16="http://schemas.microsoft.com/office/drawing/2014/main" id="{96D06413-FF7B-42A4-9A70-4B4A2A0DF2C8}"/>
              </a:ext>
            </a:extLst>
          </p:cNvPr>
          <p:cNvSpPr txBox="1"/>
          <p:nvPr/>
        </p:nvSpPr>
        <p:spPr>
          <a:xfrm>
            <a:off x="7772400" y="4459933"/>
            <a:ext cx="1032522"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err="1">
                <a:ln>
                  <a:noFill/>
                </a:ln>
                <a:solidFill>
                  <a:srgbClr val="FF6600"/>
                </a:solidFill>
                <a:effectLst/>
                <a:uLnTx/>
                <a:uFillTx/>
              </a:rPr>
              <a:t>fängt</a:t>
            </a:r>
            <a:endParaRPr kumimoji="0" lang="en-GB" sz="2400" b="1" i="0" u="none" strike="noStrike" kern="0" cap="none" spc="0" normalizeH="0" baseline="0" noProof="0" dirty="0">
              <a:ln>
                <a:noFill/>
              </a:ln>
              <a:solidFill>
                <a:srgbClr val="FF6600"/>
              </a:solidFill>
              <a:effectLst/>
              <a:uLnTx/>
              <a:uFillTx/>
            </a:endParaRPr>
          </a:p>
        </p:txBody>
      </p:sp>
      <p:sp>
        <p:nvSpPr>
          <p:cNvPr id="99" name="TextBox 98">
            <a:extLst>
              <a:ext uri="{FF2B5EF4-FFF2-40B4-BE49-F238E27FC236}">
                <a16:creationId xmlns:a16="http://schemas.microsoft.com/office/drawing/2014/main" id="{8A009E99-C8A2-4D94-95B9-6C5788659174}"/>
              </a:ext>
            </a:extLst>
          </p:cNvPr>
          <p:cNvSpPr txBox="1"/>
          <p:nvPr/>
        </p:nvSpPr>
        <p:spPr>
          <a:xfrm>
            <a:off x="7040853" y="4909738"/>
            <a:ext cx="1032522"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err="1">
                <a:ln>
                  <a:noFill/>
                </a:ln>
                <a:solidFill>
                  <a:srgbClr val="FF6600"/>
                </a:solidFill>
                <a:effectLst/>
                <a:uLnTx/>
                <a:uFillTx/>
              </a:rPr>
              <a:t>bringt</a:t>
            </a:r>
            <a:endParaRPr kumimoji="0" lang="en-GB" sz="2400" b="1" i="0" u="none" strike="noStrike" kern="0" cap="none" spc="0" normalizeH="0" baseline="0" noProof="0" dirty="0">
              <a:ln>
                <a:noFill/>
              </a:ln>
              <a:solidFill>
                <a:srgbClr val="FF6600"/>
              </a:solidFill>
              <a:effectLst/>
              <a:uLnTx/>
              <a:uFillTx/>
            </a:endParaRPr>
          </a:p>
        </p:txBody>
      </p:sp>
      <p:sp>
        <p:nvSpPr>
          <p:cNvPr id="100" name="TextBox 99">
            <a:extLst>
              <a:ext uri="{FF2B5EF4-FFF2-40B4-BE49-F238E27FC236}">
                <a16:creationId xmlns:a16="http://schemas.microsoft.com/office/drawing/2014/main" id="{A34E2037-4329-46B5-8DC5-7344C3277450}"/>
              </a:ext>
            </a:extLst>
          </p:cNvPr>
          <p:cNvSpPr txBox="1"/>
          <p:nvPr/>
        </p:nvSpPr>
        <p:spPr>
          <a:xfrm>
            <a:off x="6998008" y="5333381"/>
            <a:ext cx="1548783"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err="1">
                <a:ln>
                  <a:noFill/>
                </a:ln>
                <a:solidFill>
                  <a:srgbClr val="FF6600"/>
                </a:solidFill>
                <a:effectLst/>
                <a:uLnTx/>
                <a:uFillTx/>
              </a:rPr>
              <a:t>bereiten</a:t>
            </a:r>
            <a:endParaRPr kumimoji="0" lang="en-GB" sz="2400" b="1" i="0" u="none" strike="noStrike" kern="0" cap="none" spc="0" normalizeH="0" baseline="0" noProof="0" dirty="0">
              <a:ln>
                <a:noFill/>
              </a:ln>
              <a:solidFill>
                <a:srgbClr val="FF6600"/>
              </a:solidFill>
              <a:effectLst/>
              <a:uLnTx/>
              <a:uFillTx/>
            </a:endParaRPr>
          </a:p>
        </p:txBody>
      </p:sp>
    </p:spTree>
    <p:extLst>
      <p:ext uri="{BB962C8B-B14F-4D97-AF65-F5344CB8AC3E}">
        <p14:creationId xmlns:p14="http://schemas.microsoft.com/office/powerpoint/2010/main" val="853741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26"/>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27"/>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28"/>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29"/>
                                        </p:tgtEl>
                                        <p:attrNameLst>
                                          <p:attrName>style.visibility</p:attrName>
                                        </p:attrNameLst>
                                      </p:cBhvr>
                                      <p:to>
                                        <p:strVal val="hidden"/>
                                      </p:to>
                                    </p:set>
                                  </p:childTnLst>
                                </p:cTn>
                              </p:par>
                              <p:par>
                                <p:cTn id="15" presetID="1" presetClass="exit" presetSubtype="0" fill="hold" grpId="0" nodeType="withEffect">
                                  <p:stCondLst>
                                    <p:cond delay="0"/>
                                  </p:stCondLst>
                                  <p:childTnLst>
                                    <p:set>
                                      <p:cBhvr>
                                        <p:cTn id="16" dur="1" fill="hold">
                                          <p:stCondLst>
                                            <p:cond delay="0"/>
                                          </p:stCondLst>
                                        </p:cTn>
                                        <p:tgtEl>
                                          <p:spTgt spid="30"/>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0" nodeType="clickEffect">
                                  <p:stCondLst>
                                    <p:cond delay="0"/>
                                  </p:stCondLst>
                                  <p:childTnLst>
                                    <p:set>
                                      <p:cBhvr>
                                        <p:cTn id="20" dur="1" fill="hold">
                                          <p:stCondLst>
                                            <p:cond delay="0"/>
                                          </p:stCondLst>
                                        </p:cTn>
                                        <p:tgtEl>
                                          <p:spTgt spid="41"/>
                                        </p:tgtEl>
                                        <p:attrNameLst>
                                          <p:attrName>style.visibility</p:attrName>
                                        </p:attrNameLst>
                                      </p:cBhvr>
                                      <p:to>
                                        <p:strVal val="hidden"/>
                                      </p:to>
                                    </p:set>
                                  </p:childTnLst>
                                </p:cTn>
                              </p:par>
                              <p:par>
                                <p:cTn id="21" presetID="1" presetClass="exit" presetSubtype="0" fill="hold" grpId="0" nodeType="withEffect">
                                  <p:stCondLst>
                                    <p:cond delay="0"/>
                                  </p:stCondLst>
                                  <p:childTnLst>
                                    <p:set>
                                      <p:cBhvr>
                                        <p:cTn id="22" dur="1" fill="hold">
                                          <p:stCondLst>
                                            <p:cond delay="0"/>
                                          </p:stCondLst>
                                        </p:cTn>
                                        <p:tgtEl>
                                          <p:spTgt spid="42"/>
                                        </p:tgtEl>
                                        <p:attrNameLst>
                                          <p:attrName>style.visibility</p:attrName>
                                        </p:attrNameLst>
                                      </p:cBhvr>
                                      <p:to>
                                        <p:strVal val="hidden"/>
                                      </p:to>
                                    </p:set>
                                  </p:childTnLst>
                                </p:cTn>
                              </p:par>
                              <p:par>
                                <p:cTn id="23" presetID="1" presetClass="exit" presetSubtype="0" fill="hold" grpId="0" nodeType="withEffect">
                                  <p:stCondLst>
                                    <p:cond delay="0"/>
                                  </p:stCondLst>
                                  <p:childTnLst>
                                    <p:set>
                                      <p:cBhvr>
                                        <p:cTn id="24" dur="1" fill="hold">
                                          <p:stCondLst>
                                            <p:cond delay="0"/>
                                          </p:stCondLst>
                                        </p:cTn>
                                        <p:tgtEl>
                                          <p:spTgt spid="43"/>
                                        </p:tgtEl>
                                        <p:attrNameLst>
                                          <p:attrName>style.visibility</p:attrName>
                                        </p:attrNameLst>
                                      </p:cBhvr>
                                      <p:to>
                                        <p:strVal val="hidden"/>
                                      </p:to>
                                    </p:set>
                                  </p:childTnLst>
                                </p:cTn>
                              </p:par>
                              <p:par>
                                <p:cTn id="25" presetID="1" presetClass="exit" presetSubtype="0" fill="hold" grpId="0" nodeType="withEffect">
                                  <p:stCondLst>
                                    <p:cond delay="0"/>
                                  </p:stCondLst>
                                  <p:childTnLst>
                                    <p:set>
                                      <p:cBhvr>
                                        <p:cTn id="26" dur="1" fill="hold">
                                          <p:stCondLst>
                                            <p:cond delay="0"/>
                                          </p:stCondLst>
                                        </p:cTn>
                                        <p:tgtEl>
                                          <p:spTgt spid="44"/>
                                        </p:tgtEl>
                                        <p:attrNameLst>
                                          <p:attrName>style.visibility</p:attrName>
                                        </p:attrNameLst>
                                      </p:cBhvr>
                                      <p:to>
                                        <p:strVal val="hidden"/>
                                      </p:to>
                                    </p:set>
                                  </p:childTnLst>
                                </p:cTn>
                              </p:par>
                              <p:par>
                                <p:cTn id="27" presetID="1" presetClass="exit" presetSubtype="0" fill="hold" grpId="0" nodeType="withEffect">
                                  <p:stCondLst>
                                    <p:cond delay="0"/>
                                  </p:stCondLst>
                                  <p:childTnLst>
                                    <p:set>
                                      <p:cBhvr>
                                        <p:cTn id="28" dur="1" fill="hold">
                                          <p:stCondLst>
                                            <p:cond delay="0"/>
                                          </p:stCondLst>
                                        </p:cTn>
                                        <p:tgtEl>
                                          <p:spTgt spid="45"/>
                                        </p:tgtEl>
                                        <p:attrNameLst>
                                          <p:attrName>style.visibility</p:attrName>
                                        </p:attrNameLst>
                                      </p:cBhvr>
                                      <p:to>
                                        <p:strVal val="hidden"/>
                                      </p:to>
                                    </p:set>
                                  </p:childTnLst>
                                </p:cTn>
                              </p:par>
                              <p:par>
                                <p:cTn id="29" presetID="1" presetClass="exit" presetSubtype="0" fill="hold" grpId="0" nodeType="withEffect">
                                  <p:stCondLst>
                                    <p:cond delay="0"/>
                                  </p:stCondLst>
                                  <p:childTnLst>
                                    <p:set>
                                      <p:cBhvr>
                                        <p:cTn id="30" dur="1" fill="hold">
                                          <p:stCondLst>
                                            <p:cond delay="0"/>
                                          </p:stCondLst>
                                        </p:cTn>
                                        <p:tgtEl>
                                          <p:spTgt spid="46"/>
                                        </p:tgtEl>
                                        <p:attrNameLst>
                                          <p:attrName>style.visibility</p:attrName>
                                        </p:attrNameLst>
                                      </p:cBhvr>
                                      <p:to>
                                        <p:strVal val="hidden"/>
                                      </p:to>
                                    </p:set>
                                  </p:childTnLst>
                                </p:cTn>
                              </p:par>
                              <p:par>
                                <p:cTn id="31" presetID="1" presetClass="exit" presetSubtype="0" fill="hold" grpId="0" nodeType="withEffect">
                                  <p:stCondLst>
                                    <p:cond delay="0"/>
                                  </p:stCondLst>
                                  <p:childTnLst>
                                    <p:set>
                                      <p:cBhvr>
                                        <p:cTn id="32" dur="1" fill="hold">
                                          <p:stCondLst>
                                            <p:cond delay="0"/>
                                          </p:stCondLst>
                                        </p:cTn>
                                        <p:tgtEl>
                                          <p:spTgt spid="48"/>
                                        </p:tgtEl>
                                        <p:attrNameLst>
                                          <p:attrName>style.visibility</p:attrName>
                                        </p:attrNameLst>
                                      </p:cBhvr>
                                      <p:to>
                                        <p:strVal val="hidden"/>
                                      </p:to>
                                    </p:set>
                                  </p:childTnLst>
                                </p:cTn>
                              </p:par>
                              <p:par>
                                <p:cTn id="33" presetID="1" presetClass="exit" presetSubtype="0" fill="hold" grpId="0" nodeType="withEffect">
                                  <p:stCondLst>
                                    <p:cond delay="0"/>
                                  </p:stCondLst>
                                  <p:childTnLst>
                                    <p:set>
                                      <p:cBhvr>
                                        <p:cTn id="34" dur="1" fill="hold">
                                          <p:stCondLst>
                                            <p:cond delay="0"/>
                                          </p:stCondLst>
                                        </p:cTn>
                                        <p:tgtEl>
                                          <p:spTgt spid="50"/>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57"/>
                                        </p:tgtEl>
                                        <p:attrNameLst>
                                          <p:attrName>style.visibility</p:attrName>
                                        </p:attrNameLst>
                                      </p:cBhvr>
                                      <p:to>
                                        <p:strVal val="hidden"/>
                                      </p:to>
                                    </p:set>
                                  </p:childTnLst>
                                </p:cTn>
                              </p:par>
                              <p:par>
                                <p:cTn id="39" presetID="1" presetClass="exit" presetSubtype="0" fill="hold" grpId="0" nodeType="withEffect">
                                  <p:stCondLst>
                                    <p:cond delay="0"/>
                                  </p:stCondLst>
                                  <p:childTnLst>
                                    <p:set>
                                      <p:cBhvr>
                                        <p:cTn id="40" dur="1" fill="hold">
                                          <p:stCondLst>
                                            <p:cond delay="0"/>
                                          </p:stCondLst>
                                        </p:cTn>
                                        <p:tgtEl>
                                          <p:spTgt spid="58"/>
                                        </p:tgtEl>
                                        <p:attrNameLst>
                                          <p:attrName>style.visibility</p:attrName>
                                        </p:attrNameLst>
                                      </p:cBhvr>
                                      <p:to>
                                        <p:strVal val="hidden"/>
                                      </p:to>
                                    </p:set>
                                  </p:childTnLst>
                                </p:cTn>
                              </p:par>
                              <p:par>
                                <p:cTn id="41" presetID="1" presetClass="exit" presetSubtype="0" fill="hold" grpId="0" nodeType="withEffect">
                                  <p:stCondLst>
                                    <p:cond delay="0"/>
                                  </p:stCondLst>
                                  <p:childTnLst>
                                    <p:set>
                                      <p:cBhvr>
                                        <p:cTn id="42" dur="1" fill="hold">
                                          <p:stCondLst>
                                            <p:cond delay="0"/>
                                          </p:stCondLst>
                                        </p:cTn>
                                        <p:tgtEl>
                                          <p:spTgt spid="59"/>
                                        </p:tgtEl>
                                        <p:attrNameLst>
                                          <p:attrName>style.visibility</p:attrName>
                                        </p:attrNameLst>
                                      </p:cBhvr>
                                      <p:to>
                                        <p:strVal val="hidden"/>
                                      </p:to>
                                    </p:set>
                                  </p:childTnLst>
                                </p:cTn>
                              </p:par>
                              <p:par>
                                <p:cTn id="43" presetID="1" presetClass="exit" presetSubtype="0" fill="hold" grpId="0" nodeType="withEffect">
                                  <p:stCondLst>
                                    <p:cond delay="0"/>
                                  </p:stCondLst>
                                  <p:childTnLst>
                                    <p:set>
                                      <p:cBhvr>
                                        <p:cTn id="44" dur="1" fill="hold">
                                          <p:stCondLst>
                                            <p:cond delay="0"/>
                                          </p:stCondLst>
                                        </p:cTn>
                                        <p:tgtEl>
                                          <p:spTgt spid="60"/>
                                        </p:tgtEl>
                                        <p:attrNameLst>
                                          <p:attrName>style.visibility</p:attrName>
                                        </p:attrNameLst>
                                      </p:cBhvr>
                                      <p:to>
                                        <p:strVal val="hidden"/>
                                      </p:to>
                                    </p:set>
                                  </p:childTnLst>
                                </p:cTn>
                              </p:par>
                              <p:par>
                                <p:cTn id="45" presetID="1" presetClass="exit" presetSubtype="0" fill="hold" grpId="0" nodeType="withEffect">
                                  <p:stCondLst>
                                    <p:cond delay="0"/>
                                  </p:stCondLst>
                                  <p:childTnLst>
                                    <p:set>
                                      <p:cBhvr>
                                        <p:cTn id="46" dur="1" fill="hold">
                                          <p:stCondLst>
                                            <p:cond delay="0"/>
                                          </p:stCondLst>
                                        </p:cTn>
                                        <p:tgtEl>
                                          <p:spTgt spid="61"/>
                                        </p:tgtEl>
                                        <p:attrNameLst>
                                          <p:attrName>style.visibility</p:attrName>
                                        </p:attrNameLst>
                                      </p:cBhvr>
                                      <p:to>
                                        <p:strVal val="hidden"/>
                                      </p:to>
                                    </p:set>
                                  </p:childTnLst>
                                </p:cTn>
                              </p:par>
                              <p:par>
                                <p:cTn id="47" presetID="1" presetClass="exit" presetSubtype="0" fill="hold" grpId="0" nodeType="withEffect">
                                  <p:stCondLst>
                                    <p:cond delay="0"/>
                                  </p:stCondLst>
                                  <p:childTnLst>
                                    <p:set>
                                      <p:cBhvr>
                                        <p:cTn id="48" dur="1" fill="hold">
                                          <p:stCondLst>
                                            <p:cond delay="0"/>
                                          </p:stCondLst>
                                        </p:cTn>
                                        <p:tgtEl>
                                          <p:spTgt spid="62"/>
                                        </p:tgtEl>
                                        <p:attrNameLst>
                                          <p:attrName>style.visibility</p:attrName>
                                        </p:attrNameLst>
                                      </p:cBhvr>
                                      <p:to>
                                        <p:strVal val="hidden"/>
                                      </p:to>
                                    </p:set>
                                  </p:childTnLst>
                                </p:cTn>
                              </p:par>
                              <p:par>
                                <p:cTn id="49" presetID="1" presetClass="exit" presetSubtype="0" fill="hold" grpId="0" nodeType="withEffect">
                                  <p:stCondLst>
                                    <p:cond delay="0"/>
                                  </p:stCondLst>
                                  <p:childTnLst>
                                    <p:set>
                                      <p:cBhvr>
                                        <p:cTn id="50" dur="1" fill="hold">
                                          <p:stCondLst>
                                            <p:cond delay="0"/>
                                          </p:stCondLst>
                                        </p:cTn>
                                        <p:tgtEl>
                                          <p:spTgt spid="66"/>
                                        </p:tgtEl>
                                        <p:attrNameLst>
                                          <p:attrName>style.visibility</p:attrName>
                                        </p:attrNameLst>
                                      </p:cBhvr>
                                      <p:to>
                                        <p:strVal val="hidden"/>
                                      </p:to>
                                    </p:set>
                                  </p:childTnLst>
                                </p:cTn>
                              </p:par>
                              <p:par>
                                <p:cTn id="51" presetID="1" presetClass="exit" presetSubtype="0" fill="hold" grpId="0" nodeType="withEffect">
                                  <p:stCondLst>
                                    <p:cond delay="0"/>
                                  </p:stCondLst>
                                  <p:childTnLst>
                                    <p:set>
                                      <p:cBhvr>
                                        <p:cTn id="52" dur="1" fill="hold">
                                          <p:stCondLst>
                                            <p:cond delay="0"/>
                                          </p:stCondLst>
                                        </p:cTn>
                                        <p:tgtEl>
                                          <p:spTgt spid="64"/>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grpId="0" nodeType="clickEffect">
                                  <p:stCondLst>
                                    <p:cond delay="0"/>
                                  </p:stCondLst>
                                  <p:childTnLst>
                                    <p:set>
                                      <p:cBhvr>
                                        <p:cTn id="56" dur="1" fill="hold">
                                          <p:stCondLst>
                                            <p:cond delay="0"/>
                                          </p:stCondLst>
                                        </p:cTn>
                                        <p:tgtEl>
                                          <p:spTgt spid="72"/>
                                        </p:tgtEl>
                                        <p:attrNameLst>
                                          <p:attrName>style.visibility</p:attrName>
                                        </p:attrNameLst>
                                      </p:cBhvr>
                                      <p:to>
                                        <p:strVal val="hidden"/>
                                      </p:to>
                                    </p:set>
                                  </p:childTnLst>
                                </p:cTn>
                              </p:par>
                              <p:par>
                                <p:cTn id="57" presetID="1" presetClass="exit" presetSubtype="0" fill="hold" grpId="0" nodeType="withEffect">
                                  <p:stCondLst>
                                    <p:cond delay="0"/>
                                  </p:stCondLst>
                                  <p:childTnLst>
                                    <p:set>
                                      <p:cBhvr>
                                        <p:cTn id="58" dur="1" fill="hold">
                                          <p:stCondLst>
                                            <p:cond delay="0"/>
                                          </p:stCondLst>
                                        </p:cTn>
                                        <p:tgtEl>
                                          <p:spTgt spid="73"/>
                                        </p:tgtEl>
                                        <p:attrNameLst>
                                          <p:attrName>style.visibility</p:attrName>
                                        </p:attrNameLst>
                                      </p:cBhvr>
                                      <p:to>
                                        <p:strVal val="hidden"/>
                                      </p:to>
                                    </p:set>
                                  </p:childTnLst>
                                </p:cTn>
                              </p:par>
                              <p:par>
                                <p:cTn id="59" presetID="1" presetClass="exit" presetSubtype="0" fill="hold" grpId="0" nodeType="withEffect">
                                  <p:stCondLst>
                                    <p:cond delay="0"/>
                                  </p:stCondLst>
                                  <p:childTnLst>
                                    <p:set>
                                      <p:cBhvr>
                                        <p:cTn id="60" dur="1" fill="hold">
                                          <p:stCondLst>
                                            <p:cond delay="0"/>
                                          </p:stCondLst>
                                        </p:cTn>
                                        <p:tgtEl>
                                          <p:spTgt spid="74"/>
                                        </p:tgtEl>
                                        <p:attrNameLst>
                                          <p:attrName>style.visibility</p:attrName>
                                        </p:attrNameLst>
                                      </p:cBhvr>
                                      <p:to>
                                        <p:strVal val="hidden"/>
                                      </p:to>
                                    </p:set>
                                  </p:childTnLst>
                                </p:cTn>
                              </p:par>
                              <p:par>
                                <p:cTn id="61" presetID="1" presetClass="exit" presetSubtype="0" fill="hold" grpId="0" nodeType="withEffect">
                                  <p:stCondLst>
                                    <p:cond delay="0"/>
                                  </p:stCondLst>
                                  <p:childTnLst>
                                    <p:set>
                                      <p:cBhvr>
                                        <p:cTn id="62" dur="1" fill="hold">
                                          <p:stCondLst>
                                            <p:cond delay="0"/>
                                          </p:stCondLst>
                                        </p:cTn>
                                        <p:tgtEl>
                                          <p:spTgt spid="75"/>
                                        </p:tgtEl>
                                        <p:attrNameLst>
                                          <p:attrName>style.visibility</p:attrName>
                                        </p:attrNameLst>
                                      </p:cBhvr>
                                      <p:to>
                                        <p:strVal val="hidden"/>
                                      </p:to>
                                    </p:set>
                                  </p:childTnLst>
                                </p:cTn>
                              </p:par>
                              <p:par>
                                <p:cTn id="63" presetID="1" presetClass="exit" presetSubtype="0" fill="hold" grpId="0" nodeType="withEffect">
                                  <p:stCondLst>
                                    <p:cond delay="0"/>
                                  </p:stCondLst>
                                  <p:childTnLst>
                                    <p:set>
                                      <p:cBhvr>
                                        <p:cTn id="64" dur="1" fill="hold">
                                          <p:stCondLst>
                                            <p:cond delay="0"/>
                                          </p:stCondLst>
                                        </p:cTn>
                                        <p:tgtEl>
                                          <p:spTgt spid="76"/>
                                        </p:tgtEl>
                                        <p:attrNameLst>
                                          <p:attrName>style.visibility</p:attrName>
                                        </p:attrNameLst>
                                      </p:cBhvr>
                                      <p:to>
                                        <p:strVal val="hidden"/>
                                      </p:to>
                                    </p:set>
                                  </p:childTnLst>
                                </p:cTn>
                              </p:par>
                              <p:par>
                                <p:cTn id="65" presetID="1" presetClass="exit" presetSubtype="0" fill="hold" grpId="0" nodeType="withEffect">
                                  <p:stCondLst>
                                    <p:cond delay="0"/>
                                  </p:stCondLst>
                                  <p:childTnLst>
                                    <p:set>
                                      <p:cBhvr>
                                        <p:cTn id="66" dur="1" fill="hold">
                                          <p:stCondLst>
                                            <p:cond delay="0"/>
                                          </p:stCondLst>
                                        </p:cTn>
                                        <p:tgtEl>
                                          <p:spTgt spid="78"/>
                                        </p:tgtEl>
                                        <p:attrNameLst>
                                          <p:attrName>style.visibility</p:attrName>
                                        </p:attrNameLst>
                                      </p:cBhvr>
                                      <p:to>
                                        <p:strVal val="hidden"/>
                                      </p:to>
                                    </p:set>
                                  </p:childTnLst>
                                </p:cTn>
                              </p:par>
                              <p:par>
                                <p:cTn id="67" presetID="1" presetClass="exit" presetSubtype="0" fill="hold" grpId="0" nodeType="withEffect">
                                  <p:stCondLst>
                                    <p:cond delay="0"/>
                                  </p:stCondLst>
                                  <p:childTnLst>
                                    <p:set>
                                      <p:cBhvr>
                                        <p:cTn id="68" dur="1" fill="hold">
                                          <p:stCondLst>
                                            <p:cond delay="0"/>
                                          </p:stCondLst>
                                        </p:cTn>
                                        <p:tgtEl>
                                          <p:spTgt spid="80"/>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1" presetClass="exit" presetSubtype="0" fill="hold" grpId="0" nodeType="clickEffect">
                                  <p:stCondLst>
                                    <p:cond delay="0"/>
                                  </p:stCondLst>
                                  <p:childTnLst>
                                    <p:set>
                                      <p:cBhvr>
                                        <p:cTn id="72" dur="1" fill="hold">
                                          <p:stCondLst>
                                            <p:cond delay="0"/>
                                          </p:stCondLst>
                                        </p:cTn>
                                        <p:tgtEl>
                                          <p:spTgt spid="87"/>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1" presetClass="exit" presetSubtype="0" fill="hold" grpId="0" nodeType="clickEffect">
                                  <p:stCondLst>
                                    <p:cond delay="0"/>
                                  </p:stCondLst>
                                  <p:childTnLst>
                                    <p:set>
                                      <p:cBhvr>
                                        <p:cTn id="76" dur="1" fill="hold">
                                          <p:stCondLst>
                                            <p:cond delay="0"/>
                                          </p:stCondLst>
                                        </p:cTn>
                                        <p:tgtEl>
                                          <p:spTgt spid="91"/>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1" presetClass="exit" presetSubtype="0" fill="hold" grpId="0" nodeType="clickEffect">
                                  <p:stCondLst>
                                    <p:cond delay="0"/>
                                  </p:stCondLst>
                                  <p:childTnLst>
                                    <p:set>
                                      <p:cBhvr>
                                        <p:cTn id="80" dur="1" fill="hold">
                                          <p:stCondLst>
                                            <p:cond delay="0"/>
                                          </p:stCondLst>
                                        </p:cTn>
                                        <p:tgtEl>
                                          <p:spTgt spid="89"/>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1" presetClass="exit" presetSubtype="0" fill="hold" grpId="0" nodeType="clickEffect">
                                  <p:stCondLst>
                                    <p:cond delay="0"/>
                                  </p:stCondLst>
                                  <p:childTnLst>
                                    <p:set>
                                      <p:cBhvr>
                                        <p:cTn id="84" dur="1" fill="hold">
                                          <p:stCondLst>
                                            <p:cond delay="0"/>
                                          </p:stCondLst>
                                        </p:cTn>
                                        <p:tgtEl>
                                          <p:spTgt spid="93"/>
                                        </p:tgtEl>
                                        <p:attrNameLst>
                                          <p:attrName>style.visibility</p:attrName>
                                        </p:attrNameLst>
                                      </p:cBhvr>
                                      <p:to>
                                        <p:strVal val="hidden"/>
                                      </p:to>
                                    </p:set>
                                  </p:childTnLst>
                                </p:cTn>
                              </p:par>
                            </p:childTnLst>
                          </p:cTn>
                        </p:par>
                      </p:childTnLst>
                    </p:cTn>
                  </p:par>
                  <p:par>
                    <p:cTn id="85" fill="hold">
                      <p:stCondLst>
                        <p:cond delay="indefinite"/>
                      </p:stCondLst>
                      <p:childTnLst>
                        <p:par>
                          <p:cTn id="86" fill="hold">
                            <p:stCondLst>
                              <p:cond delay="0"/>
                            </p:stCondLst>
                            <p:childTnLst>
                              <p:par>
                                <p:cTn id="87" presetID="1" presetClass="exit" presetSubtype="0" fill="hold" grpId="0" nodeType="clickEffect">
                                  <p:stCondLst>
                                    <p:cond delay="0"/>
                                  </p:stCondLst>
                                  <p:childTnLst>
                                    <p:set>
                                      <p:cBhvr>
                                        <p:cTn id="88" dur="1" fill="hold">
                                          <p:stCondLst>
                                            <p:cond delay="0"/>
                                          </p:stCondLst>
                                        </p:cTn>
                                        <p:tgtEl>
                                          <p:spTgt spid="97"/>
                                        </p:tgtEl>
                                        <p:attrNameLst>
                                          <p:attrName>style.visibility</p:attrName>
                                        </p:attrNameLst>
                                      </p:cBhvr>
                                      <p:to>
                                        <p:strVal val="hidden"/>
                                      </p:to>
                                    </p:set>
                                  </p:childTnLst>
                                </p:cTn>
                              </p:par>
                            </p:childTnLst>
                          </p:cTn>
                        </p:par>
                      </p:childTnLst>
                    </p:cTn>
                  </p:par>
                  <p:par>
                    <p:cTn id="89" fill="hold">
                      <p:stCondLst>
                        <p:cond delay="indefinite"/>
                      </p:stCondLst>
                      <p:childTnLst>
                        <p:par>
                          <p:cTn id="90" fill="hold">
                            <p:stCondLst>
                              <p:cond delay="0"/>
                            </p:stCondLst>
                            <p:childTnLst>
                              <p:par>
                                <p:cTn id="91" presetID="1" presetClass="exit" presetSubtype="0" fill="hold" grpId="0" nodeType="clickEffect">
                                  <p:stCondLst>
                                    <p:cond delay="0"/>
                                  </p:stCondLst>
                                  <p:childTnLst>
                                    <p:set>
                                      <p:cBhvr>
                                        <p:cTn id="92" dur="1" fill="hold">
                                          <p:stCondLst>
                                            <p:cond delay="0"/>
                                          </p:stCondLst>
                                        </p:cTn>
                                        <p:tgtEl>
                                          <p:spTgt spid="95"/>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98"/>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99"/>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grpId="0" nodeType="clickEffect">
                                  <p:stCondLst>
                                    <p:cond delay="0"/>
                                  </p:stCondLst>
                                  <p:childTnLst>
                                    <p:set>
                                      <p:cBhvr>
                                        <p:cTn id="104" dur="1" fill="hold">
                                          <p:stCondLst>
                                            <p:cond delay="0"/>
                                          </p:stCondLst>
                                        </p:cTn>
                                        <p:tgtEl>
                                          <p:spTgt spid="1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P spid="28" grpId="0" animBg="1"/>
      <p:bldP spid="29" grpId="0" animBg="1"/>
      <p:bldP spid="30" grpId="0" animBg="1"/>
      <p:bldP spid="41" grpId="0" animBg="1"/>
      <p:bldP spid="42" grpId="0" animBg="1"/>
      <p:bldP spid="43" grpId="0" animBg="1"/>
      <p:bldP spid="44" grpId="0" animBg="1"/>
      <p:bldP spid="45" grpId="0" animBg="1"/>
      <p:bldP spid="46" grpId="0" animBg="1"/>
      <p:bldP spid="48" grpId="0" animBg="1"/>
      <p:bldP spid="50" grpId="0" animBg="1"/>
      <p:bldP spid="57" grpId="0" animBg="1"/>
      <p:bldP spid="58" grpId="0" animBg="1"/>
      <p:bldP spid="59" grpId="0" animBg="1"/>
      <p:bldP spid="60" grpId="0" animBg="1"/>
      <p:bldP spid="61" grpId="0" animBg="1"/>
      <p:bldP spid="62" grpId="0" animBg="1"/>
      <p:bldP spid="64" grpId="0" animBg="1"/>
      <p:bldP spid="66" grpId="0" animBg="1"/>
      <p:bldP spid="72" grpId="0" animBg="1"/>
      <p:bldP spid="73" grpId="0" animBg="1"/>
      <p:bldP spid="74" grpId="0" animBg="1"/>
      <p:bldP spid="75" grpId="0" animBg="1"/>
      <p:bldP spid="76" grpId="0" animBg="1"/>
      <p:bldP spid="78" grpId="0" animBg="1"/>
      <p:bldP spid="80" grpId="0" animBg="1"/>
      <p:bldP spid="87" grpId="0" animBg="1"/>
      <p:bldP spid="89" grpId="0" animBg="1"/>
      <p:bldP spid="91" grpId="0" animBg="1"/>
      <p:bldP spid="93" grpId="0" animBg="1"/>
      <p:bldP spid="95" grpId="0" animBg="1"/>
      <p:bldP spid="97" grpId="0" animBg="1"/>
      <p:bldP spid="98" grpId="0"/>
      <p:bldP spid="99" grpId="0"/>
      <p:bldP spid="10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1AD734-7512-441E-A070-AEB293299C33}"/>
              </a:ext>
            </a:extLst>
          </p:cNvPr>
          <p:cNvSpPr>
            <a:spLocks noGrp="1"/>
          </p:cNvSpPr>
          <p:nvPr>
            <p:ph type="title"/>
          </p:nvPr>
        </p:nvSpPr>
        <p:spPr>
          <a:xfrm>
            <a:off x="0" y="213557"/>
            <a:ext cx="1651000" cy="647577"/>
          </a:xfrm>
        </p:spPr>
        <p:txBody>
          <a:bodyPr>
            <a:normAutofit/>
          </a:bodyPr>
          <a:lstStyle/>
          <a:p>
            <a:r>
              <a:rPr lang="en-GB" sz="2800" dirty="0" err="1"/>
              <a:t>Ditloids</a:t>
            </a:r>
            <a:endParaRPr lang="en-GB" sz="2800" dirty="0"/>
          </a:p>
        </p:txBody>
      </p:sp>
      <p:graphicFrame>
        <p:nvGraphicFramePr>
          <p:cNvPr id="4" name="Table 11">
            <a:extLst>
              <a:ext uri="{FF2B5EF4-FFF2-40B4-BE49-F238E27FC236}">
                <a16:creationId xmlns:a16="http://schemas.microsoft.com/office/drawing/2014/main" id="{4342F385-F6EF-4E63-86E3-4847D74064D0}"/>
              </a:ext>
            </a:extLst>
          </p:cNvPr>
          <p:cNvGraphicFramePr>
            <a:graphicFrameLocks noGrp="1"/>
          </p:cNvGraphicFramePr>
          <p:nvPr>
            <p:extLst>
              <p:ext uri="{D42A27DB-BD31-4B8C-83A1-F6EECF244321}">
                <p14:modId xmlns:p14="http://schemas.microsoft.com/office/powerpoint/2010/main" val="4291386628"/>
              </p:ext>
            </p:extLst>
          </p:nvPr>
        </p:nvGraphicFramePr>
        <p:xfrm>
          <a:off x="68644" y="1321049"/>
          <a:ext cx="8108464" cy="4845288"/>
        </p:xfrm>
        <a:graphic>
          <a:graphicData uri="http://schemas.openxmlformats.org/drawingml/2006/table">
            <a:tbl>
              <a:tblPr firstRow="1" bandRow="1"/>
              <a:tblGrid>
                <a:gridCol w="2027116">
                  <a:extLst>
                    <a:ext uri="{9D8B030D-6E8A-4147-A177-3AD203B41FA5}">
                      <a16:colId xmlns:a16="http://schemas.microsoft.com/office/drawing/2014/main" val="2288597179"/>
                    </a:ext>
                  </a:extLst>
                </a:gridCol>
                <a:gridCol w="2027116">
                  <a:extLst>
                    <a:ext uri="{9D8B030D-6E8A-4147-A177-3AD203B41FA5}">
                      <a16:colId xmlns:a16="http://schemas.microsoft.com/office/drawing/2014/main" val="184626589"/>
                    </a:ext>
                  </a:extLst>
                </a:gridCol>
                <a:gridCol w="2027116">
                  <a:extLst>
                    <a:ext uri="{9D8B030D-6E8A-4147-A177-3AD203B41FA5}">
                      <a16:colId xmlns:a16="http://schemas.microsoft.com/office/drawing/2014/main" val="774348319"/>
                    </a:ext>
                  </a:extLst>
                </a:gridCol>
                <a:gridCol w="2027116">
                  <a:extLst>
                    <a:ext uri="{9D8B030D-6E8A-4147-A177-3AD203B41FA5}">
                      <a16:colId xmlns:a16="http://schemas.microsoft.com/office/drawing/2014/main" val="4140088778"/>
                    </a:ext>
                  </a:extLst>
                </a:gridCol>
              </a:tblGrid>
              <a:tr h="1615096">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ctr"/>
                      <a:endParaRPr lang="en-GB" sz="2400" b="1" dirty="0">
                        <a:solidFill>
                          <a:schemeClr val="accent5">
                            <a:lumMod val="50000"/>
                          </a:schemeClr>
                        </a:solidFill>
                      </a:endParaRPr>
                    </a:p>
                  </a:txBody>
                  <a:tcPr>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solidFill>
                      <a:srgbClr val="EBEFF7"/>
                    </a:solid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ctr"/>
                      <a:endParaRPr lang="en-GB" dirty="0"/>
                    </a:p>
                  </a:txBody>
                  <a:tcPr>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solidFill>
                      <a:srgbClr val="EBEFF7"/>
                    </a:solid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ctr"/>
                      <a:endParaRPr lang="en-GB" dirty="0"/>
                    </a:p>
                  </a:txBody>
                  <a:tcPr>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solidFill>
                      <a:srgbClr val="EBEFF7"/>
                    </a:solid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ctr"/>
                      <a:endParaRPr lang="en-GB" dirty="0"/>
                    </a:p>
                  </a:txBody>
                  <a:tcPr>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solidFill>
                      <a:srgbClr val="EBEFF7"/>
                    </a:solidFill>
                  </a:tcPr>
                </a:tc>
                <a:extLst>
                  <a:ext uri="{0D108BD9-81ED-4DB2-BD59-A6C34878D82A}">
                    <a16:rowId xmlns:a16="http://schemas.microsoft.com/office/drawing/2014/main" val="448620435"/>
                  </a:ext>
                </a:extLst>
              </a:tr>
              <a:tr h="1615096">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ctr"/>
                      <a:endParaRPr lang="en-GB" dirty="0"/>
                    </a:p>
                  </a:txBody>
                  <a:tcPr>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solidFill>
                      <a:srgbClr val="EBEFF7"/>
                    </a:solid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ctr"/>
                      <a:endParaRPr lang="en-GB" dirty="0"/>
                    </a:p>
                  </a:txBody>
                  <a:tcPr>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solidFill>
                      <a:srgbClr val="EBEFF7"/>
                    </a:solid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ctr"/>
                      <a:endParaRPr lang="en-GB" dirty="0"/>
                    </a:p>
                  </a:txBody>
                  <a:tcPr>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solidFill>
                      <a:srgbClr val="EBEFF7"/>
                    </a:solid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ctr"/>
                      <a:endParaRPr lang="en-GB" dirty="0"/>
                    </a:p>
                  </a:txBody>
                  <a:tcPr>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solidFill>
                      <a:srgbClr val="EBEFF7"/>
                    </a:solidFill>
                  </a:tcPr>
                </a:tc>
                <a:extLst>
                  <a:ext uri="{0D108BD9-81ED-4DB2-BD59-A6C34878D82A}">
                    <a16:rowId xmlns:a16="http://schemas.microsoft.com/office/drawing/2014/main" val="3654098907"/>
                  </a:ext>
                </a:extLst>
              </a:tr>
              <a:tr h="1615096">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ctr"/>
                      <a:endParaRPr lang="en-GB" dirty="0"/>
                    </a:p>
                  </a:txBody>
                  <a:tcPr>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solidFill>
                      <a:srgbClr val="EBEFF7"/>
                    </a:solid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ctr"/>
                      <a:endParaRPr lang="en-GB" dirty="0"/>
                    </a:p>
                  </a:txBody>
                  <a:tcPr>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solidFill>
                      <a:srgbClr val="EBEFF7"/>
                    </a:solid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ctr"/>
                      <a:endParaRPr lang="en-GB" dirty="0"/>
                    </a:p>
                  </a:txBody>
                  <a:tcPr>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solidFill>
                      <a:srgbClr val="EBEFF7"/>
                    </a:solid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ctr"/>
                      <a:endParaRPr lang="en-GB" dirty="0"/>
                    </a:p>
                  </a:txBody>
                  <a:tcPr>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solidFill>
                      <a:srgbClr val="EBEFF7"/>
                    </a:solidFill>
                  </a:tcPr>
                </a:tc>
                <a:extLst>
                  <a:ext uri="{0D108BD9-81ED-4DB2-BD59-A6C34878D82A}">
                    <a16:rowId xmlns:a16="http://schemas.microsoft.com/office/drawing/2014/main" val="1762569401"/>
                  </a:ext>
                </a:extLst>
              </a:tr>
            </a:tbl>
          </a:graphicData>
        </a:graphic>
      </p:graphicFrame>
      <p:sp>
        <p:nvSpPr>
          <p:cNvPr id="5" name="TextBox 4">
            <a:extLst>
              <a:ext uri="{FF2B5EF4-FFF2-40B4-BE49-F238E27FC236}">
                <a16:creationId xmlns:a16="http://schemas.microsoft.com/office/drawing/2014/main" id="{00CC0912-4CAF-41C6-AC8D-173592221909}"/>
              </a:ext>
            </a:extLst>
          </p:cNvPr>
          <p:cNvSpPr txBox="1"/>
          <p:nvPr/>
        </p:nvSpPr>
        <p:spPr>
          <a:xfrm>
            <a:off x="1651000" y="107722"/>
            <a:ext cx="6820923" cy="83099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effectLst/>
                <a:uLnTx/>
                <a:uFillTx/>
              </a:rPr>
              <a:t>Alastair </a:t>
            </a:r>
            <a:r>
              <a:rPr kumimoji="0" lang="en-US" sz="2400" b="0" i="0" u="none" strike="noStrike" kern="0" cap="none" spc="0" normalizeH="0" baseline="0" noProof="0" dirty="0" err="1">
                <a:ln>
                  <a:noFill/>
                </a:ln>
                <a:effectLst/>
                <a:uLnTx/>
                <a:uFillTx/>
              </a:rPr>
              <a:t>redet</a:t>
            </a:r>
            <a:r>
              <a:rPr kumimoji="0" lang="en-US" sz="2400" b="0" i="0" u="none" strike="noStrike" kern="0" cap="none" spc="0" normalizeH="0" baseline="0" noProof="0" dirty="0">
                <a:ln>
                  <a:noFill/>
                </a:ln>
                <a:effectLst/>
                <a:uLnTx/>
                <a:uFillTx/>
              </a:rPr>
              <a:t> </a:t>
            </a:r>
            <a:r>
              <a:rPr kumimoji="0" lang="en-US" sz="2400" b="0" i="0" u="none" strike="noStrike" kern="0" cap="none" spc="0" normalizeH="0" baseline="0" noProof="0" dirty="0" err="1">
                <a:ln>
                  <a:noFill/>
                </a:ln>
                <a:effectLst/>
                <a:uLnTx/>
                <a:uFillTx/>
              </a:rPr>
              <a:t>mit</a:t>
            </a:r>
            <a:r>
              <a:rPr kumimoji="0" lang="en-US" sz="2400" b="0" i="0" u="none" strike="noStrike" kern="0" cap="none" spc="0" normalizeH="0" baseline="0" noProof="0" dirty="0">
                <a:ln>
                  <a:noFill/>
                </a:ln>
                <a:effectLst/>
                <a:uLnTx/>
                <a:uFillTx/>
              </a:rPr>
              <a:t> Mia </a:t>
            </a:r>
            <a:r>
              <a:rPr kumimoji="0" lang="en-US" sz="2400" b="0" i="0" u="none" strike="noStrike" kern="0" cap="none" spc="0" normalizeH="0" baseline="0" noProof="0" dirty="0" err="1">
                <a:ln>
                  <a:noFill/>
                </a:ln>
                <a:effectLst/>
                <a:uLnTx/>
                <a:uFillTx/>
              </a:rPr>
              <a:t>über</a:t>
            </a:r>
            <a:r>
              <a:rPr kumimoji="0" lang="en-US" sz="2400" b="0" i="0" u="none" strike="noStrike" kern="0" cap="none" spc="0" normalizeH="0" baseline="0" noProof="0" dirty="0">
                <a:ln>
                  <a:noFill/>
                </a:ln>
                <a:effectLst/>
                <a:uLnTx/>
                <a:uFillTx/>
              </a:rPr>
              <a:t> </a:t>
            </a:r>
            <a:r>
              <a:rPr kumimoji="0" lang="en-US" sz="2400" b="0" i="0" u="none" strike="noStrike" kern="0" cap="none" spc="0" normalizeH="0" baseline="0" noProof="0" dirty="0" err="1">
                <a:ln>
                  <a:noFill/>
                </a:ln>
                <a:effectLst/>
                <a:uLnTx/>
                <a:uFillTx/>
              </a:rPr>
              <a:t>Ditloids</a:t>
            </a:r>
            <a:r>
              <a:rPr kumimoji="0" lang="en-US" sz="2400" b="0" i="0" u="none" strike="noStrike" kern="0" cap="none" spc="0" normalizeH="0" baseline="0" noProof="0" dirty="0">
                <a:ln>
                  <a:noFill/>
                </a:ln>
                <a:effectLst/>
                <a:uLnTx/>
                <a:uFillTx/>
              </a:rPr>
              <a:t>.</a:t>
            </a:r>
            <a:br>
              <a:rPr kumimoji="0" lang="en-US" sz="2400" b="0" i="0" u="none" strike="noStrike" kern="0" cap="none" spc="0" normalizeH="0" baseline="0" noProof="0" dirty="0">
                <a:ln>
                  <a:noFill/>
                </a:ln>
                <a:effectLst/>
                <a:uLnTx/>
                <a:uFillTx/>
              </a:rPr>
            </a:br>
            <a:r>
              <a:rPr kumimoji="0" lang="en-US" sz="2400" b="0" i="0" u="none" strike="noStrike" kern="0" cap="none" spc="0" normalizeH="0" baseline="0" noProof="0" dirty="0">
                <a:ln>
                  <a:noFill/>
                </a:ln>
                <a:effectLst/>
                <a:uLnTx/>
                <a:uFillTx/>
              </a:rPr>
              <a:t>Dann </a:t>
            </a:r>
            <a:r>
              <a:rPr kumimoji="0" lang="en-US" sz="2400" b="0" i="0" u="none" strike="noStrike" kern="0" cap="none" spc="0" normalizeH="0" baseline="0" noProof="0" dirty="0" err="1">
                <a:ln>
                  <a:noFill/>
                </a:ln>
                <a:effectLst/>
                <a:uLnTx/>
                <a:uFillTx/>
              </a:rPr>
              <a:t>machen</a:t>
            </a:r>
            <a:r>
              <a:rPr kumimoji="0" lang="en-US" sz="2400" b="0" i="0" u="none" strike="noStrike" kern="0" cap="none" spc="0" normalizeH="0" baseline="0" noProof="0" dirty="0">
                <a:ln>
                  <a:noFill/>
                </a:ln>
                <a:effectLst/>
                <a:uLnTx/>
                <a:uFillTx/>
              </a:rPr>
              <a:t> </a:t>
            </a:r>
            <a:r>
              <a:rPr kumimoji="0" lang="en-US" sz="2400" b="0" i="0" u="none" strike="noStrike" kern="0" cap="none" spc="0" normalizeH="0" baseline="0" noProof="0" dirty="0" err="1">
                <a:ln>
                  <a:noFill/>
                </a:ln>
                <a:effectLst/>
                <a:uLnTx/>
                <a:uFillTx/>
              </a:rPr>
              <a:t>sie</a:t>
            </a:r>
            <a:r>
              <a:rPr kumimoji="0" lang="en-US" sz="2400" b="0" i="0" u="none" strike="noStrike" kern="0" cap="none" spc="0" normalizeH="0" baseline="0" noProof="0" dirty="0">
                <a:ln>
                  <a:noFill/>
                </a:ln>
                <a:effectLst/>
                <a:uLnTx/>
                <a:uFillTx/>
              </a:rPr>
              <a:t> </a:t>
            </a:r>
            <a:r>
              <a:rPr kumimoji="0" lang="en-US" sz="2400" b="0" i="0" u="none" strike="noStrike" kern="0" cap="none" spc="0" normalizeH="0" baseline="0" noProof="0" dirty="0" err="1">
                <a:ln>
                  <a:noFill/>
                </a:ln>
                <a:effectLst/>
                <a:uLnTx/>
                <a:uFillTx/>
              </a:rPr>
              <a:t>zusammen</a:t>
            </a:r>
            <a:r>
              <a:rPr kumimoji="0" lang="en-US" sz="2400" b="0" i="0" u="none" strike="noStrike" kern="0" cap="none" spc="0" normalizeH="0" baseline="0" noProof="0" dirty="0">
                <a:ln>
                  <a:noFill/>
                </a:ln>
                <a:effectLst/>
                <a:uLnTx/>
                <a:uFillTx/>
              </a:rPr>
              <a:t> das Quiz. </a:t>
            </a:r>
          </a:p>
        </p:txBody>
      </p:sp>
      <p:sp>
        <p:nvSpPr>
          <p:cNvPr id="6" name="Rectangle: Rounded Corners 5">
            <a:extLst>
              <a:ext uri="{FF2B5EF4-FFF2-40B4-BE49-F238E27FC236}">
                <a16:creationId xmlns:a16="http://schemas.microsoft.com/office/drawing/2014/main" id="{EB386CA8-5EB2-49D0-ACB3-E7BA716CC458}"/>
              </a:ext>
            </a:extLst>
          </p:cNvPr>
          <p:cNvSpPr/>
          <p:nvPr/>
        </p:nvSpPr>
        <p:spPr>
          <a:xfrm>
            <a:off x="545383" y="1394222"/>
            <a:ext cx="1153613" cy="367074"/>
          </a:xfrm>
          <a:prstGeom prst="roundRect">
            <a:avLst/>
          </a:prstGeom>
          <a:solidFill>
            <a:sysClr val="window" lastClr="FFFFFF"/>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effectLst/>
                <a:uLnTx/>
                <a:uFillTx/>
                <a:latin typeface="Century Gothic" panose="020F0302020204030204"/>
                <a:ea typeface="+mn-ea"/>
                <a:cs typeface="+mn-cs"/>
              </a:rPr>
              <a:t>7Ti1W</a:t>
            </a:r>
          </a:p>
        </p:txBody>
      </p:sp>
      <p:sp>
        <p:nvSpPr>
          <p:cNvPr id="7" name="Rectangle: Rounded Corners 6">
            <a:extLst>
              <a:ext uri="{FF2B5EF4-FFF2-40B4-BE49-F238E27FC236}">
                <a16:creationId xmlns:a16="http://schemas.microsoft.com/office/drawing/2014/main" id="{6E64C010-9CB3-4132-8A24-5440890BF1DA}"/>
              </a:ext>
            </a:extLst>
          </p:cNvPr>
          <p:cNvSpPr/>
          <p:nvPr/>
        </p:nvSpPr>
        <p:spPr>
          <a:xfrm>
            <a:off x="2596921" y="1394222"/>
            <a:ext cx="1153613" cy="367074"/>
          </a:xfrm>
          <a:prstGeom prst="roundRect">
            <a:avLst/>
          </a:prstGeom>
          <a:solidFill>
            <a:sysClr val="window" lastClr="FFFFFF"/>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effectLst/>
                <a:uLnTx/>
                <a:uFillTx/>
                <a:latin typeface="Century Gothic" panose="020F0302020204030204"/>
                <a:ea typeface="+mn-ea"/>
                <a:cs typeface="+mn-cs"/>
              </a:rPr>
              <a:t>12Mi1J</a:t>
            </a:r>
          </a:p>
        </p:txBody>
      </p:sp>
      <p:sp>
        <p:nvSpPr>
          <p:cNvPr id="8" name="TextBox 7">
            <a:extLst>
              <a:ext uri="{FF2B5EF4-FFF2-40B4-BE49-F238E27FC236}">
                <a16:creationId xmlns:a16="http://schemas.microsoft.com/office/drawing/2014/main" id="{08966A28-1B7C-48AD-A63F-1A37587905E5}"/>
              </a:ext>
            </a:extLst>
          </p:cNvPr>
          <p:cNvSpPr txBox="1"/>
          <p:nvPr/>
        </p:nvSpPr>
        <p:spPr>
          <a:xfrm>
            <a:off x="193691" y="1868406"/>
            <a:ext cx="1711569" cy="1015663"/>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rPr>
              <a:t>Sieben </a:t>
            </a:r>
            <a:r>
              <a:rPr kumimoji="0" lang="en-GB" sz="2000" b="0" i="0" u="none" strike="noStrike" kern="0" cap="none" spc="0" normalizeH="0" baseline="0" noProof="0" dirty="0" err="1">
                <a:ln>
                  <a:noFill/>
                </a:ln>
                <a:effectLst/>
                <a:uLnTx/>
                <a:uFillTx/>
              </a:rPr>
              <a:t>Tage</a:t>
            </a:r>
            <a:r>
              <a:rPr kumimoji="0" lang="en-GB" sz="2000" b="0" i="0" u="none" strike="noStrike" kern="0" cap="none" spc="0" normalizeH="0" baseline="0" noProof="0" dirty="0">
                <a:ln>
                  <a:noFill/>
                </a:ln>
                <a:effectLst/>
                <a:uLnTx/>
                <a:uFillTx/>
              </a:rPr>
              <a:t> in </a:t>
            </a:r>
            <a:r>
              <a:rPr kumimoji="0" lang="en-GB" sz="2000" b="0" i="0" u="none" strike="noStrike" kern="0" cap="none" spc="0" normalizeH="0" baseline="0" noProof="0" dirty="0" err="1">
                <a:ln>
                  <a:noFill/>
                </a:ln>
                <a:effectLst/>
                <a:uLnTx/>
                <a:uFillTx/>
              </a:rPr>
              <a:t>einer</a:t>
            </a:r>
            <a:r>
              <a:rPr kumimoji="0" lang="en-GB" sz="2000" b="0" i="0" u="none" strike="noStrike" kern="0" cap="none" spc="0" normalizeH="0" baseline="0" noProof="0" dirty="0">
                <a:ln>
                  <a:noFill/>
                </a:ln>
                <a:effectLst/>
                <a:uLnTx/>
                <a:uFillTx/>
              </a:rPr>
              <a:t> </a:t>
            </a:r>
            <a:r>
              <a:rPr kumimoji="0" lang="en-GB" sz="2000" b="0" i="0" u="none" strike="noStrike" kern="0" cap="none" spc="0" normalizeH="0" baseline="0" noProof="0" dirty="0" err="1">
                <a:ln>
                  <a:noFill/>
                </a:ln>
                <a:effectLst/>
                <a:uLnTx/>
                <a:uFillTx/>
              </a:rPr>
              <a:t>Woche</a:t>
            </a:r>
            <a:endParaRPr kumimoji="0" lang="en-GB" sz="2000" b="0" i="0" u="none" strike="noStrike" kern="0" cap="none" spc="0" normalizeH="0" baseline="0" noProof="0" dirty="0">
              <a:ln>
                <a:noFill/>
              </a:ln>
              <a:effectLst/>
              <a:uLnTx/>
              <a:uFillTx/>
            </a:endParaRPr>
          </a:p>
        </p:txBody>
      </p:sp>
      <p:sp>
        <p:nvSpPr>
          <p:cNvPr id="9" name="TextBox 8">
            <a:extLst>
              <a:ext uri="{FF2B5EF4-FFF2-40B4-BE49-F238E27FC236}">
                <a16:creationId xmlns:a16="http://schemas.microsoft.com/office/drawing/2014/main" id="{AD5DCDC4-F76F-413E-8B66-15B6FA0E3BC6}"/>
              </a:ext>
            </a:extLst>
          </p:cNvPr>
          <p:cNvSpPr txBox="1"/>
          <p:nvPr/>
        </p:nvSpPr>
        <p:spPr>
          <a:xfrm>
            <a:off x="2280923" y="1912857"/>
            <a:ext cx="1711569" cy="1015663"/>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err="1">
                <a:ln>
                  <a:noFill/>
                </a:ln>
                <a:effectLst/>
                <a:uLnTx/>
                <a:uFillTx/>
              </a:rPr>
              <a:t>Zwölf</a:t>
            </a:r>
            <a:r>
              <a:rPr kumimoji="0" lang="en-GB" sz="2000" b="0" i="0" u="none" strike="noStrike" kern="0" cap="none" spc="0" normalizeH="0" baseline="0" noProof="0" dirty="0">
                <a:ln>
                  <a:noFill/>
                </a:ln>
                <a:effectLst/>
                <a:uLnTx/>
                <a:uFillTx/>
              </a:rPr>
              <a:t> </a:t>
            </a:r>
            <a:r>
              <a:rPr kumimoji="0" lang="en-GB" sz="2000" b="0" i="0" u="none" strike="noStrike" kern="0" cap="none" spc="0" normalizeH="0" baseline="0" noProof="0" dirty="0" err="1">
                <a:ln>
                  <a:noFill/>
                </a:ln>
                <a:effectLst/>
                <a:uLnTx/>
                <a:uFillTx/>
              </a:rPr>
              <a:t>Monate</a:t>
            </a:r>
            <a:r>
              <a:rPr kumimoji="0" lang="en-GB" sz="2000" b="0" i="0" u="none" strike="noStrike" kern="0" cap="none" spc="0" normalizeH="0" baseline="0" noProof="0" dirty="0">
                <a:ln>
                  <a:noFill/>
                </a:ln>
                <a:effectLst/>
                <a:uLnTx/>
                <a:uFillTx/>
              </a:rPr>
              <a:t> in </a:t>
            </a:r>
            <a:r>
              <a:rPr kumimoji="0" lang="en-GB" sz="2000" b="0" i="0" u="none" strike="noStrike" kern="0" cap="none" spc="0" normalizeH="0" baseline="0" noProof="0" dirty="0" err="1">
                <a:ln>
                  <a:noFill/>
                </a:ln>
                <a:effectLst/>
                <a:uLnTx/>
                <a:uFillTx/>
              </a:rPr>
              <a:t>einem</a:t>
            </a:r>
            <a:r>
              <a:rPr kumimoji="0" lang="en-GB" sz="2000" b="0" i="0" u="none" strike="noStrike" kern="0" cap="none" spc="0" normalizeH="0" baseline="0" noProof="0" dirty="0">
                <a:ln>
                  <a:noFill/>
                </a:ln>
                <a:effectLst/>
                <a:uLnTx/>
                <a:uFillTx/>
              </a:rPr>
              <a:t> </a:t>
            </a:r>
            <a:r>
              <a:rPr kumimoji="0" lang="en-GB" sz="2000" b="0" i="0" u="none" strike="noStrike" kern="0" cap="none" spc="0" normalizeH="0" baseline="0" noProof="0" dirty="0" err="1">
                <a:ln>
                  <a:noFill/>
                </a:ln>
                <a:effectLst/>
                <a:uLnTx/>
                <a:uFillTx/>
              </a:rPr>
              <a:t>Jahr</a:t>
            </a:r>
            <a:endParaRPr kumimoji="0" lang="en-GB" sz="2000" b="0" i="0" u="none" strike="noStrike" kern="0" cap="none" spc="0" normalizeH="0" baseline="0" noProof="0" dirty="0">
              <a:ln>
                <a:noFill/>
              </a:ln>
              <a:effectLst/>
              <a:uLnTx/>
              <a:uFillTx/>
            </a:endParaRPr>
          </a:p>
        </p:txBody>
      </p:sp>
      <p:sp>
        <p:nvSpPr>
          <p:cNvPr id="10" name="Rectangle: Rounded Corners 9">
            <a:extLst>
              <a:ext uri="{FF2B5EF4-FFF2-40B4-BE49-F238E27FC236}">
                <a16:creationId xmlns:a16="http://schemas.microsoft.com/office/drawing/2014/main" id="{8FA0754D-D645-4BCB-86F8-66A03FFE4A8A}"/>
              </a:ext>
            </a:extLst>
          </p:cNvPr>
          <p:cNvSpPr/>
          <p:nvPr/>
        </p:nvSpPr>
        <p:spPr>
          <a:xfrm>
            <a:off x="4454972" y="1410613"/>
            <a:ext cx="1153613" cy="367074"/>
          </a:xfrm>
          <a:prstGeom prst="roundRect">
            <a:avLst/>
          </a:prstGeom>
          <a:solidFill>
            <a:sysClr val="window" lastClr="FFFFFF"/>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effectLst/>
                <a:uLnTx/>
                <a:uFillTx/>
                <a:latin typeface="Century Gothic" panose="020F0302020204030204"/>
                <a:ea typeface="+mn-ea"/>
                <a:cs typeface="+mn-cs"/>
              </a:rPr>
              <a:t>31Ti1M</a:t>
            </a:r>
          </a:p>
        </p:txBody>
      </p:sp>
      <p:sp>
        <p:nvSpPr>
          <p:cNvPr id="11" name="TextBox 10">
            <a:extLst>
              <a:ext uri="{FF2B5EF4-FFF2-40B4-BE49-F238E27FC236}">
                <a16:creationId xmlns:a16="http://schemas.microsoft.com/office/drawing/2014/main" id="{213F8889-2BFE-4875-A0B0-4E852D552025}"/>
              </a:ext>
            </a:extLst>
          </p:cNvPr>
          <p:cNvSpPr txBox="1"/>
          <p:nvPr/>
        </p:nvSpPr>
        <p:spPr>
          <a:xfrm>
            <a:off x="4055591" y="1912856"/>
            <a:ext cx="2078574" cy="1015663"/>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err="1">
                <a:ln>
                  <a:noFill/>
                </a:ln>
                <a:effectLst/>
                <a:uLnTx/>
                <a:uFillTx/>
              </a:rPr>
              <a:t>Einundreißig</a:t>
            </a:r>
            <a:r>
              <a:rPr kumimoji="0" lang="en-GB" sz="2000" b="0" i="0" u="none" strike="noStrike" kern="0" cap="none" spc="0" normalizeH="0" baseline="0" noProof="0" dirty="0">
                <a:ln>
                  <a:noFill/>
                </a:ln>
                <a:effectLst/>
                <a:uLnTx/>
                <a:uFillTx/>
              </a:rPr>
              <a:t> </a:t>
            </a:r>
            <a:r>
              <a:rPr kumimoji="0" lang="en-GB" sz="2000" b="0" i="0" u="none" strike="noStrike" kern="0" cap="none" spc="0" normalizeH="0" baseline="0" noProof="0" dirty="0" err="1">
                <a:ln>
                  <a:noFill/>
                </a:ln>
                <a:effectLst/>
                <a:uLnTx/>
                <a:uFillTx/>
              </a:rPr>
              <a:t>Tage</a:t>
            </a:r>
            <a:r>
              <a:rPr kumimoji="0" lang="en-GB" sz="2000" b="0" i="0" u="none" strike="noStrike" kern="0" cap="none" spc="0" normalizeH="0" baseline="0" noProof="0" dirty="0">
                <a:ln>
                  <a:noFill/>
                </a:ln>
                <a:effectLst/>
                <a:uLnTx/>
                <a:uFillTx/>
              </a:rPr>
              <a:t> in </a:t>
            </a:r>
            <a:r>
              <a:rPr kumimoji="0" lang="en-GB" sz="2000" b="0" i="0" u="none" strike="noStrike" kern="0" cap="none" spc="0" normalizeH="0" baseline="0" noProof="0" dirty="0" err="1">
                <a:ln>
                  <a:noFill/>
                </a:ln>
                <a:effectLst/>
                <a:uLnTx/>
                <a:uFillTx/>
              </a:rPr>
              <a:t>einem</a:t>
            </a:r>
            <a:r>
              <a:rPr kumimoji="0" lang="en-GB" sz="2000" b="0" i="0" u="none" strike="noStrike" kern="0" cap="none" spc="0" normalizeH="0" baseline="0" noProof="0" dirty="0">
                <a:ln>
                  <a:noFill/>
                </a:ln>
                <a:effectLst/>
                <a:uLnTx/>
                <a:uFillTx/>
              </a:rPr>
              <a:t> Monat</a:t>
            </a:r>
          </a:p>
        </p:txBody>
      </p:sp>
      <p:sp>
        <p:nvSpPr>
          <p:cNvPr id="12" name="Rectangle: Rounded Corners 11">
            <a:extLst>
              <a:ext uri="{FF2B5EF4-FFF2-40B4-BE49-F238E27FC236}">
                <a16:creationId xmlns:a16="http://schemas.microsoft.com/office/drawing/2014/main" id="{41FACCE3-C723-4B56-9317-9D34C00D94EA}"/>
              </a:ext>
            </a:extLst>
          </p:cNvPr>
          <p:cNvSpPr/>
          <p:nvPr/>
        </p:nvSpPr>
        <p:spPr>
          <a:xfrm>
            <a:off x="6337753" y="1418497"/>
            <a:ext cx="1359565" cy="367074"/>
          </a:xfrm>
          <a:prstGeom prst="roundRect">
            <a:avLst/>
          </a:prstGeom>
          <a:solidFill>
            <a:sysClr val="window" lastClr="FFFFFF"/>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effectLst/>
                <a:uLnTx/>
                <a:uFillTx/>
                <a:latin typeface="Century Gothic" panose="020F0302020204030204"/>
                <a:ea typeface="+mn-ea"/>
                <a:cs typeface="+mn-cs"/>
              </a:rPr>
              <a:t>52Ki1KS</a:t>
            </a:r>
          </a:p>
        </p:txBody>
      </p:sp>
      <p:sp>
        <p:nvSpPr>
          <p:cNvPr id="13" name="Rectangle: Rounded Corners 12">
            <a:extLst>
              <a:ext uri="{FF2B5EF4-FFF2-40B4-BE49-F238E27FC236}">
                <a16:creationId xmlns:a16="http://schemas.microsoft.com/office/drawing/2014/main" id="{0BA93363-690A-46C2-8406-E3BA1D6FC58A}"/>
              </a:ext>
            </a:extLst>
          </p:cNvPr>
          <p:cNvSpPr/>
          <p:nvPr/>
        </p:nvSpPr>
        <p:spPr>
          <a:xfrm>
            <a:off x="472668" y="3003653"/>
            <a:ext cx="1153613" cy="367074"/>
          </a:xfrm>
          <a:prstGeom prst="roundRect">
            <a:avLst/>
          </a:prstGeom>
          <a:solidFill>
            <a:sysClr val="window" lastClr="FFFFFF"/>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effectLst/>
                <a:uLnTx/>
                <a:uFillTx/>
                <a:latin typeface="Century Gothic" panose="020F0302020204030204"/>
                <a:ea typeface="+mn-ea"/>
                <a:cs typeface="+mn-cs"/>
              </a:rPr>
              <a:t>365Ti1J</a:t>
            </a:r>
          </a:p>
        </p:txBody>
      </p:sp>
      <p:sp>
        <p:nvSpPr>
          <p:cNvPr id="14" name="Rectangle: Rounded Corners 13">
            <a:extLst>
              <a:ext uri="{FF2B5EF4-FFF2-40B4-BE49-F238E27FC236}">
                <a16:creationId xmlns:a16="http://schemas.microsoft.com/office/drawing/2014/main" id="{EF675783-CAF6-483C-BAA3-BCA25DFF79B6}"/>
              </a:ext>
            </a:extLst>
          </p:cNvPr>
          <p:cNvSpPr/>
          <p:nvPr/>
        </p:nvSpPr>
        <p:spPr>
          <a:xfrm>
            <a:off x="2471705" y="2989712"/>
            <a:ext cx="1153613" cy="367074"/>
          </a:xfrm>
          <a:prstGeom prst="roundRect">
            <a:avLst/>
          </a:prstGeom>
          <a:solidFill>
            <a:sysClr val="window" lastClr="FFFFFF"/>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effectLst/>
                <a:uLnTx/>
                <a:uFillTx/>
                <a:latin typeface="Century Gothic" panose="020F0302020204030204"/>
                <a:ea typeface="+mn-ea"/>
                <a:cs typeface="+mn-cs"/>
              </a:rPr>
              <a:t>24Si1T</a:t>
            </a:r>
          </a:p>
        </p:txBody>
      </p:sp>
      <p:sp>
        <p:nvSpPr>
          <p:cNvPr id="15" name="Rectangle: Rounded Corners 14">
            <a:extLst>
              <a:ext uri="{FF2B5EF4-FFF2-40B4-BE49-F238E27FC236}">
                <a16:creationId xmlns:a16="http://schemas.microsoft.com/office/drawing/2014/main" id="{CE73D80A-B96D-4677-B44B-F58BD520D237}"/>
              </a:ext>
            </a:extLst>
          </p:cNvPr>
          <p:cNvSpPr/>
          <p:nvPr/>
        </p:nvSpPr>
        <p:spPr>
          <a:xfrm>
            <a:off x="4249019" y="3003653"/>
            <a:ext cx="1211854" cy="367074"/>
          </a:xfrm>
          <a:prstGeom prst="roundRect">
            <a:avLst/>
          </a:prstGeom>
          <a:solidFill>
            <a:sysClr val="window" lastClr="FFFFFF"/>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effectLst/>
                <a:uLnTx/>
                <a:uFillTx/>
                <a:latin typeface="Century Gothic" panose="020F0302020204030204"/>
                <a:ea typeface="+mn-ea"/>
                <a:cs typeface="+mn-cs"/>
              </a:rPr>
              <a:t>11Si1FM</a:t>
            </a:r>
          </a:p>
        </p:txBody>
      </p:sp>
      <p:sp>
        <p:nvSpPr>
          <p:cNvPr id="16" name="Rectangle: Rounded Corners 15">
            <a:extLst>
              <a:ext uri="{FF2B5EF4-FFF2-40B4-BE49-F238E27FC236}">
                <a16:creationId xmlns:a16="http://schemas.microsoft.com/office/drawing/2014/main" id="{69268391-D9C9-48EA-ADA4-7364DB476CB4}"/>
              </a:ext>
            </a:extLst>
          </p:cNvPr>
          <p:cNvSpPr/>
          <p:nvPr/>
        </p:nvSpPr>
        <p:spPr>
          <a:xfrm>
            <a:off x="6485464" y="2989712"/>
            <a:ext cx="1211854" cy="367074"/>
          </a:xfrm>
          <a:prstGeom prst="roundRect">
            <a:avLst/>
          </a:prstGeom>
          <a:solidFill>
            <a:sysClr val="window" lastClr="FFFFFF"/>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effectLst/>
                <a:uLnTx/>
                <a:uFillTx/>
                <a:latin typeface="Century Gothic" panose="020F0302020204030204"/>
                <a:ea typeface="+mn-ea"/>
                <a:cs typeface="+mn-cs"/>
              </a:rPr>
              <a:t>100Ci1E</a:t>
            </a:r>
          </a:p>
        </p:txBody>
      </p:sp>
      <p:sp>
        <p:nvSpPr>
          <p:cNvPr id="17" name="Rectangle: Rounded Corners 16">
            <a:extLst>
              <a:ext uri="{FF2B5EF4-FFF2-40B4-BE49-F238E27FC236}">
                <a16:creationId xmlns:a16="http://schemas.microsoft.com/office/drawing/2014/main" id="{AD6F7AEB-018E-45FF-80F4-1A11CCD45F6D}"/>
              </a:ext>
            </a:extLst>
          </p:cNvPr>
          <p:cNvSpPr/>
          <p:nvPr/>
        </p:nvSpPr>
        <p:spPr>
          <a:xfrm>
            <a:off x="254419" y="4640281"/>
            <a:ext cx="1735540" cy="367074"/>
          </a:xfrm>
          <a:prstGeom prst="roundRect">
            <a:avLst/>
          </a:prstGeom>
          <a:solidFill>
            <a:sysClr val="window" lastClr="FFFFFF"/>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effectLst/>
                <a:uLnTx/>
                <a:uFillTx/>
                <a:latin typeface="Century Gothic" panose="020F0302020204030204"/>
                <a:ea typeface="+mn-ea"/>
                <a:cs typeface="+mn-cs"/>
              </a:rPr>
              <a:t>1000Mi1KM</a:t>
            </a:r>
          </a:p>
        </p:txBody>
      </p:sp>
      <p:sp>
        <p:nvSpPr>
          <p:cNvPr id="18" name="Rectangle: Rounded Corners 17">
            <a:extLst>
              <a:ext uri="{FF2B5EF4-FFF2-40B4-BE49-F238E27FC236}">
                <a16:creationId xmlns:a16="http://schemas.microsoft.com/office/drawing/2014/main" id="{456720AA-FFEA-4563-A09D-BF58DDC2B8B9}"/>
              </a:ext>
            </a:extLst>
          </p:cNvPr>
          <p:cNvSpPr/>
          <p:nvPr/>
        </p:nvSpPr>
        <p:spPr>
          <a:xfrm>
            <a:off x="2147433" y="4636435"/>
            <a:ext cx="751621" cy="367074"/>
          </a:xfrm>
          <a:prstGeom prst="roundRect">
            <a:avLst/>
          </a:prstGeom>
          <a:solidFill>
            <a:sysClr val="window" lastClr="FFFFFF"/>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effectLst/>
                <a:uLnTx/>
                <a:uFillTx/>
                <a:latin typeface="Century Gothic" panose="020F0302020204030204"/>
                <a:ea typeface="+mn-ea"/>
                <a:cs typeface="+mn-cs"/>
              </a:rPr>
              <a:t>8PiS</a:t>
            </a:r>
          </a:p>
        </p:txBody>
      </p:sp>
      <p:sp>
        <p:nvSpPr>
          <p:cNvPr id="19" name="Rectangle: Rounded Corners 18">
            <a:extLst>
              <a:ext uri="{FF2B5EF4-FFF2-40B4-BE49-F238E27FC236}">
                <a16:creationId xmlns:a16="http://schemas.microsoft.com/office/drawing/2014/main" id="{F4416D8E-54A8-4A96-A998-0318D2B9EFC6}"/>
              </a:ext>
            </a:extLst>
          </p:cNvPr>
          <p:cNvSpPr/>
          <p:nvPr/>
        </p:nvSpPr>
        <p:spPr>
          <a:xfrm>
            <a:off x="4468255" y="4615234"/>
            <a:ext cx="805218" cy="367074"/>
          </a:xfrm>
          <a:prstGeom prst="roundRect">
            <a:avLst/>
          </a:prstGeom>
          <a:solidFill>
            <a:sysClr val="window" lastClr="FFFFFF"/>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effectLst/>
                <a:uLnTx/>
                <a:uFillTx/>
                <a:latin typeface="Century Gothic" panose="020F0302020204030204"/>
                <a:ea typeface="+mn-ea"/>
                <a:cs typeface="+mn-cs"/>
              </a:rPr>
              <a:t>3BM</a:t>
            </a:r>
          </a:p>
        </p:txBody>
      </p:sp>
      <p:sp>
        <p:nvSpPr>
          <p:cNvPr id="20" name="Rectangle: Rounded Corners 19">
            <a:extLst>
              <a:ext uri="{FF2B5EF4-FFF2-40B4-BE49-F238E27FC236}">
                <a16:creationId xmlns:a16="http://schemas.microsoft.com/office/drawing/2014/main" id="{FEE0ABE1-C037-4BE2-B7DC-9B20CAC098A9}"/>
              </a:ext>
            </a:extLst>
          </p:cNvPr>
          <p:cNvSpPr/>
          <p:nvPr/>
        </p:nvSpPr>
        <p:spPr>
          <a:xfrm>
            <a:off x="6482771" y="4615234"/>
            <a:ext cx="1153613" cy="367074"/>
          </a:xfrm>
          <a:prstGeom prst="roundRect">
            <a:avLst/>
          </a:prstGeom>
          <a:solidFill>
            <a:sysClr val="window" lastClr="FFFFFF"/>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effectLst/>
                <a:uLnTx/>
                <a:uFillTx/>
                <a:latin typeface="Century Gothic" panose="020F0302020204030204"/>
                <a:ea typeface="+mn-ea"/>
                <a:cs typeface="+mn-cs"/>
              </a:rPr>
              <a:t>9</a:t>
            </a:r>
            <a:r>
              <a:rPr kumimoji="0" lang="en-GB" sz="2000" b="1" i="0" u="none" strike="noStrike" kern="0" cap="none" spc="0" normalizeH="0" baseline="0" noProof="0" dirty="0">
                <a:ln>
                  <a:noFill/>
                </a:ln>
                <a:effectLst/>
                <a:uLnTx/>
                <a:uFillTx/>
                <a:latin typeface="Century Gothic" panose="020F0302020204030204"/>
                <a:ea typeface="+mn-ea"/>
                <a:cs typeface="+mn-cs"/>
              </a:rPr>
              <a:t>9LB</a:t>
            </a:r>
          </a:p>
        </p:txBody>
      </p:sp>
      <p:sp>
        <p:nvSpPr>
          <p:cNvPr id="21" name="TextBox 20">
            <a:extLst>
              <a:ext uri="{FF2B5EF4-FFF2-40B4-BE49-F238E27FC236}">
                <a16:creationId xmlns:a16="http://schemas.microsoft.com/office/drawing/2014/main" id="{B53B1C97-B943-4F2A-B7A0-CEE3F3C30594}"/>
              </a:ext>
            </a:extLst>
          </p:cNvPr>
          <p:cNvSpPr txBox="1"/>
          <p:nvPr/>
        </p:nvSpPr>
        <p:spPr>
          <a:xfrm>
            <a:off x="5962190" y="1898268"/>
            <a:ext cx="2357982" cy="1015663"/>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err="1">
                <a:ln>
                  <a:noFill/>
                </a:ln>
                <a:effectLst/>
                <a:uLnTx/>
                <a:uFillTx/>
              </a:rPr>
              <a:t>Zweiundfünfzig</a:t>
            </a:r>
            <a:r>
              <a:rPr kumimoji="0" lang="en-GB" sz="2000" b="0" i="0" u="none" strike="noStrike" kern="0" cap="none" spc="0" normalizeH="0" baseline="0" noProof="0" dirty="0">
                <a:ln>
                  <a:noFill/>
                </a:ln>
                <a:effectLst/>
                <a:uLnTx/>
                <a:uFillTx/>
              </a:rPr>
              <a:t> </a:t>
            </a:r>
            <a:r>
              <a:rPr kumimoji="0" lang="en-GB" sz="2000" b="0" i="0" u="none" strike="noStrike" kern="0" cap="none" spc="0" normalizeH="0" baseline="0" noProof="0" dirty="0" err="1">
                <a:ln>
                  <a:noFill/>
                </a:ln>
                <a:effectLst/>
                <a:uLnTx/>
                <a:uFillTx/>
              </a:rPr>
              <a:t>Karten</a:t>
            </a:r>
            <a:r>
              <a:rPr kumimoji="0" lang="en-GB" sz="2000" b="0" i="0" u="none" strike="noStrike" kern="0" cap="none" spc="0" normalizeH="0" baseline="0" noProof="0" dirty="0">
                <a:ln>
                  <a:noFill/>
                </a:ln>
                <a:effectLst/>
                <a:uLnTx/>
                <a:uFillTx/>
              </a:rPr>
              <a:t> in </a:t>
            </a:r>
            <a:r>
              <a:rPr kumimoji="0" lang="en-GB" sz="2000" b="0" i="0" u="none" strike="noStrike" kern="0" cap="none" spc="0" normalizeH="0" baseline="0" noProof="0" dirty="0" err="1">
                <a:ln>
                  <a:noFill/>
                </a:ln>
                <a:effectLst/>
                <a:uLnTx/>
                <a:uFillTx/>
              </a:rPr>
              <a:t>einem</a:t>
            </a:r>
            <a:r>
              <a:rPr kumimoji="0" lang="en-GB" sz="2000" b="0" i="0" u="none" strike="noStrike" kern="0" cap="none" spc="0" normalizeH="0" baseline="0" noProof="0" dirty="0">
                <a:ln>
                  <a:noFill/>
                </a:ln>
                <a:effectLst/>
                <a:uLnTx/>
                <a:uFillTx/>
              </a:rPr>
              <a:t> </a:t>
            </a:r>
            <a:r>
              <a:rPr kumimoji="0" lang="en-GB" sz="2000" b="0" i="0" u="none" strike="noStrike" kern="0" cap="none" spc="0" normalizeH="0" baseline="0" noProof="0" dirty="0" err="1">
                <a:ln>
                  <a:noFill/>
                </a:ln>
                <a:effectLst/>
                <a:uLnTx/>
                <a:uFillTx/>
              </a:rPr>
              <a:t>Kartenspiel</a:t>
            </a:r>
            <a:endParaRPr kumimoji="0" lang="en-GB" sz="2000" b="0" i="0" u="none" strike="noStrike" kern="0" cap="none" spc="0" normalizeH="0" baseline="0" noProof="0" dirty="0">
              <a:ln>
                <a:noFill/>
              </a:ln>
              <a:effectLst/>
              <a:uLnTx/>
              <a:uFillTx/>
            </a:endParaRPr>
          </a:p>
        </p:txBody>
      </p:sp>
      <p:sp>
        <p:nvSpPr>
          <p:cNvPr id="22" name="TextBox 21">
            <a:extLst>
              <a:ext uri="{FF2B5EF4-FFF2-40B4-BE49-F238E27FC236}">
                <a16:creationId xmlns:a16="http://schemas.microsoft.com/office/drawing/2014/main" id="{DFA6EF86-A8DA-4E5C-81F5-9E84586301FC}"/>
              </a:ext>
            </a:extLst>
          </p:cNvPr>
          <p:cNvSpPr txBox="1"/>
          <p:nvPr/>
        </p:nvSpPr>
        <p:spPr>
          <a:xfrm>
            <a:off x="-26180" y="3329490"/>
            <a:ext cx="2156192" cy="132343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err="1">
                <a:ln>
                  <a:noFill/>
                </a:ln>
                <a:effectLst/>
                <a:uLnTx/>
                <a:uFillTx/>
              </a:rPr>
              <a:t>Dreihundertfünfundsechzig</a:t>
            </a:r>
            <a:r>
              <a:rPr kumimoji="0" lang="en-GB" sz="2000" b="0" i="0" u="none" strike="noStrike" kern="0" cap="none" spc="0" normalizeH="0" baseline="0" noProof="0" dirty="0">
                <a:ln>
                  <a:noFill/>
                </a:ln>
                <a:effectLst/>
                <a:uLnTx/>
                <a:uFillTx/>
              </a:rPr>
              <a:t> </a:t>
            </a:r>
            <a:r>
              <a:rPr kumimoji="0" lang="en-GB" sz="2000" b="0" i="0" u="none" strike="noStrike" kern="0" cap="none" spc="0" normalizeH="0" baseline="0" noProof="0" dirty="0" err="1">
                <a:ln>
                  <a:noFill/>
                </a:ln>
                <a:effectLst/>
                <a:uLnTx/>
                <a:uFillTx/>
              </a:rPr>
              <a:t>Tage</a:t>
            </a:r>
            <a:r>
              <a:rPr kumimoji="0" lang="en-GB" sz="2000" b="0" i="0" u="none" strike="noStrike" kern="0" cap="none" spc="0" normalizeH="0" baseline="0" noProof="0" dirty="0">
                <a:ln>
                  <a:noFill/>
                </a:ln>
                <a:effectLst/>
                <a:uLnTx/>
                <a:uFillTx/>
              </a:rPr>
              <a:t> in </a:t>
            </a:r>
            <a:r>
              <a:rPr kumimoji="0" lang="en-GB" sz="2000" b="0" i="0" u="none" strike="noStrike" kern="0" cap="none" spc="0" normalizeH="0" baseline="0" noProof="0" dirty="0" err="1">
                <a:ln>
                  <a:noFill/>
                </a:ln>
                <a:effectLst/>
                <a:uLnTx/>
                <a:uFillTx/>
              </a:rPr>
              <a:t>einem</a:t>
            </a:r>
            <a:r>
              <a:rPr kumimoji="0" lang="en-GB" sz="2000" b="0" i="0" u="none" strike="noStrike" kern="0" cap="none" spc="0" normalizeH="0" baseline="0" noProof="0" dirty="0">
                <a:ln>
                  <a:noFill/>
                </a:ln>
                <a:effectLst/>
                <a:uLnTx/>
                <a:uFillTx/>
              </a:rPr>
              <a:t> </a:t>
            </a:r>
            <a:r>
              <a:rPr kumimoji="0" lang="en-GB" sz="2000" b="0" i="0" u="none" strike="noStrike" kern="0" cap="none" spc="0" normalizeH="0" baseline="0" noProof="0" dirty="0" err="1">
                <a:ln>
                  <a:noFill/>
                </a:ln>
                <a:effectLst/>
                <a:uLnTx/>
                <a:uFillTx/>
              </a:rPr>
              <a:t>Jahr</a:t>
            </a:r>
            <a:endParaRPr kumimoji="0" lang="en-GB" sz="2000" b="0" i="0" u="none" strike="noStrike" kern="0" cap="none" spc="0" normalizeH="0" baseline="0" noProof="0" dirty="0">
              <a:ln>
                <a:noFill/>
              </a:ln>
              <a:effectLst/>
              <a:uLnTx/>
              <a:uFillTx/>
            </a:endParaRPr>
          </a:p>
        </p:txBody>
      </p:sp>
      <p:sp>
        <p:nvSpPr>
          <p:cNvPr id="23" name="TextBox 22">
            <a:extLst>
              <a:ext uri="{FF2B5EF4-FFF2-40B4-BE49-F238E27FC236}">
                <a16:creationId xmlns:a16="http://schemas.microsoft.com/office/drawing/2014/main" id="{C967C49C-A0EF-491A-B79F-52A5B806F5FD}"/>
              </a:ext>
            </a:extLst>
          </p:cNvPr>
          <p:cNvSpPr txBox="1"/>
          <p:nvPr/>
        </p:nvSpPr>
        <p:spPr>
          <a:xfrm>
            <a:off x="2038589" y="3541991"/>
            <a:ext cx="2156192" cy="1015663"/>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err="1">
                <a:ln>
                  <a:noFill/>
                </a:ln>
                <a:effectLst/>
                <a:uLnTx/>
                <a:uFillTx/>
              </a:rPr>
              <a:t>Vierundzwanzig</a:t>
            </a:r>
            <a:r>
              <a:rPr kumimoji="0" lang="en-GB" sz="2000" b="0" i="0" u="none" strike="noStrike" kern="0" cap="none" spc="0" normalizeH="0" baseline="0" noProof="0" dirty="0">
                <a:ln>
                  <a:noFill/>
                </a:ln>
                <a:effectLst/>
                <a:uLnTx/>
                <a:uFillTx/>
              </a:rPr>
              <a:t> </a:t>
            </a:r>
            <a:r>
              <a:rPr kumimoji="0" lang="en-GB" sz="2000" b="0" i="0" u="none" strike="noStrike" kern="0" cap="none" spc="0" normalizeH="0" baseline="0" noProof="0" dirty="0" err="1">
                <a:ln>
                  <a:noFill/>
                </a:ln>
                <a:effectLst/>
                <a:uLnTx/>
                <a:uFillTx/>
              </a:rPr>
              <a:t>Stunden</a:t>
            </a:r>
            <a:r>
              <a:rPr kumimoji="0" lang="en-GB" sz="2000" b="0" i="0" u="none" strike="noStrike" kern="0" cap="none" spc="0" normalizeH="0" baseline="0" noProof="0" dirty="0">
                <a:ln>
                  <a:noFill/>
                </a:ln>
                <a:effectLst/>
                <a:uLnTx/>
                <a:uFillTx/>
              </a:rPr>
              <a:t> in </a:t>
            </a:r>
            <a:r>
              <a:rPr kumimoji="0" lang="en-GB" sz="2000" b="0" i="0" u="none" strike="noStrike" kern="0" cap="none" spc="0" normalizeH="0" baseline="0" noProof="0" dirty="0" err="1">
                <a:ln>
                  <a:noFill/>
                </a:ln>
                <a:effectLst/>
                <a:uLnTx/>
                <a:uFillTx/>
              </a:rPr>
              <a:t>einem</a:t>
            </a:r>
            <a:r>
              <a:rPr kumimoji="0" lang="en-GB" sz="2000" b="0" i="0" u="none" strike="noStrike" kern="0" cap="none" spc="0" normalizeH="0" baseline="0" noProof="0" dirty="0">
                <a:ln>
                  <a:noFill/>
                </a:ln>
                <a:effectLst/>
                <a:uLnTx/>
                <a:uFillTx/>
              </a:rPr>
              <a:t> Tag</a:t>
            </a:r>
          </a:p>
        </p:txBody>
      </p:sp>
      <p:sp>
        <p:nvSpPr>
          <p:cNvPr id="24" name="TextBox 23">
            <a:extLst>
              <a:ext uri="{FF2B5EF4-FFF2-40B4-BE49-F238E27FC236}">
                <a16:creationId xmlns:a16="http://schemas.microsoft.com/office/drawing/2014/main" id="{C509DF6B-2B4F-4AB9-8C27-4E9E0A58FBA9}"/>
              </a:ext>
            </a:extLst>
          </p:cNvPr>
          <p:cNvSpPr txBox="1"/>
          <p:nvPr/>
        </p:nvSpPr>
        <p:spPr>
          <a:xfrm>
            <a:off x="4122876" y="3524010"/>
            <a:ext cx="2078574" cy="1015663"/>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rPr>
              <a:t>Elf Spieler in </a:t>
            </a:r>
            <a:r>
              <a:rPr kumimoji="0" lang="en-GB" sz="2000" b="0" i="0" u="none" strike="noStrike" kern="0" cap="none" spc="0" normalizeH="0" baseline="0" noProof="0" dirty="0" err="1">
                <a:ln>
                  <a:noFill/>
                </a:ln>
                <a:effectLst/>
                <a:uLnTx/>
                <a:uFillTx/>
              </a:rPr>
              <a:t>einer</a:t>
            </a:r>
            <a:r>
              <a:rPr kumimoji="0" lang="en-GB" sz="2000" b="0" i="0" u="none" strike="noStrike" kern="0" cap="none" spc="0" normalizeH="0" baseline="0" noProof="0" dirty="0">
                <a:ln>
                  <a:noFill/>
                </a:ln>
                <a:effectLst/>
                <a:uLnTx/>
                <a:uFillTx/>
              </a:rPr>
              <a:t> </a:t>
            </a:r>
            <a:r>
              <a:rPr kumimoji="0" lang="en-GB" sz="2000" b="0" i="0" u="none" strike="noStrike" kern="0" cap="none" spc="0" normalizeH="0" baseline="0" noProof="0" dirty="0" err="1">
                <a:ln>
                  <a:noFill/>
                </a:ln>
                <a:effectLst/>
                <a:uLnTx/>
                <a:uFillTx/>
              </a:rPr>
              <a:t>Fußball</a:t>
            </a:r>
            <a:r>
              <a:rPr kumimoji="0" lang="en-GB" sz="2000" b="0" i="0" u="none" strike="noStrike" kern="0" cap="none" spc="0" normalizeH="0" baseline="0" noProof="0" dirty="0">
                <a:ln>
                  <a:noFill/>
                </a:ln>
                <a:effectLst/>
                <a:uLnTx/>
                <a:uFillTx/>
              </a:rPr>
              <a:t>- </a:t>
            </a:r>
            <a:r>
              <a:rPr kumimoji="0" lang="en-GB" sz="2000" b="0" i="0" u="none" strike="noStrike" kern="0" cap="none" spc="0" normalizeH="0" baseline="0" noProof="0" dirty="0" err="1">
                <a:ln>
                  <a:noFill/>
                </a:ln>
                <a:effectLst/>
                <a:uLnTx/>
                <a:uFillTx/>
              </a:rPr>
              <a:t>mannschaft</a:t>
            </a:r>
            <a:endParaRPr kumimoji="0" lang="en-GB" sz="2000" b="0" i="0" u="none" strike="noStrike" kern="0" cap="none" spc="0" normalizeH="0" baseline="0" noProof="0" dirty="0">
              <a:ln>
                <a:noFill/>
              </a:ln>
              <a:effectLst/>
              <a:uLnTx/>
              <a:uFillTx/>
            </a:endParaRPr>
          </a:p>
        </p:txBody>
      </p:sp>
      <p:sp>
        <p:nvSpPr>
          <p:cNvPr id="25" name="TextBox 24">
            <a:extLst>
              <a:ext uri="{FF2B5EF4-FFF2-40B4-BE49-F238E27FC236}">
                <a16:creationId xmlns:a16="http://schemas.microsoft.com/office/drawing/2014/main" id="{6D23A5B7-E91E-4B09-8711-32A1E3F47992}"/>
              </a:ext>
            </a:extLst>
          </p:cNvPr>
          <p:cNvSpPr txBox="1"/>
          <p:nvPr/>
        </p:nvSpPr>
        <p:spPr>
          <a:xfrm>
            <a:off x="6134165" y="3628740"/>
            <a:ext cx="2078574" cy="70788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rPr>
              <a:t>Hundert Cent in </a:t>
            </a:r>
            <a:r>
              <a:rPr kumimoji="0" lang="en-GB" sz="2000" b="0" i="0" u="none" strike="noStrike" kern="0" cap="none" spc="0" normalizeH="0" baseline="0" noProof="0" dirty="0" err="1">
                <a:ln>
                  <a:noFill/>
                </a:ln>
                <a:effectLst/>
                <a:uLnTx/>
                <a:uFillTx/>
              </a:rPr>
              <a:t>einem</a:t>
            </a:r>
            <a:r>
              <a:rPr kumimoji="0" lang="en-GB" sz="2000" b="0" i="0" u="none" strike="noStrike" kern="0" cap="none" spc="0" normalizeH="0" baseline="0" noProof="0" dirty="0">
                <a:ln>
                  <a:noFill/>
                </a:ln>
                <a:effectLst/>
                <a:uLnTx/>
                <a:uFillTx/>
              </a:rPr>
              <a:t> Euro</a:t>
            </a:r>
          </a:p>
        </p:txBody>
      </p:sp>
      <p:sp>
        <p:nvSpPr>
          <p:cNvPr id="26" name="TextBox 25">
            <a:extLst>
              <a:ext uri="{FF2B5EF4-FFF2-40B4-BE49-F238E27FC236}">
                <a16:creationId xmlns:a16="http://schemas.microsoft.com/office/drawing/2014/main" id="{BFA73CA8-2EE5-406C-9DCF-49659F38AEBB}"/>
              </a:ext>
            </a:extLst>
          </p:cNvPr>
          <p:cNvSpPr txBox="1"/>
          <p:nvPr/>
        </p:nvSpPr>
        <p:spPr>
          <a:xfrm>
            <a:off x="66248" y="5126693"/>
            <a:ext cx="2078574" cy="1015663"/>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err="1">
                <a:ln>
                  <a:noFill/>
                </a:ln>
                <a:effectLst/>
                <a:uLnTx/>
                <a:uFillTx/>
              </a:rPr>
              <a:t>Tausend</a:t>
            </a:r>
            <a:r>
              <a:rPr kumimoji="0" lang="en-GB" sz="2000" b="0" i="0" u="none" strike="noStrike" kern="0" cap="none" spc="0" normalizeH="0" baseline="0" noProof="0" dirty="0">
                <a:ln>
                  <a:noFill/>
                </a:ln>
                <a:effectLst/>
                <a:uLnTx/>
                <a:uFillTx/>
              </a:rPr>
              <a:t> Meter in </a:t>
            </a:r>
            <a:r>
              <a:rPr kumimoji="0" lang="en-GB" sz="2000" b="0" i="0" u="none" strike="noStrike" kern="0" cap="none" spc="0" normalizeH="0" baseline="0" noProof="0" dirty="0" err="1">
                <a:ln>
                  <a:noFill/>
                </a:ln>
                <a:effectLst/>
                <a:uLnTx/>
                <a:uFillTx/>
              </a:rPr>
              <a:t>einem</a:t>
            </a:r>
            <a:r>
              <a:rPr kumimoji="0" lang="en-GB" sz="2000" b="0" i="0" u="none" strike="noStrike" kern="0" cap="none" spc="0" normalizeH="0" baseline="0" noProof="0" dirty="0">
                <a:ln>
                  <a:noFill/>
                </a:ln>
                <a:effectLst/>
                <a:uLnTx/>
                <a:uFillTx/>
              </a:rPr>
              <a:t> </a:t>
            </a:r>
            <a:r>
              <a:rPr kumimoji="0" lang="en-GB" sz="2000" b="0" i="0" u="none" strike="noStrike" kern="0" cap="none" spc="0" normalizeH="0" baseline="0" noProof="0" dirty="0" err="1">
                <a:ln>
                  <a:noFill/>
                </a:ln>
                <a:effectLst/>
                <a:uLnTx/>
                <a:uFillTx/>
              </a:rPr>
              <a:t>Kilometer</a:t>
            </a:r>
            <a:endParaRPr kumimoji="0" lang="en-GB" sz="2000" b="0" i="0" u="none" strike="noStrike" kern="0" cap="none" spc="0" normalizeH="0" baseline="0" noProof="0" dirty="0">
              <a:ln>
                <a:noFill/>
              </a:ln>
              <a:effectLst/>
              <a:uLnTx/>
              <a:uFillTx/>
            </a:endParaRPr>
          </a:p>
        </p:txBody>
      </p:sp>
      <p:sp>
        <p:nvSpPr>
          <p:cNvPr id="27" name="TextBox 26">
            <a:extLst>
              <a:ext uri="{FF2B5EF4-FFF2-40B4-BE49-F238E27FC236}">
                <a16:creationId xmlns:a16="http://schemas.microsoft.com/office/drawing/2014/main" id="{38E04FD6-6111-47B5-9F1E-7814333D4DC5}"/>
              </a:ext>
            </a:extLst>
          </p:cNvPr>
          <p:cNvSpPr txBox="1"/>
          <p:nvPr/>
        </p:nvSpPr>
        <p:spPr>
          <a:xfrm>
            <a:off x="2069383" y="5102713"/>
            <a:ext cx="2078574" cy="1015663"/>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err="1">
                <a:ln>
                  <a:noFill/>
                </a:ln>
                <a:effectLst/>
                <a:uLnTx/>
                <a:uFillTx/>
              </a:rPr>
              <a:t>Acht</a:t>
            </a:r>
            <a:r>
              <a:rPr kumimoji="0" lang="en-GB" sz="2000" b="0" i="0" u="none" strike="noStrike" kern="0" cap="none" spc="0" normalizeH="0" baseline="0" noProof="0" dirty="0">
                <a:ln>
                  <a:noFill/>
                </a:ln>
                <a:effectLst/>
                <a:uLnTx/>
                <a:uFillTx/>
              </a:rPr>
              <a:t> </a:t>
            </a:r>
            <a:r>
              <a:rPr kumimoji="0" lang="en-GB" sz="2000" b="0" i="0" u="none" strike="noStrike" kern="0" cap="none" spc="0" normalizeH="0" baseline="0" noProof="0" dirty="0" err="1">
                <a:ln>
                  <a:noFill/>
                </a:ln>
                <a:effectLst/>
                <a:uLnTx/>
                <a:uFillTx/>
              </a:rPr>
              <a:t>Planeten</a:t>
            </a:r>
            <a:r>
              <a:rPr kumimoji="0" lang="en-GB" sz="2000" b="0" i="0" u="none" strike="noStrike" kern="0" cap="none" spc="0" normalizeH="0" baseline="0" noProof="0" dirty="0">
                <a:ln>
                  <a:noFill/>
                </a:ln>
                <a:effectLst/>
                <a:uLnTx/>
                <a:uFillTx/>
              </a:rPr>
              <a:t> </a:t>
            </a:r>
            <a:r>
              <a:rPr kumimoji="0" lang="en-GB" sz="2000" b="0" i="0" u="none" strike="noStrike" kern="0" cap="none" spc="0" normalizeH="0" baseline="0" noProof="0" dirty="0" err="1">
                <a:ln>
                  <a:noFill/>
                </a:ln>
                <a:effectLst/>
                <a:uLnTx/>
                <a:uFillTx/>
              </a:rPr>
              <a:t>im</a:t>
            </a:r>
            <a:r>
              <a:rPr kumimoji="0" lang="en-GB" sz="2000" b="0" i="0" u="none" strike="noStrike" kern="0" cap="none" spc="0" normalizeH="0" baseline="0" noProof="0" dirty="0">
                <a:ln>
                  <a:noFill/>
                </a:ln>
                <a:effectLst/>
                <a:uLnTx/>
                <a:uFillTx/>
              </a:rPr>
              <a:t> </a:t>
            </a:r>
            <a:r>
              <a:rPr kumimoji="0" lang="en-GB" sz="2000" b="0" i="0" u="none" strike="noStrike" kern="0" cap="none" spc="0" normalizeH="0" baseline="0" noProof="0" dirty="0" err="1">
                <a:ln>
                  <a:noFill/>
                </a:ln>
                <a:effectLst/>
                <a:uLnTx/>
                <a:uFillTx/>
              </a:rPr>
              <a:t>Sonnensystem</a:t>
            </a:r>
            <a:endParaRPr kumimoji="0" lang="en-GB" sz="2000" b="0" i="0" u="none" strike="noStrike" kern="0" cap="none" spc="0" normalizeH="0" baseline="0" noProof="0" dirty="0">
              <a:ln>
                <a:noFill/>
              </a:ln>
              <a:effectLst/>
              <a:uLnTx/>
              <a:uFillTx/>
            </a:endParaRPr>
          </a:p>
        </p:txBody>
      </p:sp>
      <p:sp>
        <p:nvSpPr>
          <p:cNvPr id="28" name="TextBox 27">
            <a:extLst>
              <a:ext uri="{FF2B5EF4-FFF2-40B4-BE49-F238E27FC236}">
                <a16:creationId xmlns:a16="http://schemas.microsoft.com/office/drawing/2014/main" id="{44410544-B930-4D81-BE30-27B2FA2FFA09}"/>
              </a:ext>
            </a:extLst>
          </p:cNvPr>
          <p:cNvSpPr txBox="1"/>
          <p:nvPr/>
        </p:nvSpPr>
        <p:spPr>
          <a:xfrm>
            <a:off x="4095399" y="5254482"/>
            <a:ext cx="2078574" cy="70788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err="1">
                <a:ln>
                  <a:noFill/>
                </a:ln>
                <a:effectLst/>
                <a:uLnTx/>
                <a:uFillTx/>
              </a:rPr>
              <a:t>Drei</a:t>
            </a:r>
            <a:r>
              <a:rPr kumimoji="0" lang="en-GB" sz="2000" b="0" i="0" u="none" strike="noStrike" kern="0" cap="none" spc="0" normalizeH="0" baseline="0" noProof="0" dirty="0">
                <a:ln>
                  <a:noFill/>
                </a:ln>
                <a:effectLst/>
                <a:uLnTx/>
                <a:uFillTx/>
              </a:rPr>
              <a:t> </a:t>
            </a:r>
            <a:r>
              <a:rPr kumimoji="0" lang="en-GB" sz="2000" b="0" i="0" u="none" strike="noStrike" kern="0" cap="none" spc="0" normalizeH="0" baseline="0" noProof="0" dirty="0" err="1">
                <a:ln>
                  <a:noFill/>
                </a:ln>
                <a:effectLst/>
                <a:uLnTx/>
                <a:uFillTx/>
              </a:rPr>
              <a:t>blinde</a:t>
            </a:r>
            <a:r>
              <a:rPr kumimoji="0" lang="en-GB" sz="2000" b="0" i="0" u="none" strike="noStrike" kern="0" cap="none" spc="0" normalizeH="0" baseline="0" noProof="0" dirty="0">
                <a:ln>
                  <a:noFill/>
                </a:ln>
                <a:effectLst/>
                <a:uLnTx/>
                <a:uFillTx/>
              </a:rPr>
              <a:t> </a:t>
            </a:r>
            <a:r>
              <a:rPr kumimoji="0" lang="en-GB" sz="2000" b="0" i="0" u="none" strike="noStrike" kern="0" cap="none" spc="0" normalizeH="0" baseline="0" noProof="0" dirty="0" err="1">
                <a:ln>
                  <a:noFill/>
                </a:ln>
                <a:effectLst/>
                <a:uLnTx/>
                <a:uFillTx/>
              </a:rPr>
              <a:t>Mäuse</a:t>
            </a:r>
            <a:endParaRPr kumimoji="0" lang="en-GB" sz="2000" b="0" i="0" u="none" strike="noStrike" kern="0" cap="none" spc="0" normalizeH="0" baseline="0" noProof="0" dirty="0">
              <a:ln>
                <a:noFill/>
              </a:ln>
              <a:effectLst/>
              <a:uLnTx/>
              <a:uFillTx/>
            </a:endParaRPr>
          </a:p>
        </p:txBody>
      </p:sp>
      <p:sp>
        <p:nvSpPr>
          <p:cNvPr id="29" name="TextBox 28">
            <a:extLst>
              <a:ext uri="{FF2B5EF4-FFF2-40B4-BE49-F238E27FC236}">
                <a16:creationId xmlns:a16="http://schemas.microsoft.com/office/drawing/2014/main" id="{CFD04F1D-4DBE-4D92-B618-28F7B64772A2}"/>
              </a:ext>
            </a:extLst>
          </p:cNvPr>
          <p:cNvSpPr txBox="1"/>
          <p:nvPr/>
        </p:nvSpPr>
        <p:spPr>
          <a:xfrm>
            <a:off x="6148696" y="5225753"/>
            <a:ext cx="2078574" cy="70788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err="1">
                <a:ln>
                  <a:noFill/>
                </a:ln>
                <a:effectLst/>
                <a:uLnTx/>
                <a:uFillTx/>
              </a:rPr>
              <a:t>Neunundneun</a:t>
            </a:r>
            <a:r>
              <a:rPr kumimoji="0" lang="en-GB" sz="2000" b="0" i="0" u="none" strike="noStrike" kern="0" cap="none" spc="0" normalizeH="0" baseline="0" noProof="0" dirty="0">
                <a:ln>
                  <a:noFill/>
                </a:ln>
                <a:effectLst/>
                <a:uLnTx/>
                <a:uFillTx/>
              </a:rPr>
              <a:t>-zig </a:t>
            </a:r>
            <a:r>
              <a:rPr kumimoji="0" lang="en-GB" sz="2000" b="0" i="0" u="none" strike="noStrike" kern="0" cap="none" spc="0" normalizeH="0" baseline="0" noProof="0" dirty="0" err="1">
                <a:ln>
                  <a:noFill/>
                </a:ln>
                <a:effectLst/>
                <a:uLnTx/>
                <a:uFillTx/>
              </a:rPr>
              <a:t>Luftballons</a:t>
            </a:r>
            <a:endParaRPr kumimoji="0" lang="en-GB" sz="2000" b="0" i="0" u="none" strike="noStrike" kern="0" cap="none" spc="0" normalizeH="0" baseline="0" noProof="0" dirty="0">
              <a:ln>
                <a:noFill/>
              </a:ln>
              <a:effectLst/>
              <a:uLnTx/>
              <a:uFillTx/>
            </a:endParaRPr>
          </a:p>
        </p:txBody>
      </p:sp>
      <p:pic>
        <p:nvPicPr>
          <p:cNvPr id="30" name="Picture 2" descr="Birthday, Balloon, Red, One, Single, Party, Floating">
            <a:extLst>
              <a:ext uri="{FF2B5EF4-FFF2-40B4-BE49-F238E27FC236}">
                <a16:creationId xmlns:a16="http://schemas.microsoft.com/office/drawing/2014/main" id="{433C58A0-CAEC-447D-BAC3-3DFE2939A55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1445791">
            <a:off x="7708449" y="4592707"/>
            <a:ext cx="590042" cy="1180083"/>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a:extLst>
              <a:ext uri="{FF2B5EF4-FFF2-40B4-BE49-F238E27FC236}">
                <a16:creationId xmlns:a16="http://schemas.microsoft.com/office/drawing/2014/main" id="{15BA2583-FADC-4C86-BEEF-FF08F2E4E10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04420" y="4650515"/>
            <a:ext cx="805218" cy="383317"/>
          </a:xfrm>
          <a:prstGeom prst="rect">
            <a:avLst/>
          </a:prstGeom>
        </p:spPr>
      </p:pic>
      <p:pic>
        <p:nvPicPr>
          <p:cNvPr id="32" name="Picture 31" descr="A football ball on a black surface&#10;&#10;Description automatically generated">
            <a:extLst>
              <a:ext uri="{FF2B5EF4-FFF2-40B4-BE49-F238E27FC236}">
                <a16:creationId xmlns:a16="http://schemas.microsoft.com/office/drawing/2014/main" id="{5FA9E587-B7DF-4B7C-8C7B-5BE78870044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55697" y="3013116"/>
            <a:ext cx="354886" cy="354886"/>
          </a:xfrm>
          <a:prstGeom prst="rect">
            <a:avLst/>
          </a:prstGeom>
        </p:spPr>
      </p:pic>
      <p:pic>
        <p:nvPicPr>
          <p:cNvPr id="33" name="Picture 32" descr="Icon&#10;&#10;Description automatically generated">
            <a:extLst>
              <a:ext uri="{FF2B5EF4-FFF2-40B4-BE49-F238E27FC236}">
                <a16:creationId xmlns:a16="http://schemas.microsoft.com/office/drawing/2014/main" id="{9C55847C-26A4-4624-8CB3-7BA748D501E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82395" y="4663778"/>
            <a:ext cx="426190" cy="405547"/>
          </a:xfrm>
          <a:prstGeom prst="rect">
            <a:avLst/>
          </a:prstGeom>
        </p:spPr>
      </p:pic>
      <p:pic>
        <p:nvPicPr>
          <p:cNvPr id="34" name="Picture 33" descr="A picture containing text&#10;&#10;Description automatically generated">
            <a:extLst>
              <a:ext uri="{FF2B5EF4-FFF2-40B4-BE49-F238E27FC236}">
                <a16:creationId xmlns:a16="http://schemas.microsoft.com/office/drawing/2014/main" id="{D3A2ABE8-6020-41C4-A622-84B8CB78F80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512153" y="2741560"/>
            <a:ext cx="808019" cy="811400"/>
          </a:xfrm>
          <a:prstGeom prst="rect">
            <a:avLst/>
          </a:prstGeom>
        </p:spPr>
      </p:pic>
      <p:pic>
        <p:nvPicPr>
          <p:cNvPr id="35" name="Picture 34">
            <a:extLst>
              <a:ext uri="{FF2B5EF4-FFF2-40B4-BE49-F238E27FC236}">
                <a16:creationId xmlns:a16="http://schemas.microsoft.com/office/drawing/2014/main" id="{CD9B912B-7BF3-4FA0-A34D-686A4C80E38D}"/>
              </a:ext>
            </a:extLst>
          </p:cNvPr>
          <p:cNvPicPr>
            <a:picLocks noChangeAspect="1"/>
          </p:cNvPicPr>
          <p:nvPr/>
        </p:nvPicPr>
        <p:blipFill>
          <a:blip r:embed="rId8" cstate="print">
            <a:clrChange>
              <a:clrFrom>
                <a:srgbClr val="000000">
                  <a:alpha val="0"/>
                </a:srgbClr>
              </a:clrFrom>
              <a:clrTo>
                <a:srgbClr val="000000">
                  <a:alpha val="0"/>
                </a:srgbClr>
              </a:clrTo>
            </a:clrChange>
            <a:extLst>
              <a:ext uri="{28A0092B-C50C-407E-A947-70E740481C1C}">
                <a14:useLocalDpi xmlns:a14="http://schemas.microsoft.com/office/drawing/2010/main" val="0"/>
              </a:ext>
            </a:extLst>
          </a:blip>
          <a:stretch>
            <a:fillRect/>
          </a:stretch>
        </p:blipFill>
        <p:spPr>
          <a:xfrm>
            <a:off x="7749665" y="1393608"/>
            <a:ext cx="397059" cy="540102"/>
          </a:xfrm>
          <a:prstGeom prst="rect">
            <a:avLst/>
          </a:prstGeom>
        </p:spPr>
      </p:pic>
      <p:sp>
        <p:nvSpPr>
          <p:cNvPr id="36" name="Rounded Rectangle 11">
            <a:extLst>
              <a:ext uri="{FF2B5EF4-FFF2-40B4-BE49-F238E27FC236}">
                <a16:creationId xmlns:a16="http://schemas.microsoft.com/office/drawing/2014/main" id="{1C04A13E-B1AD-45A1-AF0C-59C1F5271277}"/>
              </a:ext>
            </a:extLst>
          </p:cNvPr>
          <p:cNvSpPr/>
          <p:nvPr/>
        </p:nvSpPr>
        <p:spPr>
          <a:xfrm>
            <a:off x="10363200" y="399446"/>
            <a:ext cx="1748400" cy="400919"/>
          </a:xfrm>
          <a:prstGeom prst="roundRect">
            <a:avLst/>
          </a:prstGeom>
          <a:solidFill>
            <a:schemeClr val="accent4">
              <a:lumMod val="75000"/>
            </a:schemeClr>
          </a:solidFill>
          <a:ln w="12700" cap="flat" cmpd="sng" algn="ctr">
            <a:solidFill>
              <a:schemeClr val="accent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effectLst/>
                <a:uLnTx/>
                <a:uFillTx/>
                <a:latin typeface="Century Gothic" panose="020F0302020204030204"/>
                <a:ea typeface="+mn-ea"/>
                <a:cs typeface="+mn-cs"/>
              </a:rPr>
              <a:t>schreiben</a:t>
            </a:r>
            <a:endParaRPr kumimoji="0" lang="en-GB" sz="2000" b="1" i="0" u="none" strike="noStrike" kern="0" cap="none" spc="0" normalizeH="0" baseline="0" noProof="0" dirty="0">
              <a:ln>
                <a:noFill/>
              </a:ln>
              <a:effectLst/>
              <a:uLnTx/>
              <a:uFillTx/>
              <a:latin typeface="Century Gothic" panose="020F0302020204030204"/>
              <a:ea typeface="+mn-ea"/>
              <a:cs typeface="+mn-cs"/>
            </a:endParaRPr>
          </a:p>
        </p:txBody>
      </p:sp>
      <p:pic>
        <p:nvPicPr>
          <p:cNvPr id="37" name="Picture 36">
            <a:extLst>
              <a:ext uri="{FF2B5EF4-FFF2-40B4-BE49-F238E27FC236}">
                <a16:creationId xmlns:a16="http://schemas.microsoft.com/office/drawing/2014/main" id="{EE9E4131-BE25-428E-AEE6-6531D5B7B4E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855095" y="173182"/>
            <a:ext cx="740773" cy="1072926"/>
          </a:xfrm>
          <a:prstGeom prst="rect">
            <a:avLst/>
          </a:prstGeom>
        </p:spPr>
      </p:pic>
      <p:sp>
        <p:nvSpPr>
          <p:cNvPr id="38" name="Speech Bubble: Rectangle with Corners Rounded 20">
            <a:extLst>
              <a:ext uri="{FF2B5EF4-FFF2-40B4-BE49-F238E27FC236}">
                <a16:creationId xmlns:a16="http://schemas.microsoft.com/office/drawing/2014/main" id="{84FCD579-3EB5-4FBE-AE7F-CEDF70D64121}"/>
              </a:ext>
            </a:extLst>
          </p:cNvPr>
          <p:cNvSpPr/>
          <p:nvPr/>
        </p:nvSpPr>
        <p:spPr>
          <a:xfrm>
            <a:off x="8313126" y="1496122"/>
            <a:ext cx="3863113" cy="4193229"/>
          </a:xfrm>
          <a:prstGeom prst="wedgeRoundRectCallout">
            <a:avLst>
              <a:gd name="adj1" fmla="val -23563"/>
              <a:gd name="adj2" fmla="val -57956"/>
              <a:gd name="adj3" fmla="val 16667"/>
            </a:avLst>
          </a:prstGeom>
          <a:solidFill>
            <a:schemeClr val="accent4">
              <a:lumMod val="20000"/>
              <a:lumOff val="80000"/>
            </a:schemeClr>
          </a:solidFill>
          <a:ln w="12700" cap="flat" cmpd="sng" algn="ctr">
            <a:solidFill>
              <a:schemeClr val="accent1"/>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err="1">
                <a:ln>
                  <a:noFill/>
                </a:ln>
                <a:effectLst/>
                <a:uLnTx/>
                <a:uFillTx/>
                <a:latin typeface="Century Gothic" panose="020F0302020204030204"/>
                <a:ea typeface="+mn-ea"/>
                <a:cs typeface="+mn-cs"/>
              </a:rPr>
              <a:t>Ditloid</a:t>
            </a:r>
            <a:r>
              <a:rPr kumimoji="0" lang="en-GB" sz="2000" b="0" i="0" u="none" strike="noStrike" kern="0" cap="none" spc="0" normalizeH="0" baseline="0" noProof="0" dirty="0">
                <a:ln>
                  <a:noFill/>
                </a:ln>
                <a:effectLst/>
                <a:uLnTx/>
                <a:uFillTx/>
                <a:latin typeface="Century Gothic" panose="020F0302020204030204"/>
                <a:ea typeface="+mn-ea"/>
                <a:cs typeface="+mn-cs"/>
              </a:rPr>
              <a:t> </a:t>
            </a:r>
            <a:r>
              <a:rPr kumimoji="0" lang="en-GB" sz="2000" b="0" i="0" u="none" strike="noStrike" kern="0" cap="none" spc="0" normalizeH="0" baseline="0" noProof="0" dirty="0" err="1">
                <a:ln>
                  <a:noFill/>
                </a:ln>
                <a:effectLst/>
                <a:uLnTx/>
                <a:uFillTx/>
                <a:latin typeface="Century Gothic" panose="020F0302020204030204"/>
                <a:ea typeface="+mn-ea"/>
                <a:cs typeface="+mn-cs"/>
              </a:rPr>
              <a:t>ist</a:t>
            </a:r>
            <a:r>
              <a:rPr kumimoji="0" lang="en-GB" sz="2000" b="0" i="0" u="none" strike="noStrike" kern="0" cap="none" spc="0" normalizeH="0" baseline="0" noProof="0" dirty="0">
                <a:ln>
                  <a:noFill/>
                </a:ln>
                <a:effectLst/>
                <a:uLnTx/>
                <a:uFillTx/>
                <a:latin typeface="Century Gothic" panose="020F0302020204030204"/>
                <a:ea typeface="+mn-ea"/>
                <a:cs typeface="+mn-cs"/>
              </a:rPr>
              <a:t> </a:t>
            </a:r>
            <a:r>
              <a:rPr kumimoji="0" lang="en-GB" sz="2000" b="0" i="0" u="none" strike="noStrike" kern="0" cap="none" spc="0" normalizeH="0" baseline="0" noProof="0" dirty="0" err="1">
                <a:ln>
                  <a:noFill/>
                </a:ln>
                <a:effectLst/>
                <a:uLnTx/>
                <a:uFillTx/>
                <a:latin typeface="Century Gothic" panose="020F0302020204030204"/>
                <a:ea typeface="+mn-ea"/>
                <a:cs typeface="+mn-cs"/>
              </a:rPr>
              <a:t>eine</a:t>
            </a:r>
            <a:r>
              <a:rPr kumimoji="0" lang="en-GB" sz="2000" b="0" i="0" u="none" strike="noStrike" kern="0" cap="none" spc="0" normalizeH="0" baseline="0" noProof="0" dirty="0">
                <a:ln>
                  <a:noFill/>
                </a:ln>
                <a:effectLst/>
                <a:uLnTx/>
                <a:uFillTx/>
                <a:latin typeface="Century Gothic" panose="020F0302020204030204"/>
                <a:ea typeface="+mn-ea"/>
                <a:cs typeface="+mn-cs"/>
              </a:rPr>
              <a:t> Art </a:t>
            </a:r>
            <a:r>
              <a:rPr kumimoji="0" lang="en-GB" sz="2000" b="0" i="0" u="none" strike="noStrike" kern="0" cap="none" spc="0" normalizeH="0" baseline="0" noProof="0" dirty="0" err="1">
                <a:ln>
                  <a:noFill/>
                </a:ln>
                <a:effectLst/>
                <a:uLnTx/>
                <a:uFillTx/>
                <a:latin typeface="Century Gothic" panose="020F0302020204030204"/>
                <a:ea typeface="+mn-ea"/>
                <a:cs typeface="+mn-cs"/>
              </a:rPr>
              <a:t>Denkspiel</a:t>
            </a:r>
            <a:r>
              <a:rPr kumimoji="0" lang="en-GB" sz="2000" b="0" i="0" u="none" strike="noStrike" kern="0" cap="none" spc="0" normalizeH="0" baseline="0" noProof="0" dirty="0">
                <a:ln>
                  <a:noFill/>
                </a:ln>
                <a:effectLst/>
                <a:uLnTx/>
                <a:uFillTx/>
                <a:latin typeface="Century Gothic" panose="020F0302020204030204"/>
                <a:ea typeface="+mn-ea"/>
                <a:cs typeface="+mn-cs"/>
              </a:rPr>
              <a:t>. Der Name ‘</a:t>
            </a:r>
            <a:r>
              <a:rPr kumimoji="0" lang="en-GB" sz="2000" b="0" i="0" u="none" strike="noStrike" kern="0" cap="none" spc="0" normalizeH="0" baseline="0" noProof="0" dirty="0" err="1">
                <a:ln>
                  <a:noFill/>
                </a:ln>
                <a:effectLst/>
                <a:uLnTx/>
                <a:uFillTx/>
                <a:latin typeface="Century Gothic" panose="020F0302020204030204"/>
                <a:ea typeface="+mn-ea"/>
                <a:cs typeface="+mn-cs"/>
              </a:rPr>
              <a:t>ditloid</a:t>
            </a:r>
            <a:r>
              <a:rPr kumimoji="0" lang="en-GB" sz="2000" b="0" i="0" u="none" strike="noStrike" kern="0" cap="none" spc="0" normalizeH="0" baseline="0" noProof="0" dirty="0">
                <a:ln>
                  <a:noFill/>
                </a:ln>
                <a:effectLst/>
                <a:uLnTx/>
                <a:uFillTx/>
                <a:latin typeface="Century Gothic" panose="020F0302020204030204"/>
                <a:ea typeface="+mn-ea"/>
                <a:cs typeface="+mn-cs"/>
              </a:rPr>
              <a:t>’ </a:t>
            </a:r>
            <a:r>
              <a:rPr kumimoji="0" lang="en-GB" sz="2000" b="0" i="0" u="none" strike="noStrike" kern="0" cap="none" spc="0" normalizeH="0" baseline="0" noProof="0" dirty="0" err="1">
                <a:ln>
                  <a:noFill/>
                </a:ln>
                <a:effectLst/>
                <a:uLnTx/>
                <a:uFillTx/>
                <a:latin typeface="Century Gothic" panose="020F0302020204030204"/>
                <a:ea typeface="+mn-ea"/>
                <a:cs typeface="+mn-cs"/>
              </a:rPr>
              <a:t>kommt</a:t>
            </a:r>
            <a:r>
              <a:rPr kumimoji="0" lang="en-GB" sz="2000" b="0" i="0" u="none" strike="noStrike" kern="0" cap="none" spc="0" normalizeH="0" baseline="0" noProof="0" dirty="0">
                <a:ln>
                  <a:noFill/>
                </a:ln>
                <a:effectLst/>
                <a:uLnTx/>
                <a:uFillTx/>
                <a:latin typeface="Century Gothic" panose="020F0302020204030204"/>
                <a:ea typeface="+mn-ea"/>
                <a:cs typeface="+mn-cs"/>
              </a:rPr>
              <a:t> </a:t>
            </a:r>
            <a:r>
              <a:rPr kumimoji="0" lang="en-GB" sz="2000" b="0" i="0" u="none" strike="noStrike" kern="0" cap="none" spc="0" normalizeH="0" baseline="0" noProof="0" dirty="0" err="1">
                <a:ln>
                  <a:noFill/>
                </a:ln>
                <a:effectLst/>
                <a:uLnTx/>
                <a:uFillTx/>
                <a:latin typeface="Century Gothic" panose="020F0302020204030204"/>
                <a:ea typeface="+mn-ea"/>
                <a:cs typeface="+mn-cs"/>
              </a:rPr>
              <a:t>aus</a:t>
            </a:r>
            <a:r>
              <a:rPr kumimoji="0" lang="en-GB" sz="2000" b="0" i="0" u="none" strike="noStrike" kern="0" cap="none" spc="0" normalizeH="0" baseline="0" noProof="0" dirty="0">
                <a:ln>
                  <a:noFill/>
                </a:ln>
                <a:effectLst/>
                <a:uLnTx/>
                <a:uFillTx/>
                <a:latin typeface="Century Gothic" panose="020F0302020204030204"/>
                <a:ea typeface="+mn-ea"/>
                <a:cs typeface="+mn-cs"/>
              </a:rPr>
              <a:t> </a:t>
            </a:r>
            <a:r>
              <a:rPr kumimoji="0" lang="en-GB" sz="2000" b="0" i="0" u="none" strike="noStrike" kern="0" cap="none" spc="0" normalizeH="0" baseline="0" noProof="0" dirty="0" err="1">
                <a:ln>
                  <a:noFill/>
                </a:ln>
                <a:effectLst/>
                <a:uLnTx/>
                <a:uFillTx/>
                <a:latin typeface="Century Gothic" panose="020F0302020204030204"/>
                <a:ea typeface="+mn-ea"/>
                <a:cs typeface="+mn-cs"/>
              </a:rPr>
              <a:t>dem</a:t>
            </a:r>
            <a:r>
              <a:rPr kumimoji="0" lang="en-GB" sz="2000" b="0" i="0" u="none" strike="noStrike" kern="0" cap="none" spc="0" normalizeH="0" baseline="0" noProof="0" dirty="0">
                <a:ln>
                  <a:noFill/>
                </a:ln>
                <a:effectLst/>
                <a:uLnTx/>
                <a:uFillTx/>
                <a:latin typeface="Century Gothic" panose="020F0302020204030204"/>
                <a:ea typeface="+mn-ea"/>
                <a:cs typeface="+mn-cs"/>
              </a:rPr>
              <a:t> </a:t>
            </a:r>
            <a:r>
              <a:rPr kumimoji="0" lang="en-GB" sz="2000" b="0" i="0" u="none" strike="noStrike" kern="0" cap="none" spc="0" normalizeH="0" baseline="0" noProof="0" dirty="0" err="1">
                <a:ln>
                  <a:noFill/>
                </a:ln>
                <a:effectLst/>
                <a:uLnTx/>
                <a:uFillTx/>
                <a:latin typeface="Century Gothic" panose="020F0302020204030204"/>
                <a:ea typeface="+mn-ea"/>
                <a:cs typeface="+mn-cs"/>
              </a:rPr>
              <a:t>ersten</a:t>
            </a:r>
            <a:r>
              <a:rPr kumimoji="0" lang="en-GB" sz="2000" b="0" i="0" u="none" strike="noStrike" kern="0" cap="none" spc="0" normalizeH="0" baseline="0" noProof="0" dirty="0">
                <a:ln>
                  <a:noFill/>
                </a:ln>
                <a:effectLst/>
                <a:uLnTx/>
                <a:uFillTx/>
                <a:latin typeface="Century Gothic" panose="020F0302020204030204"/>
                <a:ea typeface="+mn-ea"/>
                <a:cs typeface="+mn-cs"/>
              </a:rPr>
              <a:t> </a:t>
            </a:r>
            <a:r>
              <a:rPr kumimoji="0" lang="en-GB" sz="2000" b="0" i="0" u="none" strike="noStrike" kern="0" cap="none" spc="0" normalizeH="0" baseline="0" noProof="0" dirty="0" err="1">
                <a:ln>
                  <a:noFill/>
                </a:ln>
                <a:effectLst/>
                <a:uLnTx/>
                <a:uFillTx/>
                <a:latin typeface="Century Gothic" panose="020F0302020204030204"/>
                <a:ea typeface="+mn-ea"/>
                <a:cs typeface="+mn-cs"/>
              </a:rPr>
              <a:t>Ditloidquiz</a:t>
            </a:r>
            <a:r>
              <a:rPr kumimoji="0" lang="en-GB" sz="2000" b="0" i="0" u="none" strike="noStrike" kern="0" cap="none" spc="0" normalizeH="0" baseline="0" noProof="0" dirty="0">
                <a:ln>
                  <a:noFill/>
                </a:ln>
                <a:effectLst/>
                <a:uLnTx/>
                <a:uFillTx/>
                <a:latin typeface="Century Gothic" panose="020F0302020204030204"/>
                <a:ea typeface="+mn-ea"/>
                <a:cs typeface="+mn-cs"/>
              </a:rPr>
              <a:t> in der Zeitung Daily Express:</a:t>
            </a:r>
            <a:br>
              <a:rPr kumimoji="0" lang="en-GB" sz="2000" b="0" i="0" u="none" strike="noStrike" kern="0" cap="none" spc="0" normalizeH="0" baseline="0" noProof="0" dirty="0">
                <a:ln>
                  <a:noFill/>
                </a:ln>
                <a:effectLst/>
                <a:uLnTx/>
                <a:uFillTx/>
                <a:latin typeface="Century Gothic" panose="020F0302020204030204"/>
                <a:ea typeface="+mn-ea"/>
                <a:cs typeface="+mn-cs"/>
              </a:rPr>
            </a:br>
            <a:br>
              <a:rPr kumimoji="0" lang="en-GB" sz="2000" b="0" i="0" u="none" strike="noStrike" kern="0" cap="none" spc="0" normalizeH="0" baseline="0" noProof="0" dirty="0">
                <a:ln>
                  <a:noFill/>
                </a:ln>
                <a:effectLst/>
                <a:uLnTx/>
                <a:uFillTx/>
                <a:latin typeface="Century Gothic" panose="020F0302020204030204"/>
                <a:ea typeface="+mn-ea"/>
                <a:cs typeface="+mn-cs"/>
              </a:rPr>
            </a:br>
            <a:r>
              <a:rPr kumimoji="0" lang="en-GB" sz="2000" b="0" i="0" u="none" strike="noStrike" kern="0" cap="none" spc="0" normalizeH="0" baseline="0" noProof="0" dirty="0">
                <a:ln>
                  <a:noFill/>
                </a:ln>
                <a:effectLst/>
                <a:uLnTx/>
                <a:uFillTx/>
                <a:latin typeface="Century Gothic" panose="020F0302020204030204"/>
                <a:ea typeface="+mn-ea"/>
                <a:cs typeface="+mn-cs"/>
              </a:rPr>
              <a:t>1=</a:t>
            </a:r>
            <a:r>
              <a:rPr kumimoji="0" lang="en-GB" sz="2000" b="0" i="0" u="none" strike="noStrike" kern="0" cap="none" spc="0" normalizeH="0" baseline="0" noProof="0" dirty="0" err="1">
                <a:ln>
                  <a:noFill/>
                </a:ln>
                <a:effectLst/>
                <a:uLnTx/>
                <a:uFillTx/>
                <a:latin typeface="Century Gothic" panose="020F0302020204030204"/>
                <a:ea typeface="+mn-ea"/>
                <a:cs typeface="+mn-cs"/>
              </a:rPr>
              <a:t>DitLoID</a:t>
            </a:r>
            <a:r>
              <a:rPr kumimoji="0" lang="en-GB" sz="2000" b="0" i="0" u="none" strike="noStrike" kern="0" cap="none" spc="0" normalizeH="0" baseline="0" noProof="0" dirty="0">
                <a:ln>
                  <a:noFill/>
                </a:ln>
                <a:effectLst/>
                <a:uLnTx/>
                <a:uFillTx/>
                <a:latin typeface="Century Gothic" panose="020F0302020204030204"/>
                <a:ea typeface="+mn-ea"/>
                <a:cs typeface="+mn-cs"/>
              </a:rPr>
              <a:t> </a:t>
            </a:r>
            <a:r>
              <a:rPr kumimoji="0" lang="en-GB" sz="2000" b="0" i="0" u="none" strike="noStrike" kern="0" cap="none" spc="0" normalizeH="0" baseline="0" noProof="0" dirty="0">
                <a:ln>
                  <a:noFill/>
                </a:ln>
                <a:effectLst/>
                <a:uLnTx/>
                <a:uFillTx/>
                <a:latin typeface="Century Gothic" panose="020F0302020204030204"/>
                <a:ea typeface="+mn-ea"/>
                <a:cs typeface="+mn-cs"/>
                <a:sym typeface="Wingdings" panose="05000000000000000000" pitchFamily="2" charset="2"/>
              </a:rPr>
              <a:t> 1 Day in the Life of Ivan Denisovich.</a:t>
            </a:r>
            <a:br>
              <a:rPr kumimoji="0" lang="en-GB" sz="2000" b="0" i="0" u="none" strike="noStrike" kern="0" cap="none" spc="0" normalizeH="0" baseline="0" noProof="0" dirty="0">
                <a:ln>
                  <a:noFill/>
                </a:ln>
                <a:effectLst/>
                <a:uLnTx/>
                <a:uFillTx/>
                <a:latin typeface="Century Gothic" panose="020F0302020204030204"/>
                <a:ea typeface="+mn-ea"/>
                <a:cs typeface="+mn-cs"/>
                <a:sym typeface="Wingdings" panose="05000000000000000000" pitchFamily="2" charset="2"/>
              </a:rPr>
            </a:br>
            <a:br>
              <a:rPr kumimoji="0" lang="en-GB" sz="2000" b="0" i="0" u="none" strike="noStrike" kern="0" cap="none" spc="0" normalizeH="0" baseline="0" noProof="0" dirty="0">
                <a:ln>
                  <a:noFill/>
                </a:ln>
                <a:effectLst/>
                <a:uLnTx/>
                <a:uFillTx/>
                <a:latin typeface="Century Gothic" panose="020F0302020204030204"/>
                <a:ea typeface="+mn-ea"/>
                <a:cs typeface="+mn-cs"/>
                <a:sym typeface="Wingdings" panose="05000000000000000000" pitchFamily="2" charset="2"/>
              </a:rPr>
            </a:br>
            <a:r>
              <a:rPr kumimoji="0" lang="en-GB" sz="2000" b="0" i="0" u="none" strike="noStrike" kern="0" cap="none" spc="0" normalizeH="0" baseline="0" noProof="0" dirty="0">
                <a:ln>
                  <a:noFill/>
                </a:ln>
                <a:effectLst/>
                <a:uLnTx/>
                <a:uFillTx/>
                <a:latin typeface="Century Gothic" panose="020F0302020204030204"/>
                <a:ea typeface="+mn-ea"/>
                <a:cs typeface="+mn-cs"/>
                <a:sym typeface="Wingdings" panose="05000000000000000000" pitchFamily="2" charset="2"/>
              </a:rPr>
              <a:t>Das </a:t>
            </a:r>
            <a:r>
              <a:rPr kumimoji="0" lang="en-GB" sz="2000" b="0" i="0" u="none" strike="noStrike" kern="0" cap="none" spc="0" normalizeH="0" baseline="0" noProof="0" dirty="0" err="1">
                <a:ln>
                  <a:noFill/>
                </a:ln>
                <a:effectLst/>
                <a:uLnTx/>
                <a:uFillTx/>
                <a:latin typeface="Century Gothic" panose="020F0302020204030204"/>
                <a:ea typeface="+mn-ea"/>
                <a:cs typeface="+mn-cs"/>
                <a:sym typeface="Wingdings" panose="05000000000000000000" pitchFamily="2" charset="2"/>
              </a:rPr>
              <a:t>ist</a:t>
            </a:r>
            <a:r>
              <a:rPr kumimoji="0" lang="en-GB" sz="2000" b="0" i="0" u="none" strike="noStrike" kern="0" cap="none" spc="0" normalizeH="0" baseline="0" noProof="0" dirty="0">
                <a:ln>
                  <a:noFill/>
                </a:ln>
                <a:effectLst/>
                <a:uLnTx/>
                <a:uFillTx/>
                <a:latin typeface="Century Gothic" panose="020F0302020204030204"/>
                <a:ea typeface="+mn-ea"/>
                <a:cs typeface="+mn-cs"/>
                <a:sym typeface="Wingdings" panose="05000000000000000000" pitchFamily="2" charset="2"/>
              </a:rPr>
              <a:t> der </a:t>
            </a:r>
            <a:r>
              <a:rPr kumimoji="0" lang="en-GB" sz="2000" b="0" i="0" u="none" strike="noStrike" kern="0" cap="none" spc="0" normalizeH="0" baseline="0" noProof="0" dirty="0" err="1">
                <a:ln>
                  <a:noFill/>
                </a:ln>
                <a:effectLst/>
                <a:uLnTx/>
                <a:uFillTx/>
                <a:latin typeface="Century Gothic" panose="020F0302020204030204"/>
                <a:ea typeface="+mn-ea"/>
                <a:cs typeface="+mn-cs"/>
                <a:sym typeface="Wingdings" panose="05000000000000000000" pitchFamily="2" charset="2"/>
              </a:rPr>
              <a:t>Titel</a:t>
            </a:r>
            <a:r>
              <a:rPr kumimoji="0" lang="en-GB" sz="2000" b="0" i="0" u="none" strike="noStrike" kern="0" cap="none" spc="0" normalizeH="0" baseline="0" noProof="0" dirty="0">
                <a:ln>
                  <a:noFill/>
                </a:ln>
                <a:effectLst/>
                <a:uLnTx/>
                <a:uFillTx/>
                <a:latin typeface="Century Gothic" panose="020F0302020204030204"/>
                <a:ea typeface="+mn-ea"/>
                <a:cs typeface="+mn-cs"/>
                <a:sym typeface="Wingdings" panose="05000000000000000000" pitchFamily="2" charset="2"/>
              </a:rPr>
              <a:t> von </a:t>
            </a:r>
            <a:r>
              <a:rPr kumimoji="0" lang="en-GB" sz="2000" b="0" i="0" u="none" strike="noStrike" kern="0" cap="none" spc="0" normalizeH="0" baseline="0" noProof="0" dirty="0" err="1">
                <a:ln>
                  <a:noFill/>
                </a:ln>
                <a:effectLst/>
                <a:uLnTx/>
                <a:uFillTx/>
                <a:latin typeface="Century Gothic" panose="020F0302020204030204"/>
                <a:ea typeface="+mn-ea"/>
                <a:cs typeface="+mn-cs"/>
                <a:sym typeface="Wingdings" panose="05000000000000000000" pitchFamily="2" charset="2"/>
              </a:rPr>
              <a:t>einem</a:t>
            </a:r>
            <a:r>
              <a:rPr kumimoji="0" lang="en-GB" sz="2000" b="0" i="0" u="none" strike="noStrike" kern="0" cap="none" spc="0" normalizeH="0" baseline="0" noProof="0" dirty="0">
                <a:ln>
                  <a:noFill/>
                </a:ln>
                <a:effectLst/>
                <a:uLnTx/>
                <a:uFillTx/>
                <a:latin typeface="Century Gothic" panose="020F0302020204030204"/>
                <a:ea typeface="+mn-ea"/>
                <a:cs typeface="+mn-cs"/>
                <a:sym typeface="Wingdings" panose="05000000000000000000" pitchFamily="2" charset="2"/>
              </a:rPr>
              <a:t> Roman </a:t>
            </a:r>
            <a:r>
              <a:rPr kumimoji="0" lang="en-GB" sz="2000" b="0" i="0" u="none" strike="noStrike" kern="0" cap="none" spc="0" normalizeH="0" baseline="0" noProof="0" dirty="0" err="1">
                <a:ln>
                  <a:noFill/>
                </a:ln>
                <a:effectLst/>
                <a:uLnTx/>
                <a:uFillTx/>
                <a:latin typeface="Century Gothic" panose="020F0302020204030204"/>
                <a:ea typeface="+mn-ea"/>
                <a:cs typeface="+mn-cs"/>
                <a:sym typeface="Wingdings" panose="05000000000000000000" pitchFamily="2" charset="2"/>
              </a:rPr>
              <a:t>vom</a:t>
            </a:r>
            <a:r>
              <a:rPr kumimoji="0" lang="en-GB" sz="2000" b="0" i="0" u="none" strike="noStrike" kern="0" cap="none" spc="0" normalizeH="0" baseline="0" noProof="0" dirty="0">
                <a:ln>
                  <a:noFill/>
                </a:ln>
                <a:effectLst/>
                <a:uLnTx/>
                <a:uFillTx/>
                <a:latin typeface="Century Gothic" panose="020F0302020204030204"/>
                <a:ea typeface="+mn-ea"/>
                <a:cs typeface="+mn-cs"/>
                <a:sym typeface="Wingdings" panose="05000000000000000000" pitchFamily="2" charset="2"/>
              </a:rPr>
              <a:t> </a:t>
            </a:r>
            <a:r>
              <a:rPr kumimoji="0" lang="en-GB" sz="2000" b="0" i="0" u="none" strike="noStrike" kern="0" cap="none" spc="0" normalizeH="0" baseline="0" noProof="0" dirty="0" err="1">
                <a:ln>
                  <a:noFill/>
                </a:ln>
                <a:effectLst/>
                <a:uLnTx/>
                <a:uFillTx/>
                <a:latin typeface="Century Gothic" panose="020F0302020204030204"/>
                <a:ea typeface="+mn-ea"/>
                <a:cs typeface="+mn-cs"/>
                <a:sym typeface="Wingdings" panose="05000000000000000000" pitchFamily="2" charset="2"/>
              </a:rPr>
              <a:t>russischen</a:t>
            </a:r>
            <a:r>
              <a:rPr kumimoji="0" lang="en-GB" sz="2000" b="0" i="0" u="none" strike="noStrike" kern="0" cap="none" spc="0" normalizeH="0" baseline="0" noProof="0" dirty="0">
                <a:ln>
                  <a:noFill/>
                </a:ln>
                <a:effectLst/>
                <a:uLnTx/>
                <a:uFillTx/>
                <a:latin typeface="Century Gothic" panose="020F0302020204030204"/>
                <a:ea typeface="+mn-ea"/>
                <a:cs typeface="+mn-cs"/>
                <a:sym typeface="Wingdings" panose="05000000000000000000" pitchFamily="2" charset="2"/>
              </a:rPr>
              <a:t> Autor Aleksandr Solzhenitsyn (1962).</a:t>
            </a:r>
            <a:endParaRPr kumimoji="0" lang="en-US" sz="2000" b="0" i="0" u="none" strike="noStrike" kern="0" cap="none" spc="0" normalizeH="0" baseline="0" noProof="0" dirty="0">
              <a:ln>
                <a:noFill/>
              </a:ln>
              <a:effectLst/>
              <a:uLnTx/>
              <a:uFillTx/>
              <a:latin typeface="Century Gothic" panose="020F0302020204030204"/>
              <a:ea typeface="+mn-ea"/>
              <a:cs typeface="+mn-cs"/>
            </a:endParaRPr>
          </a:p>
        </p:txBody>
      </p:sp>
    </p:spTree>
    <p:extLst>
      <p:ext uri="{BB962C8B-B14F-4D97-AF65-F5344CB8AC3E}">
        <p14:creationId xmlns:p14="http://schemas.microsoft.com/office/powerpoint/2010/main" val="1362653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9"/>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1" grpId="0"/>
      <p:bldP spid="21" grpId="0"/>
      <p:bldP spid="22" grpId="0"/>
      <p:bldP spid="23" grpId="0"/>
      <p:bldP spid="24" grpId="0"/>
      <p:bldP spid="25" grpId="0"/>
      <p:bldP spid="26" grpId="0"/>
      <p:bldP spid="27" grpId="0"/>
      <p:bldP spid="28" grpId="0"/>
      <p:bldP spid="2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1AD734-7512-441E-A070-AEB293299C33}"/>
              </a:ext>
            </a:extLst>
          </p:cNvPr>
          <p:cNvSpPr>
            <a:spLocks noGrp="1"/>
          </p:cNvSpPr>
          <p:nvPr>
            <p:ph type="title"/>
          </p:nvPr>
        </p:nvSpPr>
        <p:spPr>
          <a:xfrm>
            <a:off x="0" y="213557"/>
            <a:ext cx="2865314" cy="647577"/>
          </a:xfrm>
        </p:spPr>
        <p:txBody>
          <a:bodyPr>
            <a:normAutofit/>
          </a:bodyPr>
          <a:lstStyle/>
          <a:p>
            <a:r>
              <a:rPr lang="en-GB" sz="2800" dirty="0"/>
              <a:t>99 </a:t>
            </a:r>
            <a:r>
              <a:rPr lang="en-GB" sz="2800" dirty="0" err="1"/>
              <a:t>Luftballons</a:t>
            </a:r>
            <a:endParaRPr lang="en-GB" sz="2800" dirty="0"/>
          </a:p>
        </p:txBody>
      </p:sp>
      <p:sp>
        <p:nvSpPr>
          <p:cNvPr id="4" name="Rounded Rectangle 11">
            <a:extLst>
              <a:ext uri="{FF2B5EF4-FFF2-40B4-BE49-F238E27FC236}">
                <a16:creationId xmlns:a16="http://schemas.microsoft.com/office/drawing/2014/main" id="{765C8470-23DB-4B9C-9A71-3E808473D8E5}"/>
              </a:ext>
            </a:extLst>
          </p:cNvPr>
          <p:cNvSpPr/>
          <p:nvPr/>
        </p:nvSpPr>
        <p:spPr>
          <a:xfrm>
            <a:off x="9636368" y="247046"/>
            <a:ext cx="2322831" cy="400919"/>
          </a:xfrm>
          <a:prstGeom prst="roundRect">
            <a:avLst/>
          </a:prstGeom>
          <a:solidFill>
            <a:schemeClr val="tx2"/>
          </a:solidFill>
          <a:ln>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lesen</a:t>
            </a: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pic>
        <p:nvPicPr>
          <p:cNvPr id="5" name="Picture 4">
            <a:extLst>
              <a:ext uri="{FF2B5EF4-FFF2-40B4-BE49-F238E27FC236}">
                <a16:creationId xmlns:a16="http://schemas.microsoft.com/office/drawing/2014/main" id="{6A36E099-2F4A-416E-A39E-952C4C1EE58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546" y="624606"/>
            <a:ext cx="11943455" cy="6848825"/>
          </a:xfrm>
          <a:prstGeom prst="rect">
            <a:avLst/>
          </a:prstGeom>
        </p:spPr>
      </p:pic>
      <p:sp>
        <p:nvSpPr>
          <p:cNvPr id="6" name="TextBox 5">
            <a:extLst>
              <a:ext uri="{FF2B5EF4-FFF2-40B4-BE49-F238E27FC236}">
                <a16:creationId xmlns:a16="http://schemas.microsoft.com/office/drawing/2014/main" id="{D70ADD11-CDB3-4CC4-8981-7AC54687208E}"/>
              </a:ext>
            </a:extLst>
          </p:cNvPr>
          <p:cNvSpPr txBox="1"/>
          <p:nvPr/>
        </p:nvSpPr>
        <p:spPr>
          <a:xfrm>
            <a:off x="2861788" y="32006"/>
            <a:ext cx="6635262" cy="83099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effectLst/>
                <a:uLnTx/>
                <a:uFillTx/>
              </a:rPr>
              <a:t>Man </a:t>
            </a:r>
            <a:r>
              <a:rPr kumimoji="0" lang="en-US" sz="2400" b="0" i="0" u="none" strike="noStrike" kern="0" cap="none" spc="0" normalizeH="0" baseline="0" noProof="0" dirty="0" err="1">
                <a:ln>
                  <a:noFill/>
                </a:ln>
                <a:effectLst/>
                <a:uLnTx/>
                <a:uFillTx/>
              </a:rPr>
              <a:t>hört</a:t>
            </a:r>
            <a:r>
              <a:rPr kumimoji="0" lang="en-US" sz="2400" b="0" i="0" u="none" strike="noStrike" kern="0" cap="none" spc="0" normalizeH="0" baseline="0" noProof="0" dirty="0">
                <a:ln>
                  <a:noFill/>
                </a:ln>
                <a:effectLst/>
                <a:uLnTx/>
                <a:uFillTx/>
              </a:rPr>
              <a:t> </a:t>
            </a:r>
            <a:r>
              <a:rPr kumimoji="0" lang="en-US" sz="2400" b="0" i="0" u="none" strike="noStrike" kern="0" cap="none" spc="0" normalizeH="0" baseline="0" noProof="0" dirty="0" err="1">
                <a:ln>
                  <a:noFill/>
                </a:ln>
                <a:effectLst/>
                <a:uLnTx/>
                <a:uFillTx/>
              </a:rPr>
              <a:t>diesen</a:t>
            </a:r>
            <a:r>
              <a:rPr kumimoji="0" lang="en-US" sz="2400" b="0" i="0" u="none" strike="noStrike" kern="0" cap="none" spc="0" normalizeH="0" baseline="0" noProof="0" dirty="0">
                <a:ln>
                  <a:noFill/>
                </a:ln>
                <a:effectLst/>
                <a:uLnTx/>
                <a:uFillTx/>
              </a:rPr>
              <a:t> Song auf </a:t>
            </a:r>
            <a:r>
              <a:rPr kumimoji="0" lang="en-US" sz="2400" b="0" i="0" u="none" strike="noStrike" kern="0" cap="none" spc="0" normalizeH="0" baseline="0" noProof="0" dirty="0" err="1">
                <a:ln>
                  <a:noFill/>
                </a:ln>
                <a:effectLst/>
                <a:uLnTx/>
                <a:uFillTx/>
              </a:rPr>
              <a:t>Omas</a:t>
            </a:r>
            <a:r>
              <a:rPr kumimoji="0" lang="en-US" sz="2400" b="0" i="0" u="none" strike="noStrike" kern="0" cap="none" spc="0" normalizeH="0" baseline="0" noProof="0" dirty="0">
                <a:ln>
                  <a:noFill/>
                </a:ln>
                <a:effectLst/>
                <a:uLnTx/>
                <a:uFillTx/>
              </a:rPr>
              <a:t> Party!</a:t>
            </a:r>
            <a:br>
              <a:rPr kumimoji="0" lang="en-US" sz="2400" b="0" i="0" u="none" strike="noStrike" kern="0" cap="none" spc="0" normalizeH="0" baseline="0" noProof="0" dirty="0">
                <a:ln>
                  <a:noFill/>
                </a:ln>
                <a:effectLst/>
                <a:uLnTx/>
                <a:uFillTx/>
              </a:rPr>
            </a:br>
            <a:r>
              <a:rPr kumimoji="0" lang="en-US" sz="2400" b="0" i="0" u="none" strike="noStrike" kern="0" cap="none" spc="0" normalizeH="0" baseline="0" noProof="0" dirty="0">
                <a:ln>
                  <a:noFill/>
                </a:ln>
                <a:effectLst/>
                <a:uLnTx/>
                <a:uFillTx/>
              </a:rPr>
              <a:t>Lies die </a:t>
            </a:r>
            <a:r>
              <a:rPr kumimoji="0" lang="en-US" sz="2400" b="0" i="0" u="none" strike="noStrike" kern="0" cap="none" spc="0" normalizeH="0" baseline="0" noProof="0" dirty="0" err="1">
                <a:ln>
                  <a:noFill/>
                </a:ln>
                <a:effectLst/>
                <a:uLnTx/>
                <a:uFillTx/>
              </a:rPr>
              <a:t>erste</a:t>
            </a:r>
            <a:r>
              <a:rPr kumimoji="0" lang="en-US" sz="2400" b="0" i="0" u="none" strike="noStrike" kern="0" cap="none" spc="0" normalizeH="0" baseline="0" noProof="0" dirty="0">
                <a:ln>
                  <a:noFill/>
                </a:ln>
                <a:effectLst/>
                <a:uLnTx/>
                <a:uFillTx/>
              </a:rPr>
              <a:t> Strophe von </a:t>
            </a:r>
            <a:r>
              <a:rPr kumimoji="0" lang="en-US" sz="2400" b="0" i="0" u="none" strike="noStrike" kern="0" cap="none" spc="0" normalizeH="0" baseline="0" noProof="0" dirty="0" err="1">
                <a:ln>
                  <a:noFill/>
                </a:ln>
                <a:effectLst/>
                <a:uLnTx/>
                <a:uFillTx/>
              </a:rPr>
              <a:t>diesem</a:t>
            </a:r>
            <a:r>
              <a:rPr kumimoji="0" lang="en-US" sz="2400" b="0" i="0" u="none" strike="noStrike" kern="0" cap="none" spc="0" normalizeH="0" baseline="0" noProof="0" dirty="0">
                <a:ln>
                  <a:noFill/>
                </a:ln>
                <a:effectLst/>
                <a:uLnTx/>
                <a:uFillTx/>
              </a:rPr>
              <a:t> Lied </a:t>
            </a:r>
            <a:r>
              <a:rPr kumimoji="0" lang="en-US" sz="2400" b="0" i="0" u="none" strike="noStrike" kern="0" cap="none" spc="0" normalizeH="0" baseline="0" noProof="0" dirty="0" err="1">
                <a:ln>
                  <a:noFill/>
                </a:ln>
                <a:effectLst/>
                <a:uLnTx/>
                <a:uFillTx/>
              </a:rPr>
              <a:t>vor</a:t>
            </a:r>
            <a:r>
              <a:rPr kumimoji="0" lang="en-US" sz="2400" b="0" i="0" u="none" strike="noStrike" kern="0" cap="none" spc="0" normalizeH="0" baseline="0" noProof="0" dirty="0">
                <a:ln>
                  <a:noFill/>
                </a:ln>
                <a:effectLst/>
                <a:uLnTx/>
                <a:uFillTx/>
              </a:rPr>
              <a:t>.</a:t>
            </a:r>
          </a:p>
        </p:txBody>
      </p:sp>
      <p:sp>
        <p:nvSpPr>
          <p:cNvPr id="7" name="Rectangle 6">
            <a:extLst>
              <a:ext uri="{FF2B5EF4-FFF2-40B4-BE49-F238E27FC236}">
                <a16:creationId xmlns:a16="http://schemas.microsoft.com/office/drawing/2014/main" id="{CF42C3DC-C428-4676-920D-628064670DFA}"/>
              </a:ext>
            </a:extLst>
          </p:cNvPr>
          <p:cNvSpPr/>
          <p:nvPr/>
        </p:nvSpPr>
        <p:spPr>
          <a:xfrm>
            <a:off x="312018" y="3574439"/>
            <a:ext cx="6339472" cy="2554545"/>
          </a:xfrm>
          <a:prstGeom prst="rect">
            <a:avLst/>
          </a:prstGeom>
          <a:solidFill>
            <a:sysClr val="window" lastClr="FFFFFF">
              <a:lumMod val="95000"/>
            </a:sysClr>
          </a:solidFill>
          <a:effectLst>
            <a:outerShdw blurRad="50800" dist="38100" dir="5400000" algn="t" rotWithShape="0">
              <a:prstClr val="black">
                <a:alpha val="40000"/>
              </a:prstClr>
            </a:outerShdw>
          </a:effectLst>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de-DE" sz="2000" b="0" i="0" u="none" strike="noStrike" kern="0" cap="none" spc="0" normalizeH="0" baseline="0" noProof="0" dirty="0">
                <a:ln>
                  <a:noFill/>
                </a:ln>
                <a:effectLst/>
                <a:uLnTx/>
                <a:uFillTx/>
              </a:rPr>
              <a:t>99 Luftballons ist ein Popsong von der Band Nena aus 1983. Das Lied auf Deutsch sowie auch eine englische Version waren beide weltweit internationale Hits. Das Antikriegslied erzählt, dass 99 Luftballons am Himmel* treiben*.  Man glaubt, dass sie UFOs sind.  Die paranoide Reaktion startet leider einen Krieg*. Nach 99 Jahren ist die menschliche Zivilisation auf der Erde* zu Ende.</a:t>
            </a:r>
            <a:endParaRPr kumimoji="0" lang="en-GB" sz="2000" b="0" i="0" u="none" strike="noStrike" kern="0" cap="none" spc="0" normalizeH="0" baseline="0" noProof="0" dirty="0">
              <a:ln>
                <a:noFill/>
              </a:ln>
              <a:effectLst/>
              <a:uLnTx/>
              <a:uFillTx/>
            </a:endParaRPr>
          </a:p>
        </p:txBody>
      </p:sp>
      <p:sp>
        <p:nvSpPr>
          <p:cNvPr id="8" name="Rectangle 7">
            <a:hlinkClick r:id="" action="ppaction://noaction">
              <a:snd r:embed="rId6" name="99_Luftballons.wav"/>
            </a:hlinkClick>
            <a:extLst>
              <a:ext uri="{FF2B5EF4-FFF2-40B4-BE49-F238E27FC236}">
                <a16:creationId xmlns:a16="http://schemas.microsoft.com/office/drawing/2014/main" id="{70352D50-5A3A-48B5-94C6-E8E15C8DC7E7}"/>
              </a:ext>
            </a:extLst>
          </p:cNvPr>
          <p:cNvSpPr/>
          <p:nvPr/>
        </p:nvSpPr>
        <p:spPr>
          <a:xfrm>
            <a:off x="3383465" y="1596386"/>
            <a:ext cx="5591908" cy="1569660"/>
          </a:xfrm>
          <a:prstGeom prst="rect">
            <a:avLst/>
          </a:prstGeom>
          <a:solidFill>
            <a:srgbClr val="EBEFF7"/>
          </a:solidFill>
          <a:ln w="19050">
            <a:solidFill>
              <a:srgbClr val="DAA520"/>
            </a:solidFill>
          </a:ln>
          <a:effectLst>
            <a:outerShdw blurRad="50800" dist="38100" dir="5400000" algn="t" rotWithShape="0">
              <a:prstClr val="black">
                <a:alpha val="40000"/>
              </a:prstClr>
            </a:outerShdw>
          </a:effectLst>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2400" b="0" i="0" u="none" strike="noStrike" kern="0" cap="none" spc="0" normalizeH="0" baseline="0" noProof="0" dirty="0">
                <a:ln>
                  <a:noFill/>
                </a:ln>
                <a:effectLst/>
                <a:uLnTx/>
                <a:uFillTx/>
              </a:rPr>
              <a:t>Hast du etwas Zeit für mich?</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2400" b="0" i="0" u="none" strike="noStrike" kern="0" cap="none" spc="0" normalizeH="0" baseline="0" noProof="0" dirty="0">
                <a:ln>
                  <a:noFill/>
                </a:ln>
                <a:effectLst/>
                <a:uLnTx/>
                <a:uFillTx/>
              </a:rPr>
              <a:t>Dann singe ich ein Lied für dich</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2400" b="0" i="0" u="none" strike="noStrike" kern="0" cap="none" spc="0" normalizeH="0" baseline="0" noProof="0" dirty="0">
                <a:ln>
                  <a:noFill/>
                </a:ln>
                <a:effectLst/>
                <a:uLnTx/>
                <a:uFillTx/>
              </a:rPr>
              <a:t>Von neunundneunzig Luftballons</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2400" b="0" i="0" u="none" strike="noStrike" kern="0" cap="none" spc="0" normalizeH="0" baseline="0" noProof="0" dirty="0">
                <a:ln>
                  <a:noFill/>
                </a:ln>
                <a:effectLst/>
                <a:uLnTx/>
                <a:uFillTx/>
              </a:rPr>
              <a:t>Auf ihrem Weg* zum Horizont</a:t>
            </a:r>
          </a:p>
        </p:txBody>
      </p:sp>
      <p:sp>
        <p:nvSpPr>
          <p:cNvPr id="9" name="Rectangle 8">
            <a:extLst>
              <a:ext uri="{FF2B5EF4-FFF2-40B4-BE49-F238E27FC236}">
                <a16:creationId xmlns:a16="http://schemas.microsoft.com/office/drawing/2014/main" id="{E04DD2CD-CC25-4627-A5CD-C3F4C48C6EF5}"/>
              </a:ext>
            </a:extLst>
          </p:cNvPr>
          <p:cNvSpPr/>
          <p:nvPr/>
        </p:nvSpPr>
        <p:spPr>
          <a:xfrm>
            <a:off x="7524023" y="5329502"/>
            <a:ext cx="4967326" cy="707886"/>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effectLst/>
                <a:uLnTx/>
                <a:uFillTx/>
              </a:rPr>
              <a:t>Nena </a:t>
            </a:r>
            <a:r>
              <a:rPr kumimoji="0" lang="en-US" sz="2000" b="0" i="0" u="none" strike="noStrike" kern="0" cap="none" spc="0" normalizeH="0" baseline="0" noProof="0" dirty="0" err="1">
                <a:ln>
                  <a:noFill/>
                </a:ln>
                <a:effectLst/>
                <a:uLnTx/>
                <a:uFillTx/>
              </a:rPr>
              <a:t>singt</a:t>
            </a:r>
            <a:r>
              <a:rPr kumimoji="0" lang="en-US" sz="2000" b="0" i="0" u="none" strike="noStrike" kern="0" cap="none" spc="0" normalizeH="0" baseline="0" noProof="0" dirty="0">
                <a:ln>
                  <a:noFill/>
                </a:ln>
                <a:effectLst/>
                <a:uLnTx/>
                <a:uFillTx/>
              </a:rPr>
              <a:t> </a:t>
            </a:r>
            <a:r>
              <a:rPr kumimoji="0" lang="en-US" sz="2000" b="0" i="0" u="none" strike="noStrike" kern="0" cap="none" spc="0" normalizeH="0" baseline="0" noProof="0" dirty="0" err="1">
                <a:ln>
                  <a:noFill/>
                </a:ln>
                <a:effectLst/>
                <a:uLnTx/>
                <a:uFillTx/>
              </a:rPr>
              <a:t>noch</a:t>
            </a:r>
            <a:r>
              <a:rPr kumimoji="0" lang="en-US" sz="2000" b="0" i="0" u="none" strike="noStrike" kern="0" cap="none" spc="0" normalizeH="0" baseline="0" noProof="0" dirty="0">
                <a:ln>
                  <a:noFill/>
                </a:ln>
                <a:effectLst/>
                <a:uLnTx/>
                <a:uFillTx/>
              </a:rPr>
              <a:t> und </a:t>
            </a:r>
            <a:r>
              <a:rPr kumimoji="0" lang="en-US" sz="2000" b="0" i="0" u="none" strike="noStrike" kern="0" cap="none" spc="0" normalizeH="0" baseline="0" noProof="0" dirty="0" err="1">
                <a:ln>
                  <a:noFill/>
                </a:ln>
                <a:effectLst/>
                <a:uLnTx/>
                <a:uFillTx/>
              </a:rPr>
              <a:t>ist</a:t>
            </a:r>
            <a:r>
              <a:rPr kumimoji="0" lang="en-US" sz="2000" b="0" i="0" u="none" strike="noStrike" kern="0" cap="none" spc="0" normalizeH="0" baseline="0" noProof="0" dirty="0">
                <a:ln>
                  <a:noFill/>
                </a:ln>
                <a:effectLst/>
                <a:uLnTx/>
                <a:uFillTx/>
              </a:rPr>
              <a:t> </a:t>
            </a:r>
            <a:r>
              <a:rPr kumimoji="0" lang="en-US" sz="2000" b="0" i="0" u="none" strike="noStrike" kern="0" cap="none" spc="0" normalizeH="0" baseline="0" noProof="0" dirty="0" err="1">
                <a:ln>
                  <a:noFill/>
                </a:ln>
                <a:effectLst/>
                <a:uLnTx/>
                <a:uFillTx/>
              </a:rPr>
              <a:t>immer</a:t>
            </a:r>
            <a:r>
              <a:rPr kumimoji="0" lang="en-US" sz="2000" b="0" i="0" u="none" strike="noStrike" kern="0" cap="none" spc="0" normalizeH="0" baseline="0" noProof="0" dirty="0">
                <a:ln>
                  <a:noFill/>
                </a:ln>
                <a:effectLst/>
                <a:uLnTx/>
                <a:uFillTx/>
              </a:rPr>
              <a:t> </a:t>
            </a:r>
            <a:r>
              <a:rPr kumimoji="0" lang="en-US" sz="2000" b="0" i="0" u="none" strike="noStrike" kern="0" cap="none" spc="0" normalizeH="0" baseline="0" noProof="0" dirty="0" err="1">
                <a:ln>
                  <a:noFill/>
                </a:ln>
                <a:effectLst/>
                <a:uLnTx/>
                <a:uFillTx/>
              </a:rPr>
              <a:t>noch</a:t>
            </a:r>
            <a:r>
              <a:rPr kumimoji="0" lang="en-US" sz="2000" b="0" i="0" u="none" strike="noStrike" kern="0" cap="none" spc="0" normalizeH="0" baseline="0" noProof="0" dirty="0">
                <a:ln>
                  <a:noFill/>
                </a:ln>
                <a:effectLst/>
                <a:uLnTx/>
                <a:uFillTx/>
              </a:rPr>
              <a:t> </a:t>
            </a:r>
            <a:r>
              <a:rPr kumimoji="0" lang="en-US" sz="2000" b="0" i="0" u="none" strike="noStrike" kern="0" cap="none" spc="0" normalizeH="0" baseline="0" noProof="0" dirty="0" err="1">
                <a:ln>
                  <a:noFill/>
                </a:ln>
                <a:effectLst/>
                <a:uLnTx/>
                <a:uFillTx/>
              </a:rPr>
              <a:t>sehr</a:t>
            </a:r>
            <a:r>
              <a:rPr kumimoji="0" lang="en-US" sz="2000" b="0" i="0" u="none" strike="noStrike" kern="0" cap="none" spc="0" normalizeH="0" baseline="0" noProof="0" dirty="0">
                <a:ln>
                  <a:noFill/>
                </a:ln>
                <a:effectLst/>
                <a:uLnTx/>
                <a:uFillTx/>
              </a:rPr>
              <a:t> </a:t>
            </a:r>
            <a:r>
              <a:rPr kumimoji="0" lang="en-US" sz="2000" b="0" i="0" u="none" strike="noStrike" kern="0" cap="none" spc="0" normalizeH="0" baseline="0" noProof="0" dirty="0" err="1">
                <a:ln>
                  <a:noFill/>
                </a:ln>
                <a:effectLst/>
                <a:uLnTx/>
                <a:uFillTx/>
              </a:rPr>
              <a:t>bekannt</a:t>
            </a:r>
            <a:r>
              <a:rPr kumimoji="0" lang="en-US" sz="2000" b="0" i="0" u="none" strike="noStrike" kern="0" cap="none" spc="0" normalizeH="0" baseline="0" noProof="0" dirty="0">
                <a:ln>
                  <a:noFill/>
                </a:ln>
                <a:effectLst/>
                <a:uLnTx/>
                <a:uFillTx/>
              </a:rPr>
              <a:t> in Deutschland .</a:t>
            </a:r>
            <a:endParaRPr kumimoji="0" lang="en-GB" sz="2000" b="0" i="0" u="none" strike="noStrike" kern="0" cap="none" spc="0" normalizeH="0" baseline="0" noProof="0" dirty="0">
              <a:ln>
                <a:noFill/>
              </a:ln>
              <a:effectLst/>
              <a:uLnTx/>
              <a:uFillTx/>
            </a:endParaRPr>
          </a:p>
        </p:txBody>
      </p:sp>
      <p:sp>
        <p:nvSpPr>
          <p:cNvPr id="10" name="Speech Bubble: Rectangle with Corners Rounded 20">
            <a:extLst>
              <a:ext uri="{FF2B5EF4-FFF2-40B4-BE49-F238E27FC236}">
                <a16:creationId xmlns:a16="http://schemas.microsoft.com/office/drawing/2014/main" id="{F3D47279-D4AE-4C75-A0D9-451DC8398ABE}"/>
              </a:ext>
            </a:extLst>
          </p:cNvPr>
          <p:cNvSpPr/>
          <p:nvPr/>
        </p:nvSpPr>
        <p:spPr>
          <a:xfrm>
            <a:off x="176596" y="1859341"/>
            <a:ext cx="2545874" cy="1569659"/>
          </a:xfrm>
          <a:prstGeom prst="wedgeRoundRectCallout">
            <a:avLst>
              <a:gd name="adj1" fmla="val -22491"/>
              <a:gd name="adj2" fmla="val 50324"/>
              <a:gd name="adj3" fmla="val 16667"/>
            </a:avLst>
          </a:prstGeom>
          <a:solidFill>
            <a:schemeClr val="accent4">
              <a:lumMod val="40000"/>
              <a:lumOff val="60000"/>
            </a:schemeClr>
          </a:solidFill>
          <a:ln w="12700" cap="flat" cmpd="sng" algn="ctr">
            <a:solidFill>
              <a:schemeClr val="accent1"/>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effectLst/>
                <a:uLnTx/>
                <a:uFillTx/>
                <a:latin typeface="Century Gothic" panose="020F0302020204030204"/>
                <a:ea typeface="+mn-ea"/>
                <a:cs typeface="+mn-cs"/>
              </a:rPr>
              <a:t>der </a:t>
            </a:r>
            <a:r>
              <a:rPr kumimoji="0" lang="en-US" sz="2000" b="0" i="0" u="none" strike="noStrike" kern="0" cap="none" spc="0" normalizeH="0" baseline="0" noProof="0" dirty="0" err="1">
                <a:ln>
                  <a:noFill/>
                </a:ln>
                <a:effectLst/>
                <a:uLnTx/>
                <a:uFillTx/>
                <a:latin typeface="Century Gothic" panose="020F0302020204030204"/>
                <a:ea typeface="+mn-ea"/>
                <a:cs typeface="+mn-cs"/>
              </a:rPr>
              <a:t>Weg</a:t>
            </a:r>
            <a:r>
              <a:rPr kumimoji="0" lang="en-US" sz="2000" b="0" i="0" u="none" strike="noStrike" kern="0" cap="none" spc="0" normalizeH="0" baseline="0" noProof="0" dirty="0">
                <a:ln>
                  <a:noFill/>
                </a:ln>
                <a:effectLst/>
                <a:uLnTx/>
                <a:uFillTx/>
                <a:latin typeface="Century Gothic" panose="020F0302020204030204"/>
                <a:ea typeface="+mn-ea"/>
                <a:cs typeface="+mn-cs"/>
              </a:rPr>
              <a:t> – way</a:t>
            </a:r>
            <a:br>
              <a:rPr kumimoji="0" lang="en-US" sz="2000" b="0" i="0" u="none" strike="noStrike" kern="0" cap="none" spc="0" normalizeH="0" baseline="0" noProof="0" dirty="0">
                <a:ln>
                  <a:noFill/>
                </a:ln>
                <a:effectLst/>
                <a:uLnTx/>
                <a:uFillTx/>
                <a:latin typeface="Century Gothic" panose="020F0302020204030204"/>
                <a:ea typeface="+mn-ea"/>
                <a:cs typeface="+mn-cs"/>
              </a:rPr>
            </a:br>
            <a:r>
              <a:rPr kumimoji="0" lang="en-US" sz="2000" b="0" i="0" u="none" strike="noStrike" kern="0" cap="none" spc="0" normalizeH="0" baseline="0" noProof="0" dirty="0">
                <a:ln>
                  <a:noFill/>
                </a:ln>
                <a:effectLst/>
                <a:uLnTx/>
                <a:uFillTx/>
                <a:latin typeface="Century Gothic" panose="020F0302020204030204"/>
                <a:ea typeface="+mn-ea"/>
                <a:cs typeface="+mn-cs"/>
              </a:rPr>
              <a:t>der Krieg – war</a:t>
            </a:r>
            <a:br>
              <a:rPr kumimoji="0" lang="en-US" sz="2000" b="0" i="0" u="none" strike="noStrike" kern="0" cap="none" spc="0" normalizeH="0" baseline="0" noProof="0" dirty="0">
                <a:ln>
                  <a:noFill/>
                </a:ln>
                <a:effectLst/>
                <a:uLnTx/>
                <a:uFillTx/>
                <a:latin typeface="Century Gothic" panose="020F0302020204030204"/>
                <a:ea typeface="+mn-ea"/>
                <a:cs typeface="+mn-cs"/>
              </a:rPr>
            </a:br>
            <a:r>
              <a:rPr kumimoji="0" lang="en-US" sz="2000" b="0" i="0" u="none" strike="noStrike" kern="0" cap="none" spc="0" normalizeH="0" baseline="0" noProof="0" dirty="0">
                <a:ln>
                  <a:noFill/>
                </a:ln>
                <a:effectLst/>
                <a:uLnTx/>
                <a:uFillTx/>
                <a:latin typeface="Century Gothic" panose="020F0302020204030204"/>
                <a:ea typeface="+mn-ea"/>
                <a:cs typeface="+mn-cs"/>
              </a:rPr>
              <a:t>der Himmel – sky</a:t>
            </a:r>
            <a:br>
              <a:rPr kumimoji="0" lang="en-US" sz="2000" b="0" i="0" u="none" strike="noStrike" kern="0" cap="none" spc="0" normalizeH="0" baseline="0" noProof="0" dirty="0">
                <a:ln>
                  <a:noFill/>
                </a:ln>
                <a:effectLst/>
                <a:uLnTx/>
                <a:uFillTx/>
                <a:latin typeface="Century Gothic" panose="020F0302020204030204"/>
                <a:ea typeface="+mn-ea"/>
                <a:cs typeface="+mn-cs"/>
              </a:rPr>
            </a:br>
            <a:r>
              <a:rPr kumimoji="0" lang="en-US" sz="2000" b="0" i="0" u="none" strike="noStrike" kern="0" cap="none" spc="0" normalizeH="0" baseline="0" noProof="0" dirty="0" err="1">
                <a:ln>
                  <a:noFill/>
                </a:ln>
                <a:effectLst/>
                <a:uLnTx/>
                <a:uFillTx/>
                <a:latin typeface="Century Gothic" panose="020F0302020204030204"/>
                <a:ea typeface="+mn-ea"/>
                <a:cs typeface="+mn-cs"/>
              </a:rPr>
              <a:t>treiben</a:t>
            </a:r>
            <a:r>
              <a:rPr kumimoji="0" lang="en-US" sz="2000" b="0" i="0" u="none" strike="noStrike" kern="0" cap="none" spc="0" normalizeH="0" baseline="0" noProof="0" dirty="0">
                <a:ln>
                  <a:noFill/>
                </a:ln>
                <a:effectLst/>
                <a:uLnTx/>
                <a:uFillTx/>
                <a:latin typeface="Century Gothic" panose="020F0302020204030204"/>
                <a:ea typeface="+mn-ea"/>
                <a:cs typeface="+mn-cs"/>
              </a:rPr>
              <a:t> – to float</a:t>
            </a:r>
            <a:br>
              <a:rPr kumimoji="0" lang="en-US" sz="2000" b="0" i="0" u="none" strike="noStrike" kern="0" cap="none" spc="0" normalizeH="0" baseline="0" noProof="0" dirty="0">
                <a:ln>
                  <a:noFill/>
                </a:ln>
                <a:effectLst/>
                <a:uLnTx/>
                <a:uFillTx/>
                <a:latin typeface="Century Gothic" panose="020F0302020204030204"/>
                <a:ea typeface="+mn-ea"/>
                <a:cs typeface="+mn-cs"/>
              </a:rPr>
            </a:br>
            <a:r>
              <a:rPr kumimoji="0" lang="en-US" sz="2000" b="0" i="0" u="none" strike="noStrike" kern="0" cap="none" spc="0" normalizeH="0" baseline="0" noProof="0" dirty="0">
                <a:ln>
                  <a:noFill/>
                </a:ln>
                <a:effectLst/>
                <a:uLnTx/>
                <a:uFillTx/>
                <a:latin typeface="Century Gothic" panose="020F0302020204030204"/>
                <a:ea typeface="+mn-ea"/>
                <a:cs typeface="+mn-cs"/>
              </a:rPr>
              <a:t>die </a:t>
            </a:r>
            <a:r>
              <a:rPr kumimoji="0" lang="en-US" sz="2000" b="0" i="0" u="none" strike="noStrike" kern="0" cap="none" spc="0" normalizeH="0" baseline="0" noProof="0" dirty="0" err="1">
                <a:ln>
                  <a:noFill/>
                </a:ln>
                <a:effectLst/>
                <a:uLnTx/>
                <a:uFillTx/>
                <a:latin typeface="Century Gothic" panose="020F0302020204030204"/>
                <a:ea typeface="+mn-ea"/>
                <a:cs typeface="+mn-cs"/>
              </a:rPr>
              <a:t>Erde</a:t>
            </a:r>
            <a:r>
              <a:rPr kumimoji="0" lang="en-US" sz="2000" b="0" i="0" u="none" strike="noStrike" kern="0" cap="none" spc="0" normalizeH="0" baseline="0" noProof="0" dirty="0">
                <a:ln>
                  <a:noFill/>
                </a:ln>
                <a:effectLst/>
                <a:uLnTx/>
                <a:uFillTx/>
                <a:latin typeface="Century Gothic" panose="020F0302020204030204"/>
                <a:ea typeface="+mn-ea"/>
                <a:cs typeface="+mn-cs"/>
              </a:rPr>
              <a:t> – earth</a:t>
            </a:r>
          </a:p>
        </p:txBody>
      </p:sp>
      <p:pic>
        <p:nvPicPr>
          <p:cNvPr id="11" name="9.1.1.2 Slide 15">
            <a:hlinkClick r:id="" action="ppaction://media"/>
            <a:extLst>
              <a:ext uri="{FF2B5EF4-FFF2-40B4-BE49-F238E27FC236}">
                <a16:creationId xmlns:a16="http://schemas.microsoft.com/office/drawing/2014/main" id="{D8D3E735-458F-42BF-BD2B-5BF44404792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064406" y="719614"/>
            <a:ext cx="708494" cy="708494"/>
          </a:xfrm>
          <a:prstGeom prst="rect">
            <a:avLst/>
          </a:prstGeom>
        </p:spPr>
      </p:pic>
      <p:sp>
        <p:nvSpPr>
          <p:cNvPr id="12" name="Rectangle 11">
            <a:extLst>
              <a:ext uri="{FF2B5EF4-FFF2-40B4-BE49-F238E27FC236}">
                <a16:creationId xmlns:a16="http://schemas.microsoft.com/office/drawing/2014/main" id="{859678FA-A71F-47FA-9CAC-5320CFDADB2D}"/>
              </a:ext>
            </a:extLst>
          </p:cNvPr>
          <p:cNvSpPr/>
          <p:nvPr/>
        </p:nvSpPr>
        <p:spPr>
          <a:xfrm>
            <a:off x="9636368" y="6048728"/>
            <a:ext cx="2579552" cy="369332"/>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err="1">
                <a:ln>
                  <a:noFill/>
                </a:ln>
                <a:effectLst/>
                <a:uLnTx/>
                <a:uFillTx/>
              </a:rPr>
              <a:t>Foto</a:t>
            </a:r>
            <a:r>
              <a:rPr kumimoji="0" lang="en-GB" sz="1800" b="0" i="0" u="none" strike="noStrike" kern="0" cap="none" spc="0" normalizeH="0" baseline="0" noProof="0" dirty="0">
                <a:ln>
                  <a:noFill/>
                </a:ln>
                <a:effectLst/>
                <a:uLnTx/>
                <a:uFillTx/>
              </a:rPr>
              <a:t>: Stefan </a:t>
            </a:r>
            <a:r>
              <a:rPr kumimoji="0" lang="en-GB" sz="1800" b="0" i="0" u="none" strike="noStrike" kern="0" cap="none" spc="0" normalizeH="0" baseline="0" noProof="0" dirty="0" err="1">
                <a:ln>
                  <a:noFill/>
                </a:ln>
                <a:effectLst/>
                <a:uLnTx/>
                <a:uFillTx/>
              </a:rPr>
              <a:t>Brending</a:t>
            </a:r>
            <a:endParaRPr kumimoji="0" lang="en-GB" sz="1800" b="0" i="0" u="none" strike="noStrike" kern="0" cap="none" spc="0" normalizeH="0" baseline="0" noProof="0" dirty="0">
              <a:ln>
                <a:noFill/>
              </a:ln>
              <a:effectLst/>
              <a:uLnTx/>
              <a:uFillTx/>
            </a:endParaRPr>
          </a:p>
        </p:txBody>
      </p:sp>
      <p:pic>
        <p:nvPicPr>
          <p:cNvPr id="13" name="Picture 12">
            <a:extLst>
              <a:ext uri="{FF2B5EF4-FFF2-40B4-BE49-F238E27FC236}">
                <a16:creationId xmlns:a16="http://schemas.microsoft.com/office/drawing/2014/main" id="{DF239AF0-8B1E-498D-9507-CF09733406D0}"/>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6156" r="19863" b="53834"/>
          <a:stretch/>
        </p:blipFill>
        <p:spPr>
          <a:xfrm>
            <a:off x="9982080" y="3530647"/>
            <a:ext cx="1888128" cy="1770398"/>
          </a:xfrm>
          <a:prstGeom prst="rect">
            <a:avLst/>
          </a:prstGeom>
        </p:spPr>
      </p:pic>
    </p:spTree>
    <p:extLst>
      <p:ext uri="{BB962C8B-B14F-4D97-AF65-F5344CB8AC3E}">
        <p14:creationId xmlns:p14="http://schemas.microsoft.com/office/powerpoint/2010/main" val="2683288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11"/>
                </p:tgtEl>
              </p:cMediaNode>
            </p:audio>
          </p:childTnLst>
        </p:cTn>
      </p:par>
    </p:tnLst>
    <p:bldLst>
      <p:bldP spid="9" grpId="0"/>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1AD734-7512-441E-A070-AEB293299C33}"/>
              </a:ext>
            </a:extLst>
          </p:cNvPr>
          <p:cNvSpPr>
            <a:spLocks noGrp="1"/>
          </p:cNvSpPr>
          <p:nvPr>
            <p:ph type="title"/>
          </p:nvPr>
        </p:nvSpPr>
        <p:spPr>
          <a:xfrm>
            <a:off x="0" y="213557"/>
            <a:ext cx="1358900" cy="647577"/>
          </a:xfrm>
        </p:spPr>
        <p:txBody>
          <a:bodyPr>
            <a:normAutofit/>
          </a:bodyPr>
          <a:lstStyle/>
          <a:p>
            <a:r>
              <a:rPr lang="en-GB" sz="2800" dirty="0"/>
              <a:t>Plural</a:t>
            </a:r>
          </a:p>
        </p:txBody>
      </p:sp>
      <p:sp>
        <p:nvSpPr>
          <p:cNvPr id="4" name="Rounded Rectangle 11">
            <a:extLst>
              <a:ext uri="{FF2B5EF4-FFF2-40B4-BE49-F238E27FC236}">
                <a16:creationId xmlns:a16="http://schemas.microsoft.com/office/drawing/2014/main" id="{A5717000-AAB5-443C-88D4-6C3EE95A1F3E}"/>
              </a:ext>
            </a:extLst>
          </p:cNvPr>
          <p:cNvSpPr/>
          <p:nvPr/>
        </p:nvSpPr>
        <p:spPr>
          <a:xfrm>
            <a:off x="10429103" y="247046"/>
            <a:ext cx="1528224" cy="469646"/>
          </a:xfrm>
          <a:prstGeom prst="roundRect">
            <a:avLst/>
          </a:prstGeom>
          <a:solidFill>
            <a:schemeClr val="accent4">
              <a:lumMod val="75000"/>
            </a:schemeClr>
          </a:solidFill>
          <a:ln>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Grammatik</a:t>
            </a:r>
          </a:p>
        </p:txBody>
      </p:sp>
      <p:sp>
        <p:nvSpPr>
          <p:cNvPr id="5" name="TextBox 4">
            <a:extLst>
              <a:ext uri="{FF2B5EF4-FFF2-40B4-BE49-F238E27FC236}">
                <a16:creationId xmlns:a16="http://schemas.microsoft.com/office/drawing/2014/main" id="{0EA977F9-7D48-4AC0-BC5B-2FBC4878F867}"/>
              </a:ext>
            </a:extLst>
          </p:cNvPr>
          <p:cNvSpPr txBox="1"/>
          <p:nvPr/>
        </p:nvSpPr>
        <p:spPr>
          <a:xfrm>
            <a:off x="1068934" y="4362113"/>
            <a:ext cx="6308048"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rPr>
              <a:t>Add –</a:t>
            </a:r>
            <a:r>
              <a:rPr kumimoji="0" lang="en-GB" sz="2000" b="1" i="0" u="none" strike="noStrike" kern="0" cap="none" spc="0" normalizeH="0" baseline="0" noProof="0" dirty="0" err="1">
                <a:ln>
                  <a:noFill/>
                </a:ln>
                <a:effectLst/>
                <a:uLnTx/>
                <a:uFillTx/>
              </a:rPr>
              <a:t>er</a:t>
            </a:r>
            <a:r>
              <a:rPr kumimoji="0" lang="en-GB" sz="2000" b="0" i="0" u="none" strike="noStrike" kern="0" cap="none" spc="0" normalizeH="0" baseline="0" noProof="0" dirty="0">
                <a:ln>
                  <a:noFill/>
                </a:ln>
                <a:effectLst/>
                <a:uLnTx/>
                <a:uFillTx/>
              </a:rPr>
              <a:t> at the end (with or without an </a:t>
            </a:r>
            <a:r>
              <a:rPr kumimoji="0" lang="en-GB" sz="2000" b="1" i="0" u="none" strike="noStrike" kern="0" cap="none" spc="0" normalizeH="0" baseline="0" noProof="0" dirty="0">
                <a:ln>
                  <a:noFill/>
                </a:ln>
                <a:effectLst/>
                <a:uLnTx/>
                <a:uFillTx/>
              </a:rPr>
              <a:t>umlaut</a:t>
            </a:r>
            <a:r>
              <a:rPr kumimoji="0" lang="en-GB" sz="2000" b="0" i="0" u="none" strike="noStrike" kern="0" cap="none" spc="0" normalizeH="0" baseline="0" noProof="0" dirty="0">
                <a:ln>
                  <a:noFill/>
                </a:ln>
                <a:effectLst/>
                <a:uLnTx/>
                <a:uFillTx/>
              </a:rPr>
              <a:t>).</a:t>
            </a:r>
            <a:endParaRPr kumimoji="0" lang="en-US" sz="2000" b="0" i="0" u="none" strike="noStrike" kern="0" cap="none" spc="0" normalizeH="0" baseline="0" noProof="0" dirty="0">
              <a:ln>
                <a:noFill/>
              </a:ln>
              <a:effectLst/>
              <a:uLnTx/>
              <a:uFillTx/>
            </a:endParaRPr>
          </a:p>
        </p:txBody>
      </p:sp>
      <p:sp>
        <p:nvSpPr>
          <p:cNvPr id="6" name="TextBox 5">
            <a:extLst>
              <a:ext uri="{FF2B5EF4-FFF2-40B4-BE49-F238E27FC236}">
                <a16:creationId xmlns:a16="http://schemas.microsoft.com/office/drawing/2014/main" id="{CB9AB8F5-89D9-443C-9BC9-947CBB7BC1C0}"/>
              </a:ext>
            </a:extLst>
          </p:cNvPr>
          <p:cNvSpPr txBox="1"/>
          <p:nvPr/>
        </p:nvSpPr>
        <p:spPr>
          <a:xfrm>
            <a:off x="147599" y="4362113"/>
            <a:ext cx="921335" cy="400110"/>
          </a:xfrm>
          <a:prstGeom prst="rect">
            <a:avLst/>
          </a:prstGeom>
          <a:solidFill>
            <a:srgbClr val="FDEEB9"/>
          </a:solidFill>
          <a:ln>
            <a:solidFill>
              <a:sysClr val="windowText" lastClr="000000">
                <a:lumMod val="50000"/>
                <a:lumOff val="50000"/>
              </a:sysClr>
            </a:solidFill>
          </a:ln>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effectLst/>
                <a:uLnTx/>
                <a:uFillTx/>
              </a:rPr>
              <a:t>Rule 4</a:t>
            </a:r>
            <a:endParaRPr kumimoji="0" lang="en-US" sz="2000" b="1" i="0" u="none" strike="noStrike" kern="0" cap="none" spc="0" normalizeH="0" baseline="0" noProof="0" dirty="0">
              <a:ln>
                <a:noFill/>
              </a:ln>
              <a:effectLst/>
              <a:uLnTx/>
              <a:uFillTx/>
            </a:endParaRPr>
          </a:p>
        </p:txBody>
      </p:sp>
      <p:sp>
        <p:nvSpPr>
          <p:cNvPr id="7" name="TextBox 6">
            <a:extLst>
              <a:ext uri="{FF2B5EF4-FFF2-40B4-BE49-F238E27FC236}">
                <a16:creationId xmlns:a16="http://schemas.microsoft.com/office/drawing/2014/main" id="{59800FEB-3D22-421D-82DD-E259410E1023}"/>
              </a:ext>
            </a:extLst>
          </p:cNvPr>
          <p:cNvSpPr txBox="1"/>
          <p:nvPr/>
        </p:nvSpPr>
        <p:spPr>
          <a:xfrm>
            <a:off x="161313" y="3584113"/>
            <a:ext cx="938099" cy="400110"/>
          </a:xfrm>
          <a:prstGeom prst="rect">
            <a:avLst/>
          </a:prstGeom>
          <a:solidFill>
            <a:srgbClr val="FDEEB9"/>
          </a:solidFill>
          <a:ln>
            <a:solidFill>
              <a:srgbClr val="115076"/>
            </a:solidFill>
          </a:ln>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effectLst/>
                <a:uLnTx/>
                <a:uFillTx/>
              </a:rPr>
              <a:t>Rule 3</a:t>
            </a:r>
            <a:endParaRPr kumimoji="0" lang="en-US" sz="2000" b="1" i="0" u="none" strike="noStrike" kern="0" cap="none" spc="0" normalizeH="0" baseline="0" noProof="0" dirty="0">
              <a:ln>
                <a:noFill/>
              </a:ln>
              <a:effectLst/>
              <a:uLnTx/>
              <a:uFillTx/>
            </a:endParaRPr>
          </a:p>
        </p:txBody>
      </p:sp>
      <p:sp>
        <p:nvSpPr>
          <p:cNvPr id="8" name="Speech Bubble: Rectangle with Corners Rounded 20">
            <a:extLst>
              <a:ext uri="{FF2B5EF4-FFF2-40B4-BE49-F238E27FC236}">
                <a16:creationId xmlns:a16="http://schemas.microsoft.com/office/drawing/2014/main" id="{0B66B642-B9F9-4551-952D-76FA562D0592}"/>
              </a:ext>
            </a:extLst>
          </p:cNvPr>
          <p:cNvSpPr/>
          <p:nvPr/>
        </p:nvSpPr>
        <p:spPr>
          <a:xfrm>
            <a:off x="1045753" y="5868539"/>
            <a:ext cx="8782440" cy="388766"/>
          </a:xfrm>
          <a:prstGeom prst="wedgeRoundRectCallout">
            <a:avLst>
              <a:gd name="adj1" fmla="val -43378"/>
              <a:gd name="adj2" fmla="val 34994"/>
              <a:gd name="adj3" fmla="val 16667"/>
            </a:avLst>
          </a:prstGeom>
          <a:solidFill>
            <a:schemeClr val="accent4">
              <a:lumMod val="75000"/>
            </a:schemeClr>
          </a:solidFill>
          <a:ln w="12700" cap="flat" cmpd="sng" algn="ctr">
            <a:solidFill>
              <a:schemeClr val="accent1"/>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2000" b="0" i="0" u="none" strike="noStrike" kern="0" cap="none" spc="0" normalizeH="0" baseline="0" noProof="0" dirty="0">
                <a:ln>
                  <a:noFill/>
                </a:ln>
                <a:effectLst/>
                <a:uLnTx/>
                <a:uFillTx/>
                <a:latin typeface="Century Gothic" panose="020F0302020204030204"/>
                <a:ea typeface="+mn-ea"/>
                <a:cs typeface="+mn-cs"/>
              </a:rPr>
              <a:t>Remember: the word for </a:t>
            </a:r>
            <a:r>
              <a:rPr kumimoji="0" lang="en-GB" sz="2000" b="1" i="0" u="none" strike="noStrike" kern="0" cap="none" spc="0" normalizeH="0" baseline="0" noProof="0" dirty="0">
                <a:ln>
                  <a:noFill/>
                </a:ln>
                <a:effectLst/>
                <a:uLnTx/>
                <a:uFillTx/>
                <a:latin typeface="Century Gothic" panose="020F0302020204030204"/>
                <a:ea typeface="+mn-ea"/>
                <a:cs typeface="+mn-cs"/>
              </a:rPr>
              <a:t>‘the</a:t>
            </a:r>
            <a:r>
              <a:rPr kumimoji="0" lang="en-GB" sz="2000" b="0" i="0" u="none" strike="noStrike" kern="0" cap="none" spc="0" normalizeH="0" baseline="0" noProof="0" dirty="0">
                <a:ln>
                  <a:noFill/>
                </a:ln>
                <a:effectLst/>
                <a:uLnTx/>
                <a:uFillTx/>
                <a:latin typeface="Century Gothic" panose="020F0302020204030204"/>
                <a:ea typeface="+mn-ea"/>
                <a:cs typeface="+mn-cs"/>
              </a:rPr>
              <a:t>’ is ‘</a:t>
            </a:r>
            <a:r>
              <a:rPr kumimoji="0" lang="en-GB" sz="2000" b="1" i="0" u="none" strike="noStrike" kern="0" cap="none" spc="0" normalizeH="0" baseline="0" noProof="0" dirty="0">
                <a:ln>
                  <a:noFill/>
                </a:ln>
                <a:effectLst/>
                <a:uLnTx/>
                <a:uFillTx/>
                <a:latin typeface="Century Gothic" panose="020F0302020204030204"/>
                <a:ea typeface="+mn-ea"/>
                <a:cs typeface="+mn-cs"/>
              </a:rPr>
              <a:t>die</a:t>
            </a:r>
            <a:r>
              <a:rPr kumimoji="0" lang="en-GB" sz="2000" b="0" i="0" u="none" strike="noStrike" kern="0" cap="none" spc="0" normalizeH="0" baseline="0" noProof="0" dirty="0">
                <a:ln>
                  <a:noFill/>
                </a:ln>
                <a:effectLst/>
                <a:uLnTx/>
                <a:uFillTx/>
                <a:latin typeface="Century Gothic" panose="020F0302020204030204"/>
                <a:ea typeface="+mn-ea"/>
                <a:cs typeface="+mn-cs"/>
              </a:rPr>
              <a:t>’ for </a:t>
            </a:r>
            <a:r>
              <a:rPr kumimoji="0" lang="en-GB" sz="2000" b="1" i="1" u="sng" strike="noStrike" kern="0" cap="none" spc="0" normalizeH="0" baseline="0" noProof="0" dirty="0">
                <a:ln>
                  <a:noFill/>
                </a:ln>
                <a:effectLst/>
                <a:uLnTx/>
                <a:uFillTx/>
                <a:latin typeface="Century Gothic" panose="020F0302020204030204"/>
                <a:ea typeface="+mn-ea"/>
                <a:cs typeface="+mn-cs"/>
              </a:rPr>
              <a:t>all</a:t>
            </a:r>
            <a:r>
              <a:rPr kumimoji="0" lang="en-GB" sz="2000" b="0" i="0" u="none" strike="noStrike" kern="0" cap="none" spc="0" normalizeH="0" baseline="0" noProof="0" dirty="0">
                <a:ln>
                  <a:noFill/>
                </a:ln>
                <a:effectLst/>
                <a:uLnTx/>
                <a:uFillTx/>
                <a:latin typeface="Century Gothic" panose="020F0302020204030204"/>
                <a:ea typeface="+mn-ea"/>
                <a:cs typeface="+mn-cs"/>
              </a:rPr>
              <a:t> plural nouns in R1 and R2.</a:t>
            </a:r>
            <a:endParaRPr kumimoji="0" lang="en-US" sz="2000" b="0" i="0" u="none" strike="noStrike" kern="0" cap="none" spc="0" normalizeH="0" baseline="0" noProof="0" dirty="0">
              <a:ln>
                <a:noFill/>
              </a:ln>
              <a:effectLst/>
              <a:uLnTx/>
              <a:uFillTx/>
              <a:latin typeface="Century Gothic" panose="020F0302020204030204"/>
              <a:ea typeface="+mn-ea"/>
              <a:cs typeface="+mn-cs"/>
            </a:endParaRPr>
          </a:p>
        </p:txBody>
      </p:sp>
      <p:sp>
        <p:nvSpPr>
          <p:cNvPr id="9" name="TextBox 8">
            <a:extLst>
              <a:ext uri="{FF2B5EF4-FFF2-40B4-BE49-F238E27FC236}">
                <a16:creationId xmlns:a16="http://schemas.microsoft.com/office/drawing/2014/main" id="{63438B16-8D20-4B6B-9B84-1EBBA2D422EB}"/>
              </a:ext>
            </a:extLst>
          </p:cNvPr>
          <p:cNvSpPr txBox="1"/>
          <p:nvPr/>
        </p:nvSpPr>
        <p:spPr>
          <a:xfrm>
            <a:off x="123213" y="1553378"/>
            <a:ext cx="995248" cy="400110"/>
          </a:xfrm>
          <a:prstGeom prst="rect">
            <a:avLst/>
          </a:prstGeom>
          <a:solidFill>
            <a:srgbClr val="FDEEB9"/>
          </a:solidFill>
          <a:ln>
            <a:solidFill>
              <a:srgbClr val="115076"/>
            </a:solidFill>
          </a:ln>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effectLst/>
                <a:uLnTx/>
                <a:uFillTx/>
              </a:rPr>
              <a:t>Rule 1</a:t>
            </a:r>
            <a:endParaRPr kumimoji="0" lang="en-US" sz="2000" b="1" i="0" u="none" strike="noStrike" kern="0" cap="none" spc="0" normalizeH="0" baseline="0" noProof="0" dirty="0">
              <a:ln>
                <a:noFill/>
              </a:ln>
              <a:effectLst/>
              <a:uLnTx/>
              <a:uFillTx/>
            </a:endParaRPr>
          </a:p>
        </p:txBody>
      </p:sp>
      <p:sp>
        <p:nvSpPr>
          <p:cNvPr id="10" name="TextBox 9">
            <a:extLst>
              <a:ext uri="{FF2B5EF4-FFF2-40B4-BE49-F238E27FC236}">
                <a16:creationId xmlns:a16="http://schemas.microsoft.com/office/drawing/2014/main" id="{0AFAEECF-E480-4618-B69E-44D6A1BA0A4B}"/>
              </a:ext>
            </a:extLst>
          </p:cNvPr>
          <p:cNvSpPr txBox="1"/>
          <p:nvPr/>
        </p:nvSpPr>
        <p:spPr>
          <a:xfrm>
            <a:off x="142263" y="2578411"/>
            <a:ext cx="957149" cy="400110"/>
          </a:xfrm>
          <a:prstGeom prst="rect">
            <a:avLst/>
          </a:prstGeom>
          <a:solidFill>
            <a:srgbClr val="FDEEB9"/>
          </a:solidFill>
          <a:ln>
            <a:solidFill>
              <a:srgbClr val="115076"/>
            </a:solidFill>
          </a:ln>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effectLst/>
                <a:uLnTx/>
                <a:uFillTx/>
              </a:rPr>
              <a:t>Rule 2</a:t>
            </a:r>
            <a:endParaRPr kumimoji="0" lang="en-US" sz="2000" b="1" i="0" u="none" strike="noStrike" kern="0" cap="none" spc="0" normalizeH="0" baseline="0" noProof="0" dirty="0">
              <a:ln>
                <a:noFill/>
              </a:ln>
              <a:effectLst/>
              <a:uLnTx/>
              <a:uFillTx/>
            </a:endParaRPr>
          </a:p>
        </p:txBody>
      </p:sp>
      <p:sp>
        <p:nvSpPr>
          <p:cNvPr id="11" name="TextBox 10">
            <a:extLst>
              <a:ext uri="{FF2B5EF4-FFF2-40B4-BE49-F238E27FC236}">
                <a16:creationId xmlns:a16="http://schemas.microsoft.com/office/drawing/2014/main" id="{EEFC284F-565D-4E28-8156-B0EB32351E31}"/>
              </a:ext>
            </a:extLst>
          </p:cNvPr>
          <p:cNvSpPr txBox="1"/>
          <p:nvPr/>
        </p:nvSpPr>
        <p:spPr>
          <a:xfrm>
            <a:off x="0" y="1057024"/>
            <a:ext cx="11760089"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rPr>
              <a:t>We know five ways to form plurals in German:</a:t>
            </a:r>
            <a:endParaRPr kumimoji="0" lang="en-US" sz="2000" b="0" i="0" u="none" strike="noStrike" kern="0" cap="none" spc="0" normalizeH="0" baseline="0" noProof="0" dirty="0">
              <a:ln>
                <a:noFill/>
              </a:ln>
              <a:effectLst/>
              <a:uLnTx/>
              <a:uFillTx/>
            </a:endParaRPr>
          </a:p>
        </p:txBody>
      </p:sp>
      <p:sp>
        <p:nvSpPr>
          <p:cNvPr id="12" name="Rectangle 11">
            <a:extLst>
              <a:ext uri="{FF2B5EF4-FFF2-40B4-BE49-F238E27FC236}">
                <a16:creationId xmlns:a16="http://schemas.microsoft.com/office/drawing/2014/main" id="{15A77E10-C515-41C2-99DB-7F6414C14E23}"/>
              </a:ext>
            </a:extLst>
          </p:cNvPr>
          <p:cNvSpPr/>
          <p:nvPr/>
        </p:nvSpPr>
        <p:spPr>
          <a:xfrm>
            <a:off x="1068934" y="1588996"/>
            <a:ext cx="5944256" cy="400110"/>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rPr>
              <a:t>Add –</a:t>
            </a:r>
            <a:r>
              <a:rPr kumimoji="0" lang="en-GB" sz="2000" b="1" i="0" u="none" strike="noStrike" kern="0" cap="none" spc="0" normalizeH="0" baseline="0" noProof="0" dirty="0">
                <a:ln>
                  <a:noFill/>
                </a:ln>
                <a:effectLst/>
                <a:uLnTx/>
                <a:uFillTx/>
              </a:rPr>
              <a:t>e</a:t>
            </a:r>
            <a:r>
              <a:rPr kumimoji="0" lang="en-GB" sz="2000" b="0" i="0" u="none" strike="noStrike" kern="0" cap="none" spc="0" normalizeH="0" baseline="0" noProof="0" dirty="0">
                <a:ln>
                  <a:noFill/>
                </a:ln>
                <a:effectLst/>
                <a:uLnTx/>
                <a:uFillTx/>
              </a:rPr>
              <a:t> at the end (with or without an </a:t>
            </a:r>
            <a:r>
              <a:rPr kumimoji="0" lang="en-GB" sz="2000" b="1" i="0" u="none" strike="noStrike" kern="0" cap="none" spc="0" normalizeH="0" baseline="0" noProof="0" dirty="0">
                <a:ln>
                  <a:noFill/>
                </a:ln>
                <a:effectLst/>
                <a:uLnTx/>
                <a:uFillTx/>
              </a:rPr>
              <a:t>umlaut</a:t>
            </a:r>
            <a:r>
              <a:rPr kumimoji="0" lang="en-GB" sz="2000" b="0" i="0" u="none" strike="noStrike" kern="0" cap="none" spc="0" normalizeH="0" baseline="0" noProof="0" dirty="0">
                <a:ln>
                  <a:noFill/>
                </a:ln>
                <a:effectLst/>
                <a:uLnTx/>
                <a:uFillTx/>
              </a:rPr>
              <a:t>).</a:t>
            </a:r>
          </a:p>
        </p:txBody>
      </p:sp>
      <p:sp>
        <p:nvSpPr>
          <p:cNvPr id="13" name="Rectangle 12">
            <a:extLst>
              <a:ext uri="{FF2B5EF4-FFF2-40B4-BE49-F238E27FC236}">
                <a16:creationId xmlns:a16="http://schemas.microsoft.com/office/drawing/2014/main" id="{478D13AD-C5E1-476E-A5C9-FA2DE8F2675B}"/>
              </a:ext>
            </a:extLst>
          </p:cNvPr>
          <p:cNvSpPr/>
          <p:nvPr/>
        </p:nvSpPr>
        <p:spPr>
          <a:xfrm>
            <a:off x="1133531" y="2594192"/>
            <a:ext cx="6654867" cy="400110"/>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rPr>
              <a:t>Words ending in </a:t>
            </a:r>
            <a:r>
              <a:rPr kumimoji="0" lang="en-GB" sz="2000" b="1" i="0" u="none" strike="noStrike" kern="0" cap="none" spc="0" normalizeH="0" baseline="0" noProof="0" dirty="0">
                <a:ln>
                  <a:noFill/>
                </a:ln>
                <a:effectLst/>
                <a:uLnTx/>
                <a:uFillTx/>
              </a:rPr>
              <a:t>–EL </a:t>
            </a:r>
            <a:r>
              <a:rPr kumimoji="0" lang="en-GB" sz="2000" b="0" i="0" u="none" strike="noStrike" kern="0" cap="none" spc="0" normalizeH="0" baseline="0" noProof="0" dirty="0">
                <a:ln>
                  <a:noFill/>
                </a:ln>
                <a:effectLst/>
                <a:uLnTx/>
                <a:uFillTx/>
              </a:rPr>
              <a:t>or</a:t>
            </a:r>
            <a:r>
              <a:rPr kumimoji="0" lang="en-GB" sz="2000" b="1" i="0" u="none" strike="noStrike" kern="0" cap="none" spc="0" normalizeH="0" baseline="0" noProof="0" dirty="0">
                <a:ln>
                  <a:noFill/>
                </a:ln>
                <a:effectLst/>
                <a:uLnTx/>
                <a:uFillTx/>
              </a:rPr>
              <a:t> –EN </a:t>
            </a:r>
            <a:r>
              <a:rPr kumimoji="0" lang="en-GB" sz="2000" b="0" i="0" u="none" strike="noStrike" kern="0" cap="none" spc="0" normalizeH="0" baseline="0" noProof="0" dirty="0">
                <a:ln>
                  <a:noFill/>
                </a:ln>
                <a:effectLst/>
                <a:uLnTx/>
                <a:uFillTx/>
              </a:rPr>
              <a:t>or</a:t>
            </a:r>
            <a:r>
              <a:rPr kumimoji="0" lang="en-GB" sz="2000" b="1" i="0" u="none" strike="noStrike" kern="0" cap="none" spc="0" normalizeH="0" baseline="0" noProof="0" dirty="0">
                <a:ln>
                  <a:noFill/>
                </a:ln>
                <a:effectLst/>
                <a:uLnTx/>
                <a:uFillTx/>
              </a:rPr>
              <a:t> –ER </a:t>
            </a:r>
            <a:r>
              <a:rPr kumimoji="0" lang="en-GB" sz="2000" b="0" i="0" u="none" strike="noStrike" kern="0" cap="none" spc="0" normalizeH="0" baseline="0" noProof="0" dirty="0">
                <a:ln>
                  <a:noFill/>
                </a:ln>
                <a:effectLst/>
                <a:uLnTx/>
                <a:uFillTx/>
              </a:rPr>
              <a:t>may not change.</a:t>
            </a:r>
            <a:endParaRPr kumimoji="0" lang="en-US" sz="2000" b="1" i="0" u="none" strike="noStrike" kern="0" cap="none" spc="0" normalizeH="0" baseline="0" noProof="0" dirty="0">
              <a:ln>
                <a:noFill/>
              </a:ln>
              <a:effectLst/>
              <a:uLnTx/>
              <a:uFillTx/>
            </a:endParaRPr>
          </a:p>
        </p:txBody>
      </p:sp>
      <p:sp>
        <p:nvSpPr>
          <p:cNvPr id="14" name="Rectangle 13">
            <a:extLst>
              <a:ext uri="{FF2B5EF4-FFF2-40B4-BE49-F238E27FC236}">
                <a16:creationId xmlns:a16="http://schemas.microsoft.com/office/drawing/2014/main" id="{1C05D25E-1CDA-4224-AA69-5A814BD6BA13}"/>
              </a:ext>
            </a:extLst>
          </p:cNvPr>
          <p:cNvSpPr/>
          <p:nvPr/>
        </p:nvSpPr>
        <p:spPr>
          <a:xfrm>
            <a:off x="1118461" y="3599388"/>
            <a:ext cx="6096000" cy="400110"/>
          </a:xfrm>
          <a:prstGeom prst="rect">
            <a:avLst/>
          </a:prstGeom>
        </p:spPr>
        <p:txBody>
          <a:bodyP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rPr>
              <a:t>Add either –</a:t>
            </a:r>
            <a:r>
              <a:rPr kumimoji="0" lang="en-GB" sz="2000" b="1" i="0" u="none" strike="noStrike" kern="0" cap="none" spc="0" normalizeH="0" baseline="0" noProof="0" dirty="0">
                <a:ln>
                  <a:noFill/>
                </a:ln>
                <a:effectLst/>
                <a:uLnTx/>
                <a:uFillTx/>
              </a:rPr>
              <a:t>n </a:t>
            </a:r>
            <a:r>
              <a:rPr kumimoji="0" lang="en-GB" sz="2000" b="0" i="0" u="none" strike="noStrike" kern="0" cap="none" spc="0" normalizeH="0" baseline="0" noProof="0" dirty="0">
                <a:ln>
                  <a:noFill/>
                </a:ln>
                <a:effectLst/>
                <a:uLnTx/>
                <a:uFillTx/>
              </a:rPr>
              <a:t>or –</a:t>
            </a:r>
            <a:r>
              <a:rPr kumimoji="0" lang="en-GB" sz="2000" b="1" i="0" u="none" strike="noStrike" kern="0" cap="none" spc="0" normalizeH="0" baseline="0" noProof="0" dirty="0" err="1">
                <a:ln>
                  <a:noFill/>
                </a:ln>
                <a:effectLst/>
                <a:uLnTx/>
                <a:uFillTx/>
              </a:rPr>
              <a:t>en</a:t>
            </a:r>
            <a:r>
              <a:rPr kumimoji="0" lang="en-GB" sz="2000" b="1" i="0" u="none" strike="noStrike" kern="0" cap="none" spc="0" normalizeH="0" baseline="0" noProof="0" dirty="0">
                <a:ln>
                  <a:noFill/>
                </a:ln>
                <a:effectLst/>
                <a:uLnTx/>
                <a:uFillTx/>
              </a:rPr>
              <a:t>.</a:t>
            </a:r>
            <a:endParaRPr kumimoji="0" lang="en-US" sz="2000" b="0" i="0" u="none" strike="noStrike" kern="0" cap="none" spc="0" normalizeH="0" baseline="0" noProof="0" dirty="0">
              <a:ln>
                <a:noFill/>
              </a:ln>
              <a:effectLst/>
              <a:uLnTx/>
              <a:uFillTx/>
            </a:endParaRPr>
          </a:p>
        </p:txBody>
      </p:sp>
      <p:sp>
        <p:nvSpPr>
          <p:cNvPr id="15" name="TextBox 14">
            <a:extLst>
              <a:ext uri="{FF2B5EF4-FFF2-40B4-BE49-F238E27FC236}">
                <a16:creationId xmlns:a16="http://schemas.microsoft.com/office/drawing/2014/main" id="{5DF958E0-7B0E-4C6B-A1D3-19B419766428}"/>
              </a:ext>
            </a:extLst>
          </p:cNvPr>
          <p:cNvSpPr txBox="1"/>
          <p:nvPr/>
        </p:nvSpPr>
        <p:spPr>
          <a:xfrm>
            <a:off x="166377" y="5304622"/>
            <a:ext cx="921335" cy="400110"/>
          </a:xfrm>
          <a:prstGeom prst="rect">
            <a:avLst/>
          </a:prstGeom>
          <a:solidFill>
            <a:srgbClr val="FDEEB9"/>
          </a:solidFill>
          <a:ln>
            <a:solidFill>
              <a:sysClr val="windowText" lastClr="000000">
                <a:lumMod val="50000"/>
                <a:lumOff val="50000"/>
              </a:sysClr>
            </a:solidFill>
          </a:ln>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effectLst/>
                <a:uLnTx/>
                <a:uFillTx/>
              </a:rPr>
              <a:t>Rule 5</a:t>
            </a:r>
            <a:endParaRPr kumimoji="0" lang="en-US" sz="2000" b="1" i="0" u="none" strike="noStrike" kern="0" cap="none" spc="0" normalizeH="0" baseline="0" noProof="0" dirty="0">
              <a:ln>
                <a:noFill/>
              </a:ln>
              <a:effectLst/>
              <a:uLnTx/>
              <a:uFillTx/>
            </a:endParaRPr>
          </a:p>
        </p:txBody>
      </p:sp>
      <p:sp>
        <p:nvSpPr>
          <p:cNvPr id="16" name="TextBox 15">
            <a:extLst>
              <a:ext uri="{FF2B5EF4-FFF2-40B4-BE49-F238E27FC236}">
                <a16:creationId xmlns:a16="http://schemas.microsoft.com/office/drawing/2014/main" id="{F5EB8FE7-CECF-4FBB-8E4F-D3758EE5E7FF}"/>
              </a:ext>
            </a:extLst>
          </p:cNvPr>
          <p:cNvSpPr txBox="1"/>
          <p:nvPr/>
        </p:nvSpPr>
        <p:spPr>
          <a:xfrm>
            <a:off x="1099412" y="5332077"/>
            <a:ext cx="6145527"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rPr>
              <a:t>Add </a:t>
            </a:r>
            <a:r>
              <a:rPr kumimoji="0" lang="en-GB" sz="2000" b="1" i="0" u="none" strike="noStrike" kern="0" cap="none" spc="0" normalizeH="0" baseline="0" noProof="0" dirty="0">
                <a:ln>
                  <a:noFill/>
                </a:ln>
                <a:effectLst/>
                <a:uLnTx/>
                <a:uFillTx/>
              </a:rPr>
              <a:t>–s. </a:t>
            </a:r>
            <a:endParaRPr kumimoji="0" lang="en-US" sz="2000" b="1" i="0" u="none" strike="noStrike" kern="0" cap="none" spc="0" normalizeH="0" baseline="0" noProof="0" dirty="0">
              <a:ln>
                <a:noFill/>
              </a:ln>
              <a:effectLst/>
              <a:uLnTx/>
              <a:uFillTx/>
            </a:endParaRPr>
          </a:p>
        </p:txBody>
      </p:sp>
      <p:sp>
        <p:nvSpPr>
          <p:cNvPr id="17" name="TextBox 16">
            <a:extLst>
              <a:ext uri="{FF2B5EF4-FFF2-40B4-BE49-F238E27FC236}">
                <a16:creationId xmlns:a16="http://schemas.microsoft.com/office/drawing/2014/main" id="{7358276A-BA4C-487B-982C-19E08CD41122}"/>
              </a:ext>
            </a:extLst>
          </p:cNvPr>
          <p:cNvSpPr txBox="1"/>
          <p:nvPr/>
        </p:nvSpPr>
        <p:spPr>
          <a:xfrm>
            <a:off x="6934147" y="3517494"/>
            <a:ext cx="3025399" cy="400110"/>
          </a:xfrm>
          <a:prstGeom prst="rect">
            <a:avLst/>
          </a:prstGeom>
          <a:solidFill>
            <a:srgbClr val="FDEEB9"/>
          </a:solidFill>
          <a:ln>
            <a:solidFill>
              <a:srgbClr val="115076"/>
            </a:solidFill>
          </a:ln>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effectLst/>
                <a:uLnTx/>
                <a:uFillTx/>
              </a:rPr>
              <a:t>90% feminine nouns</a:t>
            </a:r>
            <a:endParaRPr kumimoji="0" lang="en-US" sz="2000" b="1" i="0" u="none" strike="noStrike" kern="0" cap="none" spc="0" normalizeH="0" baseline="0" noProof="0" dirty="0">
              <a:ln>
                <a:noFill/>
              </a:ln>
              <a:effectLst/>
              <a:uLnTx/>
              <a:uFillTx/>
            </a:endParaRPr>
          </a:p>
        </p:txBody>
      </p:sp>
      <p:sp>
        <p:nvSpPr>
          <p:cNvPr id="18" name="TextBox 17">
            <a:extLst>
              <a:ext uri="{FF2B5EF4-FFF2-40B4-BE49-F238E27FC236}">
                <a16:creationId xmlns:a16="http://schemas.microsoft.com/office/drawing/2014/main" id="{0A2335C5-56B4-4469-B80A-5738AE0FDD78}"/>
              </a:ext>
            </a:extLst>
          </p:cNvPr>
          <p:cNvSpPr txBox="1"/>
          <p:nvPr/>
        </p:nvSpPr>
        <p:spPr>
          <a:xfrm>
            <a:off x="7440552" y="1439541"/>
            <a:ext cx="3039762" cy="707886"/>
          </a:xfrm>
          <a:prstGeom prst="rect">
            <a:avLst/>
          </a:prstGeom>
          <a:solidFill>
            <a:srgbClr val="FDEEB9"/>
          </a:solidFill>
          <a:ln>
            <a:solidFill>
              <a:srgbClr val="115076"/>
            </a:solidFill>
          </a:ln>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effectLst/>
                <a:uLnTx/>
                <a:uFillTx/>
              </a:rPr>
              <a:t>&gt;90% masculine nouns</a:t>
            </a:r>
            <a:br>
              <a:rPr kumimoji="0" lang="en-GB" sz="2000" b="1" i="0" u="none" strike="noStrike" kern="0" cap="none" spc="0" normalizeH="0" baseline="0" noProof="0" dirty="0">
                <a:ln>
                  <a:noFill/>
                </a:ln>
                <a:effectLst/>
                <a:uLnTx/>
                <a:uFillTx/>
              </a:rPr>
            </a:br>
            <a:r>
              <a:rPr kumimoji="0" lang="en-GB" sz="2000" b="1" i="0" u="none" strike="noStrike" kern="0" cap="none" spc="0" normalizeH="0" baseline="0" noProof="0" dirty="0">
                <a:ln>
                  <a:noFill/>
                </a:ln>
                <a:effectLst/>
                <a:uLnTx/>
                <a:uFillTx/>
              </a:rPr>
              <a:t>&gt;75% neuter nouns</a:t>
            </a:r>
            <a:endParaRPr kumimoji="0" lang="en-US" sz="2000" b="1" i="0" u="none" strike="noStrike" kern="0" cap="none" spc="0" normalizeH="0" baseline="0" noProof="0" dirty="0">
              <a:ln>
                <a:noFill/>
              </a:ln>
              <a:effectLst/>
              <a:uLnTx/>
              <a:uFillTx/>
            </a:endParaRPr>
          </a:p>
        </p:txBody>
      </p:sp>
      <p:sp>
        <p:nvSpPr>
          <p:cNvPr id="19" name="TextBox 18">
            <a:extLst>
              <a:ext uri="{FF2B5EF4-FFF2-40B4-BE49-F238E27FC236}">
                <a16:creationId xmlns:a16="http://schemas.microsoft.com/office/drawing/2014/main" id="{1D630BE5-CD85-483E-9B4B-AA9220E75581}"/>
              </a:ext>
            </a:extLst>
          </p:cNvPr>
          <p:cNvSpPr txBox="1"/>
          <p:nvPr/>
        </p:nvSpPr>
        <p:spPr>
          <a:xfrm>
            <a:off x="7013190" y="4404529"/>
            <a:ext cx="3037756" cy="400110"/>
          </a:xfrm>
          <a:prstGeom prst="rect">
            <a:avLst/>
          </a:prstGeom>
          <a:solidFill>
            <a:srgbClr val="FDEEB9"/>
          </a:solidFill>
          <a:ln>
            <a:solidFill>
              <a:srgbClr val="115076"/>
            </a:solidFill>
          </a:ln>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effectLst/>
                <a:uLnTx/>
                <a:uFillTx/>
              </a:rPr>
              <a:t>&gt;25% neuter nouns</a:t>
            </a:r>
            <a:endParaRPr kumimoji="0" lang="en-US" sz="2000" b="1" i="0" u="none" strike="noStrike" kern="0" cap="none" spc="0" normalizeH="0" baseline="0" noProof="0" dirty="0">
              <a:ln>
                <a:noFill/>
              </a:ln>
              <a:effectLst/>
              <a:uLnTx/>
              <a:uFillTx/>
            </a:endParaRPr>
          </a:p>
        </p:txBody>
      </p:sp>
      <p:sp>
        <p:nvSpPr>
          <p:cNvPr id="20" name="TextBox 19">
            <a:extLst>
              <a:ext uri="{FF2B5EF4-FFF2-40B4-BE49-F238E27FC236}">
                <a16:creationId xmlns:a16="http://schemas.microsoft.com/office/drawing/2014/main" id="{20AFC278-7B87-43DA-A406-920B0F4B2AFF}"/>
              </a:ext>
            </a:extLst>
          </p:cNvPr>
          <p:cNvSpPr txBox="1"/>
          <p:nvPr/>
        </p:nvSpPr>
        <p:spPr>
          <a:xfrm>
            <a:off x="7011184" y="5269004"/>
            <a:ext cx="3039762" cy="400110"/>
          </a:xfrm>
          <a:prstGeom prst="rect">
            <a:avLst/>
          </a:prstGeom>
          <a:solidFill>
            <a:srgbClr val="FDEEB9"/>
          </a:solidFill>
          <a:ln>
            <a:solidFill>
              <a:srgbClr val="115076"/>
            </a:solidFill>
          </a:ln>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effectLst/>
                <a:uLnTx/>
                <a:uFillTx/>
              </a:rPr>
              <a:t>borrowed nouns</a:t>
            </a:r>
            <a:endParaRPr kumimoji="0" lang="en-US" sz="2000" b="1" i="0" u="none" strike="noStrike" kern="0" cap="none" spc="0" normalizeH="0" baseline="0" noProof="0" dirty="0">
              <a:ln>
                <a:noFill/>
              </a:ln>
              <a:effectLst/>
              <a:uLnTx/>
              <a:uFillTx/>
            </a:endParaRPr>
          </a:p>
        </p:txBody>
      </p:sp>
      <p:sp>
        <p:nvSpPr>
          <p:cNvPr id="21" name="TextBox 20">
            <a:extLst>
              <a:ext uri="{FF2B5EF4-FFF2-40B4-BE49-F238E27FC236}">
                <a16:creationId xmlns:a16="http://schemas.microsoft.com/office/drawing/2014/main" id="{C01B1852-5BB5-4726-8F85-F0582E2181A3}"/>
              </a:ext>
            </a:extLst>
          </p:cNvPr>
          <p:cNvSpPr txBox="1"/>
          <p:nvPr/>
        </p:nvSpPr>
        <p:spPr>
          <a:xfrm>
            <a:off x="7440552" y="2572652"/>
            <a:ext cx="2518994" cy="400110"/>
          </a:xfrm>
          <a:prstGeom prst="rect">
            <a:avLst/>
          </a:prstGeom>
          <a:solidFill>
            <a:srgbClr val="FDEEB9"/>
          </a:solidFill>
          <a:ln>
            <a:solidFill>
              <a:srgbClr val="115076"/>
            </a:solidFill>
          </a:ln>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effectLst/>
                <a:uLnTx/>
                <a:uFillTx/>
              </a:rPr>
              <a:t>masculine/neuter</a:t>
            </a:r>
            <a:endParaRPr kumimoji="0" lang="en-US" sz="2000" b="1" i="0" u="none" strike="noStrike" kern="0" cap="none" spc="0" normalizeH="0" baseline="0" noProof="0" dirty="0">
              <a:ln>
                <a:noFill/>
              </a:ln>
              <a:effectLst/>
              <a:uLnTx/>
              <a:uFillTx/>
            </a:endParaRPr>
          </a:p>
        </p:txBody>
      </p:sp>
      <p:sp>
        <p:nvSpPr>
          <p:cNvPr id="22" name="TextBox 21">
            <a:extLst>
              <a:ext uri="{FF2B5EF4-FFF2-40B4-BE49-F238E27FC236}">
                <a16:creationId xmlns:a16="http://schemas.microsoft.com/office/drawing/2014/main" id="{9A80410A-4A16-4BC7-BE03-3DFD1EF232D8}"/>
              </a:ext>
            </a:extLst>
          </p:cNvPr>
          <p:cNvSpPr txBox="1"/>
          <p:nvPr/>
        </p:nvSpPr>
        <p:spPr>
          <a:xfrm>
            <a:off x="10429103" y="1425498"/>
            <a:ext cx="1950466"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rPr>
              <a:t>der Abend</a:t>
            </a:r>
            <a:r>
              <a:rPr kumimoji="0" lang="en-GB" sz="2000" b="0" i="0" u="none" strike="noStrike" kern="0" cap="none" spc="0" normalizeH="0" baseline="0" noProof="0" dirty="0">
                <a:ln>
                  <a:noFill/>
                </a:ln>
                <a:effectLst/>
                <a:uLnTx/>
                <a:uFillTx/>
                <a:sym typeface="Wingdings" panose="05000000000000000000" pitchFamily="2" charset="2"/>
              </a:rPr>
              <a:t></a:t>
            </a:r>
            <a:endParaRPr kumimoji="0" lang="en-GB" sz="2000" b="0" i="0" u="none" strike="noStrike" kern="0" cap="none" spc="0" normalizeH="0" baseline="0" noProof="0" dirty="0">
              <a:ln>
                <a:noFill/>
              </a:ln>
              <a:effectLst/>
              <a:uLnTx/>
              <a:uFillTx/>
            </a:endParaRPr>
          </a:p>
        </p:txBody>
      </p:sp>
      <p:sp>
        <p:nvSpPr>
          <p:cNvPr id="23" name="TextBox 22">
            <a:extLst>
              <a:ext uri="{FF2B5EF4-FFF2-40B4-BE49-F238E27FC236}">
                <a16:creationId xmlns:a16="http://schemas.microsoft.com/office/drawing/2014/main" id="{D273A69D-5CD0-4C72-8832-9C75A88F728F}"/>
              </a:ext>
            </a:extLst>
          </p:cNvPr>
          <p:cNvSpPr txBox="1"/>
          <p:nvPr/>
        </p:nvSpPr>
        <p:spPr>
          <a:xfrm>
            <a:off x="10429103" y="1762932"/>
            <a:ext cx="1719596"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rPr>
              <a:t>die </a:t>
            </a:r>
            <a:r>
              <a:rPr kumimoji="0" lang="en-GB" sz="2000" b="0" i="0" u="none" strike="noStrike" kern="0" cap="none" spc="0" normalizeH="0" baseline="0" noProof="0" dirty="0" err="1">
                <a:ln>
                  <a:noFill/>
                </a:ln>
                <a:effectLst/>
                <a:uLnTx/>
                <a:uFillTx/>
              </a:rPr>
              <a:t>Abende</a:t>
            </a:r>
            <a:endParaRPr kumimoji="0" lang="en-GB" sz="2000" b="0" i="0" u="none" strike="noStrike" kern="0" cap="none" spc="0" normalizeH="0" baseline="0" noProof="0" dirty="0">
              <a:ln>
                <a:noFill/>
              </a:ln>
              <a:effectLst/>
              <a:uLnTx/>
              <a:uFillTx/>
            </a:endParaRPr>
          </a:p>
        </p:txBody>
      </p:sp>
      <p:sp>
        <p:nvSpPr>
          <p:cNvPr id="24" name="TextBox 23">
            <a:extLst>
              <a:ext uri="{FF2B5EF4-FFF2-40B4-BE49-F238E27FC236}">
                <a16:creationId xmlns:a16="http://schemas.microsoft.com/office/drawing/2014/main" id="{FF005E03-4C8F-4410-80D2-811ABE1EF9D9}"/>
              </a:ext>
            </a:extLst>
          </p:cNvPr>
          <p:cNvSpPr txBox="1"/>
          <p:nvPr/>
        </p:nvSpPr>
        <p:spPr>
          <a:xfrm>
            <a:off x="9981926" y="2740868"/>
            <a:ext cx="2210074"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rPr>
              <a:t>die Morgen</a:t>
            </a:r>
          </a:p>
        </p:txBody>
      </p:sp>
      <p:sp>
        <p:nvSpPr>
          <p:cNvPr id="25" name="TextBox 24">
            <a:extLst>
              <a:ext uri="{FF2B5EF4-FFF2-40B4-BE49-F238E27FC236}">
                <a16:creationId xmlns:a16="http://schemas.microsoft.com/office/drawing/2014/main" id="{588805EC-D061-4988-A7DE-46BDB18274E4}"/>
              </a:ext>
            </a:extLst>
          </p:cNvPr>
          <p:cNvSpPr txBox="1"/>
          <p:nvPr/>
        </p:nvSpPr>
        <p:spPr>
          <a:xfrm>
            <a:off x="9981925" y="2448913"/>
            <a:ext cx="2138953"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rPr>
              <a:t>der Morgen </a:t>
            </a:r>
            <a:r>
              <a:rPr kumimoji="0" lang="en-GB" sz="2000" b="0" i="0" u="none" strike="noStrike" kern="0" cap="none" spc="0" normalizeH="0" baseline="0" noProof="0" dirty="0">
                <a:ln>
                  <a:noFill/>
                </a:ln>
                <a:effectLst/>
                <a:uLnTx/>
                <a:uFillTx/>
                <a:sym typeface="Wingdings" panose="05000000000000000000" pitchFamily="2" charset="2"/>
              </a:rPr>
              <a:t></a:t>
            </a:r>
            <a:endParaRPr kumimoji="0" lang="en-GB" sz="2000" b="0" i="0" u="none" strike="noStrike" kern="0" cap="none" spc="0" normalizeH="0" baseline="0" noProof="0" dirty="0">
              <a:ln>
                <a:noFill/>
              </a:ln>
              <a:effectLst/>
              <a:uLnTx/>
              <a:uFillTx/>
            </a:endParaRPr>
          </a:p>
        </p:txBody>
      </p:sp>
      <p:sp>
        <p:nvSpPr>
          <p:cNvPr id="26" name="TextBox 25">
            <a:extLst>
              <a:ext uri="{FF2B5EF4-FFF2-40B4-BE49-F238E27FC236}">
                <a16:creationId xmlns:a16="http://schemas.microsoft.com/office/drawing/2014/main" id="{AEED6C32-5800-44F4-BF28-956FFEE5EB6F}"/>
              </a:ext>
            </a:extLst>
          </p:cNvPr>
          <p:cNvSpPr txBox="1"/>
          <p:nvPr/>
        </p:nvSpPr>
        <p:spPr>
          <a:xfrm>
            <a:off x="9959546" y="3374000"/>
            <a:ext cx="2232454"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rPr>
              <a:t>die </a:t>
            </a:r>
            <a:r>
              <a:rPr kumimoji="0" lang="en-GB" sz="2000" b="0" i="0" u="none" strike="noStrike" kern="0" cap="none" spc="0" normalizeH="0" baseline="0" noProof="0" dirty="0" err="1">
                <a:ln>
                  <a:noFill/>
                </a:ln>
                <a:effectLst/>
                <a:uLnTx/>
                <a:uFillTx/>
              </a:rPr>
              <a:t>Tasche</a:t>
            </a:r>
            <a:r>
              <a:rPr kumimoji="0" lang="en-GB" sz="2000" b="0" i="0" u="none" strike="noStrike" kern="0" cap="none" spc="0" normalizeH="0" baseline="0" noProof="0" dirty="0">
                <a:ln>
                  <a:noFill/>
                </a:ln>
                <a:effectLst/>
                <a:uLnTx/>
                <a:uFillTx/>
              </a:rPr>
              <a:t> </a:t>
            </a:r>
            <a:r>
              <a:rPr kumimoji="0" lang="en-GB" sz="2000" b="0" i="0" u="none" strike="noStrike" kern="0" cap="none" spc="0" normalizeH="0" baseline="0" noProof="0" dirty="0">
                <a:ln>
                  <a:noFill/>
                </a:ln>
                <a:effectLst/>
                <a:uLnTx/>
                <a:uFillTx/>
                <a:sym typeface="Wingdings" panose="05000000000000000000" pitchFamily="2" charset="2"/>
              </a:rPr>
              <a:t></a:t>
            </a:r>
            <a:endParaRPr kumimoji="0" lang="en-GB" sz="2000" b="0" i="0" u="none" strike="noStrike" kern="0" cap="none" spc="0" normalizeH="0" baseline="0" noProof="0" dirty="0">
              <a:ln>
                <a:noFill/>
              </a:ln>
              <a:effectLst/>
              <a:uLnTx/>
              <a:uFillTx/>
            </a:endParaRPr>
          </a:p>
        </p:txBody>
      </p:sp>
      <p:sp>
        <p:nvSpPr>
          <p:cNvPr id="27" name="TextBox 26">
            <a:extLst>
              <a:ext uri="{FF2B5EF4-FFF2-40B4-BE49-F238E27FC236}">
                <a16:creationId xmlns:a16="http://schemas.microsoft.com/office/drawing/2014/main" id="{985B4473-0755-4230-B1E6-14BEC9912A98}"/>
              </a:ext>
            </a:extLst>
          </p:cNvPr>
          <p:cNvSpPr txBox="1"/>
          <p:nvPr/>
        </p:nvSpPr>
        <p:spPr>
          <a:xfrm>
            <a:off x="9960754" y="3717549"/>
            <a:ext cx="2069933"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rPr>
              <a:t>die Taschen</a:t>
            </a:r>
          </a:p>
        </p:txBody>
      </p:sp>
      <p:sp>
        <p:nvSpPr>
          <p:cNvPr id="28" name="TextBox 27">
            <a:extLst>
              <a:ext uri="{FF2B5EF4-FFF2-40B4-BE49-F238E27FC236}">
                <a16:creationId xmlns:a16="http://schemas.microsoft.com/office/drawing/2014/main" id="{C60C3123-1CFA-4D8F-8FE5-29F9D1C552C2}"/>
              </a:ext>
            </a:extLst>
          </p:cNvPr>
          <p:cNvSpPr txBox="1"/>
          <p:nvPr/>
        </p:nvSpPr>
        <p:spPr>
          <a:xfrm>
            <a:off x="10050946" y="4382501"/>
            <a:ext cx="2069933"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rPr>
              <a:t>das Haus </a:t>
            </a:r>
            <a:r>
              <a:rPr kumimoji="0" lang="en-GB" sz="2000" b="0" i="0" u="none" strike="noStrike" kern="0" cap="none" spc="0" normalizeH="0" baseline="0" noProof="0" dirty="0">
                <a:ln>
                  <a:noFill/>
                </a:ln>
                <a:effectLst/>
                <a:uLnTx/>
                <a:uFillTx/>
                <a:sym typeface="Wingdings" panose="05000000000000000000" pitchFamily="2" charset="2"/>
              </a:rPr>
              <a:t></a:t>
            </a:r>
            <a:endParaRPr kumimoji="0" lang="en-GB" sz="2000" b="0" i="0" u="none" strike="noStrike" kern="0" cap="none" spc="0" normalizeH="0" baseline="0" noProof="0" dirty="0">
              <a:ln>
                <a:noFill/>
              </a:ln>
              <a:effectLst/>
              <a:uLnTx/>
              <a:uFillTx/>
            </a:endParaRPr>
          </a:p>
        </p:txBody>
      </p:sp>
      <p:sp>
        <p:nvSpPr>
          <p:cNvPr id="29" name="TextBox 28">
            <a:extLst>
              <a:ext uri="{FF2B5EF4-FFF2-40B4-BE49-F238E27FC236}">
                <a16:creationId xmlns:a16="http://schemas.microsoft.com/office/drawing/2014/main" id="{F695FAB5-48B6-4700-95B1-CF72C696FB80}"/>
              </a:ext>
            </a:extLst>
          </p:cNvPr>
          <p:cNvSpPr txBox="1"/>
          <p:nvPr/>
        </p:nvSpPr>
        <p:spPr>
          <a:xfrm>
            <a:off x="10102380" y="5240640"/>
            <a:ext cx="2069933"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rPr>
              <a:t>die Party </a:t>
            </a:r>
            <a:r>
              <a:rPr kumimoji="0" lang="en-GB" sz="2000" b="0" i="0" u="none" strike="noStrike" kern="0" cap="none" spc="0" normalizeH="0" baseline="0" noProof="0" dirty="0">
                <a:ln>
                  <a:noFill/>
                </a:ln>
                <a:effectLst/>
                <a:uLnTx/>
                <a:uFillTx/>
                <a:sym typeface="Wingdings" panose="05000000000000000000" pitchFamily="2" charset="2"/>
              </a:rPr>
              <a:t></a:t>
            </a:r>
            <a:endParaRPr kumimoji="0" lang="en-GB" sz="2000" b="0" i="0" u="none" strike="noStrike" kern="0" cap="none" spc="0" normalizeH="0" baseline="0" noProof="0" dirty="0">
              <a:ln>
                <a:noFill/>
              </a:ln>
              <a:effectLst/>
              <a:uLnTx/>
              <a:uFillTx/>
            </a:endParaRPr>
          </a:p>
        </p:txBody>
      </p:sp>
      <p:sp>
        <p:nvSpPr>
          <p:cNvPr id="30" name="TextBox 29">
            <a:extLst>
              <a:ext uri="{FF2B5EF4-FFF2-40B4-BE49-F238E27FC236}">
                <a16:creationId xmlns:a16="http://schemas.microsoft.com/office/drawing/2014/main" id="{C3B3218D-C6E6-4214-82A4-BA4FD093BFC1}"/>
              </a:ext>
            </a:extLst>
          </p:cNvPr>
          <p:cNvSpPr txBox="1"/>
          <p:nvPr/>
        </p:nvSpPr>
        <p:spPr>
          <a:xfrm>
            <a:off x="10050946" y="4667441"/>
            <a:ext cx="2069933"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rPr>
              <a:t>die </a:t>
            </a:r>
            <a:r>
              <a:rPr kumimoji="0" lang="en-GB" sz="2000" b="0" i="0" u="none" strike="noStrike" kern="0" cap="none" spc="0" normalizeH="0" baseline="0" noProof="0" dirty="0" err="1">
                <a:ln>
                  <a:noFill/>
                </a:ln>
                <a:effectLst/>
                <a:uLnTx/>
                <a:uFillTx/>
              </a:rPr>
              <a:t>Häuser</a:t>
            </a:r>
            <a:endParaRPr kumimoji="0" lang="en-GB" sz="2000" b="0" i="0" u="none" strike="noStrike" kern="0" cap="none" spc="0" normalizeH="0" baseline="0" noProof="0" dirty="0">
              <a:ln>
                <a:noFill/>
              </a:ln>
              <a:effectLst/>
              <a:uLnTx/>
              <a:uFillTx/>
            </a:endParaRPr>
          </a:p>
        </p:txBody>
      </p:sp>
      <p:sp>
        <p:nvSpPr>
          <p:cNvPr id="31" name="TextBox 30">
            <a:extLst>
              <a:ext uri="{FF2B5EF4-FFF2-40B4-BE49-F238E27FC236}">
                <a16:creationId xmlns:a16="http://schemas.microsoft.com/office/drawing/2014/main" id="{932AAB2A-A97D-4C80-84DC-09DADF71481E}"/>
              </a:ext>
            </a:extLst>
          </p:cNvPr>
          <p:cNvSpPr txBox="1"/>
          <p:nvPr/>
        </p:nvSpPr>
        <p:spPr>
          <a:xfrm>
            <a:off x="10078766" y="5567511"/>
            <a:ext cx="2069933"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rPr>
              <a:t>die </a:t>
            </a:r>
            <a:r>
              <a:rPr kumimoji="0" lang="en-GB" sz="2000" b="0" i="0" u="none" strike="noStrike" kern="0" cap="none" spc="0" normalizeH="0" baseline="0" noProof="0" dirty="0" err="1">
                <a:ln>
                  <a:noFill/>
                </a:ln>
                <a:effectLst/>
                <a:uLnTx/>
                <a:uFillTx/>
              </a:rPr>
              <a:t>Partys</a:t>
            </a:r>
            <a:endParaRPr kumimoji="0" lang="en-GB" sz="2000" b="0" i="0" u="none" strike="noStrike" kern="0" cap="none" spc="0" normalizeH="0" baseline="0" noProof="0" dirty="0">
              <a:ln>
                <a:noFill/>
              </a:ln>
              <a:effectLst/>
              <a:uLnTx/>
              <a:uFillTx/>
            </a:endParaRPr>
          </a:p>
        </p:txBody>
      </p:sp>
      <p:sp>
        <p:nvSpPr>
          <p:cNvPr id="32" name="Speech Bubble: Rectangle with Corners Rounded 20">
            <a:extLst>
              <a:ext uri="{FF2B5EF4-FFF2-40B4-BE49-F238E27FC236}">
                <a16:creationId xmlns:a16="http://schemas.microsoft.com/office/drawing/2014/main" id="{ADAB2584-CC06-4061-8B70-F8A04AF83EE2}"/>
              </a:ext>
            </a:extLst>
          </p:cNvPr>
          <p:cNvSpPr/>
          <p:nvPr/>
        </p:nvSpPr>
        <p:spPr>
          <a:xfrm>
            <a:off x="6280710" y="133101"/>
            <a:ext cx="4050048" cy="932587"/>
          </a:xfrm>
          <a:prstGeom prst="wedgeRoundRectCallout">
            <a:avLst>
              <a:gd name="adj1" fmla="val -31668"/>
              <a:gd name="adj2" fmla="val 86257"/>
              <a:gd name="adj3" fmla="val 16667"/>
            </a:avLst>
          </a:prstGeom>
          <a:solidFill>
            <a:schemeClr val="accent4">
              <a:lumMod val="75000"/>
            </a:schemeClr>
          </a:solidFill>
          <a:ln w="12700" cap="flat" cmpd="sng" algn="ctr">
            <a:solidFill>
              <a:schemeClr val="accent1"/>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latin typeface="Century Gothic" panose="020F0302020204030204"/>
                <a:ea typeface="+mn-ea"/>
                <a:cs typeface="+mn-cs"/>
              </a:rPr>
              <a:t>Note a few irregular plurals: </a:t>
            </a:r>
            <a:br>
              <a:rPr kumimoji="0" lang="en-GB" sz="2000" b="0" i="0" u="none" strike="noStrike" kern="0" cap="none" spc="0" normalizeH="0" baseline="0" noProof="0" dirty="0">
                <a:ln>
                  <a:noFill/>
                </a:ln>
                <a:effectLst/>
                <a:uLnTx/>
                <a:uFillTx/>
                <a:latin typeface="Century Gothic" panose="020F0302020204030204"/>
                <a:ea typeface="+mn-ea"/>
                <a:cs typeface="+mn-cs"/>
              </a:rPr>
            </a:br>
            <a:r>
              <a:rPr kumimoji="0" lang="en-GB" sz="2000" b="0" i="0" u="none" strike="noStrike" kern="0" cap="none" spc="0" normalizeH="0" baseline="0" noProof="0" dirty="0">
                <a:ln>
                  <a:noFill/>
                </a:ln>
                <a:effectLst/>
                <a:uLnTx/>
                <a:uFillTx/>
                <a:latin typeface="Century Gothic" panose="020F0302020204030204"/>
                <a:ea typeface="+mn-ea"/>
                <a:cs typeface="+mn-cs"/>
              </a:rPr>
              <a:t>die Nacht </a:t>
            </a:r>
            <a:r>
              <a:rPr kumimoji="0" lang="en-GB" sz="2000" b="0" i="0" u="none" strike="noStrike" kern="0" cap="none" spc="0" normalizeH="0" baseline="0" noProof="0" dirty="0">
                <a:ln>
                  <a:noFill/>
                </a:ln>
                <a:effectLst/>
                <a:uLnTx/>
                <a:uFillTx/>
                <a:latin typeface="Century Gothic" panose="020F0302020204030204"/>
                <a:ea typeface="+mn-ea"/>
                <a:cs typeface="+mn-cs"/>
                <a:sym typeface="Wingdings" panose="05000000000000000000" pitchFamily="2" charset="2"/>
              </a:rPr>
              <a:t> die </a:t>
            </a:r>
            <a:r>
              <a:rPr kumimoji="0" lang="en-GB" sz="2000" b="0" i="0" u="none" strike="noStrike" kern="0" cap="none" spc="0" normalizeH="0" baseline="0" noProof="0" dirty="0" err="1">
                <a:ln>
                  <a:noFill/>
                </a:ln>
                <a:effectLst/>
                <a:uLnTx/>
                <a:uFillTx/>
                <a:latin typeface="Century Gothic" panose="020F0302020204030204"/>
                <a:ea typeface="+mn-ea"/>
                <a:cs typeface="+mn-cs"/>
                <a:sym typeface="Wingdings" panose="05000000000000000000" pitchFamily="2" charset="2"/>
              </a:rPr>
              <a:t>Nächte</a:t>
            </a:r>
            <a:r>
              <a:rPr kumimoji="0" lang="en-GB" sz="2000" b="0" i="0" u="none" strike="noStrike" kern="0" cap="none" spc="0" normalizeH="0" baseline="0" noProof="0" dirty="0">
                <a:ln>
                  <a:noFill/>
                </a:ln>
                <a:effectLst/>
                <a:uLnTx/>
                <a:uFillTx/>
                <a:latin typeface="Century Gothic" panose="020F0302020204030204"/>
                <a:ea typeface="+mn-ea"/>
                <a:cs typeface="+mn-cs"/>
                <a:sym typeface="Wingdings" panose="05000000000000000000" pitchFamily="2" charset="2"/>
              </a:rPr>
              <a:t>, </a:t>
            </a:r>
            <a:br>
              <a:rPr kumimoji="0" lang="en-GB" sz="2000" b="0" i="0" u="none" strike="noStrike" kern="0" cap="none" spc="0" normalizeH="0" baseline="0" noProof="0" dirty="0">
                <a:ln>
                  <a:noFill/>
                </a:ln>
                <a:effectLst/>
                <a:uLnTx/>
                <a:uFillTx/>
                <a:latin typeface="Century Gothic" panose="020F0302020204030204"/>
                <a:ea typeface="+mn-ea"/>
                <a:cs typeface="+mn-cs"/>
                <a:sym typeface="Wingdings" panose="05000000000000000000" pitchFamily="2" charset="2"/>
              </a:rPr>
            </a:br>
            <a:r>
              <a:rPr kumimoji="0" lang="en-GB" sz="2000" b="0" i="0" u="none" strike="noStrike" kern="0" cap="none" spc="0" normalizeH="0" baseline="0" noProof="0" dirty="0">
                <a:ln>
                  <a:noFill/>
                </a:ln>
                <a:effectLst/>
                <a:uLnTx/>
                <a:uFillTx/>
                <a:latin typeface="Century Gothic" panose="020F0302020204030204"/>
                <a:ea typeface="+mn-ea"/>
                <a:cs typeface="+mn-cs"/>
                <a:sym typeface="Wingdings" panose="05000000000000000000" pitchFamily="2" charset="2"/>
              </a:rPr>
              <a:t>die Mutter  die </a:t>
            </a:r>
            <a:r>
              <a:rPr kumimoji="0" lang="en-GB" sz="2000" b="0" i="0" u="none" strike="noStrike" kern="0" cap="none" spc="0" normalizeH="0" baseline="0" noProof="0" dirty="0" err="1">
                <a:ln>
                  <a:noFill/>
                </a:ln>
                <a:effectLst/>
                <a:uLnTx/>
                <a:uFillTx/>
                <a:latin typeface="Century Gothic" panose="020F0302020204030204"/>
                <a:ea typeface="+mn-ea"/>
                <a:cs typeface="+mn-cs"/>
                <a:sym typeface="Wingdings" panose="05000000000000000000" pitchFamily="2" charset="2"/>
              </a:rPr>
              <a:t>Mütter</a:t>
            </a:r>
            <a:endParaRPr kumimoji="0" lang="en-US" sz="2000" b="0" i="0" u="none" strike="noStrike" kern="0" cap="none" spc="0" normalizeH="0" baseline="0" noProof="0" dirty="0">
              <a:ln>
                <a:noFill/>
              </a:ln>
              <a:effectLst/>
              <a:uLnTx/>
              <a:uFillTx/>
              <a:latin typeface="Century Gothic" panose="020F0302020204030204"/>
              <a:ea typeface="+mn-ea"/>
              <a:cs typeface="+mn-cs"/>
            </a:endParaRPr>
          </a:p>
        </p:txBody>
      </p:sp>
    </p:spTree>
    <p:extLst>
      <p:ext uri="{BB962C8B-B14F-4D97-AF65-F5344CB8AC3E}">
        <p14:creationId xmlns:p14="http://schemas.microsoft.com/office/powerpoint/2010/main" val="1092590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7"/>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6"/>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9"/>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8"/>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5"/>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20"/>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29"/>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31"/>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16"/>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8"/>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animBg="1"/>
      <p:bldP spid="8" grpId="0" animBg="1"/>
      <p:bldP spid="9" grpId="0" animBg="1"/>
      <p:bldP spid="10" grpId="0" animBg="1"/>
      <p:bldP spid="12" grpId="0"/>
      <p:bldP spid="13" grpId="0"/>
      <p:bldP spid="14" grpId="0"/>
      <p:bldP spid="15" grpId="0" animBg="1"/>
      <p:bldP spid="16" grpId="0"/>
      <p:bldP spid="17" grpId="0" animBg="1"/>
      <p:bldP spid="18" grpId="0" animBg="1"/>
      <p:bldP spid="19" grpId="0" animBg="1"/>
      <p:bldP spid="20" grpId="0" animBg="1"/>
      <p:bldP spid="21" grpId="0" animBg="1"/>
      <p:bldP spid="22" grpId="0"/>
      <p:bldP spid="23" grpId="0"/>
      <p:bldP spid="24" grpId="0"/>
      <p:bldP spid="25" grpId="0"/>
      <p:bldP spid="26" grpId="0"/>
      <p:bldP spid="27" grpId="0"/>
      <p:bldP spid="28" grpId="0"/>
      <p:bldP spid="29" grpId="0"/>
      <p:bldP spid="30" grpId="0"/>
      <p:bldP spid="31" grpId="0"/>
      <p:bldP spid="3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1AD734-7512-441E-A070-AEB293299C33}"/>
              </a:ext>
            </a:extLst>
          </p:cNvPr>
          <p:cNvSpPr>
            <a:spLocks noGrp="1"/>
          </p:cNvSpPr>
          <p:nvPr>
            <p:ph type="title"/>
          </p:nvPr>
        </p:nvSpPr>
        <p:spPr>
          <a:xfrm>
            <a:off x="0" y="213557"/>
            <a:ext cx="2984500" cy="647577"/>
          </a:xfrm>
        </p:spPr>
        <p:txBody>
          <a:bodyPr>
            <a:normAutofit/>
          </a:bodyPr>
          <a:lstStyle/>
          <a:p>
            <a:r>
              <a:rPr lang="en-GB" sz="2800" dirty="0"/>
              <a:t>Was </a:t>
            </a:r>
            <a:r>
              <a:rPr lang="en-GB" sz="2800" dirty="0" err="1"/>
              <a:t>siehst</a:t>
            </a:r>
            <a:r>
              <a:rPr lang="en-GB" sz="2800" dirty="0"/>
              <a:t> du?</a:t>
            </a:r>
          </a:p>
        </p:txBody>
      </p:sp>
      <p:sp>
        <p:nvSpPr>
          <p:cNvPr id="4" name="Rounded Rectangle 11">
            <a:extLst>
              <a:ext uri="{FF2B5EF4-FFF2-40B4-BE49-F238E27FC236}">
                <a16:creationId xmlns:a16="http://schemas.microsoft.com/office/drawing/2014/main" id="{5895E493-96DD-406E-A25F-02885D77B9D0}"/>
              </a:ext>
            </a:extLst>
          </p:cNvPr>
          <p:cNvSpPr/>
          <p:nvPr/>
        </p:nvSpPr>
        <p:spPr>
          <a:xfrm>
            <a:off x="10576800" y="247046"/>
            <a:ext cx="1382092" cy="400919"/>
          </a:xfrm>
          <a:prstGeom prst="roundRect">
            <a:avLst/>
          </a:prstGeom>
          <a:solidFill>
            <a:schemeClr val="accent4">
              <a:lumMod val="75000"/>
            </a:schemeClr>
          </a:solidFill>
          <a:ln>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graphicFrame>
        <p:nvGraphicFramePr>
          <p:cNvPr id="5" name="Table 4">
            <a:extLst>
              <a:ext uri="{FF2B5EF4-FFF2-40B4-BE49-F238E27FC236}">
                <a16:creationId xmlns:a16="http://schemas.microsoft.com/office/drawing/2014/main" id="{280AD433-9860-42FA-97A6-9EEA5A292A75}"/>
              </a:ext>
            </a:extLst>
          </p:cNvPr>
          <p:cNvGraphicFramePr>
            <a:graphicFrameLocks noGrp="1"/>
          </p:cNvGraphicFramePr>
          <p:nvPr>
            <p:extLst>
              <p:ext uri="{D42A27DB-BD31-4B8C-83A1-F6EECF244321}">
                <p14:modId xmlns:p14="http://schemas.microsoft.com/office/powerpoint/2010/main" val="3857565259"/>
              </p:ext>
            </p:extLst>
          </p:nvPr>
        </p:nvGraphicFramePr>
        <p:xfrm>
          <a:off x="7013753" y="3600362"/>
          <a:ext cx="5081161" cy="2682275"/>
        </p:xfrm>
        <a:graphic>
          <a:graphicData uri="http://schemas.openxmlformats.org/drawingml/2006/table">
            <a:tbl>
              <a:tblPr firstRow="1" bandRow="1"/>
              <a:tblGrid>
                <a:gridCol w="350035">
                  <a:extLst>
                    <a:ext uri="{9D8B030D-6E8A-4147-A177-3AD203B41FA5}">
                      <a16:colId xmlns:a16="http://schemas.microsoft.com/office/drawing/2014/main" val="2707976010"/>
                    </a:ext>
                  </a:extLst>
                </a:gridCol>
                <a:gridCol w="2116659">
                  <a:extLst>
                    <a:ext uri="{9D8B030D-6E8A-4147-A177-3AD203B41FA5}">
                      <a16:colId xmlns:a16="http://schemas.microsoft.com/office/drawing/2014/main" val="614538447"/>
                    </a:ext>
                  </a:extLst>
                </a:gridCol>
                <a:gridCol w="2614467">
                  <a:extLst>
                    <a:ext uri="{9D8B030D-6E8A-4147-A177-3AD203B41FA5}">
                      <a16:colId xmlns:a16="http://schemas.microsoft.com/office/drawing/2014/main" val="4052351916"/>
                    </a:ext>
                  </a:extLst>
                </a:gridCol>
              </a:tblGrid>
              <a:tr h="482885">
                <a:tc>
                  <a:txBody>
                    <a:bodyPr/>
                    <a:lstStyle>
                      <a:lvl1pPr marL="0" algn="l" defTabSz="914400" rtl="0" eaLnBrk="1" latinLnBrk="0" hangingPunct="1">
                        <a:defRPr sz="1800" b="1" kern="1200">
                          <a:solidFill>
                            <a:schemeClr val="tx1"/>
                          </a:solidFill>
                          <a:latin typeface="Century Gothic" panose="020F0302020204030204"/>
                        </a:defRPr>
                      </a:lvl1pPr>
                      <a:lvl2pPr marL="457200" algn="l" defTabSz="914400" rtl="0" eaLnBrk="1" latinLnBrk="0" hangingPunct="1">
                        <a:defRPr sz="1800" b="1" kern="1200">
                          <a:solidFill>
                            <a:schemeClr val="tx1"/>
                          </a:solidFill>
                          <a:latin typeface="Century Gothic" panose="020F0302020204030204"/>
                        </a:defRPr>
                      </a:lvl2pPr>
                      <a:lvl3pPr marL="914400" algn="l" defTabSz="914400" rtl="0" eaLnBrk="1" latinLnBrk="0" hangingPunct="1">
                        <a:defRPr sz="1800" b="1" kern="1200">
                          <a:solidFill>
                            <a:schemeClr val="tx1"/>
                          </a:solidFill>
                          <a:latin typeface="Century Gothic" panose="020F0302020204030204"/>
                        </a:defRPr>
                      </a:lvl3pPr>
                      <a:lvl4pPr marL="1371600" algn="l" defTabSz="914400" rtl="0" eaLnBrk="1" latinLnBrk="0" hangingPunct="1">
                        <a:defRPr sz="1800" b="1" kern="1200">
                          <a:solidFill>
                            <a:schemeClr val="tx1"/>
                          </a:solidFill>
                          <a:latin typeface="Century Gothic" panose="020F0302020204030204"/>
                        </a:defRPr>
                      </a:lvl4pPr>
                      <a:lvl5pPr marL="1828800" algn="l" defTabSz="914400" rtl="0" eaLnBrk="1" latinLnBrk="0" hangingPunct="1">
                        <a:defRPr sz="1800" b="1" kern="1200">
                          <a:solidFill>
                            <a:schemeClr val="tx1"/>
                          </a:solidFill>
                          <a:latin typeface="Century Gothic" panose="020F0302020204030204"/>
                        </a:defRPr>
                      </a:lvl5pPr>
                      <a:lvl6pPr marL="2286000" algn="l" defTabSz="914400" rtl="0" eaLnBrk="1" latinLnBrk="0" hangingPunct="1">
                        <a:defRPr sz="1800" b="1" kern="1200">
                          <a:solidFill>
                            <a:schemeClr val="tx1"/>
                          </a:solidFill>
                          <a:latin typeface="Century Gothic" panose="020F0302020204030204"/>
                        </a:defRPr>
                      </a:lvl6pPr>
                      <a:lvl7pPr marL="2743200" algn="l" defTabSz="914400" rtl="0" eaLnBrk="1" latinLnBrk="0" hangingPunct="1">
                        <a:defRPr sz="1800" b="1" kern="1200">
                          <a:solidFill>
                            <a:schemeClr val="tx1"/>
                          </a:solidFill>
                          <a:latin typeface="Century Gothic" panose="020F0302020204030204"/>
                        </a:defRPr>
                      </a:lvl7pPr>
                      <a:lvl8pPr marL="3200400" algn="l" defTabSz="914400" rtl="0" eaLnBrk="1" latinLnBrk="0" hangingPunct="1">
                        <a:defRPr sz="1800" b="1" kern="1200">
                          <a:solidFill>
                            <a:schemeClr val="tx1"/>
                          </a:solidFill>
                          <a:latin typeface="Century Gothic" panose="020F0302020204030204"/>
                        </a:defRPr>
                      </a:lvl8pPr>
                      <a:lvl9pPr marL="3657600" algn="l" defTabSz="914400" rtl="0" eaLnBrk="1" latinLnBrk="0" hangingPunct="1">
                        <a:defRPr sz="1800" b="1" kern="1200">
                          <a:solidFill>
                            <a:schemeClr val="tx1"/>
                          </a:solidFill>
                          <a:latin typeface="Century Gothic" panose="020F0302020204030204"/>
                        </a:defRPr>
                      </a:lvl9pPr>
                    </a:lstStyle>
                    <a:p>
                      <a:endParaRPr lang="en-GB" sz="2000" dirty="0">
                        <a:solidFill>
                          <a:schemeClr val="accent5">
                            <a:lumMod val="50000"/>
                          </a:schemeClr>
                        </a:solidFill>
                        <a:latin typeface="Century Gothic" panose="020B0502020202020204" pitchFamily="34" charset="0"/>
                      </a:endParaRPr>
                    </a:p>
                  </a:txBody>
                  <a:tcPr>
                    <a:lnL w="12700" cmpd="sng">
                      <a:solidFill>
                        <a:srgbClr val="FFC000"/>
                      </a:solidFill>
                    </a:lnL>
                    <a:lnR w="12700" cmpd="sng">
                      <a:solidFill>
                        <a:srgbClr val="FFC000"/>
                      </a:solidFill>
                    </a:lnR>
                    <a:lnT w="12700" cmpd="sng">
                      <a:solidFill>
                        <a:srgbClr val="FFC000"/>
                      </a:solidFill>
                    </a:lnT>
                    <a:lnB w="25400" cmpd="sng">
                      <a:solidFill>
                        <a:srgbClr val="FFC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tx1"/>
                          </a:solidFill>
                          <a:latin typeface="Century Gothic" panose="020F0302020204030204"/>
                        </a:defRPr>
                      </a:lvl1pPr>
                      <a:lvl2pPr marL="457200" algn="l" defTabSz="914400" rtl="0" eaLnBrk="1" latinLnBrk="0" hangingPunct="1">
                        <a:defRPr sz="1800" b="1" kern="1200">
                          <a:solidFill>
                            <a:schemeClr val="tx1"/>
                          </a:solidFill>
                          <a:latin typeface="Century Gothic" panose="020F0302020204030204"/>
                        </a:defRPr>
                      </a:lvl2pPr>
                      <a:lvl3pPr marL="914400" algn="l" defTabSz="914400" rtl="0" eaLnBrk="1" latinLnBrk="0" hangingPunct="1">
                        <a:defRPr sz="1800" b="1" kern="1200">
                          <a:solidFill>
                            <a:schemeClr val="tx1"/>
                          </a:solidFill>
                          <a:latin typeface="Century Gothic" panose="020F0302020204030204"/>
                        </a:defRPr>
                      </a:lvl3pPr>
                      <a:lvl4pPr marL="1371600" algn="l" defTabSz="914400" rtl="0" eaLnBrk="1" latinLnBrk="0" hangingPunct="1">
                        <a:defRPr sz="1800" b="1" kern="1200">
                          <a:solidFill>
                            <a:schemeClr val="tx1"/>
                          </a:solidFill>
                          <a:latin typeface="Century Gothic" panose="020F0302020204030204"/>
                        </a:defRPr>
                      </a:lvl4pPr>
                      <a:lvl5pPr marL="1828800" algn="l" defTabSz="914400" rtl="0" eaLnBrk="1" latinLnBrk="0" hangingPunct="1">
                        <a:defRPr sz="1800" b="1" kern="1200">
                          <a:solidFill>
                            <a:schemeClr val="tx1"/>
                          </a:solidFill>
                          <a:latin typeface="Century Gothic" panose="020F0302020204030204"/>
                        </a:defRPr>
                      </a:lvl5pPr>
                      <a:lvl6pPr marL="2286000" algn="l" defTabSz="914400" rtl="0" eaLnBrk="1" latinLnBrk="0" hangingPunct="1">
                        <a:defRPr sz="1800" b="1" kern="1200">
                          <a:solidFill>
                            <a:schemeClr val="tx1"/>
                          </a:solidFill>
                          <a:latin typeface="Century Gothic" panose="020F0302020204030204"/>
                        </a:defRPr>
                      </a:lvl6pPr>
                      <a:lvl7pPr marL="2743200" algn="l" defTabSz="914400" rtl="0" eaLnBrk="1" latinLnBrk="0" hangingPunct="1">
                        <a:defRPr sz="1800" b="1" kern="1200">
                          <a:solidFill>
                            <a:schemeClr val="tx1"/>
                          </a:solidFill>
                          <a:latin typeface="Century Gothic" panose="020F0302020204030204"/>
                        </a:defRPr>
                      </a:lvl7pPr>
                      <a:lvl8pPr marL="3200400" algn="l" defTabSz="914400" rtl="0" eaLnBrk="1" latinLnBrk="0" hangingPunct="1">
                        <a:defRPr sz="1800" b="1" kern="1200">
                          <a:solidFill>
                            <a:schemeClr val="tx1"/>
                          </a:solidFill>
                          <a:latin typeface="Century Gothic" panose="020F0302020204030204"/>
                        </a:defRPr>
                      </a:lvl8pPr>
                      <a:lvl9pPr marL="3657600" algn="l" defTabSz="914400" rtl="0" eaLnBrk="1" latinLnBrk="0" hangingPunct="1">
                        <a:defRPr sz="1800" b="1" kern="1200">
                          <a:solidFill>
                            <a:schemeClr val="tx1"/>
                          </a:solidFill>
                          <a:latin typeface="Century Gothic" panose="020F03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chemeClr val="tx1"/>
                          </a:solidFill>
                          <a:latin typeface="Century Gothic" panose="020B0502020202020204" pitchFamily="34" charset="0"/>
                        </a:rPr>
                        <a:t>du </a:t>
                      </a:r>
                      <a:r>
                        <a:rPr lang="en-US" sz="2000" dirty="0" err="1">
                          <a:solidFill>
                            <a:schemeClr val="tx1"/>
                          </a:solidFill>
                          <a:latin typeface="Century Gothic" panose="020B0502020202020204" pitchFamily="34" charset="0"/>
                        </a:rPr>
                        <a:t>sagst</a:t>
                      </a:r>
                      <a:r>
                        <a:rPr lang="en-US" sz="2000" dirty="0">
                          <a:solidFill>
                            <a:schemeClr val="tx1"/>
                          </a:solidFill>
                          <a:latin typeface="Century Gothic" panose="020B0502020202020204" pitchFamily="34" charset="0"/>
                        </a:rPr>
                        <a:t>/</a:t>
                      </a:r>
                      <a:r>
                        <a:rPr lang="en-US" sz="2000" dirty="0" err="1">
                          <a:solidFill>
                            <a:schemeClr val="tx1"/>
                          </a:solidFill>
                          <a:latin typeface="Century Gothic" panose="020B0502020202020204" pitchFamily="34" charset="0"/>
                        </a:rPr>
                        <a:t>fragst</a:t>
                      </a:r>
                      <a:endParaRPr lang="en-GB" sz="2000" dirty="0">
                        <a:solidFill>
                          <a:schemeClr val="tx1"/>
                        </a:solidFill>
                        <a:latin typeface="Century Gothic" panose="020B0502020202020204" pitchFamily="34" charset="0"/>
                      </a:endParaRPr>
                    </a:p>
                  </a:txBody>
                  <a:tcPr anchor="ctr">
                    <a:lnL w="12700" cmpd="sng">
                      <a:solidFill>
                        <a:srgbClr val="FFC000"/>
                      </a:solidFill>
                    </a:lnL>
                    <a:lnR w="12700" cmpd="sng">
                      <a:solidFill>
                        <a:srgbClr val="FFC000"/>
                      </a:solidFill>
                    </a:lnR>
                    <a:lnT w="12700" cmpd="sng">
                      <a:solidFill>
                        <a:srgbClr val="FFC000"/>
                      </a:solidFill>
                    </a:lnT>
                    <a:lnB w="25400" cmpd="sng">
                      <a:solidFill>
                        <a:srgbClr val="FFC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tx1"/>
                          </a:solidFill>
                          <a:latin typeface="Century Gothic" panose="020F0302020204030204"/>
                        </a:defRPr>
                      </a:lvl1pPr>
                      <a:lvl2pPr marL="457200" algn="l" defTabSz="914400" rtl="0" eaLnBrk="1" latinLnBrk="0" hangingPunct="1">
                        <a:defRPr sz="1800" b="1" kern="1200">
                          <a:solidFill>
                            <a:schemeClr val="tx1"/>
                          </a:solidFill>
                          <a:latin typeface="Century Gothic" panose="020F0302020204030204"/>
                        </a:defRPr>
                      </a:lvl2pPr>
                      <a:lvl3pPr marL="914400" algn="l" defTabSz="914400" rtl="0" eaLnBrk="1" latinLnBrk="0" hangingPunct="1">
                        <a:defRPr sz="1800" b="1" kern="1200">
                          <a:solidFill>
                            <a:schemeClr val="tx1"/>
                          </a:solidFill>
                          <a:latin typeface="Century Gothic" panose="020F0302020204030204"/>
                        </a:defRPr>
                      </a:lvl3pPr>
                      <a:lvl4pPr marL="1371600" algn="l" defTabSz="914400" rtl="0" eaLnBrk="1" latinLnBrk="0" hangingPunct="1">
                        <a:defRPr sz="1800" b="1" kern="1200">
                          <a:solidFill>
                            <a:schemeClr val="tx1"/>
                          </a:solidFill>
                          <a:latin typeface="Century Gothic" panose="020F0302020204030204"/>
                        </a:defRPr>
                      </a:lvl4pPr>
                      <a:lvl5pPr marL="1828800" algn="l" defTabSz="914400" rtl="0" eaLnBrk="1" latinLnBrk="0" hangingPunct="1">
                        <a:defRPr sz="1800" b="1" kern="1200">
                          <a:solidFill>
                            <a:schemeClr val="tx1"/>
                          </a:solidFill>
                          <a:latin typeface="Century Gothic" panose="020F0302020204030204"/>
                        </a:defRPr>
                      </a:lvl5pPr>
                      <a:lvl6pPr marL="2286000" algn="l" defTabSz="914400" rtl="0" eaLnBrk="1" latinLnBrk="0" hangingPunct="1">
                        <a:defRPr sz="1800" b="1" kern="1200">
                          <a:solidFill>
                            <a:schemeClr val="tx1"/>
                          </a:solidFill>
                          <a:latin typeface="Century Gothic" panose="020F0302020204030204"/>
                        </a:defRPr>
                      </a:lvl6pPr>
                      <a:lvl7pPr marL="2743200" algn="l" defTabSz="914400" rtl="0" eaLnBrk="1" latinLnBrk="0" hangingPunct="1">
                        <a:defRPr sz="1800" b="1" kern="1200">
                          <a:solidFill>
                            <a:schemeClr val="tx1"/>
                          </a:solidFill>
                          <a:latin typeface="Century Gothic" panose="020F0302020204030204"/>
                        </a:defRPr>
                      </a:lvl7pPr>
                      <a:lvl8pPr marL="3200400" algn="l" defTabSz="914400" rtl="0" eaLnBrk="1" latinLnBrk="0" hangingPunct="1">
                        <a:defRPr sz="1800" b="1" kern="1200">
                          <a:solidFill>
                            <a:schemeClr val="tx1"/>
                          </a:solidFill>
                          <a:latin typeface="Century Gothic" panose="020F0302020204030204"/>
                        </a:defRPr>
                      </a:lvl8pPr>
                      <a:lvl9pPr marL="3657600" algn="l" defTabSz="914400" rtl="0" eaLnBrk="1" latinLnBrk="0" hangingPunct="1">
                        <a:defRPr sz="1800" b="1" kern="1200">
                          <a:solidFill>
                            <a:schemeClr val="tx1"/>
                          </a:solidFill>
                          <a:latin typeface="Century Gothic" panose="020F03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chemeClr val="tx1"/>
                          </a:solidFill>
                        </a:rPr>
                        <a:t>du </a:t>
                      </a:r>
                      <a:r>
                        <a:rPr lang="en-GB" sz="2000" dirty="0" err="1">
                          <a:solidFill>
                            <a:schemeClr val="tx1"/>
                          </a:solidFill>
                        </a:rPr>
                        <a:t>antwortest</a:t>
                      </a:r>
                      <a:endParaRPr lang="en-GB" sz="2000" dirty="0">
                        <a:solidFill>
                          <a:schemeClr val="tx1"/>
                        </a:solidFill>
                        <a:latin typeface="Century Gothic" panose="020B0502020202020204" pitchFamily="34" charset="0"/>
                      </a:endParaRPr>
                    </a:p>
                  </a:txBody>
                  <a:tcPr anchor="ctr">
                    <a:lnL w="12700" cmpd="sng">
                      <a:solidFill>
                        <a:srgbClr val="FFC000"/>
                      </a:solidFill>
                    </a:lnL>
                    <a:lnR w="12700" cmpd="sng">
                      <a:solidFill>
                        <a:srgbClr val="FFC000"/>
                      </a:solidFill>
                    </a:lnR>
                    <a:lnT w="12700" cmpd="sng">
                      <a:solidFill>
                        <a:srgbClr val="FFC000"/>
                      </a:solidFill>
                    </a:lnT>
                    <a:lnB w="25400" cmpd="sng">
                      <a:solidFill>
                        <a:srgbClr val="FFC000"/>
                      </a:solidFill>
                    </a:lnB>
                    <a:lnTlToBr w="12700" cmpd="sng">
                      <a:noFill/>
                      <a:prstDash val="solid"/>
                    </a:lnTlToBr>
                    <a:lnBlToTr w="12700" cmpd="sng">
                      <a:noFill/>
                      <a:prstDash val="solid"/>
                    </a:lnBlToTr>
                    <a:noFill/>
                  </a:tcPr>
                </a:tc>
                <a:extLst>
                  <a:ext uri="{0D108BD9-81ED-4DB2-BD59-A6C34878D82A}">
                    <a16:rowId xmlns:a16="http://schemas.microsoft.com/office/drawing/2014/main" val="3161571109"/>
                  </a:ext>
                </a:extLst>
              </a:tr>
              <a:tr h="733130">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ctr"/>
                      <a:r>
                        <a:rPr lang="en-GB" sz="2000" b="1" dirty="0">
                          <a:solidFill>
                            <a:schemeClr val="tx1"/>
                          </a:solidFill>
                        </a:rPr>
                        <a:t>1</a:t>
                      </a:r>
                      <a:endParaRPr lang="en-GB" sz="2000" b="1" dirty="0">
                        <a:solidFill>
                          <a:schemeClr val="tx1"/>
                        </a:solidFill>
                        <a:latin typeface="Century Gothic" panose="020B0502020202020204" pitchFamily="34" charset="0"/>
                      </a:endParaRPr>
                    </a:p>
                  </a:txBody>
                  <a:tcPr anchor="ctr">
                    <a:lnL w="12700" cmpd="sng">
                      <a:solidFill>
                        <a:srgbClr val="FFC000"/>
                      </a:solidFill>
                    </a:lnL>
                    <a:lnR w="12700" cmpd="sng">
                      <a:solidFill>
                        <a:srgbClr val="FFC000"/>
                      </a:solidFill>
                    </a:lnR>
                    <a:lnT w="25400" cmpd="sng">
                      <a:solidFill>
                        <a:srgbClr val="FFC000"/>
                      </a:solidFill>
                    </a:lnT>
                    <a:lnB w="12700" cmpd="sng">
                      <a:solidFill>
                        <a:srgbClr val="FFC000"/>
                      </a:solidFill>
                    </a:lnB>
                    <a:lnTlToBr w="12700" cmpd="sng">
                      <a:noFill/>
                      <a:prstDash val="solid"/>
                    </a:lnTlToBr>
                    <a:lnBlToTr w="12700" cmpd="sng">
                      <a:noFill/>
                      <a:prstDash val="solid"/>
                    </a:lnBlToTr>
                    <a:solidFill>
                      <a:srgbClr val="FFC000">
                        <a:alpha val="20000"/>
                      </a:srgbClr>
                    </a:solid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ctr"/>
                      <a:endParaRPr lang="en-GB" sz="2000" b="0" dirty="0">
                        <a:solidFill>
                          <a:schemeClr val="tx1"/>
                        </a:solidFill>
                        <a:latin typeface="Century Gothic" panose="020B0502020202020204" pitchFamily="34" charset="0"/>
                      </a:endParaRPr>
                    </a:p>
                  </a:txBody>
                  <a:tcPr anchor="ctr">
                    <a:lnL w="12700" cmpd="sng">
                      <a:solidFill>
                        <a:srgbClr val="FFC000"/>
                      </a:solidFill>
                    </a:lnL>
                    <a:lnR w="12700" cmpd="sng">
                      <a:solidFill>
                        <a:srgbClr val="FFC000"/>
                      </a:solidFill>
                    </a:lnR>
                    <a:lnT w="25400" cmpd="sng">
                      <a:solidFill>
                        <a:srgbClr val="FFC000"/>
                      </a:solidFill>
                    </a:lnT>
                    <a:lnB w="12700" cmpd="sng">
                      <a:solidFill>
                        <a:srgbClr val="FFC000"/>
                      </a:solidFill>
                    </a:lnB>
                    <a:lnTlToBr w="12700" cmpd="sng">
                      <a:noFill/>
                      <a:prstDash val="solid"/>
                    </a:lnTlToBr>
                    <a:lnBlToTr w="12700" cmpd="sng">
                      <a:noFill/>
                      <a:prstDash val="solid"/>
                    </a:lnBlToTr>
                    <a:solidFill>
                      <a:srgbClr val="FFC000">
                        <a:alpha val="20000"/>
                      </a:srgbClr>
                    </a:solid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ctr"/>
                      <a:r>
                        <a:rPr lang="en-US" sz="2000" b="0" dirty="0">
                          <a:solidFill>
                            <a:schemeClr val="tx1"/>
                          </a:solidFill>
                          <a:latin typeface="Century Gothic" panose="020B0502020202020204" pitchFamily="34" charset="0"/>
                        </a:rPr>
                        <a:t>eleven shops</a:t>
                      </a:r>
                      <a:endParaRPr lang="en-GB" sz="2000" b="0" dirty="0">
                        <a:solidFill>
                          <a:schemeClr val="tx1"/>
                        </a:solidFill>
                        <a:latin typeface="Century Gothic" panose="020B0502020202020204" pitchFamily="34" charset="0"/>
                      </a:endParaRPr>
                    </a:p>
                  </a:txBody>
                  <a:tcPr anchor="ctr">
                    <a:lnL w="12700" cmpd="sng">
                      <a:solidFill>
                        <a:srgbClr val="FFC000"/>
                      </a:solidFill>
                    </a:lnL>
                    <a:lnR w="12700" cmpd="sng">
                      <a:solidFill>
                        <a:srgbClr val="FFC000"/>
                      </a:solidFill>
                    </a:lnR>
                    <a:lnT w="25400" cmpd="sng">
                      <a:solidFill>
                        <a:srgbClr val="FFC000"/>
                      </a:solidFill>
                    </a:lnT>
                    <a:lnB w="12700" cmpd="sng">
                      <a:solidFill>
                        <a:srgbClr val="FFC000"/>
                      </a:solidFill>
                    </a:lnB>
                    <a:lnTlToBr w="12700" cmpd="sng">
                      <a:noFill/>
                      <a:prstDash val="solid"/>
                    </a:lnTlToBr>
                    <a:lnBlToTr w="12700" cmpd="sng">
                      <a:noFill/>
                      <a:prstDash val="solid"/>
                    </a:lnBlToTr>
                    <a:solidFill>
                      <a:srgbClr val="FFC000">
                        <a:alpha val="20000"/>
                      </a:srgbClr>
                    </a:solidFill>
                  </a:tcPr>
                </a:tc>
                <a:extLst>
                  <a:ext uri="{0D108BD9-81ED-4DB2-BD59-A6C34878D82A}">
                    <a16:rowId xmlns:a16="http://schemas.microsoft.com/office/drawing/2014/main" val="791576946"/>
                  </a:ext>
                </a:extLst>
              </a:tr>
              <a:tr h="733130">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ctr"/>
                      <a:r>
                        <a:rPr lang="en-GB" sz="2000" b="1" dirty="0">
                          <a:solidFill>
                            <a:schemeClr val="tx1"/>
                          </a:solidFill>
                        </a:rPr>
                        <a:t>2</a:t>
                      </a:r>
                      <a:endParaRPr lang="en-GB" sz="2000" b="1" dirty="0">
                        <a:solidFill>
                          <a:schemeClr val="tx1"/>
                        </a:solidFill>
                        <a:latin typeface="Century Gothic" panose="020B0502020202020204" pitchFamily="34" charset="0"/>
                      </a:endParaRPr>
                    </a:p>
                  </a:txBody>
                  <a:tcPr anchor="ctr">
                    <a:lnL w="12700" cmpd="sng">
                      <a:solidFill>
                        <a:srgbClr val="FFC000"/>
                      </a:solidFill>
                    </a:lnL>
                    <a:lnR w="12700" cmpd="sng">
                      <a:solidFill>
                        <a:srgbClr val="FFC000"/>
                      </a:solidFill>
                    </a:lnR>
                    <a:lnT w="12700" cmpd="sng">
                      <a:solidFill>
                        <a:srgbClr val="FFC000"/>
                      </a:solidFill>
                    </a:lnT>
                    <a:lnB w="12700" cmpd="sng">
                      <a:solidFill>
                        <a:srgbClr val="FFC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ctr"/>
                      <a:endParaRPr lang="en-GB" sz="2000" b="0" dirty="0">
                        <a:solidFill>
                          <a:schemeClr val="tx1"/>
                        </a:solidFill>
                        <a:latin typeface="Century Gothic" panose="020B0502020202020204" pitchFamily="34" charset="0"/>
                      </a:endParaRPr>
                    </a:p>
                  </a:txBody>
                  <a:tcPr anchor="ctr">
                    <a:lnL w="12700" cmpd="sng">
                      <a:solidFill>
                        <a:srgbClr val="FFC000"/>
                      </a:solidFill>
                    </a:lnL>
                    <a:lnR w="12700" cmpd="sng">
                      <a:solidFill>
                        <a:srgbClr val="FFC000"/>
                      </a:solidFill>
                    </a:lnR>
                    <a:lnT w="12700" cmpd="sng">
                      <a:solidFill>
                        <a:srgbClr val="FFC000"/>
                      </a:solidFill>
                    </a:lnT>
                    <a:lnB w="12700" cmpd="sng">
                      <a:solidFill>
                        <a:srgbClr val="FFC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ctr"/>
                      <a:r>
                        <a:rPr lang="en-US" sz="2000" b="0" dirty="0">
                          <a:solidFill>
                            <a:schemeClr val="tx1"/>
                          </a:solidFill>
                          <a:latin typeface="Century Gothic" panose="020B0502020202020204" pitchFamily="34" charset="0"/>
                        </a:rPr>
                        <a:t>five songs</a:t>
                      </a:r>
                      <a:endParaRPr lang="en-GB" sz="2000" b="0" dirty="0">
                        <a:solidFill>
                          <a:schemeClr val="tx1"/>
                        </a:solidFill>
                        <a:latin typeface="Century Gothic" panose="020B0502020202020204" pitchFamily="34" charset="0"/>
                      </a:endParaRPr>
                    </a:p>
                  </a:txBody>
                  <a:tcPr anchor="ctr">
                    <a:lnL w="12700" cmpd="sng">
                      <a:solidFill>
                        <a:srgbClr val="FFC000"/>
                      </a:solidFill>
                    </a:lnL>
                    <a:lnR w="12700" cmpd="sng">
                      <a:solidFill>
                        <a:srgbClr val="FFC000"/>
                      </a:solidFill>
                    </a:lnR>
                    <a:lnT w="12700" cmpd="sng">
                      <a:solidFill>
                        <a:srgbClr val="FFC000"/>
                      </a:solidFill>
                    </a:lnT>
                    <a:lnB w="12700" cmpd="sng">
                      <a:solidFill>
                        <a:srgbClr val="FFC000"/>
                      </a:solidFill>
                    </a:lnB>
                    <a:lnTlToBr w="12700" cmpd="sng">
                      <a:noFill/>
                      <a:prstDash val="solid"/>
                    </a:lnTlToBr>
                    <a:lnBlToTr w="12700" cmpd="sng">
                      <a:noFill/>
                      <a:prstDash val="solid"/>
                    </a:lnBlToTr>
                    <a:noFill/>
                  </a:tcPr>
                </a:tc>
                <a:extLst>
                  <a:ext uri="{0D108BD9-81ED-4DB2-BD59-A6C34878D82A}">
                    <a16:rowId xmlns:a16="http://schemas.microsoft.com/office/drawing/2014/main" val="2057203793"/>
                  </a:ext>
                </a:extLst>
              </a:tr>
              <a:tr h="733130">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ctr"/>
                      <a:r>
                        <a:rPr lang="en-GB" sz="2000" b="1" dirty="0">
                          <a:solidFill>
                            <a:schemeClr val="tx1"/>
                          </a:solidFill>
                        </a:rPr>
                        <a:t>3</a:t>
                      </a:r>
                      <a:endParaRPr lang="en-GB" sz="2000" b="1" dirty="0">
                        <a:solidFill>
                          <a:schemeClr val="tx1"/>
                        </a:solidFill>
                        <a:latin typeface="Century Gothic" panose="020B0502020202020204" pitchFamily="34" charset="0"/>
                      </a:endParaRPr>
                    </a:p>
                  </a:txBody>
                  <a:tcPr anchor="ctr">
                    <a:lnL w="12700" cmpd="sng">
                      <a:solidFill>
                        <a:srgbClr val="FFC000"/>
                      </a:solidFill>
                    </a:lnL>
                    <a:lnR w="12700" cmpd="sng">
                      <a:solidFill>
                        <a:srgbClr val="FFC000"/>
                      </a:solidFill>
                    </a:lnR>
                    <a:lnT w="12700" cmpd="sng">
                      <a:solidFill>
                        <a:srgbClr val="FFC000"/>
                      </a:solidFill>
                    </a:lnT>
                    <a:lnB w="12700" cmpd="sng">
                      <a:solidFill>
                        <a:srgbClr val="FFC000"/>
                      </a:solidFill>
                    </a:lnB>
                    <a:lnTlToBr w="12700" cmpd="sng">
                      <a:noFill/>
                      <a:prstDash val="solid"/>
                    </a:lnTlToBr>
                    <a:lnBlToTr w="12700" cmpd="sng">
                      <a:noFill/>
                      <a:prstDash val="solid"/>
                    </a:lnBlToTr>
                    <a:solidFill>
                      <a:srgbClr val="FFC000">
                        <a:alpha val="20000"/>
                      </a:srgbClr>
                    </a:solid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l"/>
                      <a:endParaRPr lang="en-GB" sz="2000" b="0" dirty="0">
                        <a:solidFill>
                          <a:schemeClr val="tx1"/>
                        </a:solidFill>
                        <a:latin typeface="Century Gothic" panose="020B0502020202020204" pitchFamily="34" charset="0"/>
                      </a:endParaRPr>
                    </a:p>
                  </a:txBody>
                  <a:tcPr anchor="ctr">
                    <a:lnL w="12700" cmpd="sng">
                      <a:solidFill>
                        <a:srgbClr val="FFC000"/>
                      </a:solidFill>
                    </a:lnL>
                    <a:lnR w="12700" cmpd="sng">
                      <a:solidFill>
                        <a:srgbClr val="FFC000"/>
                      </a:solidFill>
                    </a:lnR>
                    <a:lnT w="12700" cmpd="sng">
                      <a:solidFill>
                        <a:srgbClr val="FFC000"/>
                      </a:solidFill>
                    </a:lnT>
                    <a:lnB w="12700" cmpd="sng">
                      <a:solidFill>
                        <a:srgbClr val="FFC000"/>
                      </a:solidFill>
                    </a:lnB>
                    <a:lnTlToBr w="12700" cmpd="sng">
                      <a:noFill/>
                      <a:prstDash val="solid"/>
                    </a:lnTlToBr>
                    <a:lnBlToTr w="12700" cmpd="sng">
                      <a:noFill/>
                      <a:prstDash val="solid"/>
                    </a:lnBlToTr>
                    <a:solidFill>
                      <a:srgbClr val="FFC000">
                        <a:alpha val="20000"/>
                      </a:srgbClr>
                    </a:solid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ctr"/>
                      <a:r>
                        <a:rPr lang="en-GB" sz="2000" b="0" dirty="0">
                          <a:solidFill>
                            <a:schemeClr val="tx1"/>
                          </a:solidFill>
                          <a:latin typeface="Century Gothic" panose="020B0502020202020204" pitchFamily="34" charset="0"/>
                        </a:rPr>
                        <a:t>two nights</a:t>
                      </a:r>
                    </a:p>
                  </a:txBody>
                  <a:tcPr anchor="ctr">
                    <a:lnL w="12700" cmpd="sng">
                      <a:solidFill>
                        <a:srgbClr val="FFC000"/>
                      </a:solidFill>
                    </a:lnL>
                    <a:lnR w="12700" cmpd="sng">
                      <a:solidFill>
                        <a:srgbClr val="FFC000"/>
                      </a:solidFill>
                    </a:lnR>
                    <a:lnT w="12700" cmpd="sng">
                      <a:solidFill>
                        <a:srgbClr val="FFC000"/>
                      </a:solidFill>
                    </a:lnT>
                    <a:lnB w="12700" cmpd="sng">
                      <a:solidFill>
                        <a:srgbClr val="FFC000"/>
                      </a:solidFill>
                    </a:lnB>
                    <a:lnTlToBr w="12700" cmpd="sng">
                      <a:noFill/>
                      <a:prstDash val="solid"/>
                    </a:lnTlToBr>
                    <a:lnBlToTr w="12700" cmpd="sng">
                      <a:noFill/>
                      <a:prstDash val="solid"/>
                    </a:lnBlToTr>
                    <a:solidFill>
                      <a:srgbClr val="FFC000">
                        <a:alpha val="20000"/>
                      </a:srgbClr>
                    </a:solidFill>
                  </a:tcPr>
                </a:tc>
                <a:extLst>
                  <a:ext uri="{0D108BD9-81ED-4DB2-BD59-A6C34878D82A}">
                    <a16:rowId xmlns:a16="http://schemas.microsoft.com/office/drawing/2014/main" val="3820224318"/>
                  </a:ext>
                </a:extLst>
              </a:tr>
            </a:tbl>
          </a:graphicData>
        </a:graphic>
      </p:graphicFrame>
      <p:sp>
        <p:nvSpPr>
          <p:cNvPr id="6" name="CuadroTexto 4">
            <a:extLst>
              <a:ext uri="{FF2B5EF4-FFF2-40B4-BE49-F238E27FC236}">
                <a16:creationId xmlns:a16="http://schemas.microsoft.com/office/drawing/2014/main" id="{E2124FD7-23AB-4EDB-99DD-CCBDA2540D2D}"/>
              </a:ext>
            </a:extLst>
          </p:cNvPr>
          <p:cNvSpPr txBox="1"/>
          <p:nvPr/>
        </p:nvSpPr>
        <p:spPr>
          <a:xfrm>
            <a:off x="177113" y="1780024"/>
            <a:ext cx="1265090"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GB" sz="2000" b="1" i="0" u="none" strike="noStrike" kern="0" cap="none" spc="0" normalizeH="0" baseline="0" noProof="0" dirty="0">
                <a:ln>
                  <a:noFill/>
                </a:ln>
                <a:effectLst/>
                <a:uLnTx/>
                <a:uFillTx/>
              </a:rPr>
              <a:t>Person A</a:t>
            </a:r>
          </a:p>
        </p:txBody>
      </p:sp>
      <p:graphicFrame>
        <p:nvGraphicFramePr>
          <p:cNvPr id="7" name="Table 6">
            <a:extLst>
              <a:ext uri="{FF2B5EF4-FFF2-40B4-BE49-F238E27FC236}">
                <a16:creationId xmlns:a16="http://schemas.microsoft.com/office/drawing/2014/main" id="{AD894EDC-7E41-4669-9087-BB461ABA2556}"/>
              </a:ext>
            </a:extLst>
          </p:cNvPr>
          <p:cNvGraphicFramePr>
            <a:graphicFrameLocks noGrp="1"/>
          </p:cNvGraphicFramePr>
          <p:nvPr>
            <p:extLst>
              <p:ext uri="{D42A27DB-BD31-4B8C-83A1-F6EECF244321}">
                <p14:modId xmlns:p14="http://schemas.microsoft.com/office/powerpoint/2010/main" val="3509910072"/>
              </p:ext>
            </p:extLst>
          </p:nvPr>
        </p:nvGraphicFramePr>
        <p:xfrm>
          <a:off x="92913" y="3723861"/>
          <a:ext cx="5081161" cy="2595630"/>
        </p:xfrm>
        <a:graphic>
          <a:graphicData uri="http://schemas.openxmlformats.org/drawingml/2006/table">
            <a:tbl>
              <a:tblPr firstRow="1" bandRow="1"/>
              <a:tblGrid>
                <a:gridCol w="350035">
                  <a:extLst>
                    <a:ext uri="{9D8B030D-6E8A-4147-A177-3AD203B41FA5}">
                      <a16:colId xmlns:a16="http://schemas.microsoft.com/office/drawing/2014/main" val="2707976010"/>
                    </a:ext>
                  </a:extLst>
                </a:gridCol>
                <a:gridCol w="2078183">
                  <a:extLst>
                    <a:ext uri="{9D8B030D-6E8A-4147-A177-3AD203B41FA5}">
                      <a16:colId xmlns:a16="http://schemas.microsoft.com/office/drawing/2014/main" val="614538447"/>
                    </a:ext>
                  </a:extLst>
                </a:gridCol>
                <a:gridCol w="2652943">
                  <a:extLst>
                    <a:ext uri="{9D8B030D-6E8A-4147-A177-3AD203B41FA5}">
                      <a16:colId xmlns:a16="http://schemas.microsoft.com/office/drawing/2014/main" val="4052351916"/>
                    </a:ext>
                  </a:extLst>
                </a:gridCol>
              </a:tblGrid>
              <a:tr h="311076">
                <a:tc>
                  <a:txBody>
                    <a:bodyPr/>
                    <a:lstStyle>
                      <a:lvl1pPr marL="0" algn="l" defTabSz="914400" rtl="0" eaLnBrk="1" latinLnBrk="0" hangingPunct="1">
                        <a:defRPr sz="1800" b="1" kern="1200">
                          <a:solidFill>
                            <a:schemeClr val="tx1"/>
                          </a:solidFill>
                          <a:latin typeface="Century Gothic" panose="020F0302020204030204"/>
                        </a:defRPr>
                      </a:lvl1pPr>
                      <a:lvl2pPr marL="457200" algn="l" defTabSz="914400" rtl="0" eaLnBrk="1" latinLnBrk="0" hangingPunct="1">
                        <a:defRPr sz="1800" b="1" kern="1200">
                          <a:solidFill>
                            <a:schemeClr val="tx1"/>
                          </a:solidFill>
                          <a:latin typeface="Century Gothic" panose="020F0302020204030204"/>
                        </a:defRPr>
                      </a:lvl2pPr>
                      <a:lvl3pPr marL="914400" algn="l" defTabSz="914400" rtl="0" eaLnBrk="1" latinLnBrk="0" hangingPunct="1">
                        <a:defRPr sz="1800" b="1" kern="1200">
                          <a:solidFill>
                            <a:schemeClr val="tx1"/>
                          </a:solidFill>
                          <a:latin typeface="Century Gothic" panose="020F0302020204030204"/>
                        </a:defRPr>
                      </a:lvl3pPr>
                      <a:lvl4pPr marL="1371600" algn="l" defTabSz="914400" rtl="0" eaLnBrk="1" latinLnBrk="0" hangingPunct="1">
                        <a:defRPr sz="1800" b="1" kern="1200">
                          <a:solidFill>
                            <a:schemeClr val="tx1"/>
                          </a:solidFill>
                          <a:latin typeface="Century Gothic" panose="020F0302020204030204"/>
                        </a:defRPr>
                      </a:lvl4pPr>
                      <a:lvl5pPr marL="1828800" algn="l" defTabSz="914400" rtl="0" eaLnBrk="1" latinLnBrk="0" hangingPunct="1">
                        <a:defRPr sz="1800" b="1" kern="1200">
                          <a:solidFill>
                            <a:schemeClr val="tx1"/>
                          </a:solidFill>
                          <a:latin typeface="Century Gothic" panose="020F0302020204030204"/>
                        </a:defRPr>
                      </a:lvl5pPr>
                      <a:lvl6pPr marL="2286000" algn="l" defTabSz="914400" rtl="0" eaLnBrk="1" latinLnBrk="0" hangingPunct="1">
                        <a:defRPr sz="1800" b="1" kern="1200">
                          <a:solidFill>
                            <a:schemeClr val="tx1"/>
                          </a:solidFill>
                          <a:latin typeface="Century Gothic" panose="020F0302020204030204"/>
                        </a:defRPr>
                      </a:lvl6pPr>
                      <a:lvl7pPr marL="2743200" algn="l" defTabSz="914400" rtl="0" eaLnBrk="1" latinLnBrk="0" hangingPunct="1">
                        <a:defRPr sz="1800" b="1" kern="1200">
                          <a:solidFill>
                            <a:schemeClr val="tx1"/>
                          </a:solidFill>
                          <a:latin typeface="Century Gothic" panose="020F0302020204030204"/>
                        </a:defRPr>
                      </a:lvl7pPr>
                      <a:lvl8pPr marL="3200400" algn="l" defTabSz="914400" rtl="0" eaLnBrk="1" latinLnBrk="0" hangingPunct="1">
                        <a:defRPr sz="1800" b="1" kern="1200">
                          <a:solidFill>
                            <a:schemeClr val="tx1"/>
                          </a:solidFill>
                          <a:latin typeface="Century Gothic" panose="020F0302020204030204"/>
                        </a:defRPr>
                      </a:lvl8pPr>
                      <a:lvl9pPr marL="3657600" algn="l" defTabSz="914400" rtl="0" eaLnBrk="1" latinLnBrk="0" hangingPunct="1">
                        <a:defRPr sz="1800" b="1" kern="1200">
                          <a:solidFill>
                            <a:schemeClr val="tx1"/>
                          </a:solidFill>
                          <a:latin typeface="Century Gothic" panose="020F0302020204030204"/>
                        </a:defRPr>
                      </a:lvl9pPr>
                    </a:lstStyle>
                    <a:p>
                      <a:endParaRPr lang="en-GB" sz="2000" dirty="0">
                        <a:solidFill>
                          <a:schemeClr val="accent5">
                            <a:lumMod val="50000"/>
                          </a:schemeClr>
                        </a:solidFill>
                        <a:latin typeface="Century Gothic" panose="020B0502020202020204" pitchFamily="34" charset="0"/>
                      </a:endParaRPr>
                    </a:p>
                  </a:txBody>
                  <a:tcPr>
                    <a:lnL w="12700" cmpd="sng">
                      <a:solidFill>
                        <a:srgbClr val="FFC000"/>
                      </a:solidFill>
                    </a:lnL>
                    <a:lnR w="12700" cmpd="sng">
                      <a:solidFill>
                        <a:srgbClr val="FFC000"/>
                      </a:solidFill>
                    </a:lnR>
                    <a:lnT w="12700" cmpd="sng">
                      <a:solidFill>
                        <a:srgbClr val="FFC000"/>
                      </a:solidFill>
                    </a:lnT>
                    <a:lnB w="25400" cmpd="sng">
                      <a:solidFill>
                        <a:srgbClr val="FFC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tx1"/>
                          </a:solidFill>
                          <a:latin typeface="Century Gothic" panose="020F0302020204030204"/>
                        </a:defRPr>
                      </a:lvl1pPr>
                      <a:lvl2pPr marL="457200" algn="l" defTabSz="914400" rtl="0" eaLnBrk="1" latinLnBrk="0" hangingPunct="1">
                        <a:defRPr sz="1800" b="1" kern="1200">
                          <a:solidFill>
                            <a:schemeClr val="tx1"/>
                          </a:solidFill>
                          <a:latin typeface="Century Gothic" panose="020F0302020204030204"/>
                        </a:defRPr>
                      </a:lvl2pPr>
                      <a:lvl3pPr marL="914400" algn="l" defTabSz="914400" rtl="0" eaLnBrk="1" latinLnBrk="0" hangingPunct="1">
                        <a:defRPr sz="1800" b="1" kern="1200">
                          <a:solidFill>
                            <a:schemeClr val="tx1"/>
                          </a:solidFill>
                          <a:latin typeface="Century Gothic" panose="020F0302020204030204"/>
                        </a:defRPr>
                      </a:lvl3pPr>
                      <a:lvl4pPr marL="1371600" algn="l" defTabSz="914400" rtl="0" eaLnBrk="1" latinLnBrk="0" hangingPunct="1">
                        <a:defRPr sz="1800" b="1" kern="1200">
                          <a:solidFill>
                            <a:schemeClr val="tx1"/>
                          </a:solidFill>
                          <a:latin typeface="Century Gothic" panose="020F0302020204030204"/>
                        </a:defRPr>
                      </a:lvl4pPr>
                      <a:lvl5pPr marL="1828800" algn="l" defTabSz="914400" rtl="0" eaLnBrk="1" latinLnBrk="0" hangingPunct="1">
                        <a:defRPr sz="1800" b="1" kern="1200">
                          <a:solidFill>
                            <a:schemeClr val="tx1"/>
                          </a:solidFill>
                          <a:latin typeface="Century Gothic" panose="020F0302020204030204"/>
                        </a:defRPr>
                      </a:lvl5pPr>
                      <a:lvl6pPr marL="2286000" algn="l" defTabSz="914400" rtl="0" eaLnBrk="1" latinLnBrk="0" hangingPunct="1">
                        <a:defRPr sz="1800" b="1" kern="1200">
                          <a:solidFill>
                            <a:schemeClr val="tx1"/>
                          </a:solidFill>
                          <a:latin typeface="Century Gothic" panose="020F0302020204030204"/>
                        </a:defRPr>
                      </a:lvl6pPr>
                      <a:lvl7pPr marL="2743200" algn="l" defTabSz="914400" rtl="0" eaLnBrk="1" latinLnBrk="0" hangingPunct="1">
                        <a:defRPr sz="1800" b="1" kern="1200">
                          <a:solidFill>
                            <a:schemeClr val="tx1"/>
                          </a:solidFill>
                          <a:latin typeface="Century Gothic" panose="020F0302020204030204"/>
                        </a:defRPr>
                      </a:lvl7pPr>
                      <a:lvl8pPr marL="3200400" algn="l" defTabSz="914400" rtl="0" eaLnBrk="1" latinLnBrk="0" hangingPunct="1">
                        <a:defRPr sz="1800" b="1" kern="1200">
                          <a:solidFill>
                            <a:schemeClr val="tx1"/>
                          </a:solidFill>
                          <a:latin typeface="Century Gothic" panose="020F0302020204030204"/>
                        </a:defRPr>
                      </a:lvl8pPr>
                      <a:lvl9pPr marL="3657600" algn="l" defTabSz="914400" rtl="0" eaLnBrk="1" latinLnBrk="0" hangingPunct="1">
                        <a:defRPr sz="1800" b="1" kern="1200">
                          <a:solidFill>
                            <a:schemeClr val="tx1"/>
                          </a:solidFill>
                          <a:latin typeface="Century Gothic" panose="020F03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chemeClr val="tx1"/>
                          </a:solidFill>
                          <a:latin typeface="Century Gothic" panose="020B0502020202020204" pitchFamily="34" charset="0"/>
                        </a:rPr>
                        <a:t>du </a:t>
                      </a:r>
                      <a:r>
                        <a:rPr lang="en-US" sz="2000" dirty="0" err="1">
                          <a:solidFill>
                            <a:schemeClr val="tx1"/>
                          </a:solidFill>
                          <a:latin typeface="Century Gothic" panose="020B0502020202020204" pitchFamily="34" charset="0"/>
                        </a:rPr>
                        <a:t>sagst</a:t>
                      </a:r>
                      <a:r>
                        <a:rPr lang="en-US" sz="2000" dirty="0">
                          <a:solidFill>
                            <a:schemeClr val="tx1"/>
                          </a:solidFill>
                          <a:latin typeface="Century Gothic" panose="020B0502020202020204" pitchFamily="34" charset="0"/>
                        </a:rPr>
                        <a:t>/</a:t>
                      </a:r>
                      <a:r>
                        <a:rPr lang="en-US" sz="2000" dirty="0" err="1">
                          <a:solidFill>
                            <a:schemeClr val="tx1"/>
                          </a:solidFill>
                          <a:latin typeface="Century Gothic" panose="020B0502020202020204" pitchFamily="34" charset="0"/>
                        </a:rPr>
                        <a:t>fragst</a:t>
                      </a:r>
                      <a:endParaRPr lang="en-GB" sz="2000" dirty="0">
                        <a:solidFill>
                          <a:schemeClr val="tx1"/>
                        </a:solidFill>
                        <a:latin typeface="Century Gothic" panose="020B0502020202020204" pitchFamily="34" charset="0"/>
                      </a:endParaRPr>
                    </a:p>
                  </a:txBody>
                  <a:tcPr anchor="ctr">
                    <a:lnL w="12700" cmpd="sng">
                      <a:solidFill>
                        <a:srgbClr val="FFC000"/>
                      </a:solidFill>
                    </a:lnL>
                    <a:lnR w="12700" cmpd="sng">
                      <a:solidFill>
                        <a:srgbClr val="FFC000"/>
                      </a:solidFill>
                    </a:lnR>
                    <a:lnT w="12700" cmpd="sng">
                      <a:solidFill>
                        <a:srgbClr val="FFC000"/>
                      </a:solidFill>
                    </a:lnT>
                    <a:lnB w="25400" cmpd="sng">
                      <a:solidFill>
                        <a:srgbClr val="FFC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tx1"/>
                          </a:solidFill>
                          <a:latin typeface="Century Gothic" panose="020F0302020204030204"/>
                        </a:defRPr>
                      </a:lvl1pPr>
                      <a:lvl2pPr marL="457200" algn="l" defTabSz="914400" rtl="0" eaLnBrk="1" latinLnBrk="0" hangingPunct="1">
                        <a:defRPr sz="1800" b="1" kern="1200">
                          <a:solidFill>
                            <a:schemeClr val="tx1"/>
                          </a:solidFill>
                          <a:latin typeface="Century Gothic" panose="020F0302020204030204"/>
                        </a:defRPr>
                      </a:lvl2pPr>
                      <a:lvl3pPr marL="914400" algn="l" defTabSz="914400" rtl="0" eaLnBrk="1" latinLnBrk="0" hangingPunct="1">
                        <a:defRPr sz="1800" b="1" kern="1200">
                          <a:solidFill>
                            <a:schemeClr val="tx1"/>
                          </a:solidFill>
                          <a:latin typeface="Century Gothic" panose="020F0302020204030204"/>
                        </a:defRPr>
                      </a:lvl3pPr>
                      <a:lvl4pPr marL="1371600" algn="l" defTabSz="914400" rtl="0" eaLnBrk="1" latinLnBrk="0" hangingPunct="1">
                        <a:defRPr sz="1800" b="1" kern="1200">
                          <a:solidFill>
                            <a:schemeClr val="tx1"/>
                          </a:solidFill>
                          <a:latin typeface="Century Gothic" panose="020F0302020204030204"/>
                        </a:defRPr>
                      </a:lvl4pPr>
                      <a:lvl5pPr marL="1828800" algn="l" defTabSz="914400" rtl="0" eaLnBrk="1" latinLnBrk="0" hangingPunct="1">
                        <a:defRPr sz="1800" b="1" kern="1200">
                          <a:solidFill>
                            <a:schemeClr val="tx1"/>
                          </a:solidFill>
                          <a:latin typeface="Century Gothic" panose="020F0302020204030204"/>
                        </a:defRPr>
                      </a:lvl5pPr>
                      <a:lvl6pPr marL="2286000" algn="l" defTabSz="914400" rtl="0" eaLnBrk="1" latinLnBrk="0" hangingPunct="1">
                        <a:defRPr sz="1800" b="1" kern="1200">
                          <a:solidFill>
                            <a:schemeClr val="tx1"/>
                          </a:solidFill>
                          <a:latin typeface="Century Gothic" panose="020F0302020204030204"/>
                        </a:defRPr>
                      </a:lvl6pPr>
                      <a:lvl7pPr marL="2743200" algn="l" defTabSz="914400" rtl="0" eaLnBrk="1" latinLnBrk="0" hangingPunct="1">
                        <a:defRPr sz="1800" b="1" kern="1200">
                          <a:solidFill>
                            <a:schemeClr val="tx1"/>
                          </a:solidFill>
                          <a:latin typeface="Century Gothic" panose="020F0302020204030204"/>
                        </a:defRPr>
                      </a:lvl7pPr>
                      <a:lvl8pPr marL="3200400" algn="l" defTabSz="914400" rtl="0" eaLnBrk="1" latinLnBrk="0" hangingPunct="1">
                        <a:defRPr sz="1800" b="1" kern="1200">
                          <a:solidFill>
                            <a:schemeClr val="tx1"/>
                          </a:solidFill>
                          <a:latin typeface="Century Gothic" panose="020F0302020204030204"/>
                        </a:defRPr>
                      </a:lvl8pPr>
                      <a:lvl9pPr marL="3657600" algn="l" defTabSz="914400" rtl="0" eaLnBrk="1" latinLnBrk="0" hangingPunct="1">
                        <a:defRPr sz="1800" b="1" kern="1200">
                          <a:solidFill>
                            <a:schemeClr val="tx1"/>
                          </a:solidFill>
                          <a:latin typeface="Century Gothic" panose="020F03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chemeClr val="tx1"/>
                          </a:solidFill>
                        </a:rPr>
                        <a:t>du </a:t>
                      </a:r>
                      <a:r>
                        <a:rPr lang="en-GB" sz="2000" dirty="0" err="1">
                          <a:solidFill>
                            <a:schemeClr val="tx1"/>
                          </a:solidFill>
                        </a:rPr>
                        <a:t>antwortest</a:t>
                      </a:r>
                      <a:endParaRPr lang="en-GB" sz="2000" dirty="0">
                        <a:solidFill>
                          <a:schemeClr val="tx1"/>
                        </a:solidFill>
                        <a:latin typeface="Century Gothic" panose="020B0502020202020204" pitchFamily="34" charset="0"/>
                      </a:endParaRPr>
                    </a:p>
                  </a:txBody>
                  <a:tcPr anchor="ctr">
                    <a:lnL w="12700" cmpd="sng">
                      <a:solidFill>
                        <a:srgbClr val="FFC000"/>
                      </a:solidFill>
                    </a:lnL>
                    <a:lnR w="12700" cmpd="sng">
                      <a:solidFill>
                        <a:srgbClr val="FFC000"/>
                      </a:solidFill>
                    </a:lnR>
                    <a:lnT w="12700" cmpd="sng">
                      <a:solidFill>
                        <a:srgbClr val="FFC000"/>
                      </a:solidFill>
                    </a:lnT>
                    <a:lnB w="25400" cmpd="sng">
                      <a:solidFill>
                        <a:srgbClr val="FFC000"/>
                      </a:solidFill>
                    </a:lnB>
                    <a:lnTlToBr w="12700" cmpd="sng">
                      <a:noFill/>
                      <a:prstDash val="solid"/>
                    </a:lnTlToBr>
                    <a:lnBlToTr w="12700" cmpd="sng">
                      <a:noFill/>
                      <a:prstDash val="solid"/>
                    </a:lnBlToTr>
                    <a:noFill/>
                  </a:tcPr>
                </a:tc>
                <a:extLst>
                  <a:ext uri="{0D108BD9-81ED-4DB2-BD59-A6C34878D82A}">
                    <a16:rowId xmlns:a16="http://schemas.microsoft.com/office/drawing/2014/main" val="3161571109"/>
                  </a:ext>
                </a:extLst>
              </a:tr>
              <a:tr h="733130">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ctr"/>
                      <a:r>
                        <a:rPr lang="en-GB" sz="2000" b="1" dirty="0">
                          <a:solidFill>
                            <a:schemeClr val="tx1"/>
                          </a:solidFill>
                        </a:rPr>
                        <a:t>1</a:t>
                      </a:r>
                      <a:endParaRPr lang="en-GB" sz="2000" b="1" dirty="0">
                        <a:solidFill>
                          <a:schemeClr val="tx1"/>
                        </a:solidFill>
                        <a:latin typeface="Century Gothic" panose="020B0502020202020204" pitchFamily="34" charset="0"/>
                      </a:endParaRPr>
                    </a:p>
                  </a:txBody>
                  <a:tcPr anchor="ctr">
                    <a:lnL w="12700" cmpd="sng">
                      <a:solidFill>
                        <a:srgbClr val="FFC000"/>
                      </a:solidFill>
                    </a:lnL>
                    <a:lnR w="12700" cmpd="sng">
                      <a:solidFill>
                        <a:srgbClr val="FFC000"/>
                      </a:solidFill>
                    </a:lnR>
                    <a:lnT w="25400" cmpd="sng">
                      <a:solidFill>
                        <a:srgbClr val="FFC000"/>
                      </a:solidFill>
                    </a:lnT>
                    <a:lnB w="12700" cmpd="sng">
                      <a:solidFill>
                        <a:srgbClr val="FFC000"/>
                      </a:solidFill>
                    </a:lnB>
                    <a:lnTlToBr w="12700" cmpd="sng">
                      <a:noFill/>
                      <a:prstDash val="solid"/>
                    </a:lnTlToBr>
                    <a:lnBlToTr w="12700" cmpd="sng">
                      <a:noFill/>
                      <a:prstDash val="solid"/>
                    </a:lnBlToTr>
                    <a:solidFill>
                      <a:srgbClr val="FFC000">
                        <a:alpha val="20000"/>
                      </a:srgbClr>
                    </a:solid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ctr"/>
                      <a:endParaRPr lang="en-GB" sz="2000" b="0" dirty="0">
                        <a:solidFill>
                          <a:schemeClr val="tx1"/>
                        </a:solidFill>
                        <a:latin typeface="Century Gothic" panose="020B0502020202020204" pitchFamily="34" charset="0"/>
                      </a:endParaRPr>
                    </a:p>
                  </a:txBody>
                  <a:tcPr anchor="ctr">
                    <a:lnL w="12700" cmpd="sng">
                      <a:solidFill>
                        <a:srgbClr val="FFC000"/>
                      </a:solidFill>
                    </a:lnL>
                    <a:lnR w="12700" cmpd="sng">
                      <a:solidFill>
                        <a:srgbClr val="FFC000"/>
                      </a:solidFill>
                    </a:lnR>
                    <a:lnT w="25400" cmpd="sng">
                      <a:solidFill>
                        <a:srgbClr val="FFC000"/>
                      </a:solidFill>
                    </a:lnT>
                    <a:lnB w="12700" cmpd="sng">
                      <a:solidFill>
                        <a:srgbClr val="FFC000"/>
                      </a:solidFill>
                    </a:lnB>
                    <a:lnTlToBr w="12700" cmpd="sng">
                      <a:noFill/>
                      <a:prstDash val="solid"/>
                    </a:lnTlToBr>
                    <a:lnBlToTr w="12700" cmpd="sng">
                      <a:noFill/>
                      <a:prstDash val="solid"/>
                    </a:lnBlToTr>
                    <a:solidFill>
                      <a:srgbClr val="FFC000">
                        <a:alpha val="20000"/>
                      </a:srgbClr>
                    </a:solid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ctr"/>
                      <a:r>
                        <a:rPr lang="en-US" sz="2000" b="0" dirty="0">
                          <a:solidFill>
                            <a:schemeClr val="tx1"/>
                          </a:solidFill>
                          <a:latin typeface="Century Gothic" panose="020B0502020202020204" pitchFamily="34" charset="0"/>
                        </a:rPr>
                        <a:t>seven kitchens</a:t>
                      </a:r>
                      <a:endParaRPr lang="en-GB" sz="2000" b="0" dirty="0">
                        <a:solidFill>
                          <a:schemeClr val="tx1"/>
                        </a:solidFill>
                        <a:latin typeface="Century Gothic" panose="020B0502020202020204" pitchFamily="34" charset="0"/>
                      </a:endParaRPr>
                    </a:p>
                  </a:txBody>
                  <a:tcPr anchor="ctr">
                    <a:lnL w="12700" cmpd="sng">
                      <a:solidFill>
                        <a:srgbClr val="FFC000"/>
                      </a:solidFill>
                    </a:lnL>
                    <a:lnR w="12700" cmpd="sng">
                      <a:solidFill>
                        <a:srgbClr val="FFC000"/>
                      </a:solidFill>
                    </a:lnR>
                    <a:lnT w="25400" cmpd="sng">
                      <a:solidFill>
                        <a:srgbClr val="FFC000"/>
                      </a:solidFill>
                    </a:lnT>
                    <a:lnB w="12700" cmpd="sng">
                      <a:solidFill>
                        <a:srgbClr val="FFC000"/>
                      </a:solidFill>
                    </a:lnB>
                    <a:lnTlToBr w="12700" cmpd="sng">
                      <a:noFill/>
                      <a:prstDash val="solid"/>
                    </a:lnTlToBr>
                    <a:lnBlToTr w="12700" cmpd="sng">
                      <a:noFill/>
                      <a:prstDash val="solid"/>
                    </a:lnBlToTr>
                    <a:solidFill>
                      <a:srgbClr val="FFC000">
                        <a:alpha val="20000"/>
                      </a:srgbClr>
                    </a:solidFill>
                  </a:tcPr>
                </a:tc>
                <a:extLst>
                  <a:ext uri="{0D108BD9-81ED-4DB2-BD59-A6C34878D82A}">
                    <a16:rowId xmlns:a16="http://schemas.microsoft.com/office/drawing/2014/main" val="791576946"/>
                  </a:ext>
                </a:extLst>
              </a:tr>
              <a:tr h="733130">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ctr"/>
                      <a:r>
                        <a:rPr lang="en-GB" sz="2000" b="1" dirty="0">
                          <a:solidFill>
                            <a:schemeClr val="tx1"/>
                          </a:solidFill>
                        </a:rPr>
                        <a:t>2</a:t>
                      </a:r>
                      <a:endParaRPr lang="en-GB" sz="2000" b="1" dirty="0">
                        <a:solidFill>
                          <a:schemeClr val="tx1"/>
                        </a:solidFill>
                        <a:latin typeface="Century Gothic" panose="020B0502020202020204" pitchFamily="34" charset="0"/>
                      </a:endParaRPr>
                    </a:p>
                  </a:txBody>
                  <a:tcPr anchor="ctr">
                    <a:lnL w="12700" cmpd="sng">
                      <a:solidFill>
                        <a:srgbClr val="FFC000"/>
                      </a:solidFill>
                    </a:lnL>
                    <a:lnR w="12700" cmpd="sng">
                      <a:solidFill>
                        <a:srgbClr val="FFC000"/>
                      </a:solidFill>
                    </a:lnR>
                    <a:lnT w="12700" cmpd="sng">
                      <a:solidFill>
                        <a:srgbClr val="FFC000"/>
                      </a:solidFill>
                    </a:lnT>
                    <a:lnB w="12700" cmpd="sng">
                      <a:solidFill>
                        <a:srgbClr val="FFC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ctr"/>
                      <a:endParaRPr lang="en-GB" sz="2000" b="0" dirty="0">
                        <a:solidFill>
                          <a:schemeClr val="tx1"/>
                        </a:solidFill>
                        <a:latin typeface="Century Gothic" panose="020B0502020202020204" pitchFamily="34" charset="0"/>
                      </a:endParaRPr>
                    </a:p>
                  </a:txBody>
                  <a:tcPr anchor="ctr">
                    <a:lnL w="12700" cmpd="sng">
                      <a:solidFill>
                        <a:srgbClr val="FFC000"/>
                      </a:solidFill>
                    </a:lnL>
                    <a:lnR w="12700" cmpd="sng">
                      <a:solidFill>
                        <a:srgbClr val="FFC000"/>
                      </a:solidFill>
                    </a:lnR>
                    <a:lnT w="12700" cmpd="sng">
                      <a:solidFill>
                        <a:srgbClr val="FFC000"/>
                      </a:solidFill>
                    </a:lnT>
                    <a:lnB w="12700" cmpd="sng">
                      <a:solidFill>
                        <a:srgbClr val="FFC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ctr"/>
                      <a:r>
                        <a:rPr lang="en-GB" sz="2000" b="0" dirty="0">
                          <a:solidFill>
                            <a:schemeClr val="tx1"/>
                          </a:solidFill>
                          <a:latin typeface="Century Gothic" panose="020B0502020202020204" pitchFamily="34" charset="0"/>
                        </a:rPr>
                        <a:t>four parties</a:t>
                      </a:r>
                    </a:p>
                  </a:txBody>
                  <a:tcPr anchor="ctr">
                    <a:lnL w="12700" cmpd="sng">
                      <a:solidFill>
                        <a:srgbClr val="FFC000"/>
                      </a:solidFill>
                    </a:lnL>
                    <a:lnR w="12700" cmpd="sng">
                      <a:solidFill>
                        <a:srgbClr val="FFC000"/>
                      </a:solidFill>
                    </a:lnR>
                    <a:lnT w="12700" cmpd="sng">
                      <a:solidFill>
                        <a:srgbClr val="FFC000"/>
                      </a:solidFill>
                    </a:lnT>
                    <a:lnB w="12700" cmpd="sng">
                      <a:solidFill>
                        <a:srgbClr val="FFC000"/>
                      </a:solidFill>
                    </a:lnB>
                    <a:lnTlToBr w="12700" cmpd="sng">
                      <a:noFill/>
                      <a:prstDash val="solid"/>
                    </a:lnTlToBr>
                    <a:lnBlToTr w="12700" cmpd="sng">
                      <a:noFill/>
                      <a:prstDash val="solid"/>
                    </a:lnBlToTr>
                    <a:noFill/>
                  </a:tcPr>
                </a:tc>
                <a:extLst>
                  <a:ext uri="{0D108BD9-81ED-4DB2-BD59-A6C34878D82A}">
                    <a16:rowId xmlns:a16="http://schemas.microsoft.com/office/drawing/2014/main" val="2057203793"/>
                  </a:ext>
                </a:extLst>
              </a:tr>
              <a:tr h="733130">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ctr"/>
                      <a:r>
                        <a:rPr lang="en-GB" sz="2000" b="1" dirty="0">
                          <a:solidFill>
                            <a:schemeClr val="tx1"/>
                          </a:solidFill>
                        </a:rPr>
                        <a:t>3</a:t>
                      </a:r>
                      <a:endParaRPr lang="en-GB" sz="2000" b="1" dirty="0">
                        <a:solidFill>
                          <a:schemeClr val="tx1"/>
                        </a:solidFill>
                        <a:latin typeface="Century Gothic" panose="020B0502020202020204" pitchFamily="34" charset="0"/>
                      </a:endParaRPr>
                    </a:p>
                  </a:txBody>
                  <a:tcPr anchor="ctr">
                    <a:lnL w="12700" cmpd="sng">
                      <a:solidFill>
                        <a:srgbClr val="FFC000"/>
                      </a:solidFill>
                    </a:lnL>
                    <a:lnR w="12700" cmpd="sng">
                      <a:solidFill>
                        <a:srgbClr val="FFC000"/>
                      </a:solidFill>
                    </a:lnR>
                    <a:lnT w="12700" cmpd="sng">
                      <a:solidFill>
                        <a:srgbClr val="FFC000"/>
                      </a:solidFill>
                    </a:lnT>
                    <a:lnB w="12700" cmpd="sng">
                      <a:solidFill>
                        <a:srgbClr val="FFC000"/>
                      </a:solidFill>
                    </a:lnB>
                    <a:lnTlToBr w="12700" cmpd="sng">
                      <a:noFill/>
                      <a:prstDash val="solid"/>
                    </a:lnTlToBr>
                    <a:lnBlToTr w="12700" cmpd="sng">
                      <a:noFill/>
                      <a:prstDash val="solid"/>
                    </a:lnBlToTr>
                    <a:solidFill>
                      <a:srgbClr val="FFC000">
                        <a:alpha val="20000"/>
                      </a:srgbClr>
                    </a:solid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ctr"/>
                      <a:endParaRPr lang="en-GB" sz="2000" b="0" dirty="0">
                        <a:solidFill>
                          <a:schemeClr val="tx1"/>
                        </a:solidFill>
                        <a:latin typeface="Century Gothic" panose="020B0502020202020204" pitchFamily="34" charset="0"/>
                      </a:endParaRPr>
                    </a:p>
                  </a:txBody>
                  <a:tcPr anchor="ctr">
                    <a:lnL w="12700" cmpd="sng">
                      <a:solidFill>
                        <a:srgbClr val="FFC000"/>
                      </a:solidFill>
                    </a:lnL>
                    <a:lnR w="12700" cmpd="sng">
                      <a:solidFill>
                        <a:srgbClr val="FFC000"/>
                      </a:solidFill>
                    </a:lnR>
                    <a:lnT w="12700" cmpd="sng">
                      <a:solidFill>
                        <a:srgbClr val="FFC000"/>
                      </a:solidFill>
                    </a:lnT>
                    <a:lnB w="12700" cmpd="sng">
                      <a:solidFill>
                        <a:srgbClr val="FFC000"/>
                      </a:solidFill>
                    </a:lnB>
                    <a:lnTlToBr w="12700" cmpd="sng">
                      <a:noFill/>
                      <a:prstDash val="solid"/>
                    </a:lnTlToBr>
                    <a:lnBlToTr w="12700" cmpd="sng">
                      <a:noFill/>
                      <a:prstDash val="solid"/>
                    </a:lnBlToTr>
                    <a:solidFill>
                      <a:srgbClr val="FFC000">
                        <a:alpha val="20000"/>
                      </a:srgbClr>
                    </a:solid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ctr"/>
                      <a:r>
                        <a:rPr lang="en-GB" sz="2000" b="0" dirty="0">
                          <a:solidFill>
                            <a:schemeClr val="tx1"/>
                          </a:solidFill>
                          <a:latin typeface="Century Gothic" panose="020B0502020202020204" pitchFamily="34" charset="0"/>
                        </a:rPr>
                        <a:t>five bags</a:t>
                      </a:r>
                    </a:p>
                  </a:txBody>
                  <a:tcPr anchor="ctr">
                    <a:lnL w="12700" cmpd="sng">
                      <a:solidFill>
                        <a:srgbClr val="FFC000"/>
                      </a:solidFill>
                    </a:lnL>
                    <a:lnR w="12700" cmpd="sng">
                      <a:solidFill>
                        <a:srgbClr val="FFC000"/>
                      </a:solidFill>
                    </a:lnR>
                    <a:lnT w="12700" cmpd="sng">
                      <a:solidFill>
                        <a:srgbClr val="FFC000"/>
                      </a:solidFill>
                    </a:lnT>
                    <a:lnB w="12700" cmpd="sng">
                      <a:solidFill>
                        <a:srgbClr val="FFC000"/>
                      </a:solidFill>
                    </a:lnB>
                    <a:lnTlToBr w="12700" cmpd="sng">
                      <a:noFill/>
                      <a:prstDash val="solid"/>
                    </a:lnTlToBr>
                    <a:lnBlToTr w="12700" cmpd="sng">
                      <a:noFill/>
                      <a:prstDash val="solid"/>
                    </a:lnBlToTr>
                    <a:solidFill>
                      <a:srgbClr val="FFC000">
                        <a:alpha val="20000"/>
                      </a:srgbClr>
                    </a:solidFill>
                  </a:tcPr>
                </a:tc>
                <a:extLst>
                  <a:ext uri="{0D108BD9-81ED-4DB2-BD59-A6C34878D82A}">
                    <a16:rowId xmlns:a16="http://schemas.microsoft.com/office/drawing/2014/main" val="3820224318"/>
                  </a:ext>
                </a:extLst>
              </a:tr>
            </a:tbl>
          </a:graphicData>
        </a:graphic>
      </p:graphicFrame>
      <p:sp>
        <p:nvSpPr>
          <p:cNvPr id="8" name="TextBox 7">
            <a:extLst>
              <a:ext uri="{FF2B5EF4-FFF2-40B4-BE49-F238E27FC236}">
                <a16:creationId xmlns:a16="http://schemas.microsoft.com/office/drawing/2014/main" id="{85037E65-7E52-4D3A-8B2E-8CFCF384B3A9}"/>
              </a:ext>
            </a:extLst>
          </p:cNvPr>
          <p:cNvSpPr txBox="1"/>
          <p:nvPr/>
        </p:nvSpPr>
        <p:spPr>
          <a:xfrm>
            <a:off x="3042255" y="51204"/>
            <a:ext cx="8764508"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effectLst/>
                <a:uLnTx/>
                <a:uFillTx/>
              </a:rPr>
              <a:t>Frage</a:t>
            </a:r>
            <a:r>
              <a:rPr kumimoji="0" lang="en-GB" sz="2000" b="1" i="0" u="none" strike="noStrike" kern="0" cap="none" spc="0" normalizeH="0" baseline="0" noProof="0" dirty="0">
                <a:ln>
                  <a:noFill/>
                </a:ln>
                <a:effectLst/>
                <a:uLnTx/>
                <a:uFillTx/>
              </a:rPr>
              <a:t> </a:t>
            </a:r>
            <a:r>
              <a:rPr kumimoji="0" lang="en-GB" sz="2000" b="1" i="0" u="none" strike="noStrike" kern="0" cap="none" spc="0" normalizeH="0" baseline="0" noProof="0" dirty="0" err="1">
                <a:ln>
                  <a:noFill/>
                </a:ln>
                <a:effectLst/>
                <a:uLnTx/>
                <a:uFillTx/>
              </a:rPr>
              <a:t>deine</a:t>
            </a:r>
            <a:r>
              <a:rPr kumimoji="0" lang="en-GB" sz="2000" b="1" i="0" u="none" strike="noStrike" kern="0" cap="none" spc="0" normalizeH="0" baseline="0" noProof="0" dirty="0">
                <a:ln>
                  <a:noFill/>
                </a:ln>
                <a:effectLst/>
                <a:uLnTx/>
                <a:uFillTx/>
              </a:rPr>
              <a:t>*n Partner*in, und </a:t>
            </a:r>
            <a:r>
              <a:rPr kumimoji="0" lang="en-GB" sz="2000" b="1" i="0" u="none" strike="noStrike" kern="0" cap="none" spc="0" normalizeH="0" baseline="0" noProof="0" dirty="0" err="1">
                <a:ln>
                  <a:noFill/>
                </a:ln>
                <a:effectLst/>
                <a:uLnTx/>
                <a:uFillTx/>
              </a:rPr>
              <a:t>beantworte</a:t>
            </a:r>
            <a:r>
              <a:rPr kumimoji="0" lang="en-GB" sz="2000" b="1" i="0" u="none" strike="noStrike" kern="0" cap="none" spc="0" normalizeH="0" baseline="0" noProof="0" dirty="0">
                <a:ln>
                  <a:noFill/>
                </a:ln>
                <a:effectLst/>
                <a:uLnTx/>
                <a:uFillTx/>
              </a:rPr>
              <a:t> die </a:t>
            </a:r>
            <a:r>
              <a:rPr kumimoji="0" lang="en-GB" sz="2000" b="1" i="0" u="none" strike="noStrike" kern="0" cap="none" spc="0" normalizeH="0" baseline="0" noProof="0" dirty="0" err="1">
                <a:ln>
                  <a:noFill/>
                </a:ln>
                <a:effectLst/>
                <a:uLnTx/>
                <a:uFillTx/>
              </a:rPr>
              <a:t>Fragen</a:t>
            </a:r>
            <a:r>
              <a:rPr kumimoji="0" lang="en-GB" sz="2000" b="1" i="0" u="none" strike="noStrike" kern="0" cap="none" spc="0" normalizeH="0" baseline="0" noProof="0" dirty="0">
                <a:ln>
                  <a:noFill/>
                </a:ln>
                <a:effectLst/>
                <a:uLnTx/>
                <a:uFillTx/>
              </a:rPr>
              <a:t>.</a:t>
            </a:r>
            <a:endParaRPr kumimoji="0" lang="en-US" sz="2000" b="1" i="0" u="none" strike="noStrike" kern="0" cap="none" spc="0" normalizeH="0" baseline="0" noProof="0" dirty="0">
              <a:ln>
                <a:noFill/>
              </a:ln>
              <a:effectLst/>
              <a:uLnTx/>
              <a:uFillTx/>
            </a:endParaRPr>
          </a:p>
        </p:txBody>
      </p:sp>
      <p:sp>
        <p:nvSpPr>
          <p:cNvPr id="9" name="CuadroTexto 4">
            <a:extLst>
              <a:ext uri="{FF2B5EF4-FFF2-40B4-BE49-F238E27FC236}">
                <a16:creationId xmlns:a16="http://schemas.microsoft.com/office/drawing/2014/main" id="{F4C36D03-393E-477D-AD57-C4B6DA0B9AE7}"/>
              </a:ext>
            </a:extLst>
          </p:cNvPr>
          <p:cNvSpPr txBox="1"/>
          <p:nvPr/>
        </p:nvSpPr>
        <p:spPr>
          <a:xfrm>
            <a:off x="10733877" y="810452"/>
            <a:ext cx="1225015"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GB" sz="2000" b="1" i="0" u="none" strike="noStrike" kern="0" cap="none" spc="0" normalizeH="0" baseline="0" noProof="0" dirty="0">
                <a:ln>
                  <a:noFill/>
                </a:ln>
                <a:effectLst/>
                <a:uLnTx/>
                <a:uFillTx/>
              </a:rPr>
              <a:t>Person </a:t>
            </a:r>
            <a:r>
              <a:rPr kumimoji="0" lang="en-US" sz="2000" b="1" i="0" u="none" strike="noStrike" kern="0" cap="none" spc="0" normalizeH="0" baseline="0" noProof="0" dirty="0">
                <a:ln>
                  <a:noFill/>
                </a:ln>
                <a:effectLst/>
                <a:uLnTx/>
                <a:uFillTx/>
              </a:rPr>
              <a:t>B</a:t>
            </a:r>
            <a:endParaRPr kumimoji="0" lang="es-GB" sz="2000" b="1" i="0" u="none" strike="noStrike" kern="0" cap="none" spc="0" normalizeH="0" baseline="0" noProof="0" dirty="0">
              <a:ln>
                <a:noFill/>
              </a:ln>
              <a:effectLst/>
              <a:uLnTx/>
              <a:uFillTx/>
            </a:endParaRPr>
          </a:p>
        </p:txBody>
      </p:sp>
      <p:sp>
        <p:nvSpPr>
          <p:cNvPr id="10" name="Speech Bubble: Rectangle with Corners Rounded 9">
            <a:extLst>
              <a:ext uri="{FF2B5EF4-FFF2-40B4-BE49-F238E27FC236}">
                <a16:creationId xmlns:a16="http://schemas.microsoft.com/office/drawing/2014/main" id="{FBD6E850-A8A4-49CD-A932-B1303B025282}"/>
              </a:ext>
            </a:extLst>
          </p:cNvPr>
          <p:cNvSpPr/>
          <p:nvPr/>
        </p:nvSpPr>
        <p:spPr>
          <a:xfrm>
            <a:off x="7059483" y="665662"/>
            <a:ext cx="3114439" cy="1064991"/>
          </a:xfrm>
          <a:prstGeom prst="wedgeRoundRectCallout">
            <a:avLst>
              <a:gd name="adj1" fmla="val 83964"/>
              <a:gd name="adj2" fmla="val 11909"/>
              <a:gd name="adj3" fmla="val 16667"/>
            </a:avLst>
          </a:prstGeom>
          <a:solidFill>
            <a:srgbClr val="FBF0D5"/>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schemeClr val="tx1"/>
                </a:solidFill>
                <a:effectLst/>
                <a:uLnTx/>
                <a:uFillTx/>
                <a:latin typeface="Century Gothic" panose="020F0302020204030204"/>
                <a:ea typeface="+mn-ea"/>
                <a:cs typeface="+mn-cs"/>
              </a:rPr>
              <a:t>2. I</a:t>
            </a:r>
            <a:r>
              <a:rPr kumimoji="0" lang="en-US" sz="2000" b="0" i="0" u="none" strike="noStrike" kern="1200" cap="none" spc="0" normalizeH="0" baseline="0" noProof="0" dirty="0" err="1">
                <a:ln>
                  <a:noFill/>
                </a:ln>
                <a:solidFill>
                  <a:schemeClr val="tx1"/>
                </a:solidFill>
                <a:effectLst/>
                <a:uLnTx/>
                <a:uFillTx/>
                <a:latin typeface="Century Gothic" panose="020F0302020204030204"/>
                <a:ea typeface="+mn-ea"/>
                <a:cs typeface="+mn-cs"/>
              </a:rPr>
              <a:t>ch</a:t>
            </a:r>
            <a:r>
              <a:rPr kumimoji="0" lang="en-US" sz="2000" b="0" i="0" u="none" strike="noStrike" kern="1200" cap="none" spc="0" normalizeH="0" baseline="0" noProof="0" dirty="0">
                <a:ln>
                  <a:noFill/>
                </a:ln>
                <a:solidFill>
                  <a:schemeClr val="tx1"/>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chemeClr val="tx1"/>
                </a:solidFill>
                <a:effectLst/>
                <a:uLnTx/>
                <a:uFillTx/>
                <a:latin typeface="Century Gothic" panose="020F0302020204030204"/>
                <a:ea typeface="+mn-ea"/>
                <a:cs typeface="+mn-cs"/>
              </a:rPr>
              <a:t>sehe</a:t>
            </a:r>
            <a:r>
              <a:rPr kumimoji="0" lang="en-US" sz="2000" b="0" i="0" u="none" strike="noStrike" kern="1200" cap="none" spc="0" normalizeH="0" baseline="0" noProof="0" dirty="0">
                <a:ln>
                  <a:noFill/>
                </a:ln>
                <a:solidFill>
                  <a:schemeClr val="tx1"/>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chemeClr val="tx1"/>
                </a:solidFill>
                <a:effectLst/>
                <a:uLnTx/>
                <a:uFillTx/>
                <a:latin typeface="Century Gothic" panose="020F0302020204030204"/>
                <a:ea typeface="+mn-ea"/>
                <a:cs typeface="+mn-cs"/>
              </a:rPr>
              <a:t>fünf</a:t>
            </a:r>
            <a:r>
              <a:rPr kumimoji="0" lang="en-US" sz="2000" b="0" i="0" u="none" strike="noStrike" kern="1200" cap="none" spc="0" normalizeH="0" baseline="0" noProof="0" dirty="0">
                <a:ln>
                  <a:noFill/>
                </a:ln>
                <a:solidFill>
                  <a:schemeClr val="tx1"/>
                </a:solidFill>
                <a:effectLst/>
                <a:uLnTx/>
                <a:uFillTx/>
                <a:latin typeface="Century Gothic" panose="020F0302020204030204"/>
                <a:ea typeface="+mn-ea"/>
                <a:cs typeface="+mn-cs"/>
              </a:rPr>
              <a:t> Lieder! Ich </a:t>
            </a:r>
            <a:r>
              <a:rPr kumimoji="0" lang="en-US" sz="2000" b="0" i="0" u="none" strike="noStrike" kern="1200" cap="none" spc="0" normalizeH="0" baseline="0" noProof="0" dirty="0" err="1">
                <a:ln>
                  <a:noFill/>
                </a:ln>
                <a:solidFill>
                  <a:schemeClr val="tx1"/>
                </a:solidFill>
                <a:effectLst/>
                <a:uLnTx/>
                <a:uFillTx/>
                <a:latin typeface="Century Gothic" panose="020F0302020204030204"/>
                <a:ea typeface="+mn-ea"/>
                <a:cs typeface="+mn-cs"/>
              </a:rPr>
              <a:t>sehe</a:t>
            </a:r>
            <a:r>
              <a:rPr kumimoji="0" lang="en-US" sz="2000" b="0" i="0" u="none" strike="noStrike" kern="1200" cap="none" spc="0" normalizeH="0" baseline="0" noProof="0" dirty="0">
                <a:ln>
                  <a:noFill/>
                </a:ln>
                <a:solidFill>
                  <a:schemeClr val="tx1"/>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chemeClr val="tx1"/>
                </a:solidFill>
                <a:effectLst/>
                <a:uLnTx/>
                <a:uFillTx/>
                <a:latin typeface="Century Gothic" panose="020F0302020204030204"/>
                <a:ea typeface="+mn-ea"/>
                <a:cs typeface="+mn-cs"/>
              </a:rPr>
              <a:t>drei</a:t>
            </a:r>
            <a:r>
              <a:rPr kumimoji="0" lang="en-US" sz="2000" b="0" i="0" u="none" strike="noStrike" kern="1200" cap="none" spc="0" normalizeH="0" baseline="0" noProof="0" dirty="0">
                <a:ln>
                  <a:noFill/>
                </a:ln>
                <a:solidFill>
                  <a:schemeClr val="tx1"/>
                </a:solidFill>
                <a:effectLst/>
                <a:uLnTx/>
                <a:uFillTx/>
                <a:latin typeface="Century Gothic" panose="020F0302020204030204"/>
                <a:ea typeface="+mn-ea"/>
                <a:cs typeface="+mn-cs"/>
              </a:rPr>
              <a:t> Taschen. Was </a:t>
            </a:r>
            <a:r>
              <a:rPr kumimoji="0" lang="en-US" sz="2000" b="0" i="0" u="none" strike="noStrike" kern="1200" cap="none" spc="0" normalizeH="0" baseline="0" noProof="0" dirty="0" err="1">
                <a:ln>
                  <a:noFill/>
                </a:ln>
                <a:solidFill>
                  <a:schemeClr val="tx1"/>
                </a:solidFill>
                <a:effectLst/>
                <a:uLnTx/>
                <a:uFillTx/>
                <a:latin typeface="Century Gothic" panose="020F0302020204030204"/>
                <a:ea typeface="+mn-ea"/>
                <a:cs typeface="+mn-cs"/>
              </a:rPr>
              <a:t>siehst</a:t>
            </a:r>
            <a:r>
              <a:rPr kumimoji="0" lang="en-US" sz="2000" b="0" i="0" u="none" strike="noStrike" kern="1200" cap="none" spc="0" normalizeH="0" baseline="0" noProof="0" dirty="0">
                <a:ln>
                  <a:noFill/>
                </a:ln>
                <a:solidFill>
                  <a:schemeClr val="tx1"/>
                </a:solidFill>
                <a:effectLst/>
                <a:uLnTx/>
                <a:uFillTx/>
                <a:latin typeface="Century Gothic" panose="020F0302020204030204"/>
                <a:ea typeface="+mn-ea"/>
                <a:cs typeface="+mn-cs"/>
              </a:rPr>
              <a:t> du?  </a:t>
            </a:r>
            <a:endParaRPr kumimoji="0" lang="fr-FR" sz="2000" b="0"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11" name="Speech Bubble: Rectangle with Corners Rounded 10">
            <a:extLst>
              <a:ext uri="{FF2B5EF4-FFF2-40B4-BE49-F238E27FC236}">
                <a16:creationId xmlns:a16="http://schemas.microsoft.com/office/drawing/2014/main" id="{7FE98EFF-1B82-4302-B385-8DBC742C9F08}"/>
              </a:ext>
            </a:extLst>
          </p:cNvPr>
          <p:cNvSpPr/>
          <p:nvPr/>
        </p:nvSpPr>
        <p:spPr>
          <a:xfrm>
            <a:off x="3902796" y="595610"/>
            <a:ext cx="2993773" cy="651475"/>
          </a:xfrm>
          <a:prstGeom prst="wedgeRoundRectCallout">
            <a:avLst>
              <a:gd name="adj1" fmla="val -138096"/>
              <a:gd name="adj2" fmla="val 110045"/>
              <a:gd name="adj3" fmla="val 16667"/>
            </a:avLst>
          </a:prstGeom>
          <a:solidFill>
            <a:srgbClr val="FBF0D5"/>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schemeClr val="tx1"/>
                </a:solidFill>
                <a:effectLst/>
                <a:uLnTx/>
                <a:uFillTx/>
                <a:latin typeface="Century Gothic" panose="020F0302020204030204"/>
                <a:ea typeface="+mn-ea"/>
                <a:cs typeface="+mn-cs"/>
              </a:rPr>
              <a:t>1. I</a:t>
            </a:r>
            <a:r>
              <a:rPr kumimoji="0" lang="en-US" sz="2000" b="0" i="0" u="none" strike="noStrike" kern="1200" cap="none" spc="0" normalizeH="0" baseline="0" noProof="0" dirty="0" err="1">
                <a:ln>
                  <a:noFill/>
                </a:ln>
                <a:solidFill>
                  <a:schemeClr val="tx1"/>
                </a:solidFill>
                <a:effectLst/>
                <a:uLnTx/>
                <a:uFillTx/>
                <a:latin typeface="Century Gothic" panose="020F0302020204030204"/>
                <a:ea typeface="+mn-ea"/>
                <a:cs typeface="+mn-cs"/>
              </a:rPr>
              <a:t>ch</a:t>
            </a:r>
            <a:r>
              <a:rPr kumimoji="0" lang="en-US" sz="2000" b="0" i="0" u="none" strike="noStrike" kern="1200" cap="none" spc="0" normalizeH="0" baseline="0" noProof="0" dirty="0">
                <a:ln>
                  <a:noFill/>
                </a:ln>
                <a:solidFill>
                  <a:schemeClr val="tx1"/>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chemeClr val="tx1"/>
                </a:solidFill>
                <a:effectLst/>
                <a:uLnTx/>
                <a:uFillTx/>
                <a:latin typeface="Century Gothic" panose="020F0302020204030204"/>
                <a:ea typeface="+mn-ea"/>
                <a:cs typeface="+mn-cs"/>
              </a:rPr>
              <a:t>sehe</a:t>
            </a:r>
            <a:r>
              <a:rPr kumimoji="0" lang="en-US" sz="2000" b="0" i="0" u="none" strike="noStrike" kern="1200" cap="none" spc="0" normalizeH="0" baseline="0" noProof="0" dirty="0">
                <a:ln>
                  <a:noFill/>
                </a:ln>
                <a:solidFill>
                  <a:schemeClr val="tx1"/>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chemeClr val="tx1"/>
                </a:solidFill>
                <a:effectLst/>
                <a:uLnTx/>
                <a:uFillTx/>
                <a:latin typeface="Century Gothic" panose="020F0302020204030204"/>
                <a:ea typeface="+mn-ea"/>
                <a:cs typeface="+mn-cs"/>
              </a:rPr>
              <a:t>vier</a:t>
            </a:r>
            <a:r>
              <a:rPr kumimoji="0" lang="en-US" sz="2000" b="0" i="0" u="none" strike="noStrike" kern="1200" cap="none" spc="0" normalizeH="0" baseline="0" noProof="0" dirty="0">
                <a:ln>
                  <a:noFill/>
                </a:ln>
                <a:solidFill>
                  <a:schemeClr val="tx1"/>
                </a:solidFill>
                <a:effectLst/>
                <a:uLnTx/>
                <a:uFillTx/>
                <a:latin typeface="Century Gothic" panose="020F0302020204030204"/>
                <a:ea typeface="+mn-ea"/>
                <a:cs typeface="+mn-cs"/>
              </a:rPr>
              <a:t> Lieder. Was </a:t>
            </a:r>
            <a:r>
              <a:rPr kumimoji="0" lang="en-US" sz="2000" b="0" i="0" u="none" strike="noStrike" kern="1200" cap="none" spc="0" normalizeH="0" baseline="0" noProof="0" dirty="0" err="1">
                <a:ln>
                  <a:noFill/>
                </a:ln>
                <a:solidFill>
                  <a:schemeClr val="tx1"/>
                </a:solidFill>
                <a:effectLst/>
                <a:uLnTx/>
                <a:uFillTx/>
                <a:latin typeface="Century Gothic" panose="020F0302020204030204"/>
                <a:ea typeface="+mn-ea"/>
                <a:cs typeface="+mn-cs"/>
              </a:rPr>
              <a:t>siehst</a:t>
            </a:r>
            <a:r>
              <a:rPr kumimoji="0" lang="en-US" sz="2000" b="0" i="0" u="none" strike="noStrike" kern="1200" cap="none" spc="0" normalizeH="0" baseline="0" noProof="0" dirty="0">
                <a:ln>
                  <a:noFill/>
                </a:ln>
                <a:solidFill>
                  <a:schemeClr val="tx1"/>
                </a:solidFill>
                <a:effectLst/>
                <a:uLnTx/>
                <a:uFillTx/>
                <a:latin typeface="Century Gothic" panose="020F0302020204030204"/>
                <a:ea typeface="+mn-ea"/>
                <a:cs typeface="+mn-cs"/>
              </a:rPr>
              <a:t> du?  </a:t>
            </a:r>
            <a:endParaRPr kumimoji="0" lang="fr-FR" sz="2000" b="0"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pic>
        <p:nvPicPr>
          <p:cNvPr id="12" name="Picture 8" descr="Handbag, Purse, Red, Women'S Fashion, Women, Girls">
            <a:extLst>
              <a:ext uri="{FF2B5EF4-FFF2-40B4-BE49-F238E27FC236}">
                <a16:creationId xmlns:a16="http://schemas.microsoft.com/office/drawing/2014/main" id="{B41C28CC-505F-43B3-81A9-1ED55F1B98E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87301" y="4275571"/>
            <a:ext cx="398379" cy="43459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Handbag, Purse, Red, Women'S Fashion, Women, Girls">
            <a:extLst>
              <a:ext uri="{FF2B5EF4-FFF2-40B4-BE49-F238E27FC236}">
                <a16:creationId xmlns:a16="http://schemas.microsoft.com/office/drawing/2014/main" id="{AA55534E-E5DD-43C6-85BC-AB6F28FC558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55610" y="4294386"/>
            <a:ext cx="398379" cy="43459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8" descr="Handbag, Purse, Red, Women'S Fashion, Women, Girls">
            <a:extLst>
              <a:ext uri="{FF2B5EF4-FFF2-40B4-BE49-F238E27FC236}">
                <a16:creationId xmlns:a16="http://schemas.microsoft.com/office/drawing/2014/main" id="{389E34E9-0DC5-4269-9C0F-C407C3F1546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23919" y="4269116"/>
            <a:ext cx="398380" cy="434597"/>
          </a:xfrm>
          <a:prstGeom prst="rect">
            <a:avLst/>
          </a:prstGeom>
          <a:noFill/>
          <a:extLst>
            <a:ext uri="{909E8E84-426E-40DD-AFC4-6F175D3DCCD1}">
              <a14:hiddenFill xmlns:a14="http://schemas.microsoft.com/office/drawing/2010/main">
                <a:solidFill>
                  <a:srgbClr val="FFFFFF"/>
                </a:solidFill>
              </a14:hiddenFill>
            </a:ext>
          </a:extLst>
        </p:spPr>
      </p:pic>
      <p:sp>
        <p:nvSpPr>
          <p:cNvPr id="15" name="Speech Bubble: Rectangle with Corners Rounded 14">
            <a:extLst>
              <a:ext uri="{FF2B5EF4-FFF2-40B4-BE49-F238E27FC236}">
                <a16:creationId xmlns:a16="http://schemas.microsoft.com/office/drawing/2014/main" id="{759B0F4F-BB0D-430F-985F-7A0CFE986EFD}"/>
              </a:ext>
            </a:extLst>
          </p:cNvPr>
          <p:cNvSpPr/>
          <p:nvPr/>
        </p:nvSpPr>
        <p:spPr>
          <a:xfrm>
            <a:off x="3051627" y="1359909"/>
            <a:ext cx="3511437" cy="1064991"/>
          </a:xfrm>
          <a:prstGeom prst="wedgeRoundRectCallout">
            <a:avLst>
              <a:gd name="adj1" fmla="val -95702"/>
              <a:gd name="adj2" fmla="val 4148"/>
              <a:gd name="adj3" fmla="val 16667"/>
            </a:avLst>
          </a:prstGeom>
          <a:solidFill>
            <a:srgbClr val="FBF0D5"/>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schemeClr val="tx1"/>
                </a:solidFill>
                <a:effectLst/>
                <a:uLnTx/>
                <a:uFillTx/>
                <a:latin typeface="Century Gothic" panose="020F0302020204030204"/>
                <a:ea typeface="+mn-ea"/>
                <a:cs typeface="+mn-cs"/>
              </a:rPr>
              <a:t>3. I</a:t>
            </a:r>
            <a:r>
              <a:rPr kumimoji="0" lang="en-US" sz="2000" b="0" i="0" u="none" strike="noStrike" kern="1200" cap="none" spc="0" normalizeH="0" baseline="0" noProof="0" dirty="0" err="1">
                <a:ln>
                  <a:noFill/>
                </a:ln>
                <a:solidFill>
                  <a:schemeClr val="tx1"/>
                </a:solidFill>
                <a:effectLst/>
                <a:uLnTx/>
                <a:uFillTx/>
                <a:latin typeface="Century Gothic" panose="020F0302020204030204"/>
                <a:ea typeface="+mn-ea"/>
                <a:cs typeface="+mn-cs"/>
              </a:rPr>
              <a:t>ch</a:t>
            </a:r>
            <a:r>
              <a:rPr kumimoji="0" lang="en-US" sz="2000" b="0" i="0" u="none" strike="noStrike" kern="1200" cap="none" spc="0" normalizeH="0" baseline="0" noProof="0" dirty="0">
                <a:ln>
                  <a:noFill/>
                </a:ln>
                <a:solidFill>
                  <a:schemeClr val="tx1"/>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chemeClr val="tx1"/>
                </a:solidFill>
                <a:effectLst/>
                <a:uLnTx/>
                <a:uFillTx/>
                <a:latin typeface="Century Gothic" panose="020F0302020204030204"/>
                <a:ea typeface="+mn-ea"/>
                <a:cs typeface="+mn-cs"/>
              </a:rPr>
              <a:t>sehe</a:t>
            </a:r>
            <a:r>
              <a:rPr kumimoji="0" lang="en-US" sz="2000" b="0" i="0" u="none" strike="noStrike" kern="1200" cap="none" spc="0" normalizeH="0" baseline="0" noProof="0" dirty="0">
                <a:ln>
                  <a:noFill/>
                </a:ln>
                <a:solidFill>
                  <a:schemeClr val="tx1"/>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chemeClr val="tx1"/>
                </a:solidFill>
                <a:effectLst/>
                <a:uLnTx/>
                <a:uFillTx/>
                <a:latin typeface="Century Gothic" panose="020F0302020204030204"/>
                <a:ea typeface="+mn-ea"/>
                <a:cs typeface="+mn-cs"/>
              </a:rPr>
              <a:t>fünf</a:t>
            </a:r>
            <a:r>
              <a:rPr kumimoji="0" lang="en-US" sz="2000" b="0" i="0" u="none" strike="noStrike" kern="1200" cap="none" spc="0" normalizeH="0" baseline="0" noProof="0" dirty="0">
                <a:ln>
                  <a:noFill/>
                </a:ln>
                <a:solidFill>
                  <a:schemeClr val="tx1"/>
                </a:solidFill>
                <a:effectLst/>
                <a:uLnTx/>
                <a:uFillTx/>
                <a:latin typeface="Century Gothic" panose="020F0302020204030204"/>
                <a:ea typeface="+mn-ea"/>
                <a:cs typeface="+mn-cs"/>
              </a:rPr>
              <a:t> Taschen. Ich </a:t>
            </a:r>
            <a:r>
              <a:rPr kumimoji="0" lang="en-US" sz="2000" b="0" i="0" u="none" strike="noStrike" kern="1200" cap="none" spc="0" normalizeH="0" baseline="0" noProof="0" dirty="0" err="1">
                <a:ln>
                  <a:noFill/>
                </a:ln>
                <a:solidFill>
                  <a:schemeClr val="tx1"/>
                </a:solidFill>
                <a:effectLst/>
                <a:uLnTx/>
                <a:uFillTx/>
                <a:latin typeface="Century Gothic" panose="020F0302020204030204"/>
                <a:ea typeface="+mn-ea"/>
                <a:cs typeface="+mn-cs"/>
              </a:rPr>
              <a:t>sehe</a:t>
            </a:r>
            <a:r>
              <a:rPr kumimoji="0" lang="en-US" sz="2000" b="0" i="0" u="none" strike="noStrike" kern="1200" cap="none" spc="0" normalizeH="0" baseline="0" noProof="0" dirty="0">
                <a:ln>
                  <a:noFill/>
                </a:ln>
                <a:solidFill>
                  <a:schemeClr val="tx1"/>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chemeClr val="tx1"/>
                </a:solidFill>
                <a:effectLst/>
                <a:uLnTx/>
                <a:uFillTx/>
                <a:latin typeface="Century Gothic" panose="020F0302020204030204"/>
                <a:ea typeface="+mn-ea"/>
                <a:cs typeface="+mn-cs"/>
              </a:rPr>
              <a:t>zwei</a:t>
            </a:r>
            <a:r>
              <a:rPr kumimoji="0" lang="en-US" sz="2000" b="0" i="0" u="none" strike="noStrike" kern="1200" cap="none" spc="0" normalizeH="0" baseline="0" noProof="0" dirty="0">
                <a:ln>
                  <a:noFill/>
                </a:ln>
                <a:solidFill>
                  <a:schemeClr val="tx1"/>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chemeClr val="tx1"/>
                </a:solidFill>
                <a:effectLst/>
                <a:uLnTx/>
                <a:uFillTx/>
                <a:latin typeface="Century Gothic" panose="020F0302020204030204"/>
                <a:ea typeface="+mn-ea"/>
                <a:cs typeface="+mn-cs"/>
              </a:rPr>
              <a:t>Nächte</a:t>
            </a:r>
            <a:r>
              <a:rPr kumimoji="0" lang="en-US" sz="2000" b="0" i="0" u="none" strike="noStrike" kern="1200" cap="none" spc="0" normalizeH="0" baseline="0" noProof="0" dirty="0">
                <a:ln>
                  <a:noFill/>
                </a:ln>
                <a:solidFill>
                  <a:schemeClr val="tx1"/>
                </a:solidFill>
                <a:effectLst/>
                <a:uLnTx/>
                <a:uFillTx/>
                <a:latin typeface="Century Gothic" panose="020F0302020204030204"/>
                <a:ea typeface="+mn-ea"/>
                <a:cs typeface="+mn-cs"/>
              </a:rPr>
              <a:t>. Was </a:t>
            </a:r>
            <a:r>
              <a:rPr kumimoji="0" lang="en-US" sz="2000" b="0" i="0" u="none" strike="noStrike" kern="1200" cap="none" spc="0" normalizeH="0" baseline="0" noProof="0" dirty="0" err="1">
                <a:ln>
                  <a:noFill/>
                </a:ln>
                <a:solidFill>
                  <a:schemeClr val="tx1"/>
                </a:solidFill>
                <a:effectLst/>
                <a:uLnTx/>
                <a:uFillTx/>
                <a:latin typeface="Century Gothic" panose="020F0302020204030204"/>
                <a:ea typeface="+mn-ea"/>
                <a:cs typeface="+mn-cs"/>
              </a:rPr>
              <a:t>siehst</a:t>
            </a:r>
            <a:r>
              <a:rPr kumimoji="0" lang="en-US" sz="2000" b="0" i="0" u="none" strike="noStrike" kern="1200" cap="none" spc="0" normalizeH="0" baseline="0" noProof="0" dirty="0">
                <a:ln>
                  <a:noFill/>
                </a:ln>
                <a:solidFill>
                  <a:schemeClr val="tx1"/>
                </a:solidFill>
                <a:effectLst/>
                <a:uLnTx/>
                <a:uFillTx/>
                <a:latin typeface="Century Gothic" panose="020F0302020204030204"/>
                <a:ea typeface="+mn-ea"/>
                <a:cs typeface="+mn-cs"/>
              </a:rPr>
              <a:t> du?  </a:t>
            </a:r>
            <a:endParaRPr kumimoji="0" lang="fr-FR" sz="2000" b="0"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16" name="Speech Bubble: Rectangle with Corners Rounded 15">
            <a:extLst>
              <a:ext uri="{FF2B5EF4-FFF2-40B4-BE49-F238E27FC236}">
                <a16:creationId xmlns:a16="http://schemas.microsoft.com/office/drawing/2014/main" id="{5F8C7F33-B14C-485D-A302-A7980BB8F974}"/>
              </a:ext>
            </a:extLst>
          </p:cNvPr>
          <p:cNvSpPr/>
          <p:nvPr/>
        </p:nvSpPr>
        <p:spPr>
          <a:xfrm>
            <a:off x="7151522" y="1809306"/>
            <a:ext cx="4655241" cy="836666"/>
          </a:xfrm>
          <a:prstGeom prst="wedgeRoundRectCallout">
            <a:avLst>
              <a:gd name="adj1" fmla="val 47850"/>
              <a:gd name="adj2" fmla="val -101788"/>
              <a:gd name="adj3" fmla="val 16667"/>
            </a:avLst>
          </a:prstGeom>
          <a:solidFill>
            <a:srgbClr val="FBF0D5"/>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schemeClr val="tx1"/>
                </a:solidFill>
                <a:effectLst/>
                <a:uLnTx/>
                <a:uFillTx/>
                <a:latin typeface="Century Gothic" panose="020F0302020204030204"/>
                <a:ea typeface="+mn-ea"/>
                <a:cs typeface="+mn-cs"/>
              </a:rPr>
              <a:t>4. I</a:t>
            </a:r>
            <a:r>
              <a:rPr kumimoji="0" lang="en-US" sz="2000" b="0" i="0" u="none" strike="noStrike" kern="1200" cap="none" spc="0" normalizeH="0" baseline="0" noProof="0" dirty="0" err="1">
                <a:ln>
                  <a:noFill/>
                </a:ln>
                <a:solidFill>
                  <a:schemeClr val="tx1"/>
                </a:solidFill>
                <a:effectLst/>
                <a:uLnTx/>
                <a:uFillTx/>
                <a:latin typeface="Century Gothic" panose="020F0302020204030204"/>
                <a:ea typeface="+mn-ea"/>
                <a:cs typeface="+mn-cs"/>
              </a:rPr>
              <a:t>ch</a:t>
            </a:r>
            <a:r>
              <a:rPr kumimoji="0" lang="en-US" sz="2000" b="0" i="0" u="none" strike="noStrike" kern="1200" cap="none" spc="0" normalizeH="0" baseline="0" noProof="0" dirty="0">
                <a:ln>
                  <a:noFill/>
                </a:ln>
                <a:solidFill>
                  <a:schemeClr val="tx1"/>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chemeClr val="tx1"/>
                </a:solidFill>
                <a:effectLst/>
                <a:uLnTx/>
                <a:uFillTx/>
                <a:latin typeface="Century Gothic" panose="020F0302020204030204"/>
                <a:ea typeface="+mn-ea"/>
                <a:cs typeface="+mn-cs"/>
              </a:rPr>
              <a:t>sehe</a:t>
            </a:r>
            <a:r>
              <a:rPr kumimoji="0" lang="en-US" sz="2000" b="0" i="0" u="none" strike="noStrike" kern="1200" cap="none" spc="0" normalizeH="0" baseline="0" noProof="0" dirty="0">
                <a:ln>
                  <a:noFill/>
                </a:ln>
                <a:solidFill>
                  <a:schemeClr val="tx1"/>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chemeClr val="tx1"/>
                </a:solidFill>
                <a:effectLst/>
                <a:uLnTx/>
                <a:uFillTx/>
                <a:latin typeface="Century Gothic" panose="020F0302020204030204"/>
                <a:ea typeface="+mn-ea"/>
                <a:cs typeface="+mn-cs"/>
              </a:rPr>
              <a:t>auch</a:t>
            </a:r>
            <a:r>
              <a:rPr kumimoji="0" lang="en-US" sz="2000" b="0" i="0" u="none" strike="noStrike" kern="1200" cap="none" spc="0" normalizeH="0" baseline="0" noProof="0" dirty="0">
                <a:ln>
                  <a:noFill/>
                </a:ln>
                <a:solidFill>
                  <a:schemeClr val="tx1"/>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chemeClr val="tx1"/>
                </a:solidFill>
                <a:effectLst/>
                <a:uLnTx/>
                <a:uFillTx/>
                <a:latin typeface="Century Gothic" panose="020F0302020204030204"/>
                <a:ea typeface="+mn-ea"/>
                <a:cs typeface="+mn-cs"/>
              </a:rPr>
              <a:t>zwei</a:t>
            </a:r>
            <a:r>
              <a:rPr kumimoji="0" lang="en-US" sz="2000" b="0" i="0" u="none" strike="noStrike" kern="1200" cap="none" spc="0" normalizeH="0" baseline="0" noProof="0" dirty="0">
                <a:ln>
                  <a:noFill/>
                </a:ln>
                <a:solidFill>
                  <a:schemeClr val="tx1"/>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chemeClr val="tx1"/>
                </a:solidFill>
                <a:effectLst/>
                <a:uLnTx/>
                <a:uFillTx/>
                <a:latin typeface="Century Gothic" panose="020F0302020204030204"/>
                <a:ea typeface="+mn-ea"/>
                <a:cs typeface="+mn-cs"/>
              </a:rPr>
              <a:t>Nächte</a:t>
            </a:r>
            <a:r>
              <a:rPr kumimoji="0" lang="en-US" sz="2000" b="0" i="0" u="none" strike="noStrike" kern="1200" cap="none" spc="0" normalizeH="0" baseline="0" noProof="0" dirty="0">
                <a:ln>
                  <a:noFill/>
                </a:ln>
                <a:solidFill>
                  <a:schemeClr val="tx1"/>
                </a:solidFill>
                <a:effectLst/>
                <a:uLnTx/>
                <a:uFillTx/>
                <a:latin typeface="Century Gothic" panose="020F0302020204030204"/>
                <a:ea typeface="+mn-ea"/>
                <a:cs typeface="+mn-cs"/>
              </a:rPr>
              <a:t>! Ich </a:t>
            </a:r>
            <a:r>
              <a:rPr kumimoji="0" lang="en-US" sz="2000" b="0" i="0" u="none" strike="noStrike" kern="1200" cap="none" spc="0" normalizeH="0" baseline="0" noProof="0" dirty="0" err="1">
                <a:ln>
                  <a:noFill/>
                </a:ln>
                <a:solidFill>
                  <a:schemeClr val="tx1"/>
                </a:solidFill>
                <a:effectLst/>
                <a:uLnTx/>
                <a:uFillTx/>
                <a:latin typeface="Century Gothic" panose="020F0302020204030204"/>
                <a:ea typeface="+mn-ea"/>
                <a:cs typeface="+mn-cs"/>
              </a:rPr>
              <a:t>sehe</a:t>
            </a:r>
            <a:r>
              <a:rPr kumimoji="0" lang="en-US" sz="2000" b="0" i="0" u="none" strike="noStrike" kern="1200" cap="none" spc="0" normalizeH="0" baseline="0" noProof="0" dirty="0">
                <a:ln>
                  <a:noFill/>
                </a:ln>
                <a:solidFill>
                  <a:schemeClr val="tx1"/>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chemeClr val="tx1"/>
                </a:solidFill>
                <a:effectLst/>
                <a:uLnTx/>
                <a:uFillTx/>
                <a:latin typeface="Century Gothic" panose="020F0302020204030204"/>
                <a:ea typeface="+mn-ea"/>
                <a:cs typeface="+mn-cs"/>
              </a:rPr>
              <a:t>neun</a:t>
            </a:r>
            <a:r>
              <a:rPr kumimoji="0" lang="en-US" sz="2000" b="0" i="0" u="none" strike="noStrike" kern="1200" cap="none" spc="0" normalizeH="0" baseline="0" noProof="0" dirty="0">
                <a:ln>
                  <a:noFill/>
                </a:ln>
                <a:solidFill>
                  <a:schemeClr val="tx1"/>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chemeClr val="tx1"/>
                </a:solidFill>
                <a:effectLst/>
                <a:uLnTx/>
                <a:uFillTx/>
                <a:latin typeface="Century Gothic" panose="020F0302020204030204"/>
                <a:ea typeface="+mn-ea"/>
                <a:cs typeface="+mn-cs"/>
              </a:rPr>
              <a:t>Küchen</a:t>
            </a:r>
            <a:r>
              <a:rPr kumimoji="0" lang="en-US" sz="2000" b="0" i="0" u="none" strike="noStrike" kern="1200" cap="none" spc="0" normalizeH="0" baseline="0" noProof="0" dirty="0">
                <a:ln>
                  <a:noFill/>
                </a:ln>
                <a:solidFill>
                  <a:schemeClr val="tx1"/>
                </a:solidFill>
                <a:effectLst/>
                <a:uLnTx/>
                <a:uFillTx/>
                <a:latin typeface="Century Gothic" panose="020F0302020204030204"/>
                <a:ea typeface="+mn-ea"/>
                <a:cs typeface="+mn-cs"/>
              </a:rPr>
              <a:t>. Was </a:t>
            </a:r>
            <a:r>
              <a:rPr kumimoji="0" lang="en-US" sz="2000" b="0" i="0" u="none" strike="noStrike" kern="1200" cap="none" spc="0" normalizeH="0" baseline="0" noProof="0" dirty="0" err="1">
                <a:ln>
                  <a:noFill/>
                </a:ln>
                <a:solidFill>
                  <a:schemeClr val="tx1"/>
                </a:solidFill>
                <a:effectLst/>
                <a:uLnTx/>
                <a:uFillTx/>
                <a:latin typeface="Century Gothic" panose="020F0302020204030204"/>
                <a:ea typeface="+mn-ea"/>
                <a:cs typeface="+mn-cs"/>
              </a:rPr>
              <a:t>siehst</a:t>
            </a:r>
            <a:r>
              <a:rPr kumimoji="0" lang="en-US" sz="2000" b="0" i="0" u="none" strike="noStrike" kern="1200" cap="none" spc="0" normalizeH="0" baseline="0" noProof="0" dirty="0">
                <a:ln>
                  <a:noFill/>
                </a:ln>
                <a:solidFill>
                  <a:schemeClr val="tx1"/>
                </a:solidFill>
                <a:effectLst/>
                <a:uLnTx/>
                <a:uFillTx/>
                <a:latin typeface="Century Gothic" panose="020F0302020204030204"/>
                <a:ea typeface="+mn-ea"/>
                <a:cs typeface="+mn-cs"/>
              </a:rPr>
              <a:t> du?  </a:t>
            </a:r>
            <a:endParaRPr kumimoji="0" lang="fr-FR" sz="2000" b="0"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17" name="Speech Bubble: Rectangle with Corners Rounded 16">
            <a:extLst>
              <a:ext uri="{FF2B5EF4-FFF2-40B4-BE49-F238E27FC236}">
                <a16:creationId xmlns:a16="http://schemas.microsoft.com/office/drawing/2014/main" id="{63C68656-BD4E-4FF3-BFCE-9AFFFABAC58B}"/>
              </a:ext>
            </a:extLst>
          </p:cNvPr>
          <p:cNvSpPr/>
          <p:nvPr/>
        </p:nvSpPr>
        <p:spPr>
          <a:xfrm>
            <a:off x="3357728" y="2512897"/>
            <a:ext cx="3580835" cy="1174113"/>
          </a:xfrm>
          <a:prstGeom prst="wedgeRoundRectCallout">
            <a:avLst>
              <a:gd name="adj1" fmla="val -106910"/>
              <a:gd name="adj2" fmla="val -68524"/>
              <a:gd name="adj3" fmla="val 16667"/>
            </a:avLst>
          </a:prstGeom>
          <a:solidFill>
            <a:srgbClr val="FBF0D5"/>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schemeClr val="tx1"/>
                </a:solidFill>
                <a:effectLst/>
                <a:uLnTx/>
                <a:uFillTx/>
                <a:latin typeface="Century Gothic" panose="020F0302020204030204"/>
                <a:ea typeface="+mn-ea"/>
                <a:cs typeface="+mn-cs"/>
              </a:rPr>
              <a:t>5. I</a:t>
            </a:r>
            <a:r>
              <a:rPr kumimoji="0" lang="en-US" sz="2000" b="0" i="0" u="none" strike="noStrike" kern="1200" cap="none" spc="0" normalizeH="0" baseline="0" noProof="0" dirty="0" err="1">
                <a:ln>
                  <a:noFill/>
                </a:ln>
                <a:solidFill>
                  <a:schemeClr val="tx1"/>
                </a:solidFill>
                <a:effectLst/>
                <a:uLnTx/>
                <a:uFillTx/>
                <a:latin typeface="Century Gothic" panose="020F0302020204030204"/>
                <a:ea typeface="+mn-ea"/>
                <a:cs typeface="+mn-cs"/>
              </a:rPr>
              <a:t>ch</a:t>
            </a:r>
            <a:r>
              <a:rPr kumimoji="0" lang="en-US" sz="2000" b="0" i="0" u="none" strike="noStrike" kern="1200" cap="none" spc="0" normalizeH="0" baseline="0" noProof="0" dirty="0">
                <a:ln>
                  <a:noFill/>
                </a:ln>
                <a:solidFill>
                  <a:schemeClr val="tx1"/>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chemeClr val="tx1"/>
                </a:solidFill>
                <a:effectLst/>
                <a:uLnTx/>
                <a:uFillTx/>
                <a:latin typeface="Century Gothic" panose="020F0302020204030204"/>
                <a:ea typeface="+mn-ea"/>
                <a:cs typeface="+mn-cs"/>
              </a:rPr>
              <a:t>sehe</a:t>
            </a:r>
            <a:r>
              <a:rPr kumimoji="0" lang="en-US" sz="2000" b="0" i="0" u="none" strike="noStrike" kern="1200" cap="none" spc="0" normalizeH="0" baseline="0" noProof="0" dirty="0">
                <a:ln>
                  <a:noFill/>
                </a:ln>
                <a:solidFill>
                  <a:schemeClr val="tx1"/>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chemeClr val="tx1"/>
                </a:solidFill>
                <a:effectLst/>
                <a:uLnTx/>
                <a:uFillTx/>
                <a:latin typeface="Century Gothic" panose="020F0302020204030204"/>
                <a:ea typeface="+mn-ea"/>
                <a:cs typeface="+mn-cs"/>
              </a:rPr>
              <a:t>sieben</a:t>
            </a:r>
            <a:r>
              <a:rPr kumimoji="0" lang="en-US" sz="2000" b="0" i="0" u="none" strike="noStrike" kern="1200" cap="none" spc="0" normalizeH="0" baseline="0" noProof="0" dirty="0">
                <a:ln>
                  <a:noFill/>
                </a:ln>
                <a:solidFill>
                  <a:schemeClr val="tx1"/>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chemeClr val="tx1"/>
                </a:solidFill>
                <a:effectLst/>
                <a:uLnTx/>
                <a:uFillTx/>
                <a:latin typeface="Century Gothic" panose="020F0302020204030204"/>
                <a:ea typeface="+mn-ea"/>
                <a:cs typeface="+mn-cs"/>
              </a:rPr>
              <a:t>Küchen</a:t>
            </a:r>
            <a:r>
              <a:rPr kumimoji="0" lang="en-US" sz="2000" b="0" i="0" u="none" strike="noStrike" kern="1200" cap="none" spc="0" normalizeH="0" baseline="0" noProof="0" dirty="0">
                <a:ln>
                  <a:noFill/>
                </a:ln>
                <a:solidFill>
                  <a:schemeClr val="tx1"/>
                </a:solidFill>
                <a:effectLst/>
                <a:uLnTx/>
                <a:uFillTx/>
                <a:latin typeface="Century Gothic" panose="020F0302020204030204"/>
                <a:ea typeface="+mn-ea"/>
                <a:cs typeface="+mn-cs"/>
              </a:rPr>
              <a:t>! Ich </a:t>
            </a:r>
            <a:r>
              <a:rPr kumimoji="0" lang="en-US" sz="2000" b="0" i="0" u="none" strike="noStrike" kern="1200" cap="none" spc="0" normalizeH="0" baseline="0" noProof="0" dirty="0" err="1">
                <a:ln>
                  <a:noFill/>
                </a:ln>
                <a:solidFill>
                  <a:schemeClr val="tx1"/>
                </a:solidFill>
                <a:effectLst/>
                <a:uLnTx/>
                <a:uFillTx/>
                <a:latin typeface="Century Gothic" panose="020F0302020204030204"/>
                <a:ea typeface="+mn-ea"/>
                <a:cs typeface="+mn-cs"/>
              </a:rPr>
              <a:t>sehe</a:t>
            </a:r>
            <a:r>
              <a:rPr kumimoji="0" lang="en-US" sz="2000" b="0" i="0" u="none" strike="noStrike" kern="1200" cap="none" spc="0" normalizeH="0" baseline="0" noProof="0" dirty="0">
                <a:ln>
                  <a:noFill/>
                </a:ln>
                <a:solidFill>
                  <a:schemeClr val="tx1"/>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chemeClr val="tx1"/>
                </a:solidFill>
                <a:effectLst/>
                <a:uLnTx/>
                <a:uFillTx/>
                <a:latin typeface="Century Gothic" panose="020F0302020204030204"/>
                <a:ea typeface="+mn-ea"/>
                <a:cs typeface="+mn-cs"/>
              </a:rPr>
              <a:t>zehn</a:t>
            </a:r>
            <a:r>
              <a:rPr kumimoji="0" lang="en-US" sz="2000" b="0" i="0" u="none" strike="noStrike" kern="1200" cap="none" spc="0" normalizeH="0" baseline="0" noProof="0" dirty="0">
                <a:ln>
                  <a:noFill/>
                </a:ln>
                <a:solidFill>
                  <a:schemeClr val="tx1"/>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chemeClr val="tx1"/>
                </a:solidFill>
                <a:effectLst/>
                <a:uLnTx/>
                <a:uFillTx/>
                <a:latin typeface="Century Gothic" panose="020F0302020204030204"/>
                <a:ea typeface="+mn-ea"/>
                <a:cs typeface="+mn-cs"/>
              </a:rPr>
              <a:t>Geschäfte</a:t>
            </a:r>
            <a:r>
              <a:rPr kumimoji="0" lang="en-US" sz="2000" b="0" i="0" u="none" strike="noStrike" kern="1200" cap="none" spc="0" normalizeH="0" baseline="0" noProof="0" dirty="0">
                <a:ln>
                  <a:noFill/>
                </a:ln>
                <a:solidFill>
                  <a:schemeClr val="tx1"/>
                </a:solidFill>
                <a:effectLst/>
                <a:uLnTx/>
                <a:uFillTx/>
                <a:latin typeface="Century Gothic" panose="020F0302020204030204"/>
                <a:ea typeface="+mn-ea"/>
                <a:cs typeface="+mn-cs"/>
              </a:rPr>
              <a:t>. Was </a:t>
            </a:r>
            <a:r>
              <a:rPr kumimoji="0" lang="en-US" sz="2000" b="0" i="0" u="none" strike="noStrike" kern="1200" cap="none" spc="0" normalizeH="0" baseline="0" noProof="0" dirty="0" err="1">
                <a:ln>
                  <a:noFill/>
                </a:ln>
                <a:solidFill>
                  <a:schemeClr val="tx1"/>
                </a:solidFill>
                <a:effectLst/>
                <a:uLnTx/>
                <a:uFillTx/>
                <a:latin typeface="Century Gothic" panose="020F0302020204030204"/>
                <a:ea typeface="+mn-ea"/>
                <a:cs typeface="+mn-cs"/>
              </a:rPr>
              <a:t>siehst</a:t>
            </a:r>
            <a:r>
              <a:rPr kumimoji="0" lang="en-US" sz="2000" b="0" i="0" u="none" strike="noStrike" kern="1200" cap="none" spc="0" normalizeH="0" baseline="0" noProof="0" dirty="0">
                <a:ln>
                  <a:noFill/>
                </a:ln>
                <a:solidFill>
                  <a:schemeClr val="tx1"/>
                </a:solidFill>
                <a:effectLst/>
                <a:uLnTx/>
                <a:uFillTx/>
                <a:latin typeface="Century Gothic" panose="020F0302020204030204"/>
                <a:ea typeface="+mn-ea"/>
                <a:cs typeface="+mn-cs"/>
              </a:rPr>
              <a:t> du?  </a:t>
            </a:r>
            <a:endParaRPr kumimoji="0" lang="fr-FR" sz="2000" b="0"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pic>
        <p:nvPicPr>
          <p:cNvPr id="18" name="Picture 10" descr="Moon, Stars, Sky, Night, Nature, Blue, Space, Bright">
            <a:extLst>
              <a:ext uri="{FF2B5EF4-FFF2-40B4-BE49-F238E27FC236}">
                <a16:creationId xmlns:a16="http://schemas.microsoft.com/office/drawing/2014/main" id="{358DA1FE-A186-4E9F-B2AF-9C14586B1E6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9473" y="4941499"/>
            <a:ext cx="715617" cy="53224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0" descr="Moon, Stars, Sky, Night, Nature, Blue, Space, Bright">
            <a:extLst>
              <a:ext uri="{FF2B5EF4-FFF2-40B4-BE49-F238E27FC236}">
                <a16:creationId xmlns:a16="http://schemas.microsoft.com/office/drawing/2014/main" id="{F2D6A2FC-CE1E-4BF6-AAEC-AA0D1200C4E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63841" y="4941499"/>
            <a:ext cx="715617" cy="532240"/>
          </a:xfrm>
          <a:prstGeom prst="rect">
            <a:avLst/>
          </a:prstGeom>
          <a:noFill/>
          <a:extLst>
            <a:ext uri="{909E8E84-426E-40DD-AFC4-6F175D3DCCD1}">
              <a14:hiddenFill xmlns:a14="http://schemas.microsoft.com/office/drawing/2010/main">
                <a:solidFill>
                  <a:srgbClr val="FFFFFF"/>
                </a:solidFill>
              </a14:hiddenFill>
            </a:ext>
          </a:extLst>
        </p:spPr>
      </p:pic>
      <p:sp>
        <p:nvSpPr>
          <p:cNvPr id="20" name="Speech Bubble: Rectangle with Corners Rounded 19">
            <a:extLst>
              <a:ext uri="{FF2B5EF4-FFF2-40B4-BE49-F238E27FC236}">
                <a16:creationId xmlns:a16="http://schemas.microsoft.com/office/drawing/2014/main" id="{DA84CF1B-0D57-4A4E-A619-E8173CFF9B2D}"/>
              </a:ext>
            </a:extLst>
          </p:cNvPr>
          <p:cNvSpPr/>
          <p:nvPr/>
        </p:nvSpPr>
        <p:spPr>
          <a:xfrm>
            <a:off x="7020913" y="2802984"/>
            <a:ext cx="4483160" cy="714486"/>
          </a:xfrm>
          <a:prstGeom prst="wedgeRoundRectCallout">
            <a:avLst>
              <a:gd name="adj1" fmla="val 62776"/>
              <a:gd name="adj2" fmla="val -62189"/>
              <a:gd name="adj3" fmla="val 16667"/>
            </a:avLst>
          </a:prstGeom>
          <a:solidFill>
            <a:srgbClr val="FBF0D5"/>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schemeClr val="tx1"/>
                </a:solidFill>
                <a:effectLst/>
                <a:uLnTx/>
                <a:uFillTx/>
                <a:latin typeface="Century Gothic" panose="020F0302020204030204"/>
                <a:ea typeface="+mn-ea"/>
                <a:cs typeface="+mn-cs"/>
              </a:rPr>
              <a:t>6. I</a:t>
            </a:r>
            <a:r>
              <a:rPr kumimoji="0" lang="en-US" sz="2000" b="0" i="0" u="none" strike="noStrike" kern="1200" cap="none" spc="0" normalizeH="0" baseline="0" noProof="0" dirty="0" err="1">
                <a:ln>
                  <a:noFill/>
                </a:ln>
                <a:solidFill>
                  <a:schemeClr val="tx1"/>
                </a:solidFill>
                <a:effectLst/>
                <a:uLnTx/>
                <a:uFillTx/>
                <a:latin typeface="Century Gothic" panose="020F0302020204030204"/>
                <a:ea typeface="+mn-ea"/>
                <a:cs typeface="+mn-cs"/>
              </a:rPr>
              <a:t>ch</a:t>
            </a:r>
            <a:r>
              <a:rPr kumimoji="0" lang="en-US" sz="2000" b="0" i="0" u="none" strike="noStrike" kern="1200" cap="none" spc="0" normalizeH="0" baseline="0" noProof="0" dirty="0">
                <a:ln>
                  <a:noFill/>
                </a:ln>
                <a:solidFill>
                  <a:schemeClr val="tx1"/>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chemeClr val="tx1"/>
                </a:solidFill>
                <a:effectLst/>
                <a:uLnTx/>
                <a:uFillTx/>
                <a:latin typeface="Century Gothic" panose="020F0302020204030204"/>
                <a:ea typeface="+mn-ea"/>
                <a:cs typeface="+mn-cs"/>
              </a:rPr>
              <a:t>sehe</a:t>
            </a:r>
            <a:r>
              <a:rPr kumimoji="0" lang="en-US" sz="2000" b="0" i="0" u="none" strike="noStrike" kern="1200" cap="none" spc="0" normalizeH="0" baseline="0" noProof="0" dirty="0">
                <a:ln>
                  <a:noFill/>
                </a:ln>
                <a:solidFill>
                  <a:schemeClr val="tx1"/>
                </a:solidFill>
                <a:effectLst/>
                <a:uLnTx/>
                <a:uFillTx/>
                <a:latin typeface="Century Gothic" panose="020F0302020204030204"/>
                <a:ea typeface="+mn-ea"/>
                <a:cs typeface="+mn-cs"/>
              </a:rPr>
              <a:t> elf </a:t>
            </a:r>
            <a:r>
              <a:rPr kumimoji="0" lang="en-US" sz="2000" b="0" i="0" u="none" strike="noStrike" kern="1200" cap="none" spc="0" normalizeH="0" baseline="0" noProof="0" dirty="0" err="1">
                <a:ln>
                  <a:noFill/>
                </a:ln>
                <a:solidFill>
                  <a:schemeClr val="tx1"/>
                </a:solidFill>
                <a:effectLst/>
                <a:uLnTx/>
                <a:uFillTx/>
                <a:latin typeface="Century Gothic" panose="020F0302020204030204"/>
                <a:ea typeface="+mn-ea"/>
                <a:cs typeface="+mn-cs"/>
              </a:rPr>
              <a:t>Geschäfte</a:t>
            </a:r>
            <a:r>
              <a:rPr kumimoji="0" lang="en-US" sz="2000" b="0" i="0" u="none" strike="noStrike" kern="1200" cap="none" spc="0" normalizeH="0" baseline="0" noProof="0" dirty="0">
                <a:ln>
                  <a:noFill/>
                </a:ln>
                <a:solidFill>
                  <a:schemeClr val="tx1"/>
                </a:solidFill>
                <a:effectLst/>
                <a:uLnTx/>
                <a:uFillTx/>
                <a:latin typeface="Century Gothic" panose="020F0302020204030204"/>
                <a:ea typeface="+mn-ea"/>
                <a:cs typeface="+mn-cs"/>
              </a:rPr>
              <a:t>! Ich </a:t>
            </a:r>
            <a:r>
              <a:rPr kumimoji="0" lang="en-US" sz="2000" b="0" i="0" u="none" strike="noStrike" kern="1200" cap="none" spc="0" normalizeH="0" baseline="0" noProof="0" dirty="0" err="1">
                <a:ln>
                  <a:noFill/>
                </a:ln>
                <a:solidFill>
                  <a:schemeClr val="tx1"/>
                </a:solidFill>
                <a:effectLst/>
                <a:uLnTx/>
                <a:uFillTx/>
                <a:latin typeface="Century Gothic" panose="020F0302020204030204"/>
                <a:ea typeface="+mn-ea"/>
                <a:cs typeface="+mn-cs"/>
              </a:rPr>
              <a:t>sehe</a:t>
            </a:r>
            <a:r>
              <a:rPr kumimoji="0" lang="en-US" sz="2000" b="0" i="0" u="none" strike="noStrike" kern="1200" cap="none" spc="0" normalizeH="0" baseline="0" noProof="0" dirty="0">
                <a:ln>
                  <a:noFill/>
                </a:ln>
                <a:solidFill>
                  <a:schemeClr val="tx1"/>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chemeClr val="tx1"/>
                </a:solidFill>
                <a:effectLst/>
                <a:uLnTx/>
                <a:uFillTx/>
                <a:latin typeface="Century Gothic" panose="020F0302020204030204"/>
                <a:ea typeface="+mn-ea"/>
                <a:cs typeface="+mn-cs"/>
              </a:rPr>
              <a:t>zwei</a:t>
            </a:r>
            <a:r>
              <a:rPr kumimoji="0" lang="en-US" sz="2000" b="0" i="0" u="none" strike="noStrike" kern="1200" cap="none" spc="0" normalizeH="0" baseline="0" noProof="0" dirty="0">
                <a:ln>
                  <a:noFill/>
                </a:ln>
                <a:solidFill>
                  <a:schemeClr val="tx1"/>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chemeClr val="tx1"/>
                </a:solidFill>
                <a:effectLst/>
                <a:uLnTx/>
                <a:uFillTx/>
                <a:latin typeface="Century Gothic" panose="020F0302020204030204"/>
                <a:ea typeface="+mn-ea"/>
                <a:cs typeface="+mn-cs"/>
              </a:rPr>
              <a:t>Partys</a:t>
            </a:r>
            <a:r>
              <a:rPr kumimoji="0" lang="en-US" sz="2000" b="0" i="0" u="none" strike="noStrike" kern="1200" cap="none" spc="0" normalizeH="0" baseline="0" noProof="0" dirty="0">
                <a:ln>
                  <a:noFill/>
                </a:ln>
                <a:solidFill>
                  <a:schemeClr val="tx1"/>
                </a:solidFill>
                <a:effectLst/>
                <a:uLnTx/>
                <a:uFillTx/>
                <a:latin typeface="Century Gothic" panose="020F0302020204030204"/>
                <a:ea typeface="+mn-ea"/>
                <a:cs typeface="+mn-cs"/>
              </a:rPr>
              <a:t>. Was </a:t>
            </a:r>
            <a:r>
              <a:rPr kumimoji="0" lang="en-US" sz="2000" b="0" i="0" u="none" strike="noStrike" kern="1200" cap="none" spc="0" normalizeH="0" baseline="0" noProof="0" dirty="0" err="1">
                <a:ln>
                  <a:noFill/>
                </a:ln>
                <a:solidFill>
                  <a:schemeClr val="tx1"/>
                </a:solidFill>
                <a:effectLst/>
                <a:uLnTx/>
                <a:uFillTx/>
                <a:latin typeface="Century Gothic" panose="020F0302020204030204"/>
                <a:ea typeface="+mn-ea"/>
                <a:cs typeface="+mn-cs"/>
              </a:rPr>
              <a:t>siehst</a:t>
            </a:r>
            <a:r>
              <a:rPr kumimoji="0" lang="en-US" sz="2000" b="0" i="0" u="none" strike="noStrike" kern="1200" cap="none" spc="0" normalizeH="0" baseline="0" noProof="0" dirty="0">
                <a:ln>
                  <a:noFill/>
                </a:ln>
                <a:solidFill>
                  <a:schemeClr val="tx1"/>
                </a:solidFill>
                <a:effectLst/>
                <a:uLnTx/>
                <a:uFillTx/>
                <a:latin typeface="Century Gothic" panose="020F0302020204030204"/>
                <a:ea typeface="+mn-ea"/>
                <a:cs typeface="+mn-cs"/>
              </a:rPr>
              <a:t> du?  </a:t>
            </a:r>
            <a:endParaRPr kumimoji="0" lang="fr-FR" sz="2000" b="0"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21" name="Speech Bubble: Rectangle with Corners Rounded 20">
            <a:extLst>
              <a:ext uri="{FF2B5EF4-FFF2-40B4-BE49-F238E27FC236}">
                <a16:creationId xmlns:a16="http://schemas.microsoft.com/office/drawing/2014/main" id="{AEE95C3A-DDE0-48DB-AA2B-876196FA8F80}"/>
              </a:ext>
            </a:extLst>
          </p:cNvPr>
          <p:cNvSpPr/>
          <p:nvPr/>
        </p:nvSpPr>
        <p:spPr>
          <a:xfrm>
            <a:off x="5113301" y="3803301"/>
            <a:ext cx="1780502" cy="1327568"/>
          </a:xfrm>
          <a:prstGeom prst="wedgeRoundRectCallout">
            <a:avLst>
              <a:gd name="adj1" fmla="val -72716"/>
              <a:gd name="adj2" fmla="val -42536"/>
              <a:gd name="adj3" fmla="val 16667"/>
            </a:avLst>
          </a:prstGeom>
          <a:solidFill>
            <a:srgbClr val="FBF0D5"/>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schemeClr val="tx1"/>
                </a:solidFill>
                <a:effectLst/>
                <a:uLnTx/>
                <a:uFillTx/>
                <a:latin typeface="Century Gothic" panose="020F0302020204030204"/>
                <a:ea typeface="+mn-ea"/>
                <a:cs typeface="+mn-cs"/>
              </a:rPr>
              <a:t>7. I</a:t>
            </a:r>
            <a:r>
              <a:rPr kumimoji="0" lang="en-US" sz="2000" b="0" i="0" u="none" strike="noStrike" kern="1200" cap="none" spc="0" normalizeH="0" baseline="0" noProof="0" dirty="0" err="1">
                <a:ln>
                  <a:noFill/>
                </a:ln>
                <a:solidFill>
                  <a:schemeClr val="tx1"/>
                </a:solidFill>
                <a:effectLst/>
                <a:uLnTx/>
                <a:uFillTx/>
                <a:latin typeface="Century Gothic" panose="020F0302020204030204"/>
                <a:ea typeface="+mn-ea"/>
                <a:cs typeface="+mn-cs"/>
              </a:rPr>
              <a:t>ch</a:t>
            </a:r>
            <a:r>
              <a:rPr kumimoji="0" lang="en-US" sz="2000" b="0" i="0" u="none" strike="noStrike" kern="1200" cap="none" spc="0" normalizeH="0" baseline="0" noProof="0" dirty="0">
                <a:ln>
                  <a:noFill/>
                </a:ln>
                <a:solidFill>
                  <a:schemeClr val="tx1"/>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chemeClr val="tx1"/>
                </a:solidFill>
                <a:effectLst/>
                <a:uLnTx/>
                <a:uFillTx/>
                <a:latin typeface="Century Gothic" panose="020F0302020204030204"/>
                <a:ea typeface="+mn-ea"/>
                <a:cs typeface="+mn-cs"/>
              </a:rPr>
              <a:t>sehe</a:t>
            </a:r>
            <a:r>
              <a:rPr kumimoji="0" lang="en-US" sz="2000" b="0" i="0" u="none" strike="noStrike" kern="1200" cap="none" spc="0" normalizeH="0" baseline="0" noProof="0" dirty="0">
                <a:ln>
                  <a:noFill/>
                </a:ln>
                <a:solidFill>
                  <a:schemeClr val="tx1"/>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chemeClr val="tx1"/>
                </a:solidFill>
                <a:effectLst/>
                <a:uLnTx/>
                <a:uFillTx/>
                <a:latin typeface="Century Gothic" panose="020F0302020204030204"/>
                <a:ea typeface="+mn-ea"/>
                <a:cs typeface="+mn-cs"/>
              </a:rPr>
              <a:t>vier</a:t>
            </a:r>
            <a:r>
              <a:rPr kumimoji="0" lang="en-US" sz="2000" b="0" i="0" u="none" strike="noStrike" kern="1200" cap="none" spc="0" normalizeH="0" baseline="0" noProof="0" dirty="0">
                <a:ln>
                  <a:noFill/>
                </a:ln>
                <a:solidFill>
                  <a:schemeClr val="tx1"/>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chemeClr val="tx1"/>
                </a:solidFill>
                <a:effectLst/>
                <a:uLnTx/>
                <a:uFillTx/>
                <a:latin typeface="Century Gothic" panose="020F0302020204030204"/>
                <a:ea typeface="+mn-ea"/>
                <a:cs typeface="+mn-cs"/>
              </a:rPr>
              <a:t>Partys</a:t>
            </a:r>
            <a:r>
              <a:rPr kumimoji="0" lang="en-US" sz="2000" b="0" i="0" u="none" strike="noStrike" kern="1200" cap="none" spc="0" normalizeH="0" baseline="0" noProof="0" dirty="0">
                <a:ln>
                  <a:noFill/>
                </a:ln>
                <a:solidFill>
                  <a:schemeClr val="tx1"/>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chemeClr val="tx1"/>
                </a:solidFill>
                <a:effectLst/>
                <a:uLnTx/>
                <a:uFillTx/>
                <a:latin typeface="Century Gothic" panose="020F0302020204030204"/>
                <a:ea typeface="+mn-ea"/>
                <a:cs typeface="+mn-cs"/>
              </a:rPr>
              <a:t>Komm</a:t>
            </a:r>
            <a:r>
              <a:rPr kumimoji="0" lang="en-US" sz="2000" b="0" i="0" u="none" strike="noStrike" kern="1200" cap="none" spc="0" normalizeH="0" baseline="0" noProof="0" dirty="0">
                <a:ln>
                  <a:noFill/>
                </a:ln>
                <a:solidFill>
                  <a:schemeClr val="tx1"/>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chemeClr val="tx1"/>
                </a:solidFill>
                <a:effectLst/>
                <a:uLnTx/>
                <a:uFillTx/>
                <a:latin typeface="Century Gothic" panose="020F0302020204030204"/>
                <a:ea typeface="+mn-ea"/>
                <a:cs typeface="+mn-cs"/>
              </a:rPr>
              <a:t>wir</a:t>
            </a:r>
            <a:r>
              <a:rPr kumimoji="0" lang="en-US" sz="2000" b="0" i="0" u="none" strike="noStrike" kern="1200" cap="none" spc="0" normalizeH="0" baseline="0" noProof="0" dirty="0">
                <a:ln>
                  <a:noFill/>
                </a:ln>
                <a:solidFill>
                  <a:schemeClr val="tx1"/>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chemeClr val="tx1"/>
                </a:solidFill>
                <a:effectLst/>
                <a:uLnTx/>
                <a:uFillTx/>
                <a:latin typeface="Century Gothic" panose="020F0302020204030204"/>
                <a:ea typeface="+mn-ea"/>
                <a:cs typeface="+mn-cs"/>
              </a:rPr>
              <a:t>gehen</a:t>
            </a:r>
            <a:r>
              <a:rPr kumimoji="0" lang="en-US" sz="2000" b="0" i="0" u="none" strike="noStrike" kern="1200" cap="none" spc="0" normalizeH="0" baseline="0" noProof="0" dirty="0">
                <a:ln>
                  <a:noFill/>
                </a:ln>
                <a:solidFill>
                  <a:schemeClr val="tx1"/>
                </a:solidFill>
                <a:effectLst/>
                <a:uLnTx/>
                <a:uFillTx/>
                <a:latin typeface="Century Gothic" panose="020F0302020204030204"/>
                <a:ea typeface="+mn-ea"/>
                <a:cs typeface="+mn-cs"/>
              </a:rPr>
              <a:t>! </a:t>
            </a:r>
            <a:r>
              <a:rPr kumimoji="0" lang="en-US" sz="2000" b="0" i="0" u="none" strike="noStrike" kern="1200" cap="none" spc="0" normalizeH="0" baseline="0" noProof="0" dirty="0">
                <a:ln>
                  <a:noFill/>
                </a:ln>
                <a:solidFill>
                  <a:schemeClr val="tx1"/>
                </a:solidFill>
                <a:effectLst/>
                <a:uLnTx/>
                <a:uFillTx/>
                <a:latin typeface="Century Gothic" panose="020F0302020204030204"/>
                <a:ea typeface="+mn-ea"/>
                <a:cs typeface="+mn-cs"/>
                <a:sym typeface="Wingdings" panose="05000000000000000000" pitchFamily="2" charset="2"/>
              </a:rPr>
              <a:t></a:t>
            </a:r>
            <a:endParaRPr kumimoji="0" lang="fr-FR" sz="2000" b="0"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pic>
        <p:nvPicPr>
          <p:cNvPr id="22" name="Picture 21" descr="Logo, icon&#10;&#10;Description automatically generated">
            <a:extLst>
              <a:ext uri="{FF2B5EF4-FFF2-40B4-BE49-F238E27FC236}">
                <a16:creationId xmlns:a16="http://schemas.microsoft.com/office/drawing/2014/main" id="{9D694DC6-802C-4C54-B5D8-CD193A4BA61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4021" y="4196741"/>
            <a:ext cx="582736" cy="640809"/>
          </a:xfrm>
          <a:prstGeom prst="rect">
            <a:avLst/>
          </a:prstGeom>
        </p:spPr>
      </p:pic>
      <p:pic>
        <p:nvPicPr>
          <p:cNvPr id="23" name="Picture 22" descr="Logo, icon&#10;&#10;Description automatically generated">
            <a:extLst>
              <a:ext uri="{FF2B5EF4-FFF2-40B4-BE49-F238E27FC236}">
                <a16:creationId xmlns:a16="http://schemas.microsoft.com/office/drawing/2014/main" id="{73B9DD8B-9497-421E-8549-27FFAC29A7F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3811" y="4183905"/>
            <a:ext cx="582736" cy="640809"/>
          </a:xfrm>
          <a:prstGeom prst="rect">
            <a:avLst/>
          </a:prstGeom>
        </p:spPr>
      </p:pic>
      <p:pic>
        <p:nvPicPr>
          <p:cNvPr id="24" name="Picture 23" descr="Logo, icon&#10;&#10;Description automatically generated">
            <a:extLst>
              <a:ext uri="{FF2B5EF4-FFF2-40B4-BE49-F238E27FC236}">
                <a16:creationId xmlns:a16="http://schemas.microsoft.com/office/drawing/2014/main" id="{1AB29C89-FC0C-42CF-9F56-63B906C0A32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63841" y="4146680"/>
            <a:ext cx="582736" cy="640809"/>
          </a:xfrm>
          <a:prstGeom prst="rect">
            <a:avLst/>
          </a:prstGeom>
        </p:spPr>
      </p:pic>
      <p:pic>
        <p:nvPicPr>
          <p:cNvPr id="25" name="Picture 24" descr="Logo, icon&#10;&#10;Description automatically generated">
            <a:extLst>
              <a:ext uri="{FF2B5EF4-FFF2-40B4-BE49-F238E27FC236}">
                <a16:creationId xmlns:a16="http://schemas.microsoft.com/office/drawing/2014/main" id="{6C07A144-210A-4DE5-934B-7A6E1DB226C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98776" y="4062687"/>
            <a:ext cx="582736" cy="640809"/>
          </a:xfrm>
          <a:prstGeom prst="rect">
            <a:avLst/>
          </a:prstGeom>
        </p:spPr>
      </p:pic>
      <p:grpSp>
        <p:nvGrpSpPr>
          <p:cNvPr id="26" name="Group 25">
            <a:extLst>
              <a:ext uri="{FF2B5EF4-FFF2-40B4-BE49-F238E27FC236}">
                <a16:creationId xmlns:a16="http://schemas.microsoft.com/office/drawing/2014/main" id="{D62AD2DD-7BD3-41E8-9C5D-7EF1C668880D}"/>
              </a:ext>
            </a:extLst>
          </p:cNvPr>
          <p:cNvGrpSpPr/>
          <p:nvPr/>
        </p:nvGrpSpPr>
        <p:grpSpPr>
          <a:xfrm>
            <a:off x="7393898" y="5546939"/>
            <a:ext cx="1294818" cy="773272"/>
            <a:chOff x="7393898" y="5546939"/>
            <a:chExt cx="1294818" cy="773272"/>
          </a:xfrm>
        </p:grpSpPr>
        <p:pic>
          <p:nvPicPr>
            <p:cNvPr id="27" name="Picture 26">
              <a:extLst>
                <a:ext uri="{FF2B5EF4-FFF2-40B4-BE49-F238E27FC236}">
                  <a16:creationId xmlns:a16="http://schemas.microsoft.com/office/drawing/2014/main" id="{42F68D28-F124-415F-BDD5-7A2F11A3101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93898" y="5620965"/>
              <a:ext cx="370914" cy="699246"/>
            </a:xfrm>
            <a:prstGeom prst="rect">
              <a:avLst/>
            </a:prstGeom>
          </p:spPr>
        </p:pic>
        <p:pic>
          <p:nvPicPr>
            <p:cNvPr id="28" name="Picture 27">
              <a:extLst>
                <a:ext uri="{FF2B5EF4-FFF2-40B4-BE49-F238E27FC236}">
                  <a16:creationId xmlns:a16="http://schemas.microsoft.com/office/drawing/2014/main" id="{B418BD7B-A19F-4D87-B2D8-2A8757D800F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17802" y="5583391"/>
              <a:ext cx="370914" cy="699246"/>
            </a:xfrm>
            <a:prstGeom prst="rect">
              <a:avLst/>
            </a:prstGeom>
          </p:spPr>
        </p:pic>
        <p:pic>
          <p:nvPicPr>
            <p:cNvPr id="29" name="Picture 28" descr="A picture containing background pattern&#10;&#10;Description automatically generated">
              <a:extLst>
                <a:ext uri="{FF2B5EF4-FFF2-40B4-BE49-F238E27FC236}">
                  <a16:creationId xmlns:a16="http://schemas.microsoft.com/office/drawing/2014/main" id="{65EBCDD4-6DA0-4678-BC35-F5E2417F54F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556690" y="5546939"/>
              <a:ext cx="946670" cy="699246"/>
            </a:xfrm>
            <a:prstGeom prst="rect">
              <a:avLst/>
            </a:prstGeom>
          </p:spPr>
        </p:pic>
      </p:grpSp>
      <p:sp>
        <p:nvSpPr>
          <p:cNvPr id="30" name="Rectangle 29">
            <a:extLst>
              <a:ext uri="{FF2B5EF4-FFF2-40B4-BE49-F238E27FC236}">
                <a16:creationId xmlns:a16="http://schemas.microsoft.com/office/drawing/2014/main" id="{DC539E4A-7AE8-4189-82FF-EB2210844510}"/>
              </a:ext>
            </a:extLst>
          </p:cNvPr>
          <p:cNvSpPr/>
          <p:nvPr/>
        </p:nvSpPr>
        <p:spPr>
          <a:xfrm>
            <a:off x="8574168" y="5624963"/>
            <a:ext cx="705354" cy="400110"/>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effectLst/>
                <a:uLnTx/>
                <a:uFillTx/>
              </a:rPr>
              <a:t>x 2</a:t>
            </a:r>
            <a:endParaRPr kumimoji="0" lang="en-GB" sz="2000" b="0" i="0" u="none" strike="noStrike" kern="0" cap="none" spc="0" normalizeH="0" baseline="0" noProof="0" dirty="0">
              <a:ln>
                <a:noFill/>
              </a:ln>
              <a:effectLst/>
              <a:uLnTx/>
              <a:uFillTx/>
            </a:endParaRPr>
          </a:p>
        </p:txBody>
      </p:sp>
      <p:pic>
        <p:nvPicPr>
          <p:cNvPr id="31" name="Picture 8" descr="Kitchen, Window, Appliances, Cooking Pot, Skillet, Oven">
            <a:extLst>
              <a:ext uri="{FF2B5EF4-FFF2-40B4-BE49-F238E27FC236}">
                <a16:creationId xmlns:a16="http://schemas.microsoft.com/office/drawing/2014/main" id="{9F3921DC-487F-4E8C-B753-396923F81D23}"/>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636573" y="4840992"/>
            <a:ext cx="741946" cy="659507"/>
          </a:xfrm>
          <a:prstGeom prst="rect">
            <a:avLst/>
          </a:prstGeom>
          <a:noFill/>
          <a:extLst>
            <a:ext uri="{909E8E84-426E-40DD-AFC4-6F175D3DCCD1}">
              <a14:hiddenFill xmlns:a14="http://schemas.microsoft.com/office/drawing/2010/main">
                <a:solidFill>
                  <a:srgbClr val="FFFFFF"/>
                </a:solidFill>
              </a14:hiddenFill>
            </a:ext>
          </a:extLst>
        </p:spPr>
      </p:pic>
      <p:sp>
        <p:nvSpPr>
          <p:cNvPr id="32" name="Rectangle 31">
            <a:extLst>
              <a:ext uri="{FF2B5EF4-FFF2-40B4-BE49-F238E27FC236}">
                <a16:creationId xmlns:a16="http://schemas.microsoft.com/office/drawing/2014/main" id="{BD183BC0-7E97-48FF-B3EF-F6264761910C}"/>
              </a:ext>
            </a:extLst>
          </p:cNvPr>
          <p:cNvSpPr/>
          <p:nvPr/>
        </p:nvSpPr>
        <p:spPr>
          <a:xfrm>
            <a:off x="8378519" y="4881396"/>
            <a:ext cx="705354" cy="400110"/>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effectLst/>
                <a:uLnTx/>
                <a:uFillTx/>
              </a:rPr>
              <a:t>x 9</a:t>
            </a:r>
            <a:endParaRPr kumimoji="0" lang="en-GB" sz="2000" b="0" i="0" u="none" strike="noStrike" kern="0" cap="none" spc="0" normalizeH="0" baseline="0" noProof="0" dirty="0">
              <a:ln>
                <a:noFill/>
              </a:ln>
              <a:effectLst/>
              <a:uLnTx/>
              <a:uFillTx/>
            </a:endParaRPr>
          </a:p>
        </p:txBody>
      </p:sp>
      <p:sp>
        <p:nvSpPr>
          <p:cNvPr id="33" name="Rectangle 32">
            <a:extLst>
              <a:ext uri="{FF2B5EF4-FFF2-40B4-BE49-F238E27FC236}">
                <a16:creationId xmlns:a16="http://schemas.microsoft.com/office/drawing/2014/main" id="{B51FA462-7CF9-44DC-9EB0-069024D6E4BE}"/>
              </a:ext>
            </a:extLst>
          </p:cNvPr>
          <p:cNvSpPr/>
          <p:nvPr/>
        </p:nvSpPr>
        <p:spPr>
          <a:xfrm>
            <a:off x="1668166" y="5757797"/>
            <a:ext cx="685342" cy="400110"/>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effectLst/>
                <a:uLnTx/>
                <a:uFillTx/>
              </a:rPr>
              <a:t>x 10</a:t>
            </a:r>
            <a:endParaRPr kumimoji="0" lang="en-GB" sz="2000" b="0" i="0" u="none" strike="noStrike" kern="0" cap="none" spc="0" normalizeH="0" baseline="0" noProof="0" dirty="0">
              <a:ln>
                <a:noFill/>
              </a:ln>
              <a:effectLst/>
              <a:uLnTx/>
              <a:uFillTx/>
            </a:endParaRPr>
          </a:p>
        </p:txBody>
      </p:sp>
      <p:pic>
        <p:nvPicPr>
          <p:cNvPr id="34" name="Picture 2" descr="Shop, Candy, Home, House, Shopping, Shack, Building">
            <a:extLst>
              <a:ext uri="{FF2B5EF4-FFF2-40B4-BE49-F238E27FC236}">
                <a16:creationId xmlns:a16="http://schemas.microsoft.com/office/drawing/2014/main" id="{D21E7720-63D0-4187-AF19-4393BA90CBF2}"/>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76653" y="5642760"/>
            <a:ext cx="578556" cy="639877"/>
          </a:xfrm>
          <a:prstGeom prst="rect">
            <a:avLst/>
          </a:prstGeom>
          <a:noFill/>
          <a:extLst>
            <a:ext uri="{909E8E84-426E-40DD-AFC4-6F175D3DCCD1}">
              <a14:hiddenFill xmlns:a14="http://schemas.microsoft.com/office/drawing/2010/main">
                <a:solidFill>
                  <a:srgbClr val="FFFFFF"/>
                </a:solidFill>
              </a14:hiddenFill>
            </a:ext>
          </a:extLst>
        </p:spPr>
      </p:pic>
      <p:sp>
        <p:nvSpPr>
          <p:cNvPr id="35" name="Oval 34">
            <a:extLst>
              <a:ext uri="{FF2B5EF4-FFF2-40B4-BE49-F238E27FC236}">
                <a16:creationId xmlns:a16="http://schemas.microsoft.com/office/drawing/2014/main" id="{FF919EE7-3DBE-40F6-8D4B-2F1EE0D494E4}"/>
              </a:ext>
            </a:extLst>
          </p:cNvPr>
          <p:cNvSpPr/>
          <p:nvPr/>
        </p:nvSpPr>
        <p:spPr>
          <a:xfrm>
            <a:off x="9813556" y="4941499"/>
            <a:ext cx="1828971" cy="532240"/>
          </a:xfrm>
          <a:prstGeom prst="ellipse">
            <a:avLst/>
          </a:prstGeom>
          <a:noFill/>
          <a:ln w="38100" cap="flat" cmpd="sng" algn="ctr">
            <a:solidFill>
              <a:srgbClr val="FA65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effectLst/>
              <a:uLnTx/>
              <a:uFillTx/>
              <a:latin typeface="Century Gothic" panose="020F0302020204030204"/>
              <a:ea typeface="+mn-ea"/>
              <a:cs typeface="+mn-cs"/>
            </a:endParaRPr>
          </a:p>
        </p:txBody>
      </p:sp>
      <p:sp>
        <p:nvSpPr>
          <p:cNvPr id="36" name="Oval 35">
            <a:extLst>
              <a:ext uri="{FF2B5EF4-FFF2-40B4-BE49-F238E27FC236}">
                <a16:creationId xmlns:a16="http://schemas.microsoft.com/office/drawing/2014/main" id="{676BD1D2-783F-49CD-B0D8-B1B1D2B6797D}"/>
              </a:ext>
            </a:extLst>
          </p:cNvPr>
          <p:cNvSpPr/>
          <p:nvPr/>
        </p:nvSpPr>
        <p:spPr>
          <a:xfrm>
            <a:off x="2906254" y="5722068"/>
            <a:ext cx="1828971" cy="532240"/>
          </a:xfrm>
          <a:prstGeom prst="ellipse">
            <a:avLst/>
          </a:prstGeom>
          <a:noFill/>
          <a:ln w="38100" cap="flat" cmpd="sng" algn="ctr">
            <a:solidFill>
              <a:srgbClr val="FA65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effectLst/>
              <a:uLnTx/>
              <a:uFillTx/>
              <a:latin typeface="Century Gothic" panose="020F0302020204030204"/>
              <a:ea typeface="+mn-ea"/>
              <a:cs typeface="+mn-cs"/>
            </a:endParaRPr>
          </a:p>
        </p:txBody>
      </p:sp>
      <p:sp>
        <p:nvSpPr>
          <p:cNvPr id="37" name="Oval 36">
            <a:extLst>
              <a:ext uri="{FF2B5EF4-FFF2-40B4-BE49-F238E27FC236}">
                <a16:creationId xmlns:a16="http://schemas.microsoft.com/office/drawing/2014/main" id="{DE6E39F2-5D3F-4FA5-9349-1C3EEF79BA11}"/>
              </a:ext>
            </a:extLst>
          </p:cNvPr>
          <p:cNvSpPr/>
          <p:nvPr/>
        </p:nvSpPr>
        <p:spPr>
          <a:xfrm>
            <a:off x="9846684" y="5630442"/>
            <a:ext cx="1828971" cy="532240"/>
          </a:xfrm>
          <a:prstGeom prst="ellipse">
            <a:avLst/>
          </a:prstGeom>
          <a:noFill/>
          <a:ln w="38100" cap="flat" cmpd="sng" algn="ctr">
            <a:solidFill>
              <a:srgbClr val="FA65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effectLst/>
              <a:uLnTx/>
              <a:uFillTx/>
              <a:latin typeface="Century Gothic" panose="020F0302020204030204"/>
              <a:ea typeface="+mn-ea"/>
              <a:cs typeface="+mn-cs"/>
            </a:endParaRPr>
          </a:p>
        </p:txBody>
      </p:sp>
      <p:sp>
        <p:nvSpPr>
          <p:cNvPr id="38" name="Oval 37">
            <a:extLst>
              <a:ext uri="{FF2B5EF4-FFF2-40B4-BE49-F238E27FC236}">
                <a16:creationId xmlns:a16="http://schemas.microsoft.com/office/drawing/2014/main" id="{EBE6D847-F014-4D05-A6FD-EB0DA034E4E1}"/>
              </a:ext>
            </a:extLst>
          </p:cNvPr>
          <p:cNvSpPr/>
          <p:nvPr/>
        </p:nvSpPr>
        <p:spPr>
          <a:xfrm>
            <a:off x="2760834" y="4238189"/>
            <a:ext cx="2197351" cy="532240"/>
          </a:xfrm>
          <a:prstGeom prst="ellipse">
            <a:avLst/>
          </a:prstGeom>
          <a:noFill/>
          <a:ln w="38100" cap="flat" cmpd="sng" algn="ctr">
            <a:solidFill>
              <a:srgbClr val="FA65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effectLst/>
              <a:uLnTx/>
              <a:uFillTx/>
              <a:latin typeface="Century Gothic" panose="020F0302020204030204"/>
              <a:ea typeface="+mn-ea"/>
              <a:cs typeface="+mn-cs"/>
            </a:endParaRPr>
          </a:p>
        </p:txBody>
      </p:sp>
      <p:sp>
        <p:nvSpPr>
          <p:cNvPr id="39" name="Oval 38">
            <a:extLst>
              <a:ext uri="{FF2B5EF4-FFF2-40B4-BE49-F238E27FC236}">
                <a16:creationId xmlns:a16="http://schemas.microsoft.com/office/drawing/2014/main" id="{93B425F6-DD6C-4323-AB84-7F18F07312DF}"/>
              </a:ext>
            </a:extLst>
          </p:cNvPr>
          <p:cNvSpPr/>
          <p:nvPr/>
        </p:nvSpPr>
        <p:spPr>
          <a:xfrm>
            <a:off x="9827528" y="4219032"/>
            <a:ext cx="1828971" cy="532240"/>
          </a:xfrm>
          <a:prstGeom prst="ellipse">
            <a:avLst/>
          </a:prstGeom>
          <a:noFill/>
          <a:ln w="38100" cap="flat" cmpd="sng" algn="ctr">
            <a:solidFill>
              <a:srgbClr val="FA65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effectLst/>
              <a:uLnTx/>
              <a:uFillTx/>
              <a:latin typeface="Century Gothic" panose="020F0302020204030204"/>
              <a:ea typeface="+mn-ea"/>
              <a:cs typeface="+mn-cs"/>
            </a:endParaRPr>
          </a:p>
        </p:txBody>
      </p:sp>
      <p:sp>
        <p:nvSpPr>
          <p:cNvPr id="40" name="Oval 39">
            <a:extLst>
              <a:ext uri="{FF2B5EF4-FFF2-40B4-BE49-F238E27FC236}">
                <a16:creationId xmlns:a16="http://schemas.microsoft.com/office/drawing/2014/main" id="{19CAA611-BB49-4120-A360-2F1AF533D5F6}"/>
              </a:ext>
            </a:extLst>
          </p:cNvPr>
          <p:cNvSpPr/>
          <p:nvPr/>
        </p:nvSpPr>
        <p:spPr>
          <a:xfrm>
            <a:off x="2939622" y="4984777"/>
            <a:ext cx="1828971" cy="532240"/>
          </a:xfrm>
          <a:prstGeom prst="ellipse">
            <a:avLst/>
          </a:prstGeom>
          <a:noFill/>
          <a:ln w="38100" cap="flat" cmpd="sng" algn="ctr">
            <a:solidFill>
              <a:srgbClr val="FA65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effectLst/>
              <a:uLnTx/>
              <a:uFillTx/>
              <a:latin typeface="Century Gothic" panose="020F0302020204030204"/>
              <a:ea typeface="+mn-ea"/>
              <a:cs typeface="+mn-cs"/>
            </a:endParaRPr>
          </a:p>
        </p:txBody>
      </p:sp>
      <p:sp>
        <p:nvSpPr>
          <p:cNvPr id="41" name="Oval 40">
            <a:extLst>
              <a:ext uri="{FF2B5EF4-FFF2-40B4-BE49-F238E27FC236}">
                <a16:creationId xmlns:a16="http://schemas.microsoft.com/office/drawing/2014/main" id="{EE6030EC-799D-4DE3-A0CF-E7FCFA931B77}"/>
              </a:ext>
            </a:extLst>
          </p:cNvPr>
          <p:cNvSpPr/>
          <p:nvPr/>
        </p:nvSpPr>
        <p:spPr>
          <a:xfrm>
            <a:off x="408367" y="4194920"/>
            <a:ext cx="2197351" cy="532240"/>
          </a:xfrm>
          <a:prstGeom prst="ellipse">
            <a:avLst/>
          </a:prstGeom>
          <a:noFill/>
          <a:ln w="38100" cap="flat" cmpd="sng" algn="ctr">
            <a:solidFill>
              <a:srgbClr val="FA65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effectLst/>
              <a:uLnTx/>
              <a:uFillTx/>
              <a:latin typeface="Century Gothic" panose="020F0302020204030204"/>
              <a:ea typeface="+mn-ea"/>
              <a:cs typeface="+mn-cs"/>
            </a:endParaRPr>
          </a:p>
        </p:txBody>
      </p:sp>
      <p:sp>
        <p:nvSpPr>
          <p:cNvPr id="42" name="Oval 41">
            <a:extLst>
              <a:ext uri="{FF2B5EF4-FFF2-40B4-BE49-F238E27FC236}">
                <a16:creationId xmlns:a16="http://schemas.microsoft.com/office/drawing/2014/main" id="{02650BD1-B5E1-4D95-9B01-46E8EE8B73A7}"/>
              </a:ext>
            </a:extLst>
          </p:cNvPr>
          <p:cNvSpPr/>
          <p:nvPr/>
        </p:nvSpPr>
        <p:spPr>
          <a:xfrm>
            <a:off x="7156123" y="4226748"/>
            <a:ext cx="2197351" cy="532240"/>
          </a:xfrm>
          <a:prstGeom prst="ellipse">
            <a:avLst/>
          </a:prstGeom>
          <a:noFill/>
          <a:ln w="38100" cap="flat" cmpd="sng" algn="ctr">
            <a:solidFill>
              <a:srgbClr val="FA65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effectLst/>
              <a:uLnTx/>
              <a:uFillTx/>
              <a:latin typeface="Century Gothic" panose="020F0302020204030204"/>
              <a:ea typeface="+mn-ea"/>
              <a:cs typeface="+mn-cs"/>
            </a:endParaRPr>
          </a:p>
        </p:txBody>
      </p:sp>
      <p:sp>
        <p:nvSpPr>
          <p:cNvPr id="43" name="Oval 42">
            <a:extLst>
              <a:ext uri="{FF2B5EF4-FFF2-40B4-BE49-F238E27FC236}">
                <a16:creationId xmlns:a16="http://schemas.microsoft.com/office/drawing/2014/main" id="{084D608F-B10B-4483-95B4-98461E2B3A32}"/>
              </a:ext>
            </a:extLst>
          </p:cNvPr>
          <p:cNvSpPr/>
          <p:nvPr/>
        </p:nvSpPr>
        <p:spPr>
          <a:xfrm>
            <a:off x="184161" y="4966862"/>
            <a:ext cx="2197351" cy="532240"/>
          </a:xfrm>
          <a:prstGeom prst="ellipse">
            <a:avLst/>
          </a:prstGeom>
          <a:noFill/>
          <a:ln w="38100" cap="flat" cmpd="sng" algn="ctr">
            <a:solidFill>
              <a:srgbClr val="FA65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effectLst/>
              <a:uLnTx/>
              <a:uFillTx/>
              <a:latin typeface="Century Gothic" panose="020F0302020204030204"/>
              <a:ea typeface="+mn-ea"/>
              <a:cs typeface="+mn-cs"/>
            </a:endParaRPr>
          </a:p>
        </p:txBody>
      </p:sp>
      <p:sp>
        <p:nvSpPr>
          <p:cNvPr id="44" name="Oval 43">
            <a:extLst>
              <a:ext uri="{FF2B5EF4-FFF2-40B4-BE49-F238E27FC236}">
                <a16:creationId xmlns:a16="http://schemas.microsoft.com/office/drawing/2014/main" id="{C0368DDF-0A28-4C3B-8E94-60F5F8D95A04}"/>
              </a:ext>
            </a:extLst>
          </p:cNvPr>
          <p:cNvSpPr/>
          <p:nvPr/>
        </p:nvSpPr>
        <p:spPr>
          <a:xfrm>
            <a:off x="7356982" y="4809917"/>
            <a:ext cx="2197351" cy="532240"/>
          </a:xfrm>
          <a:prstGeom prst="ellipse">
            <a:avLst/>
          </a:prstGeom>
          <a:noFill/>
          <a:ln w="38100" cap="flat" cmpd="sng" algn="ctr">
            <a:solidFill>
              <a:srgbClr val="FA65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effectLst/>
              <a:uLnTx/>
              <a:uFillTx/>
              <a:latin typeface="Century Gothic" panose="020F0302020204030204"/>
              <a:ea typeface="+mn-ea"/>
              <a:cs typeface="+mn-cs"/>
            </a:endParaRPr>
          </a:p>
        </p:txBody>
      </p:sp>
      <p:sp>
        <p:nvSpPr>
          <p:cNvPr id="45" name="Oval 44">
            <a:extLst>
              <a:ext uri="{FF2B5EF4-FFF2-40B4-BE49-F238E27FC236}">
                <a16:creationId xmlns:a16="http://schemas.microsoft.com/office/drawing/2014/main" id="{337E02B9-DB86-40CB-9EB9-77D926FB545F}"/>
              </a:ext>
            </a:extLst>
          </p:cNvPr>
          <p:cNvSpPr/>
          <p:nvPr/>
        </p:nvSpPr>
        <p:spPr>
          <a:xfrm>
            <a:off x="387871" y="5695237"/>
            <a:ext cx="2197351" cy="532240"/>
          </a:xfrm>
          <a:prstGeom prst="ellipse">
            <a:avLst/>
          </a:prstGeom>
          <a:noFill/>
          <a:ln w="38100" cap="flat" cmpd="sng" algn="ctr">
            <a:solidFill>
              <a:srgbClr val="FA65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effectLst/>
              <a:uLnTx/>
              <a:uFillTx/>
              <a:latin typeface="Century Gothic" panose="020F0302020204030204"/>
              <a:ea typeface="+mn-ea"/>
              <a:cs typeface="+mn-cs"/>
            </a:endParaRPr>
          </a:p>
        </p:txBody>
      </p:sp>
      <p:sp>
        <p:nvSpPr>
          <p:cNvPr id="46" name="Oval 45">
            <a:extLst>
              <a:ext uri="{FF2B5EF4-FFF2-40B4-BE49-F238E27FC236}">
                <a16:creationId xmlns:a16="http://schemas.microsoft.com/office/drawing/2014/main" id="{C5ED1418-80F4-4810-9466-10F3F883A660}"/>
              </a:ext>
            </a:extLst>
          </p:cNvPr>
          <p:cNvSpPr/>
          <p:nvPr/>
        </p:nvSpPr>
        <p:spPr>
          <a:xfrm>
            <a:off x="7301587" y="5598369"/>
            <a:ext cx="2197351" cy="532240"/>
          </a:xfrm>
          <a:prstGeom prst="ellipse">
            <a:avLst/>
          </a:prstGeom>
          <a:noFill/>
          <a:ln w="38100" cap="flat" cmpd="sng" algn="ctr">
            <a:solidFill>
              <a:srgbClr val="FA65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effectLst/>
              <a:uLnTx/>
              <a:uFillTx/>
              <a:latin typeface="Century Gothic" panose="020F0302020204030204"/>
              <a:ea typeface="+mn-ea"/>
              <a:cs typeface="+mn-cs"/>
            </a:endParaRPr>
          </a:p>
        </p:txBody>
      </p:sp>
    </p:spTree>
    <p:extLst>
      <p:ext uri="{BB962C8B-B14F-4D97-AF65-F5344CB8AC3E}">
        <p14:creationId xmlns:p14="http://schemas.microsoft.com/office/powerpoint/2010/main" val="3866578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44"/>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8"/>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9"/>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0"/>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46"/>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3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0"/>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5" grpId="0" animBg="1"/>
      <p:bldP spid="16" grpId="0" animBg="1"/>
      <p:bldP spid="17" grpId="0" animBg="1"/>
      <p:bldP spid="20" grpId="0" animBg="1"/>
      <p:bldP spid="21" grpId="0" animBg="1"/>
      <p:bldP spid="30" grpId="0"/>
      <p:bldP spid="32" grpId="0"/>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454D5314-E2CC-4280-AF5E-0C1519369E81}"/>
              </a:ext>
            </a:extLst>
          </p:cNvPr>
          <p:cNvGraphicFramePr>
            <a:graphicFrameLocks noGrp="1"/>
          </p:cNvGraphicFramePr>
          <p:nvPr>
            <p:extLst>
              <p:ext uri="{D42A27DB-BD31-4B8C-83A1-F6EECF244321}">
                <p14:modId xmlns:p14="http://schemas.microsoft.com/office/powerpoint/2010/main" val="3163037903"/>
              </p:ext>
            </p:extLst>
          </p:nvPr>
        </p:nvGraphicFramePr>
        <p:xfrm>
          <a:off x="6710195" y="601339"/>
          <a:ext cx="5296837" cy="5559090"/>
        </p:xfrm>
        <a:graphic>
          <a:graphicData uri="http://schemas.openxmlformats.org/drawingml/2006/table">
            <a:tbl>
              <a:tblPr firstRow="1" bandRow="1"/>
              <a:tblGrid>
                <a:gridCol w="364893">
                  <a:extLst>
                    <a:ext uri="{9D8B030D-6E8A-4147-A177-3AD203B41FA5}">
                      <a16:colId xmlns:a16="http://schemas.microsoft.com/office/drawing/2014/main" val="2707976010"/>
                    </a:ext>
                  </a:extLst>
                </a:gridCol>
                <a:gridCol w="2474640">
                  <a:extLst>
                    <a:ext uri="{9D8B030D-6E8A-4147-A177-3AD203B41FA5}">
                      <a16:colId xmlns:a16="http://schemas.microsoft.com/office/drawing/2014/main" val="614538447"/>
                    </a:ext>
                  </a:extLst>
                </a:gridCol>
                <a:gridCol w="2457304">
                  <a:extLst>
                    <a:ext uri="{9D8B030D-6E8A-4147-A177-3AD203B41FA5}">
                      <a16:colId xmlns:a16="http://schemas.microsoft.com/office/drawing/2014/main" val="4052351916"/>
                    </a:ext>
                  </a:extLst>
                </a:gridCol>
              </a:tblGrid>
              <a:tr h="549894">
                <a:tc>
                  <a:txBody>
                    <a:bodyPr/>
                    <a:lstStyle>
                      <a:lvl1pPr marL="0" algn="l" defTabSz="914400" rtl="0" eaLnBrk="1" latinLnBrk="0" hangingPunct="1">
                        <a:defRPr sz="1800" b="1" kern="1200">
                          <a:solidFill>
                            <a:schemeClr val="tx1"/>
                          </a:solidFill>
                          <a:latin typeface="Century Gothic" panose="020F0302020204030204"/>
                        </a:defRPr>
                      </a:lvl1pPr>
                      <a:lvl2pPr marL="457200" algn="l" defTabSz="914400" rtl="0" eaLnBrk="1" latinLnBrk="0" hangingPunct="1">
                        <a:defRPr sz="1800" b="1" kern="1200">
                          <a:solidFill>
                            <a:schemeClr val="tx1"/>
                          </a:solidFill>
                          <a:latin typeface="Century Gothic" panose="020F0302020204030204"/>
                        </a:defRPr>
                      </a:lvl2pPr>
                      <a:lvl3pPr marL="914400" algn="l" defTabSz="914400" rtl="0" eaLnBrk="1" latinLnBrk="0" hangingPunct="1">
                        <a:defRPr sz="1800" b="1" kern="1200">
                          <a:solidFill>
                            <a:schemeClr val="tx1"/>
                          </a:solidFill>
                          <a:latin typeface="Century Gothic" panose="020F0302020204030204"/>
                        </a:defRPr>
                      </a:lvl3pPr>
                      <a:lvl4pPr marL="1371600" algn="l" defTabSz="914400" rtl="0" eaLnBrk="1" latinLnBrk="0" hangingPunct="1">
                        <a:defRPr sz="1800" b="1" kern="1200">
                          <a:solidFill>
                            <a:schemeClr val="tx1"/>
                          </a:solidFill>
                          <a:latin typeface="Century Gothic" panose="020F0302020204030204"/>
                        </a:defRPr>
                      </a:lvl4pPr>
                      <a:lvl5pPr marL="1828800" algn="l" defTabSz="914400" rtl="0" eaLnBrk="1" latinLnBrk="0" hangingPunct="1">
                        <a:defRPr sz="1800" b="1" kern="1200">
                          <a:solidFill>
                            <a:schemeClr val="tx1"/>
                          </a:solidFill>
                          <a:latin typeface="Century Gothic" panose="020F0302020204030204"/>
                        </a:defRPr>
                      </a:lvl5pPr>
                      <a:lvl6pPr marL="2286000" algn="l" defTabSz="914400" rtl="0" eaLnBrk="1" latinLnBrk="0" hangingPunct="1">
                        <a:defRPr sz="1800" b="1" kern="1200">
                          <a:solidFill>
                            <a:schemeClr val="tx1"/>
                          </a:solidFill>
                          <a:latin typeface="Century Gothic" panose="020F0302020204030204"/>
                        </a:defRPr>
                      </a:lvl6pPr>
                      <a:lvl7pPr marL="2743200" algn="l" defTabSz="914400" rtl="0" eaLnBrk="1" latinLnBrk="0" hangingPunct="1">
                        <a:defRPr sz="1800" b="1" kern="1200">
                          <a:solidFill>
                            <a:schemeClr val="tx1"/>
                          </a:solidFill>
                          <a:latin typeface="Century Gothic" panose="020F0302020204030204"/>
                        </a:defRPr>
                      </a:lvl7pPr>
                      <a:lvl8pPr marL="3200400" algn="l" defTabSz="914400" rtl="0" eaLnBrk="1" latinLnBrk="0" hangingPunct="1">
                        <a:defRPr sz="1800" b="1" kern="1200">
                          <a:solidFill>
                            <a:schemeClr val="tx1"/>
                          </a:solidFill>
                          <a:latin typeface="Century Gothic" panose="020F0302020204030204"/>
                        </a:defRPr>
                      </a:lvl8pPr>
                      <a:lvl9pPr marL="3657600" algn="l" defTabSz="914400" rtl="0" eaLnBrk="1" latinLnBrk="0" hangingPunct="1">
                        <a:defRPr sz="1800" b="1" kern="1200">
                          <a:solidFill>
                            <a:schemeClr val="tx1"/>
                          </a:solidFill>
                          <a:latin typeface="Century Gothic" panose="020F0302020204030204"/>
                        </a:defRPr>
                      </a:lvl9pPr>
                    </a:lstStyle>
                    <a:p>
                      <a:endParaRPr lang="en-GB" sz="2000" dirty="0">
                        <a:solidFill>
                          <a:schemeClr val="tx1"/>
                        </a:solidFill>
                        <a:latin typeface="Century Gothic" panose="020B0502020202020204" pitchFamily="34" charset="0"/>
                      </a:endParaRPr>
                    </a:p>
                  </a:txBody>
                  <a:tcPr>
                    <a:lnL w="12700" cmpd="sng">
                      <a:solidFill>
                        <a:srgbClr val="FFC000"/>
                      </a:solidFill>
                    </a:lnL>
                    <a:lnR w="12700" cmpd="sng">
                      <a:solidFill>
                        <a:srgbClr val="FFC000"/>
                      </a:solidFill>
                    </a:lnR>
                    <a:lnT w="12700" cmpd="sng">
                      <a:solidFill>
                        <a:srgbClr val="FFC000"/>
                      </a:solidFill>
                    </a:lnT>
                    <a:lnB w="25400" cmpd="sng">
                      <a:solidFill>
                        <a:srgbClr val="FFC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tx1"/>
                          </a:solidFill>
                          <a:latin typeface="Century Gothic" panose="020F0302020204030204"/>
                        </a:defRPr>
                      </a:lvl1pPr>
                      <a:lvl2pPr marL="457200" algn="l" defTabSz="914400" rtl="0" eaLnBrk="1" latinLnBrk="0" hangingPunct="1">
                        <a:defRPr sz="1800" b="1" kern="1200">
                          <a:solidFill>
                            <a:schemeClr val="tx1"/>
                          </a:solidFill>
                          <a:latin typeface="Century Gothic" panose="020F0302020204030204"/>
                        </a:defRPr>
                      </a:lvl2pPr>
                      <a:lvl3pPr marL="914400" algn="l" defTabSz="914400" rtl="0" eaLnBrk="1" latinLnBrk="0" hangingPunct="1">
                        <a:defRPr sz="1800" b="1" kern="1200">
                          <a:solidFill>
                            <a:schemeClr val="tx1"/>
                          </a:solidFill>
                          <a:latin typeface="Century Gothic" panose="020F0302020204030204"/>
                        </a:defRPr>
                      </a:lvl3pPr>
                      <a:lvl4pPr marL="1371600" algn="l" defTabSz="914400" rtl="0" eaLnBrk="1" latinLnBrk="0" hangingPunct="1">
                        <a:defRPr sz="1800" b="1" kern="1200">
                          <a:solidFill>
                            <a:schemeClr val="tx1"/>
                          </a:solidFill>
                          <a:latin typeface="Century Gothic" panose="020F0302020204030204"/>
                        </a:defRPr>
                      </a:lvl4pPr>
                      <a:lvl5pPr marL="1828800" algn="l" defTabSz="914400" rtl="0" eaLnBrk="1" latinLnBrk="0" hangingPunct="1">
                        <a:defRPr sz="1800" b="1" kern="1200">
                          <a:solidFill>
                            <a:schemeClr val="tx1"/>
                          </a:solidFill>
                          <a:latin typeface="Century Gothic" panose="020F0302020204030204"/>
                        </a:defRPr>
                      </a:lvl5pPr>
                      <a:lvl6pPr marL="2286000" algn="l" defTabSz="914400" rtl="0" eaLnBrk="1" latinLnBrk="0" hangingPunct="1">
                        <a:defRPr sz="1800" b="1" kern="1200">
                          <a:solidFill>
                            <a:schemeClr val="tx1"/>
                          </a:solidFill>
                          <a:latin typeface="Century Gothic" panose="020F0302020204030204"/>
                        </a:defRPr>
                      </a:lvl6pPr>
                      <a:lvl7pPr marL="2743200" algn="l" defTabSz="914400" rtl="0" eaLnBrk="1" latinLnBrk="0" hangingPunct="1">
                        <a:defRPr sz="1800" b="1" kern="1200">
                          <a:solidFill>
                            <a:schemeClr val="tx1"/>
                          </a:solidFill>
                          <a:latin typeface="Century Gothic" panose="020F0302020204030204"/>
                        </a:defRPr>
                      </a:lvl7pPr>
                      <a:lvl8pPr marL="3200400" algn="l" defTabSz="914400" rtl="0" eaLnBrk="1" latinLnBrk="0" hangingPunct="1">
                        <a:defRPr sz="1800" b="1" kern="1200">
                          <a:solidFill>
                            <a:schemeClr val="tx1"/>
                          </a:solidFill>
                          <a:latin typeface="Century Gothic" panose="020F0302020204030204"/>
                        </a:defRPr>
                      </a:lvl8pPr>
                      <a:lvl9pPr marL="3657600" algn="l" defTabSz="914400" rtl="0" eaLnBrk="1" latinLnBrk="0" hangingPunct="1">
                        <a:defRPr sz="1800" b="1" kern="1200">
                          <a:solidFill>
                            <a:schemeClr val="tx1"/>
                          </a:solidFill>
                          <a:latin typeface="Century Gothic" panose="020F03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chemeClr val="tx1"/>
                          </a:solidFill>
                          <a:latin typeface="Century Gothic" panose="020B0502020202020204" pitchFamily="34" charset="0"/>
                        </a:rPr>
                        <a:t>du </a:t>
                      </a:r>
                      <a:r>
                        <a:rPr lang="en-US" sz="2000" dirty="0" err="1">
                          <a:solidFill>
                            <a:schemeClr val="tx1"/>
                          </a:solidFill>
                          <a:latin typeface="Century Gothic" panose="020B0502020202020204" pitchFamily="34" charset="0"/>
                        </a:rPr>
                        <a:t>sagst</a:t>
                      </a:r>
                      <a:r>
                        <a:rPr lang="en-US" sz="2000" dirty="0">
                          <a:solidFill>
                            <a:schemeClr val="tx1"/>
                          </a:solidFill>
                          <a:latin typeface="Century Gothic" panose="020B0502020202020204" pitchFamily="34" charset="0"/>
                        </a:rPr>
                        <a:t>/</a:t>
                      </a:r>
                      <a:r>
                        <a:rPr lang="en-US" sz="2000" dirty="0" err="1">
                          <a:solidFill>
                            <a:schemeClr val="tx1"/>
                          </a:solidFill>
                          <a:latin typeface="Century Gothic" panose="020B0502020202020204" pitchFamily="34" charset="0"/>
                        </a:rPr>
                        <a:t>fragst</a:t>
                      </a:r>
                      <a:r>
                        <a:rPr lang="en-US" sz="2000" dirty="0">
                          <a:solidFill>
                            <a:schemeClr val="tx1"/>
                          </a:solidFill>
                          <a:latin typeface="Century Gothic" panose="020B0502020202020204" pitchFamily="34" charset="0"/>
                        </a:rPr>
                        <a:t>:</a:t>
                      </a:r>
                      <a:endParaRPr lang="en-GB" sz="2000" dirty="0">
                        <a:solidFill>
                          <a:schemeClr val="tx1"/>
                        </a:solidFill>
                        <a:latin typeface="Century Gothic" panose="020B0502020202020204" pitchFamily="34" charset="0"/>
                      </a:endParaRPr>
                    </a:p>
                  </a:txBody>
                  <a:tcPr anchor="ctr">
                    <a:lnL w="12700" cmpd="sng">
                      <a:solidFill>
                        <a:srgbClr val="FFC000"/>
                      </a:solidFill>
                    </a:lnL>
                    <a:lnR w="12700" cmpd="sng">
                      <a:solidFill>
                        <a:srgbClr val="FFC000"/>
                      </a:solidFill>
                    </a:lnR>
                    <a:lnT w="12700" cmpd="sng">
                      <a:solidFill>
                        <a:srgbClr val="FFC000"/>
                      </a:solidFill>
                    </a:lnT>
                    <a:lnB w="25400" cmpd="sng">
                      <a:solidFill>
                        <a:srgbClr val="FFC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tx1"/>
                          </a:solidFill>
                          <a:latin typeface="Century Gothic" panose="020F0302020204030204"/>
                        </a:defRPr>
                      </a:lvl1pPr>
                      <a:lvl2pPr marL="457200" algn="l" defTabSz="914400" rtl="0" eaLnBrk="1" latinLnBrk="0" hangingPunct="1">
                        <a:defRPr sz="1800" b="1" kern="1200">
                          <a:solidFill>
                            <a:schemeClr val="tx1"/>
                          </a:solidFill>
                          <a:latin typeface="Century Gothic" panose="020F0302020204030204"/>
                        </a:defRPr>
                      </a:lvl2pPr>
                      <a:lvl3pPr marL="914400" algn="l" defTabSz="914400" rtl="0" eaLnBrk="1" latinLnBrk="0" hangingPunct="1">
                        <a:defRPr sz="1800" b="1" kern="1200">
                          <a:solidFill>
                            <a:schemeClr val="tx1"/>
                          </a:solidFill>
                          <a:latin typeface="Century Gothic" panose="020F0302020204030204"/>
                        </a:defRPr>
                      </a:lvl3pPr>
                      <a:lvl4pPr marL="1371600" algn="l" defTabSz="914400" rtl="0" eaLnBrk="1" latinLnBrk="0" hangingPunct="1">
                        <a:defRPr sz="1800" b="1" kern="1200">
                          <a:solidFill>
                            <a:schemeClr val="tx1"/>
                          </a:solidFill>
                          <a:latin typeface="Century Gothic" panose="020F0302020204030204"/>
                        </a:defRPr>
                      </a:lvl4pPr>
                      <a:lvl5pPr marL="1828800" algn="l" defTabSz="914400" rtl="0" eaLnBrk="1" latinLnBrk="0" hangingPunct="1">
                        <a:defRPr sz="1800" b="1" kern="1200">
                          <a:solidFill>
                            <a:schemeClr val="tx1"/>
                          </a:solidFill>
                          <a:latin typeface="Century Gothic" panose="020F0302020204030204"/>
                        </a:defRPr>
                      </a:lvl5pPr>
                      <a:lvl6pPr marL="2286000" algn="l" defTabSz="914400" rtl="0" eaLnBrk="1" latinLnBrk="0" hangingPunct="1">
                        <a:defRPr sz="1800" b="1" kern="1200">
                          <a:solidFill>
                            <a:schemeClr val="tx1"/>
                          </a:solidFill>
                          <a:latin typeface="Century Gothic" panose="020F0302020204030204"/>
                        </a:defRPr>
                      </a:lvl6pPr>
                      <a:lvl7pPr marL="2743200" algn="l" defTabSz="914400" rtl="0" eaLnBrk="1" latinLnBrk="0" hangingPunct="1">
                        <a:defRPr sz="1800" b="1" kern="1200">
                          <a:solidFill>
                            <a:schemeClr val="tx1"/>
                          </a:solidFill>
                          <a:latin typeface="Century Gothic" panose="020F0302020204030204"/>
                        </a:defRPr>
                      </a:lvl7pPr>
                      <a:lvl8pPr marL="3200400" algn="l" defTabSz="914400" rtl="0" eaLnBrk="1" latinLnBrk="0" hangingPunct="1">
                        <a:defRPr sz="1800" b="1" kern="1200">
                          <a:solidFill>
                            <a:schemeClr val="tx1"/>
                          </a:solidFill>
                          <a:latin typeface="Century Gothic" panose="020F0302020204030204"/>
                        </a:defRPr>
                      </a:lvl8pPr>
                      <a:lvl9pPr marL="3657600" algn="l" defTabSz="914400" rtl="0" eaLnBrk="1" latinLnBrk="0" hangingPunct="1">
                        <a:defRPr sz="1800" b="1" kern="1200">
                          <a:solidFill>
                            <a:schemeClr val="tx1"/>
                          </a:solidFill>
                          <a:latin typeface="Century Gothic" panose="020F03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chemeClr val="tx1"/>
                          </a:solidFill>
                        </a:rPr>
                        <a:t>du </a:t>
                      </a:r>
                      <a:r>
                        <a:rPr lang="en-GB" sz="2000" dirty="0" err="1">
                          <a:solidFill>
                            <a:schemeClr val="tx1"/>
                          </a:solidFill>
                        </a:rPr>
                        <a:t>antwortest</a:t>
                      </a:r>
                      <a:r>
                        <a:rPr lang="en-GB" sz="2000" dirty="0">
                          <a:solidFill>
                            <a:schemeClr val="tx1"/>
                          </a:solidFill>
                        </a:rPr>
                        <a:t>:</a:t>
                      </a:r>
                      <a:endParaRPr lang="en-GB" sz="2000" dirty="0">
                        <a:solidFill>
                          <a:schemeClr val="tx1"/>
                        </a:solidFill>
                        <a:latin typeface="Century Gothic" panose="020B0502020202020204" pitchFamily="34" charset="0"/>
                      </a:endParaRPr>
                    </a:p>
                  </a:txBody>
                  <a:tcPr anchor="ctr">
                    <a:lnL w="12700" cmpd="sng">
                      <a:solidFill>
                        <a:srgbClr val="FFC000"/>
                      </a:solidFill>
                    </a:lnL>
                    <a:lnR w="12700" cmpd="sng">
                      <a:solidFill>
                        <a:srgbClr val="FFC000"/>
                      </a:solidFill>
                    </a:lnR>
                    <a:lnT w="12700" cmpd="sng">
                      <a:solidFill>
                        <a:srgbClr val="FFC000"/>
                      </a:solidFill>
                    </a:lnT>
                    <a:lnB w="25400" cmpd="sng">
                      <a:solidFill>
                        <a:srgbClr val="FFC000"/>
                      </a:solidFill>
                    </a:lnB>
                    <a:lnTlToBr w="12700" cmpd="sng">
                      <a:noFill/>
                      <a:prstDash val="solid"/>
                    </a:lnTlToBr>
                    <a:lnBlToTr w="12700" cmpd="sng">
                      <a:noFill/>
                      <a:prstDash val="solid"/>
                    </a:lnBlToTr>
                    <a:noFill/>
                  </a:tcPr>
                </a:tc>
                <a:extLst>
                  <a:ext uri="{0D108BD9-81ED-4DB2-BD59-A6C34878D82A}">
                    <a16:rowId xmlns:a16="http://schemas.microsoft.com/office/drawing/2014/main" val="3161571109"/>
                  </a:ext>
                </a:extLst>
              </a:tr>
              <a:tr h="834866">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ctr"/>
                      <a:r>
                        <a:rPr lang="en-GB" sz="2000" b="1" dirty="0">
                          <a:solidFill>
                            <a:schemeClr val="tx1"/>
                          </a:solidFill>
                        </a:rPr>
                        <a:t>1</a:t>
                      </a:r>
                      <a:endParaRPr lang="en-GB" sz="2000" b="1" dirty="0">
                        <a:solidFill>
                          <a:schemeClr val="tx1"/>
                        </a:solidFill>
                        <a:latin typeface="Century Gothic" panose="020B0502020202020204" pitchFamily="34" charset="0"/>
                      </a:endParaRPr>
                    </a:p>
                  </a:txBody>
                  <a:tcPr anchor="ctr">
                    <a:lnL w="12700" cmpd="sng">
                      <a:solidFill>
                        <a:srgbClr val="FFC000"/>
                      </a:solidFill>
                    </a:lnL>
                    <a:lnR w="12700" cmpd="sng">
                      <a:solidFill>
                        <a:srgbClr val="FFC000"/>
                      </a:solidFill>
                    </a:lnR>
                    <a:lnT w="25400" cmpd="sng">
                      <a:solidFill>
                        <a:srgbClr val="FFC000"/>
                      </a:solidFill>
                    </a:lnT>
                    <a:lnB w="12700" cmpd="sng">
                      <a:solidFill>
                        <a:srgbClr val="FFC000"/>
                      </a:solidFill>
                    </a:lnB>
                    <a:lnTlToBr w="12700" cmpd="sng">
                      <a:noFill/>
                      <a:prstDash val="solid"/>
                    </a:lnTlToBr>
                    <a:lnBlToTr w="12700" cmpd="sng">
                      <a:noFill/>
                      <a:prstDash val="solid"/>
                    </a:lnBlToTr>
                    <a:solidFill>
                      <a:srgbClr val="FFC000">
                        <a:alpha val="20000"/>
                      </a:srgbClr>
                    </a:solid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ctr"/>
                      <a:r>
                        <a:rPr lang="en-US" sz="2000" b="0" dirty="0">
                          <a:solidFill>
                            <a:schemeClr val="tx1"/>
                          </a:solidFill>
                          <a:latin typeface="Century Gothic" panose="020B0502020202020204" pitchFamily="34" charset="0"/>
                        </a:rPr>
                        <a:t>x 14</a:t>
                      </a:r>
                      <a:endParaRPr lang="en-GB" sz="2000" b="0" dirty="0">
                        <a:solidFill>
                          <a:schemeClr val="tx1"/>
                        </a:solidFill>
                        <a:latin typeface="Century Gothic" panose="020B0502020202020204" pitchFamily="34" charset="0"/>
                      </a:endParaRPr>
                    </a:p>
                  </a:txBody>
                  <a:tcPr anchor="ctr">
                    <a:lnL w="12700" cmpd="sng">
                      <a:solidFill>
                        <a:srgbClr val="FFC000"/>
                      </a:solidFill>
                    </a:lnL>
                    <a:lnR w="12700" cmpd="sng">
                      <a:solidFill>
                        <a:srgbClr val="FFC000"/>
                      </a:solidFill>
                    </a:lnR>
                    <a:lnT w="25400" cmpd="sng">
                      <a:solidFill>
                        <a:srgbClr val="FFC000"/>
                      </a:solidFill>
                    </a:lnT>
                    <a:lnB w="12700" cmpd="sng">
                      <a:solidFill>
                        <a:srgbClr val="FFC000"/>
                      </a:solidFill>
                    </a:lnB>
                    <a:lnTlToBr w="12700" cmpd="sng">
                      <a:noFill/>
                      <a:prstDash val="solid"/>
                    </a:lnTlToBr>
                    <a:lnBlToTr w="12700" cmpd="sng">
                      <a:noFill/>
                      <a:prstDash val="solid"/>
                    </a:lnBlToTr>
                    <a:solidFill>
                      <a:srgbClr val="FFC000">
                        <a:alpha val="20000"/>
                      </a:srgbClr>
                    </a:solid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ctr"/>
                      <a:r>
                        <a:rPr lang="en-GB" sz="2000" b="0" dirty="0">
                          <a:solidFill>
                            <a:schemeClr val="tx1"/>
                          </a:solidFill>
                          <a:latin typeface="Century Gothic" panose="020B0502020202020204" pitchFamily="34" charset="0"/>
                        </a:rPr>
                        <a:t>two biscuits</a:t>
                      </a:r>
                    </a:p>
                  </a:txBody>
                  <a:tcPr anchor="ctr">
                    <a:lnL w="12700" cmpd="sng">
                      <a:solidFill>
                        <a:srgbClr val="FFC000"/>
                      </a:solidFill>
                    </a:lnL>
                    <a:lnR w="12700" cmpd="sng">
                      <a:solidFill>
                        <a:srgbClr val="FFC000"/>
                      </a:solidFill>
                    </a:lnR>
                    <a:lnT w="25400" cmpd="sng">
                      <a:solidFill>
                        <a:srgbClr val="FFC000"/>
                      </a:solidFill>
                    </a:lnT>
                    <a:lnB w="12700" cmpd="sng">
                      <a:solidFill>
                        <a:srgbClr val="FFC000"/>
                      </a:solidFill>
                    </a:lnB>
                    <a:lnTlToBr w="12700" cmpd="sng">
                      <a:noFill/>
                      <a:prstDash val="solid"/>
                    </a:lnTlToBr>
                    <a:lnBlToTr w="12700" cmpd="sng">
                      <a:noFill/>
                      <a:prstDash val="solid"/>
                    </a:lnBlToTr>
                    <a:solidFill>
                      <a:srgbClr val="FFC000">
                        <a:alpha val="20000"/>
                      </a:srgbClr>
                    </a:solidFill>
                  </a:tcPr>
                </a:tc>
                <a:extLst>
                  <a:ext uri="{0D108BD9-81ED-4DB2-BD59-A6C34878D82A}">
                    <a16:rowId xmlns:a16="http://schemas.microsoft.com/office/drawing/2014/main" val="791576946"/>
                  </a:ext>
                </a:extLst>
              </a:tr>
              <a:tr h="834866">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ctr"/>
                      <a:r>
                        <a:rPr lang="en-GB" sz="2000" b="1" dirty="0">
                          <a:solidFill>
                            <a:schemeClr val="tx1"/>
                          </a:solidFill>
                        </a:rPr>
                        <a:t>2</a:t>
                      </a:r>
                      <a:endParaRPr lang="en-GB" sz="2000" b="1" dirty="0">
                        <a:solidFill>
                          <a:schemeClr val="tx1"/>
                        </a:solidFill>
                        <a:latin typeface="Century Gothic" panose="020B0502020202020204" pitchFamily="34" charset="0"/>
                      </a:endParaRPr>
                    </a:p>
                  </a:txBody>
                  <a:tcPr anchor="ctr">
                    <a:lnL w="12700" cmpd="sng">
                      <a:solidFill>
                        <a:srgbClr val="FFC000"/>
                      </a:solidFill>
                    </a:lnL>
                    <a:lnR w="12700" cmpd="sng">
                      <a:solidFill>
                        <a:srgbClr val="FFC000"/>
                      </a:solidFill>
                    </a:lnR>
                    <a:lnT w="12700" cmpd="sng">
                      <a:solidFill>
                        <a:srgbClr val="FFC000"/>
                      </a:solidFill>
                    </a:lnT>
                    <a:lnB w="12700" cmpd="sng">
                      <a:solidFill>
                        <a:srgbClr val="FFC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l"/>
                      <a:endParaRPr lang="en-GB" sz="2000" b="0" dirty="0">
                        <a:solidFill>
                          <a:schemeClr val="tx1"/>
                        </a:solidFill>
                        <a:latin typeface="Century Gothic" panose="020B0502020202020204" pitchFamily="34" charset="0"/>
                      </a:endParaRPr>
                    </a:p>
                  </a:txBody>
                  <a:tcPr anchor="ctr">
                    <a:lnL w="12700" cmpd="sng">
                      <a:solidFill>
                        <a:srgbClr val="FFC000"/>
                      </a:solidFill>
                    </a:lnL>
                    <a:lnR w="12700" cmpd="sng">
                      <a:solidFill>
                        <a:srgbClr val="FFC000"/>
                      </a:solidFill>
                    </a:lnR>
                    <a:lnT w="12700" cmpd="sng">
                      <a:solidFill>
                        <a:srgbClr val="FFC000"/>
                      </a:solidFill>
                    </a:lnT>
                    <a:lnB w="12700" cmpd="sng">
                      <a:solidFill>
                        <a:srgbClr val="FFC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ctr"/>
                      <a:r>
                        <a:rPr lang="en-US" sz="2000" b="0" dirty="0">
                          <a:solidFill>
                            <a:schemeClr val="tx1"/>
                          </a:solidFill>
                          <a:latin typeface="Century Gothic" panose="020B0502020202020204" pitchFamily="34" charset="0"/>
                        </a:rPr>
                        <a:t>seven bags</a:t>
                      </a:r>
                      <a:endParaRPr lang="en-GB" sz="2000" b="0" dirty="0">
                        <a:solidFill>
                          <a:schemeClr val="tx1"/>
                        </a:solidFill>
                        <a:latin typeface="Century Gothic" panose="020B0502020202020204" pitchFamily="34" charset="0"/>
                      </a:endParaRPr>
                    </a:p>
                  </a:txBody>
                  <a:tcPr anchor="ctr">
                    <a:lnL w="12700" cmpd="sng">
                      <a:solidFill>
                        <a:srgbClr val="FFC000"/>
                      </a:solidFill>
                    </a:lnL>
                    <a:lnR w="12700" cmpd="sng">
                      <a:solidFill>
                        <a:srgbClr val="FFC000"/>
                      </a:solidFill>
                    </a:lnR>
                    <a:lnT w="12700" cmpd="sng">
                      <a:solidFill>
                        <a:srgbClr val="FFC000"/>
                      </a:solidFill>
                    </a:lnT>
                    <a:lnB w="12700" cmpd="sng">
                      <a:solidFill>
                        <a:srgbClr val="FFC000"/>
                      </a:solidFill>
                    </a:lnB>
                    <a:lnTlToBr w="12700" cmpd="sng">
                      <a:noFill/>
                      <a:prstDash val="solid"/>
                    </a:lnTlToBr>
                    <a:lnBlToTr w="12700" cmpd="sng">
                      <a:noFill/>
                      <a:prstDash val="solid"/>
                    </a:lnBlToTr>
                    <a:noFill/>
                  </a:tcPr>
                </a:tc>
                <a:extLst>
                  <a:ext uri="{0D108BD9-81ED-4DB2-BD59-A6C34878D82A}">
                    <a16:rowId xmlns:a16="http://schemas.microsoft.com/office/drawing/2014/main" val="2057203793"/>
                  </a:ext>
                </a:extLst>
              </a:tr>
              <a:tr h="834866">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ctr"/>
                      <a:r>
                        <a:rPr lang="en-GB" sz="2000" b="1" dirty="0">
                          <a:solidFill>
                            <a:schemeClr val="tx1"/>
                          </a:solidFill>
                        </a:rPr>
                        <a:t>3</a:t>
                      </a:r>
                      <a:endParaRPr lang="en-GB" sz="2000" b="1" dirty="0">
                        <a:solidFill>
                          <a:schemeClr val="tx1"/>
                        </a:solidFill>
                        <a:latin typeface="Century Gothic" panose="020B0502020202020204" pitchFamily="34" charset="0"/>
                      </a:endParaRPr>
                    </a:p>
                  </a:txBody>
                  <a:tcPr anchor="ctr">
                    <a:lnL w="12700" cmpd="sng">
                      <a:solidFill>
                        <a:srgbClr val="FFC000"/>
                      </a:solidFill>
                    </a:lnL>
                    <a:lnR w="12700" cmpd="sng">
                      <a:solidFill>
                        <a:srgbClr val="FFC000"/>
                      </a:solidFill>
                    </a:lnR>
                    <a:lnT w="12700" cmpd="sng">
                      <a:solidFill>
                        <a:srgbClr val="FFC000"/>
                      </a:solidFill>
                    </a:lnT>
                    <a:lnB w="12700" cmpd="sng">
                      <a:solidFill>
                        <a:srgbClr val="FFC000"/>
                      </a:solidFill>
                    </a:lnB>
                    <a:lnTlToBr w="12700" cmpd="sng">
                      <a:noFill/>
                      <a:prstDash val="solid"/>
                    </a:lnTlToBr>
                    <a:lnBlToTr w="12700" cmpd="sng">
                      <a:noFill/>
                      <a:prstDash val="solid"/>
                    </a:lnBlToTr>
                    <a:solidFill>
                      <a:srgbClr val="FFC000">
                        <a:alpha val="20000"/>
                      </a:srgbClr>
                    </a:solid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ctr"/>
                      <a:endParaRPr lang="en-GB" sz="2000" b="0" dirty="0">
                        <a:solidFill>
                          <a:schemeClr val="tx1"/>
                        </a:solidFill>
                        <a:latin typeface="Century Gothic" panose="020B0502020202020204" pitchFamily="34" charset="0"/>
                      </a:endParaRPr>
                    </a:p>
                  </a:txBody>
                  <a:tcPr anchor="ctr">
                    <a:lnL w="12700" cmpd="sng">
                      <a:solidFill>
                        <a:srgbClr val="FFC000"/>
                      </a:solidFill>
                    </a:lnL>
                    <a:lnR w="12700" cmpd="sng">
                      <a:solidFill>
                        <a:srgbClr val="FFC000"/>
                      </a:solidFill>
                    </a:lnR>
                    <a:lnT w="12700" cmpd="sng">
                      <a:solidFill>
                        <a:srgbClr val="FFC000"/>
                      </a:solidFill>
                    </a:lnT>
                    <a:lnB w="12700" cmpd="sng">
                      <a:solidFill>
                        <a:srgbClr val="FFC000"/>
                      </a:solidFill>
                    </a:lnB>
                    <a:lnTlToBr w="12700" cmpd="sng">
                      <a:noFill/>
                      <a:prstDash val="solid"/>
                    </a:lnTlToBr>
                    <a:lnBlToTr w="12700" cmpd="sng">
                      <a:noFill/>
                      <a:prstDash val="solid"/>
                    </a:lnBlToTr>
                    <a:solidFill>
                      <a:srgbClr val="FFC000">
                        <a:alpha val="20000"/>
                      </a:srgbClr>
                    </a:solid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ctr"/>
                      <a:r>
                        <a:rPr lang="en-GB" sz="2000" b="0" dirty="0">
                          <a:solidFill>
                            <a:schemeClr val="tx1"/>
                          </a:solidFill>
                          <a:latin typeface="Century Gothic" panose="020B0502020202020204" pitchFamily="34" charset="0"/>
                        </a:rPr>
                        <a:t>two presents</a:t>
                      </a:r>
                    </a:p>
                  </a:txBody>
                  <a:tcPr anchor="ctr">
                    <a:lnL w="12700" cmpd="sng">
                      <a:solidFill>
                        <a:srgbClr val="FFC000"/>
                      </a:solidFill>
                    </a:lnL>
                    <a:lnR w="12700" cmpd="sng">
                      <a:solidFill>
                        <a:srgbClr val="FFC000"/>
                      </a:solidFill>
                    </a:lnR>
                    <a:lnT w="12700" cmpd="sng">
                      <a:solidFill>
                        <a:srgbClr val="FFC000"/>
                      </a:solidFill>
                    </a:lnT>
                    <a:lnB w="12700" cmpd="sng">
                      <a:solidFill>
                        <a:srgbClr val="FFC000"/>
                      </a:solidFill>
                    </a:lnB>
                    <a:lnTlToBr w="12700" cmpd="sng">
                      <a:noFill/>
                      <a:prstDash val="solid"/>
                    </a:lnTlToBr>
                    <a:lnBlToTr w="12700" cmpd="sng">
                      <a:noFill/>
                      <a:prstDash val="solid"/>
                    </a:lnBlToTr>
                    <a:solidFill>
                      <a:srgbClr val="FFC000">
                        <a:alpha val="20000"/>
                      </a:srgbClr>
                    </a:solidFill>
                  </a:tcPr>
                </a:tc>
                <a:extLst>
                  <a:ext uri="{0D108BD9-81ED-4DB2-BD59-A6C34878D82A}">
                    <a16:rowId xmlns:a16="http://schemas.microsoft.com/office/drawing/2014/main" val="3820224318"/>
                  </a:ext>
                </a:extLst>
              </a:tr>
              <a:tr h="834866">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ctr"/>
                      <a:r>
                        <a:rPr lang="en-GB" sz="2000" b="1" dirty="0">
                          <a:solidFill>
                            <a:schemeClr val="tx1"/>
                          </a:solidFill>
                        </a:rPr>
                        <a:t>4</a:t>
                      </a:r>
                      <a:endParaRPr lang="en-GB" sz="2000" b="1" dirty="0">
                        <a:solidFill>
                          <a:schemeClr val="tx1"/>
                        </a:solidFill>
                        <a:latin typeface="Century Gothic" panose="020B0502020202020204" pitchFamily="34" charset="0"/>
                      </a:endParaRPr>
                    </a:p>
                  </a:txBody>
                  <a:tcPr anchor="ctr">
                    <a:lnL w="12700" cmpd="sng">
                      <a:solidFill>
                        <a:srgbClr val="FFC000"/>
                      </a:solidFill>
                    </a:lnL>
                    <a:lnR w="12700" cmpd="sng">
                      <a:solidFill>
                        <a:srgbClr val="FFC000"/>
                      </a:solidFill>
                    </a:lnR>
                    <a:lnT w="12700" cmpd="sng">
                      <a:solidFill>
                        <a:srgbClr val="FFC000"/>
                      </a:solidFill>
                    </a:lnT>
                    <a:lnB w="12700" cmpd="sng">
                      <a:solidFill>
                        <a:srgbClr val="FFC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l"/>
                      <a:endParaRPr lang="en-GB" sz="2000" b="0" dirty="0">
                        <a:solidFill>
                          <a:schemeClr val="tx1"/>
                        </a:solidFill>
                        <a:latin typeface="Century Gothic" panose="020B0502020202020204" pitchFamily="34" charset="0"/>
                      </a:endParaRPr>
                    </a:p>
                  </a:txBody>
                  <a:tcPr anchor="ctr">
                    <a:lnL w="12700" cmpd="sng">
                      <a:solidFill>
                        <a:srgbClr val="FFC000"/>
                      </a:solidFill>
                    </a:lnL>
                    <a:lnR w="12700" cmpd="sng">
                      <a:solidFill>
                        <a:srgbClr val="FFC000"/>
                      </a:solidFill>
                    </a:lnR>
                    <a:lnT w="12700" cmpd="sng">
                      <a:solidFill>
                        <a:srgbClr val="FFC000"/>
                      </a:solidFill>
                    </a:lnT>
                    <a:lnB w="12700" cmpd="sng">
                      <a:solidFill>
                        <a:srgbClr val="FFC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ctr"/>
                      <a:r>
                        <a:rPr lang="en-US" sz="2000" b="0" dirty="0">
                          <a:solidFill>
                            <a:schemeClr val="tx1"/>
                          </a:solidFill>
                          <a:latin typeface="Century Gothic" panose="020B0502020202020204" pitchFamily="34" charset="0"/>
                        </a:rPr>
                        <a:t>five afternoons</a:t>
                      </a:r>
                      <a:endParaRPr lang="en-GB" sz="2000" b="0" dirty="0">
                        <a:solidFill>
                          <a:schemeClr val="tx1"/>
                        </a:solidFill>
                        <a:latin typeface="Century Gothic" panose="020B0502020202020204" pitchFamily="34" charset="0"/>
                      </a:endParaRPr>
                    </a:p>
                  </a:txBody>
                  <a:tcPr anchor="ctr">
                    <a:lnL w="12700" cmpd="sng">
                      <a:solidFill>
                        <a:srgbClr val="FFC000"/>
                      </a:solidFill>
                    </a:lnL>
                    <a:lnR w="12700" cmpd="sng">
                      <a:solidFill>
                        <a:srgbClr val="FFC000"/>
                      </a:solidFill>
                    </a:lnR>
                    <a:lnT w="12700" cmpd="sng">
                      <a:solidFill>
                        <a:srgbClr val="FFC000"/>
                      </a:solidFill>
                    </a:lnT>
                    <a:lnB w="12700" cmpd="sng">
                      <a:solidFill>
                        <a:srgbClr val="FFC000"/>
                      </a:solidFill>
                    </a:lnB>
                    <a:lnTlToBr w="12700" cmpd="sng">
                      <a:noFill/>
                      <a:prstDash val="solid"/>
                    </a:lnTlToBr>
                    <a:lnBlToTr w="12700" cmpd="sng">
                      <a:noFill/>
                      <a:prstDash val="solid"/>
                    </a:lnBlToTr>
                    <a:noFill/>
                  </a:tcPr>
                </a:tc>
                <a:extLst>
                  <a:ext uri="{0D108BD9-81ED-4DB2-BD59-A6C34878D82A}">
                    <a16:rowId xmlns:a16="http://schemas.microsoft.com/office/drawing/2014/main" val="1992794217"/>
                  </a:ext>
                </a:extLst>
              </a:tr>
              <a:tr h="834866">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ctr"/>
                      <a:r>
                        <a:rPr lang="en-GB" sz="2000" b="1" dirty="0">
                          <a:solidFill>
                            <a:schemeClr val="tx1"/>
                          </a:solidFill>
                        </a:rPr>
                        <a:t>5</a:t>
                      </a:r>
                      <a:endParaRPr lang="en-GB" sz="2000" b="1" dirty="0">
                        <a:solidFill>
                          <a:schemeClr val="tx1"/>
                        </a:solidFill>
                        <a:latin typeface="Century Gothic" panose="020B0502020202020204" pitchFamily="34" charset="0"/>
                      </a:endParaRPr>
                    </a:p>
                  </a:txBody>
                  <a:tcPr anchor="ctr">
                    <a:lnL w="12700" cmpd="sng">
                      <a:solidFill>
                        <a:srgbClr val="FFC000"/>
                      </a:solidFill>
                    </a:lnL>
                    <a:lnR w="12700" cmpd="sng">
                      <a:solidFill>
                        <a:srgbClr val="FFC000"/>
                      </a:solidFill>
                    </a:lnR>
                    <a:lnT w="12700" cmpd="sng">
                      <a:solidFill>
                        <a:srgbClr val="FFC000"/>
                      </a:solidFill>
                    </a:lnT>
                    <a:lnB w="12700" cmpd="sng">
                      <a:solidFill>
                        <a:srgbClr val="FFC000"/>
                      </a:solidFill>
                    </a:lnB>
                    <a:lnTlToBr w="12700" cmpd="sng">
                      <a:noFill/>
                      <a:prstDash val="solid"/>
                    </a:lnTlToBr>
                    <a:lnBlToTr w="12700" cmpd="sng">
                      <a:noFill/>
                      <a:prstDash val="solid"/>
                    </a:lnBlToTr>
                    <a:solidFill>
                      <a:srgbClr val="FFC000">
                        <a:alpha val="20000"/>
                      </a:srgbClr>
                    </a:solid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ctr"/>
                      <a:r>
                        <a:rPr lang="en-US" sz="2000" b="0" dirty="0">
                          <a:solidFill>
                            <a:schemeClr val="tx1"/>
                          </a:solidFill>
                          <a:latin typeface="Century Gothic" panose="020B0502020202020204" pitchFamily="34" charset="0"/>
                        </a:rPr>
                        <a:t> x 13</a:t>
                      </a:r>
                      <a:endParaRPr lang="en-GB" sz="2000" b="0" dirty="0">
                        <a:solidFill>
                          <a:schemeClr val="tx1"/>
                        </a:solidFill>
                        <a:latin typeface="Century Gothic" panose="020B0502020202020204" pitchFamily="34" charset="0"/>
                      </a:endParaRPr>
                    </a:p>
                  </a:txBody>
                  <a:tcPr anchor="ctr">
                    <a:lnL w="12700" cmpd="sng">
                      <a:solidFill>
                        <a:srgbClr val="FFC000"/>
                      </a:solidFill>
                    </a:lnL>
                    <a:lnR w="12700" cmpd="sng">
                      <a:solidFill>
                        <a:srgbClr val="FFC000"/>
                      </a:solidFill>
                    </a:lnR>
                    <a:lnT w="12700" cmpd="sng">
                      <a:solidFill>
                        <a:srgbClr val="FFC000"/>
                      </a:solidFill>
                    </a:lnT>
                    <a:lnB w="12700" cmpd="sng">
                      <a:solidFill>
                        <a:srgbClr val="FFC000"/>
                      </a:solidFill>
                    </a:lnB>
                    <a:lnTlToBr w="12700" cmpd="sng">
                      <a:noFill/>
                      <a:prstDash val="solid"/>
                    </a:lnTlToBr>
                    <a:lnBlToTr w="12700" cmpd="sng">
                      <a:noFill/>
                      <a:prstDash val="solid"/>
                    </a:lnBlToTr>
                    <a:solidFill>
                      <a:srgbClr val="FFC000">
                        <a:alpha val="20000"/>
                      </a:srgbClr>
                    </a:solid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ctr"/>
                      <a:r>
                        <a:rPr lang="en-GB" sz="2000" b="0" dirty="0">
                          <a:solidFill>
                            <a:schemeClr val="tx1"/>
                          </a:solidFill>
                          <a:latin typeface="Century Gothic" panose="020B0502020202020204" pitchFamily="34" charset="0"/>
                        </a:rPr>
                        <a:t>three shops</a:t>
                      </a:r>
                    </a:p>
                  </a:txBody>
                  <a:tcPr anchor="ctr">
                    <a:lnL w="12700" cmpd="sng">
                      <a:solidFill>
                        <a:srgbClr val="FFC000"/>
                      </a:solidFill>
                    </a:lnL>
                    <a:lnR w="12700" cmpd="sng">
                      <a:solidFill>
                        <a:srgbClr val="FFC000"/>
                      </a:solidFill>
                    </a:lnR>
                    <a:lnT w="12700" cmpd="sng">
                      <a:solidFill>
                        <a:srgbClr val="FFC000"/>
                      </a:solidFill>
                    </a:lnT>
                    <a:lnB w="12700" cmpd="sng">
                      <a:solidFill>
                        <a:srgbClr val="FFC000"/>
                      </a:solidFill>
                    </a:lnB>
                    <a:lnTlToBr w="12700" cmpd="sng">
                      <a:noFill/>
                      <a:prstDash val="solid"/>
                    </a:lnTlToBr>
                    <a:lnBlToTr w="12700" cmpd="sng">
                      <a:noFill/>
                      <a:prstDash val="solid"/>
                    </a:lnBlToTr>
                    <a:solidFill>
                      <a:srgbClr val="FFC000">
                        <a:alpha val="20000"/>
                      </a:srgbClr>
                    </a:solidFill>
                  </a:tcPr>
                </a:tc>
                <a:extLst>
                  <a:ext uri="{0D108BD9-81ED-4DB2-BD59-A6C34878D82A}">
                    <a16:rowId xmlns:a16="http://schemas.microsoft.com/office/drawing/2014/main" val="404888800"/>
                  </a:ext>
                </a:extLst>
              </a:tr>
              <a:tr h="834866">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ctr"/>
                      <a:r>
                        <a:rPr lang="en-GB" sz="2000" b="1" dirty="0">
                          <a:solidFill>
                            <a:schemeClr val="tx1"/>
                          </a:solidFill>
                        </a:rPr>
                        <a:t>6</a:t>
                      </a:r>
                      <a:endParaRPr lang="en-GB" sz="2000" b="1" dirty="0">
                        <a:solidFill>
                          <a:schemeClr val="tx1"/>
                        </a:solidFill>
                        <a:latin typeface="Century Gothic" panose="020B0502020202020204" pitchFamily="34" charset="0"/>
                      </a:endParaRPr>
                    </a:p>
                  </a:txBody>
                  <a:tcPr anchor="ctr">
                    <a:lnL w="12700" cmpd="sng">
                      <a:solidFill>
                        <a:srgbClr val="FFC000"/>
                      </a:solidFill>
                    </a:lnL>
                    <a:lnR w="12700" cmpd="sng">
                      <a:solidFill>
                        <a:srgbClr val="FFC000"/>
                      </a:solidFill>
                    </a:lnR>
                    <a:lnT w="12700" cmpd="sng">
                      <a:solidFill>
                        <a:srgbClr val="FFC000"/>
                      </a:solidFill>
                    </a:lnT>
                    <a:lnB w="12700" cmpd="sng">
                      <a:solidFill>
                        <a:srgbClr val="FFC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l"/>
                      <a:endParaRPr lang="en-GB" sz="2000" b="0" dirty="0">
                        <a:solidFill>
                          <a:schemeClr val="tx1"/>
                        </a:solidFill>
                        <a:latin typeface="Century Gothic" panose="020B0502020202020204" pitchFamily="34" charset="0"/>
                      </a:endParaRPr>
                    </a:p>
                  </a:txBody>
                  <a:tcPr anchor="ctr">
                    <a:lnL w="12700" cmpd="sng">
                      <a:solidFill>
                        <a:srgbClr val="FFC000"/>
                      </a:solidFill>
                    </a:lnL>
                    <a:lnR w="12700" cmpd="sng">
                      <a:solidFill>
                        <a:srgbClr val="FFC000"/>
                      </a:solidFill>
                    </a:lnR>
                    <a:lnT w="12700" cmpd="sng">
                      <a:solidFill>
                        <a:srgbClr val="FFC000"/>
                      </a:solidFill>
                    </a:lnT>
                    <a:lnB w="12700" cmpd="sng">
                      <a:solidFill>
                        <a:srgbClr val="FFC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ctr"/>
                      <a:r>
                        <a:rPr lang="en-US" sz="2000" b="0" dirty="0">
                          <a:solidFill>
                            <a:schemeClr val="tx1"/>
                          </a:solidFill>
                          <a:latin typeface="Century Gothic" panose="020B0502020202020204" pitchFamily="34" charset="0"/>
                        </a:rPr>
                        <a:t>three birthdays</a:t>
                      </a:r>
                      <a:endParaRPr lang="en-GB" sz="2000" b="0" dirty="0">
                        <a:solidFill>
                          <a:schemeClr val="tx1"/>
                        </a:solidFill>
                        <a:latin typeface="Century Gothic" panose="020B0502020202020204" pitchFamily="34" charset="0"/>
                      </a:endParaRPr>
                    </a:p>
                  </a:txBody>
                  <a:tcPr anchor="ctr">
                    <a:lnL w="12700" cmpd="sng">
                      <a:solidFill>
                        <a:srgbClr val="FFC000"/>
                      </a:solidFill>
                    </a:lnL>
                    <a:lnR w="12700" cmpd="sng">
                      <a:solidFill>
                        <a:srgbClr val="FFC000"/>
                      </a:solidFill>
                    </a:lnR>
                    <a:lnT w="12700" cmpd="sng">
                      <a:solidFill>
                        <a:srgbClr val="FFC000"/>
                      </a:solidFill>
                    </a:lnT>
                    <a:lnB w="12700" cmpd="sng">
                      <a:solidFill>
                        <a:srgbClr val="FFC000"/>
                      </a:solidFill>
                    </a:lnB>
                    <a:lnTlToBr w="12700" cmpd="sng">
                      <a:noFill/>
                      <a:prstDash val="solid"/>
                    </a:lnTlToBr>
                    <a:lnBlToTr w="12700" cmpd="sng">
                      <a:noFill/>
                      <a:prstDash val="solid"/>
                    </a:lnBlToTr>
                    <a:noFill/>
                  </a:tcPr>
                </a:tc>
                <a:extLst>
                  <a:ext uri="{0D108BD9-81ED-4DB2-BD59-A6C34878D82A}">
                    <a16:rowId xmlns:a16="http://schemas.microsoft.com/office/drawing/2014/main" val="3091951630"/>
                  </a:ext>
                </a:extLst>
              </a:tr>
            </a:tbl>
          </a:graphicData>
        </a:graphic>
      </p:graphicFrame>
      <p:graphicFrame>
        <p:nvGraphicFramePr>
          <p:cNvPr id="5" name="Table 4">
            <a:extLst>
              <a:ext uri="{FF2B5EF4-FFF2-40B4-BE49-F238E27FC236}">
                <a16:creationId xmlns:a16="http://schemas.microsoft.com/office/drawing/2014/main" id="{388A8DBE-C7CD-4341-8C76-430F20084D0E}"/>
              </a:ext>
            </a:extLst>
          </p:cNvPr>
          <p:cNvGraphicFramePr>
            <a:graphicFrameLocks noGrp="1"/>
          </p:cNvGraphicFramePr>
          <p:nvPr>
            <p:extLst>
              <p:ext uri="{D42A27DB-BD31-4B8C-83A1-F6EECF244321}">
                <p14:modId xmlns:p14="http://schemas.microsoft.com/office/powerpoint/2010/main" val="3418806426"/>
              </p:ext>
            </p:extLst>
          </p:nvPr>
        </p:nvGraphicFramePr>
        <p:xfrm>
          <a:off x="440359" y="601339"/>
          <a:ext cx="5296837" cy="5559090"/>
        </p:xfrm>
        <a:graphic>
          <a:graphicData uri="http://schemas.openxmlformats.org/drawingml/2006/table">
            <a:tbl>
              <a:tblPr firstRow="1" bandRow="1"/>
              <a:tblGrid>
                <a:gridCol w="364893">
                  <a:extLst>
                    <a:ext uri="{9D8B030D-6E8A-4147-A177-3AD203B41FA5}">
                      <a16:colId xmlns:a16="http://schemas.microsoft.com/office/drawing/2014/main" val="2707976010"/>
                    </a:ext>
                  </a:extLst>
                </a:gridCol>
                <a:gridCol w="2429015">
                  <a:extLst>
                    <a:ext uri="{9D8B030D-6E8A-4147-A177-3AD203B41FA5}">
                      <a16:colId xmlns:a16="http://schemas.microsoft.com/office/drawing/2014/main" val="614538447"/>
                    </a:ext>
                  </a:extLst>
                </a:gridCol>
                <a:gridCol w="2502929">
                  <a:extLst>
                    <a:ext uri="{9D8B030D-6E8A-4147-A177-3AD203B41FA5}">
                      <a16:colId xmlns:a16="http://schemas.microsoft.com/office/drawing/2014/main" val="4052351916"/>
                    </a:ext>
                  </a:extLst>
                </a:gridCol>
              </a:tblGrid>
              <a:tr h="549894">
                <a:tc>
                  <a:txBody>
                    <a:bodyPr/>
                    <a:lstStyle>
                      <a:lvl1pPr marL="0" algn="l" defTabSz="914400" rtl="0" eaLnBrk="1" latinLnBrk="0" hangingPunct="1">
                        <a:defRPr sz="1800" b="1" kern="1200">
                          <a:solidFill>
                            <a:schemeClr val="tx1"/>
                          </a:solidFill>
                          <a:latin typeface="Century Gothic" panose="020F0302020204030204"/>
                        </a:defRPr>
                      </a:lvl1pPr>
                      <a:lvl2pPr marL="457200" algn="l" defTabSz="914400" rtl="0" eaLnBrk="1" latinLnBrk="0" hangingPunct="1">
                        <a:defRPr sz="1800" b="1" kern="1200">
                          <a:solidFill>
                            <a:schemeClr val="tx1"/>
                          </a:solidFill>
                          <a:latin typeface="Century Gothic" panose="020F0302020204030204"/>
                        </a:defRPr>
                      </a:lvl2pPr>
                      <a:lvl3pPr marL="914400" algn="l" defTabSz="914400" rtl="0" eaLnBrk="1" latinLnBrk="0" hangingPunct="1">
                        <a:defRPr sz="1800" b="1" kern="1200">
                          <a:solidFill>
                            <a:schemeClr val="tx1"/>
                          </a:solidFill>
                          <a:latin typeface="Century Gothic" panose="020F0302020204030204"/>
                        </a:defRPr>
                      </a:lvl3pPr>
                      <a:lvl4pPr marL="1371600" algn="l" defTabSz="914400" rtl="0" eaLnBrk="1" latinLnBrk="0" hangingPunct="1">
                        <a:defRPr sz="1800" b="1" kern="1200">
                          <a:solidFill>
                            <a:schemeClr val="tx1"/>
                          </a:solidFill>
                          <a:latin typeface="Century Gothic" panose="020F0302020204030204"/>
                        </a:defRPr>
                      </a:lvl4pPr>
                      <a:lvl5pPr marL="1828800" algn="l" defTabSz="914400" rtl="0" eaLnBrk="1" latinLnBrk="0" hangingPunct="1">
                        <a:defRPr sz="1800" b="1" kern="1200">
                          <a:solidFill>
                            <a:schemeClr val="tx1"/>
                          </a:solidFill>
                          <a:latin typeface="Century Gothic" panose="020F0302020204030204"/>
                        </a:defRPr>
                      </a:lvl5pPr>
                      <a:lvl6pPr marL="2286000" algn="l" defTabSz="914400" rtl="0" eaLnBrk="1" latinLnBrk="0" hangingPunct="1">
                        <a:defRPr sz="1800" b="1" kern="1200">
                          <a:solidFill>
                            <a:schemeClr val="tx1"/>
                          </a:solidFill>
                          <a:latin typeface="Century Gothic" panose="020F0302020204030204"/>
                        </a:defRPr>
                      </a:lvl6pPr>
                      <a:lvl7pPr marL="2743200" algn="l" defTabSz="914400" rtl="0" eaLnBrk="1" latinLnBrk="0" hangingPunct="1">
                        <a:defRPr sz="1800" b="1" kern="1200">
                          <a:solidFill>
                            <a:schemeClr val="tx1"/>
                          </a:solidFill>
                          <a:latin typeface="Century Gothic" panose="020F0302020204030204"/>
                        </a:defRPr>
                      </a:lvl7pPr>
                      <a:lvl8pPr marL="3200400" algn="l" defTabSz="914400" rtl="0" eaLnBrk="1" latinLnBrk="0" hangingPunct="1">
                        <a:defRPr sz="1800" b="1" kern="1200">
                          <a:solidFill>
                            <a:schemeClr val="tx1"/>
                          </a:solidFill>
                          <a:latin typeface="Century Gothic" panose="020F0302020204030204"/>
                        </a:defRPr>
                      </a:lvl8pPr>
                      <a:lvl9pPr marL="3657600" algn="l" defTabSz="914400" rtl="0" eaLnBrk="1" latinLnBrk="0" hangingPunct="1">
                        <a:defRPr sz="1800" b="1" kern="1200">
                          <a:solidFill>
                            <a:schemeClr val="tx1"/>
                          </a:solidFill>
                          <a:latin typeface="Century Gothic" panose="020F0302020204030204"/>
                        </a:defRPr>
                      </a:lvl9pPr>
                    </a:lstStyle>
                    <a:p>
                      <a:endParaRPr lang="en-GB" sz="2000" dirty="0">
                        <a:solidFill>
                          <a:schemeClr val="tx1"/>
                        </a:solidFill>
                        <a:latin typeface="Century Gothic" panose="020B0502020202020204" pitchFamily="34" charset="0"/>
                      </a:endParaRPr>
                    </a:p>
                  </a:txBody>
                  <a:tcPr>
                    <a:lnL w="12700" cmpd="sng">
                      <a:solidFill>
                        <a:srgbClr val="FFC000"/>
                      </a:solidFill>
                    </a:lnL>
                    <a:lnR w="12700" cmpd="sng">
                      <a:solidFill>
                        <a:srgbClr val="FFC000"/>
                      </a:solidFill>
                    </a:lnR>
                    <a:lnT w="12700" cmpd="sng">
                      <a:solidFill>
                        <a:srgbClr val="FFC000"/>
                      </a:solidFill>
                    </a:lnT>
                    <a:lnB w="25400" cmpd="sng">
                      <a:solidFill>
                        <a:srgbClr val="FFC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tx1"/>
                          </a:solidFill>
                          <a:latin typeface="Century Gothic" panose="020F0302020204030204"/>
                        </a:defRPr>
                      </a:lvl1pPr>
                      <a:lvl2pPr marL="457200" algn="l" defTabSz="914400" rtl="0" eaLnBrk="1" latinLnBrk="0" hangingPunct="1">
                        <a:defRPr sz="1800" b="1" kern="1200">
                          <a:solidFill>
                            <a:schemeClr val="tx1"/>
                          </a:solidFill>
                          <a:latin typeface="Century Gothic" panose="020F0302020204030204"/>
                        </a:defRPr>
                      </a:lvl2pPr>
                      <a:lvl3pPr marL="914400" algn="l" defTabSz="914400" rtl="0" eaLnBrk="1" latinLnBrk="0" hangingPunct="1">
                        <a:defRPr sz="1800" b="1" kern="1200">
                          <a:solidFill>
                            <a:schemeClr val="tx1"/>
                          </a:solidFill>
                          <a:latin typeface="Century Gothic" panose="020F0302020204030204"/>
                        </a:defRPr>
                      </a:lvl3pPr>
                      <a:lvl4pPr marL="1371600" algn="l" defTabSz="914400" rtl="0" eaLnBrk="1" latinLnBrk="0" hangingPunct="1">
                        <a:defRPr sz="1800" b="1" kern="1200">
                          <a:solidFill>
                            <a:schemeClr val="tx1"/>
                          </a:solidFill>
                          <a:latin typeface="Century Gothic" panose="020F0302020204030204"/>
                        </a:defRPr>
                      </a:lvl4pPr>
                      <a:lvl5pPr marL="1828800" algn="l" defTabSz="914400" rtl="0" eaLnBrk="1" latinLnBrk="0" hangingPunct="1">
                        <a:defRPr sz="1800" b="1" kern="1200">
                          <a:solidFill>
                            <a:schemeClr val="tx1"/>
                          </a:solidFill>
                          <a:latin typeface="Century Gothic" panose="020F0302020204030204"/>
                        </a:defRPr>
                      </a:lvl5pPr>
                      <a:lvl6pPr marL="2286000" algn="l" defTabSz="914400" rtl="0" eaLnBrk="1" latinLnBrk="0" hangingPunct="1">
                        <a:defRPr sz="1800" b="1" kern="1200">
                          <a:solidFill>
                            <a:schemeClr val="tx1"/>
                          </a:solidFill>
                          <a:latin typeface="Century Gothic" panose="020F0302020204030204"/>
                        </a:defRPr>
                      </a:lvl6pPr>
                      <a:lvl7pPr marL="2743200" algn="l" defTabSz="914400" rtl="0" eaLnBrk="1" latinLnBrk="0" hangingPunct="1">
                        <a:defRPr sz="1800" b="1" kern="1200">
                          <a:solidFill>
                            <a:schemeClr val="tx1"/>
                          </a:solidFill>
                          <a:latin typeface="Century Gothic" panose="020F0302020204030204"/>
                        </a:defRPr>
                      </a:lvl7pPr>
                      <a:lvl8pPr marL="3200400" algn="l" defTabSz="914400" rtl="0" eaLnBrk="1" latinLnBrk="0" hangingPunct="1">
                        <a:defRPr sz="1800" b="1" kern="1200">
                          <a:solidFill>
                            <a:schemeClr val="tx1"/>
                          </a:solidFill>
                          <a:latin typeface="Century Gothic" panose="020F0302020204030204"/>
                        </a:defRPr>
                      </a:lvl8pPr>
                      <a:lvl9pPr marL="3657600" algn="l" defTabSz="914400" rtl="0" eaLnBrk="1" latinLnBrk="0" hangingPunct="1">
                        <a:defRPr sz="1800" b="1" kern="1200">
                          <a:solidFill>
                            <a:schemeClr val="tx1"/>
                          </a:solidFill>
                          <a:latin typeface="Century Gothic" panose="020F03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chemeClr val="tx1"/>
                          </a:solidFill>
                          <a:latin typeface="Century Gothic" panose="020B0502020202020204" pitchFamily="34" charset="0"/>
                        </a:rPr>
                        <a:t>du </a:t>
                      </a:r>
                      <a:r>
                        <a:rPr lang="en-US" sz="2000" dirty="0" err="1">
                          <a:solidFill>
                            <a:schemeClr val="tx1"/>
                          </a:solidFill>
                          <a:latin typeface="Century Gothic" panose="020B0502020202020204" pitchFamily="34" charset="0"/>
                        </a:rPr>
                        <a:t>sagst</a:t>
                      </a:r>
                      <a:r>
                        <a:rPr lang="en-US" sz="2000" dirty="0">
                          <a:solidFill>
                            <a:schemeClr val="tx1"/>
                          </a:solidFill>
                          <a:latin typeface="Century Gothic" panose="020B0502020202020204" pitchFamily="34" charset="0"/>
                        </a:rPr>
                        <a:t>/</a:t>
                      </a:r>
                      <a:r>
                        <a:rPr lang="en-US" sz="2000" dirty="0" err="1">
                          <a:solidFill>
                            <a:schemeClr val="tx1"/>
                          </a:solidFill>
                          <a:latin typeface="Century Gothic" panose="020B0502020202020204" pitchFamily="34" charset="0"/>
                        </a:rPr>
                        <a:t>fragst</a:t>
                      </a:r>
                      <a:r>
                        <a:rPr lang="en-US" sz="2000" dirty="0">
                          <a:solidFill>
                            <a:schemeClr val="tx1"/>
                          </a:solidFill>
                          <a:latin typeface="Century Gothic" panose="020B0502020202020204" pitchFamily="34" charset="0"/>
                        </a:rPr>
                        <a:t>:</a:t>
                      </a:r>
                      <a:endParaRPr lang="en-GB" sz="2000" dirty="0">
                        <a:solidFill>
                          <a:schemeClr val="tx1"/>
                        </a:solidFill>
                        <a:latin typeface="Century Gothic" panose="020B0502020202020204" pitchFamily="34" charset="0"/>
                      </a:endParaRPr>
                    </a:p>
                  </a:txBody>
                  <a:tcPr anchor="ctr">
                    <a:lnL w="12700" cmpd="sng">
                      <a:solidFill>
                        <a:srgbClr val="FFC000"/>
                      </a:solidFill>
                    </a:lnL>
                    <a:lnR w="12700" cmpd="sng">
                      <a:solidFill>
                        <a:srgbClr val="FFC000"/>
                      </a:solidFill>
                    </a:lnR>
                    <a:lnT w="12700" cmpd="sng">
                      <a:solidFill>
                        <a:srgbClr val="FFC000"/>
                      </a:solidFill>
                    </a:lnT>
                    <a:lnB w="25400" cmpd="sng">
                      <a:solidFill>
                        <a:srgbClr val="FFC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tx1"/>
                          </a:solidFill>
                          <a:latin typeface="Century Gothic" panose="020F0302020204030204"/>
                        </a:defRPr>
                      </a:lvl1pPr>
                      <a:lvl2pPr marL="457200" algn="l" defTabSz="914400" rtl="0" eaLnBrk="1" latinLnBrk="0" hangingPunct="1">
                        <a:defRPr sz="1800" b="1" kern="1200">
                          <a:solidFill>
                            <a:schemeClr val="tx1"/>
                          </a:solidFill>
                          <a:latin typeface="Century Gothic" panose="020F0302020204030204"/>
                        </a:defRPr>
                      </a:lvl2pPr>
                      <a:lvl3pPr marL="914400" algn="l" defTabSz="914400" rtl="0" eaLnBrk="1" latinLnBrk="0" hangingPunct="1">
                        <a:defRPr sz="1800" b="1" kern="1200">
                          <a:solidFill>
                            <a:schemeClr val="tx1"/>
                          </a:solidFill>
                          <a:latin typeface="Century Gothic" panose="020F0302020204030204"/>
                        </a:defRPr>
                      </a:lvl3pPr>
                      <a:lvl4pPr marL="1371600" algn="l" defTabSz="914400" rtl="0" eaLnBrk="1" latinLnBrk="0" hangingPunct="1">
                        <a:defRPr sz="1800" b="1" kern="1200">
                          <a:solidFill>
                            <a:schemeClr val="tx1"/>
                          </a:solidFill>
                          <a:latin typeface="Century Gothic" panose="020F0302020204030204"/>
                        </a:defRPr>
                      </a:lvl4pPr>
                      <a:lvl5pPr marL="1828800" algn="l" defTabSz="914400" rtl="0" eaLnBrk="1" latinLnBrk="0" hangingPunct="1">
                        <a:defRPr sz="1800" b="1" kern="1200">
                          <a:solidFill>
                            <a:schemeClr val="tx1"/>
                          </a:solidFill>
                          <a:latin typeface="Century Gothic" panose="020F0302020204030204"/>
                        </a:defRPr>
                      </a:lvl5pPr>
                      <a:lvl6pPr marL="2286000" algn="l" defTabSz="914400" rtl="0" eaLnBrk="1" latinLnBrk="0" hangingPunct="1">
                        <a:defRPr sz="1800" b="1" kern="1200">
                          <a:solidFill>
                            <a:schemeClr val="tx1"/>
                          </a:solidFill>
                          <a:latin typeface="Century Gothic" panose="020F0302020204030204"/>
                        </a:defRPr>
                      </a:lvl6pPr>
                      <a:lvl7pPr marL="2743200" algn="l" defTabSz="914400" rtl="0" eaLnBrk="1" latinLnBrk="0" hangingPunct="1">
                        <a:defRPr sz="1800" b="1" kern="1200">
                          <a:solidFill>
                            <a:schemeClr val="tx1"/>
                          </a:solidFill>
                          <a:latin typeface="Century Gothic" panose="020F0302020204030204"/>
                        </a:defRPr>
                      </a:lvl7pPr>
                      <a:lvl8pPr marL="3200400" algn="l" defTabSz="914400" rtl="0" eaLnBrk="1" latinLnBrk="0" hangingPunct="1">
                        <a:defRPr sz="1800" b="1" kern="1200">
                          <a:solidFill>
                            <a:schemeClr val="tx1"/>
                          </a:solidFill>
                          <a:latin typeface="Century Gothic" panose="020F0302020204030204"/>
                        </a:defRPr>
                      </a:lvl8pPr>
                      <a:lvl9pPr marL="3657600" algn="l" defTabSz="914400" rtl="0" eaLnBrk="1" latinLnBrk="0" hangingPunct="1">
                        <a:defRPr sz="1800" b="1" kern="1200">
                          <a:solidFill>
                            <a:schemeClr val="tx1"/>
                          </a:solidFill>
                          <a:latin typeface="Century Gothic" panose="020F03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chemeClr val="tx1"/>
                          </a:solidFill>
                        </a:rPr>
                        <a:t>du </a:t>
                      </a:r>
                      <a:r>
                        <a:rPr lang="en-GB" sz="2000" dirty="0" err="1">
                          <a:solidFill>
                            <a:schemeClr val="tx1"/>
                          </a:solidFill>
                        </a:rPr>
                        <a:t>antwortest</a:t>
                      </a:r>
                      <a:r>
                        <a:rPr lang="en-GB" sz="2000" dirty="0">
                          <a:solidFill>
                            <a:schemeClr val="tx1"/>
                          </a:solidFill>
                        </a:rPr>
                        <a:t>:</a:t>
                      </a:r>
                      <a:endParaRPr lang="en-GB" sz="2000" dirty="0">
                        <a:solidFill>
                          <a:schemeClr val="tx1"/>
                        </a:solidFill>
                        <a:latin typeface="Century Gothic" panose="020B0502020202020204" pitchFamily="34" charset="0"/>
                      </a:endParaRPr>
                    </a:p>
                  </a:txBody>
                  <a:tcPr anchor="ctr">
                    <a:lnL w="12700" cmpd="sng">
                      <a:solidFill>
                        <a:srgbClr val="FFC000"/>
                      </a:solidFill>
                    </a:lnL>
                    <a:lnR w="12700" cmpd="sng">
                      <a:solidFill>
                        <a:srgbClr val="FFC000"/>
                      </a:solidFill>
                    </a:lnR>
                    <a:lnT w="12700" cmpd="sng">
                      <a:solidFill>
                        <a:srgbClr val="FFC000"/>
                      </a:solidFill>
                    </a:lnT>
                    <a:lnB w="25400" cmpd="sng">
                      <a:solidFill>
                        <a:srgbClr val="FFC000"/>
                      </a:solidFill>
                    </a:lnB>
                    <a:lnTlToBr w="12700" cmpd="sng">
                      <a:noFill/>
                      <a:prstDash val="solid"/>
                    </a:lnTlToBr>
                    <a:lnBlToTr w="12700" cmpd="sng">
                      <a:noFill/>
                      <a:prstDash val="solid"/>
                    </a:lnBlToTr>
                    <a:noFill/>
                  </a:tcPr>
                </a:tc>
                <a:extLst>
                  <a:ext uri="{0D108BD9-81ED-4DB2-BD59-A6C34878D82A}">
                    <a16:rowId xmlns:a16="http://schemas.microsoft.com/office/drawing/2014/main" val="3161571109"/>
                  </a:ext>
                </a:extLst>
              </a:tr>
              <a:tr h="834866">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ctr"/>
                      <a:r>
                        <a:rPr lang="en-GB" sz="2000" b="1" dirty="0">
                          <a:solidFill>
                            <a:schemeClr val="tx1"/>
                          </a:solidFill>
                        </a:rPr>
                        <a:t>1</a:t>
                      </a:r>
                      <a:endParaRPr lang="en-GB" sz="2000" b="1" dirty="0">
                        <a:solidFill>
                          <a:schemeClr val="tx1"/>
                        </a:solidFill>
                        <a:latin typeface="Century Gothic" panose="020B0502020202020204" pitchFamily="34" charset="0"/>
                      </a:endParaRPr>
                    </a:p>
                  </a:txBody>
                  <a:tcPr anchor="ctr">
                    <a:lnL w="12700" cmpd="sng">
                      <a:solidFill>
                        <a:srgbClr val="FFC000"/>
                      </a:solidFill>
                    </a:lnL>
                    <a:lnR w="12700" cmpd="sng">
                      <a:solidFill>
                        <a:srgbClr val="FFC000"/>
                      </a:solidFill>
                    </a:lnR>
                    <a:lnT w="25400" cmpd="sng">
                      <a:solidFill>
                        <a:srgbClr val="FFC000"/>
                      </a:solidFill>
                    </a:lnT>
                    <a:lnB w="12700" cmpd="sng">
                      <a:solidFill>
                        <a:srgbClr val="FFC000"/>
                      </a:solidFill>
                    </a:lnB>
                    <a:lnTlToBr w="12700" cmpd="sng">
                      <a:noFill/>
                      <a:prstDash val="solid"/>
                    </a:lnTlToBr>
                    <a:lnBlToTr w="12700" cmpd="sng">
                      <a:noFill/>
                      <a:prstDash val="solid"/>
                    </a:lnBlToTr>
                    <a:solidFill>
                      <a:srgbClr val="FFC000">
                        <a:alpha val="20000"/>
                      </a:srgbClr>
                    </a:solid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ctr"/>
                      <a:endParaRPr lang="en-GB" sz="2000" b="0" dirty="0">
                        <a:solidFill>
                          <a:schemeClr val="tx1"/>
                        </a:solidFill>
                        <a:latin typeface="Century Gothic" panose="020B0502020202020204" pitchFamily="34" charset="0"/>
                      </a:endParaRPr>
                    </a:p>
                  </a:txBody>
                  <a:tcPr anchor="ctr">
                    <a:lnL w="12700" cmpd="sng">
                      <a:solidFill>
                        <a:srgbClr val="FFC000"/>
                      </a:solidFill>
                    </a:lnL>
                    <a:lnR w="12700" cmpd="sng">
                      <a:solidFill>
                        <a:srgbClr val="FFC000"/>
                      </a:solidFill>
                    </a:lnR>
                    <a:lnT w="25400" cmpd="sng">
                      <a:solidFill>
                        <a:srgbClr val="FFC000"/>
                      </a:solidFill>
                    </a:lnT>
                    <a:lnB w="12700" cmpd="sng">
                      <a:solidFill>
                        <a:srgbClr val="FFC000"/>
                      </a:solidFill>
                    </a:lnB>
                    <a:lnTlToBr w="12700" cmpd="sng">
                      <a:noFill/>
                      <a:prstDash val="solid"/>
                    </a:lnTlToBr>
                    <a:lnBlToTr w="12700" cmpd="sng">
                      <a:noFill/>
                      <a:prstDash val="solid"/>
                    </a:lnBlToTr>
                    <a:solidFill>
                      <a:srgbClr val="FFC000">
                        <a:alpha val="20000"/>
                      </a:srgbClr>
                    </a:solid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ctr"/>
                      <a:r>
                        <a:rPr lang="en-GB" sz="2000" b="0" dirty="0">
                          <a:solidFill>
                            <a:schemeClr val="tx1"/>
                          </a:solidFill>
                          <a:latin typeface="Century Gothic" panose="020B0502020202020204" pitchFamily="34" charset="0"/>
                        </a:rPr>
                        <a:t>two parties</a:t>
                      </a:r>
                    </a:p>
                  </a:txBody>
                  <a:tcPr anchor="ctr">
                    <a:lnL w="12700" cmpd="sng">
                      <a:solidFill>
                        <a:srgbClr val="FFC000"/>
                      </a:solidFill>
                    </a:lnL>
                    <a:lnR w="12700" cmpd="sng">
                      <a:solidFill>
                        <a:srgbClr val="FFC000"/>
                      </a:solidFill>
                    </a:lnR>
                    <a:lnT w="25400" cmpd="sng">
                      <a:solidFill>
                        <a:srgbClr val="FFC000"/>
                      </a:solidFill>
                    </a:lnT>
                    <a:lnB w="12700" cmpd="sng">
                      <a:solidFill>
                        <a:srgbClr val="FFC000"/>
                      </a:solidFill>
                    </a:lnB>
                    <a:lnTlToBr w="12700" cmpd="sng">
                      <a:noFill/>
                      <a:prstDash val="solid"/>
                    </a:lnTlToBr>
                    <a:lnBlToTr w="12700" cmpd="sng">
                      <a:noFill/>
                      <a:prstDash val="solid"/>
                    </a:lnBlToTr>
                    <a:solidFill>
                      <a:srgbClr val="FFC000">
                        <a:alpha val="20000"/>
                      </a:srgbClr>
                    </a:solidFill>
                  </a:tcPr>
                </a:tc>
                <a:extLst>
                  <a:ext uri="{0D108BD9-81ED-4DB2-BD59-A6C34878D82A}">
                    <a16:rowId xmlns:a16="http://schemas.microsoft.com/office/drawing/2014/main" val="791576946"/>
                  </a:ext>
                </a:extLst>
              </a:tr>
              <a:tr h="834866">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ctr"/>
                      <a:r>
                        <a:rPr lang="en-GB" sz="2000" b="1" dirty="0">
                          <a:solidFill>
                            <a:schemeClr val="tx1"/>
                          </a:solidFill>
                        </a:rPr>
                        <a:t>2</a:t>
                      </a:r>
                      <a:endParaRPr lang="en-GB" sz="2000" b="1" dirty="0">
                        <a:solidFill>
                          <a:schemeClr val="tx1"/>
                        </a:solidFill>
                        <a:latin typeface="Century Gothic" panose="020B0502020202020204" pitchFamily="34" charset="0"/>
                      </a:endParaRPr>
                    </a:p>
                  </a:txBody>
                  <a:tcPr anchor="ctr">
                    <a:lnL w="12700" cmpd="sng">
                      <a:solidFill>
                        <a:srgbClr val="FFC000"/>
                      </a:solidFill>
                    </a:lnL>
                    <a:lnR w="12700" cmpd="sng">
                      <a:solidFill>
                        <a:srgbClr val="FFC000"/>
                      </a:solidFill>
                    </a:lnR>
                    <a:lnT w="12700" cmpd="sng">
                      <a:solidFill>
                        <a:srgbClr val="FFC000"/>
                      </a:solidFill>
                    </a:lnT>
                    <a:lnB w="12700" cmpd="sng">
                      <a:solidFill>
                        <a:srgbClr val="FFC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l"/>
                      <a:endParaRPr lang="en-GB" sz="2000" b="0" dirty="0">
                        <a:solidFill>
                          <a:schemeClr val="tx1"/>
                        </a:solidFill>
                        <a:latin typeface="Century Gothic" panose="020B0502020202020204" pitchFamily="34" charset="0"/>
                      </a:endParaRPr>
                    </a:p>
                  </a:txBody>
                  <a:tcPr anchor="ctr">
                    <a:lnL w="12700" cmpd="sng">
                      <a:solidFill>
                        <a:srgbClr val="FFC000"/>
                      </a:solidFill>
                    </a:lnL>
                    <a:lnR w="12700" cmpd="sng">
                      <a:solidFill>
                        <a:srgbClr val="FFC000"/>
                      </a:solidFill>
                    </a:lnR>
                    <a:lnT w="12700" cmpd="sng">
                      <a:solidFill>
                        <a:srgbClr val="FFC000"/>
                      </a:solidFill>
                    </a:lnT>
                    <a:lnB w="12700" cmpd="sng">
                      <a:solidFill>
                        <a:srgbClr val="FFC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ctr"/>
                      <a:r>
                        <a:rPr lang="en-US" sz="2000" b="0" dirty="0">
                          <a:solidFill>
                            <a:schemeClr val="tx1"/>
                          </a:solidFill>
                          <a:latin typeface="Century Gothic" panose="020B0502020202020204" pitchFamily="34" charset="0"/>
                        </a:rPr>
                        <a:t>twelve evenings</a:t>
                      </a:r>
                      <a:endParaRPr lang="en-GB" sz="2000" b="0" dirty="0">
                        <a:solidFill>
                          <a:schemeClr val="tx1"/>
                        </a:solidFill>
                        <a:latin typeface="Century Gothic" panose="020B0502020202020204" pitchFamily="34" charset="0"/>
                      </a:endParaRPr>
                    </a:p>
                  </a:txBody>
                  <a:tcPr anchor="ctr">
                    <a:lnL w="12700" cmpd="sng">
                      <a:solidFill>
                        <a:srgbClr val="FFC000"/>
                      </a:solidFill>
                    </a:lnL>
                    <a:lnR w="12700" cmpd="sng">
                      <a:solidFill>
                        <a:srgbClr val="FFC000"/>
                      </a:solidFill>
                    </a:lnR>
                    <a:lnT w="12700" cmpd="sng">
                      <a:solidFill>
                        <a:srgbClr val="FFC000"/>
                      </a:solidFill>
                    </a:lnT>
                    <a:lnB w="12700" cmpd="sng">
                      <a:solidFill>
                        <a:srgbClr val="FFC000"/>
                      </a:solidFill>
                    </a:lnB>
                    <a:lnTlToBr w="12700" cmpd="sng">
                      <a:noFill/>
                      <a:prstDash val="solid"/>
                    </a:lnTlToBr>
                    <a:lnBlToTr w="12700" cmpd="sng">
                      <a:noFill/>
                      <a:prstDash val="solid"/>
                    </a:lnBlToTr>
                    <a:noFill/>
                  </a:tcPr>
                </a:tc>
                <a:extLst>
                  <a:ext uri="{0D108BD9-81ED-4DB2-BD59-A6C34878D82A}">
                    <a16:rowId xmlns:a16="http://schemas.microsoft.com/office/drawing/2014/main" val="2057203793"/>
                  </a:ext>
                </a:extLst>
              </a:tr>
              <a:tr h="834866">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ctr"/>
                      <a:r>
                        <a:rPr lang="en-GB" sz="2000" b="1" dirty="0">
                          <a:solidFill>
                            <a:schemeClr val="tx1"/>
                          </a:solidFill>
                        </a:rPr>
                        <a:t>3</a:t>
                      </a:r>
                      <a:endParaRPr lang="en-GB" sz="2000" b="1" dirty="0">
                        <a:solidFill>
                          <a:schemeClr val="tx1"/>
                        </a:solidFill>
                        <a:latin typeface="Century Gothic" panose="020B0502020202020204" pitchFamily="34" charset="0"/>
                      </a:endParaRPr>
                    </a:p>
                  </a:txBody>
                  <a:tcPr anchor="ctr">
                    <a:lnL w="12700" cmpd="sng">
                      <a:solidFill>
                        <a:srgbClr val="FFC000"/>
                      </a:solidFill>
                    </a:lnL>
                    <a:lnR w="12700" cmpd="sng">
                      <a:solidFill>
                        <a:srgbClr val="FFC000"/>
                      </a:solidFill>
                    </a:lnR>
                    <a:lnT w="12700" cmpd="sng">
                      <a:solidFill>
                        <a:srgbClr val="FFC000"/>
                      </a:solidFill>
                    </a:lnT>
                    <a:lnB w="12700" cmpd="sng">
                      <a:solidFill>
                        <a:srgbClr val="FFC000"/>
                      </a:solidFill>
                    </a:lnB>
                    <a:lnTlToBr w="12700" cmpd="sng">
                      <a:noFill/>
                      <a:prstDash val="solid"/>
                    </a:lnTlToBr>
                    <a:lnBlToTr w="12700" cmpd="sng">
                      <a:noFill/>
                      <a:prstDash val="solid"/>
                    </a:lnBlToTr>
                    <a:solidFill>
                      <a:srgbClr val="FFC000">
                        <a:alpha val="20000"/>
                      </a:srgbClr>
                    </a:solid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ctr"/>
                      <a:endParaRPr lang="en-GB" sz="2000" b="0" dirty="0">
                        <a:solidFill>
                          <a:schemeClr val="tx1"/>
                        </a:solidFill>
                        <a:latin typeface="Century Gothic" panose="020B0502020202020204" pitchFamily="34" charset="0"/>
                      </a:endParaRPr>
                    </a:p>
                  </a:txBody>
                  <a:tcPr anchor="ctr">
                    <a:lnL w="12700" cmpd="sng">
                      <a:solidFill>
                        <a:srgbClr val="FFC000"/>
                      </a:solidFill>
                    </a:lnL>
                    <a:lnR w="12700" cmpd="sng">
                      <a:solidFill>
                        <a:srgbClr val="FFC000"/>
                      </a:solidFill>
                    </a:lnR>
                    <a:lnT w="12700" cmpd="sng">
                      <a:solidFill>
                        <a:srgbClr val="FFC000"/>
                      </a:solidFill>
                    </a:lnT>
                    <a:lnB w="12700" cmpd="sng">
                      <a:solidFill>
                        <a:srgbClr val="FFC000"/>
                      </a:solidFill>
                    </a:lnB>
                    <a:lnTlToBr w="12700" cmpd="sng">
                      <a:noFill/>
                      <a:prstDash val="solid"/>
                    </a:lnTlToBr>
                    <a:lnBlToTr w="12700" cmpd="sng">
                      <a:noFill/>
                      <a:prstDash val="solid"/>
                    </a:lnBlToTr>
                    <a:solidFill>
                      <a:srgbClr val="FFC000">
                        <a:alpha val="20000"/>
                      </a:srgbClr>
                    </a:solid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ctr"/>
                      <a:r>
                        <a:rPr lang="en-GB" sz="2000" b="0" dirty="0">
                          <a:solidFill>
                            <a:schemeClr val="tx1"/>
                          </a:solidFill>
                          <a:latin typeface="Century Gothic" panose="020B0502020202020204" pitchFamily="34" charset="0"/>
                        </a:rPr>
                        <a:t>three kitchens</a:t>
                      </a:r>
                    </a:p>
                  </a:txBody>
                  <a:tcPr anchor="ctr">
                    <a:lnL w="12700" cmpd="sng">
                      <a:solidFill>
                        <a:srgbClr val="FFC000"/>
                      </a:solidFill>
                    </a:lnL>
                    <a:lnR w="12700" cmpd="sng">
                      <a:solidFill>
                        <a:srgbClr val="FFC000"/>
                      </a:solidFill>
                    </a:lnR>
                    <a:lnT w="12700" cmpd="sng">
                      <a:solidFill>
                        <a:srgbClr val="FFC000"/>
                      </a:solidFill>
                    </a:lnT>
                    <a:lnB w="12700" cmpd="sng">
                      <a:solidFill>
                        <a:srgbClr val="FFC000"/>
                      </a:solidFill>
                    </a:lnB>
                    <a:lnTlToBr w="12700" cmpd="sng">
                      <a:noFill/>
                      <a:prstDash val="solid"/>
                    </a:lnTlToBr>
                    <a:lnBlToTr w="12700" cmpd="sng">
                      <a:noFill/>
                      <a:prstDash val="solid"/>
                    </a:lnBlToTr>
                    <a:solidFill>
                      <a:srgbClr val="FFC000">
                        <a:alpha val="20000"/>
                      </a:srgbClr>
                    </a:solidFill>
                  </a:tcPr>
                </a:tc>
                <a:extLst>
                  <a:ext uri="{0D108BD9-81ED-4DB2-BD59-A6C34878D82A}">
                    <a16:rowId xmlns:a16="http://schemas.microsoft.com/office/drawing/2014/main" val="3820224318"/>
                  </a:ext>
                </a:extLst>
              </a:tr>
              <a:tr h="834866">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ctr"/>
                      <a:r>
                        <a:rPr lang="en-GB" sz="2000" b="1" dirty="0">
                          <a:solidFill>
                            <a:schemeClr val="tx1"/>
                          </a:solidFill>
                        </a:rPr>
                        <a:t>4</a:t>
                      </a:r>
                      <a:endParaRPr lang="en-GB" sz="2000" b="1" dirty="0">
                        <a:solidFill>
                          <a:schemeClr val="tx1"/>
                        </a:solidFill>
                        <a:latin typeface="Century Gothic" panose="020B0502020202020204" pitchFamily="34" charset="0"/>
                      </a:endParaRPr>
                    </a:p>
                  </a:txBody>
                  <a:tcPr anchor="ctr">
                    <a:lnL w="12700" cmpd="sng">
                      <a:solidFill>
                        <a:srgbClr val="FFC000"/>
                      </a:solidFill>
                    </a:lnL>
                    <a:lnR w="12700" cmpd="sng">
                      <a:solidFill>
                        <a:srgbClr val="FFC000"/>
                      </a:solidFill>
                    </a:lnR>
                    <a:lnT w="12700" cmpd="sng">
                      <a:solidFill>
                        <a:srgbClr val="FFC000"/>
                      </a:solidFill>
                    </a:lnT>
                    <a:lnB w="12700" cmpd="sng">
                      <a:solidFill>
                        <a:srgbClr val="FFC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l"/>
                      <a:endParaRPr lang="en-GB" sz="2000" b="0" dirty="0">
                        <a:solidFill>
                          <a:schemeClr val="tx1"/>
                        </a:solidFill>
                        <a:latin typeface="Century Gothic" panose="020B0502020202020204" pitchFamily="34" charset="0"/>
                      </a:endParaRPr>
                    </a:p>
                  </a:txBody>
                  <a:tcPr anchor="ctr">
                    <a:lnL w="12700" cmpd="sng">
                      <a:solidFill>
                        <a:srgbClr val="FFC000"/>
                      </a:solidFill>
                    </a:lnL>
                    <a:lnR w="12700" cmpd="sng">
                      <a:solidFill>
                        <a:srgbClr val="FFC000"/>
                      </a:solidFill>
                    </a:lnR>
                    <a:lnT w="12700" cmpd="sng">
                      <a:solidFill>
                        <a:srgbClr val="FFC000"/>
                      </a:solidFill>
                    </a:lnT>
                    <a:lnB w="12700" cmpd="sng">
                      <a:solidFill>
                        <a:srgbClr val="FFC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ctr"/>
                      <a:r>
                        <a:rPr lang="en-US" sz="2000" b="0" dirty="0">
                          <a:solidFill>
                            <a:schemeClr val="tx1"/>
                          </a:solidFill>
                          <a:latin typeface="Century Gothic" panose="020B0502020202020204" pitchFamily="34" charset="0"/>
                        </a:rPr>
                        <a:t>thirty songs</a:t>
                      </a:r>
                      <a:endParaRPr lang="en-GB" sz="2000" b="0" dirty="0">
                        <a:solidFill>
                          <a:schemeClr val="tx1"/>
                        </a:solidFill>
                        <a:latin typeface="Century Gothic" panose="020B0502020202020204" pitchFamily="34" charset="0"/>
                      </a:endParaRPr>
                    </a:p>
                  </a:txBody>
                  <a:tcPr anchor="ctr">
                    <a:lnL w="12700" cmpd="sng">
                      <a:solidFill>
                        <a:srgbClr val="FFC000"/>
                      </a:solidFill>
                    </a:lnL>
                    <a:lnR w="12700" cmpd="sng">
                      <a:solidFill>
                        <a:srgbClr val="FFC000"/>
                      </a:solidFill>
                    </a:lnR>
                    <a:lnT w="12700" cmpd="sng">
                      <a:solidFill>
                        <a:srgbClr val="FFC000"/>
                      </a:solidFill>
                    </a:lnT>
                    <a:lnB w="12700" cmpd="sng">
                      <a:solidFill>
                        <a:srgbClr val="FFC000"/>
                      </a:solidFill>
                    </a:lnB>
                    <a:lnTlToBr w="12700" cmpd="sng">
                      <a:noFill/>
                      <a:prstDash val="solid"/>
                    </a:lnTlToBr>
                    <a:lnBlToTr w="12700" cmpd="sng">
                      <a:noFill/>
                      <a:prstDash val="solid"/>
                    </a:lnBlToTr>
                    <a:noFill/>
                  </a:tcPr>
                </a:tc>
                <a:extLst>
                  <a:ext uri="{0D108BD9-81ED-4DB2-BD59-A6C34878D82A}">
                    <a16:rowId xmlns:a16="http://schemas.microsoft.com/office/drawing/2014/main" val="1992794217"/>
                  </a:ext>
                </a:extLst>
              </a:tr>
              <a:tr h="834866">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ctr"/>
                      <a:r>
                        <a:rPr lang="en-GB" sz="2000" b="1" dirty="0">
                          <a:solidFill>
                            <a:schemeClr val="tx1"/>
                          </a:solidFill>
                        </a:rPr>
                        <a:t>5</a:t>
                      </a:r>
                      <a:endParaRPr lang="en-GB" sz="2000" b="1" dirty="0">
                        <a:solidFill>
                          <a:schemeClr val="tx1"/>
                        </a:solidFill>
                        <a:latin typeface="Century Gothic" panose="020B0502020202020204" pitchFamily="34" charset="0"/>
                      </a:endParaRPr>
                    </a:p>
                  </a:txBody>
                  <a:tcPr anchor="ctr">
                    <a:lnL w="12700" cmpd="sng">
                      <a:solidFill>
                        <a:srgbClr val="FFC000"/>
                      </a:solidFill>
                    </a:lnL>
                    <a:lnR w="12700" cmpd="sng">
                      <a:solidFill>
                        <a:srgbClr val="FFC000"/>
                      </a:solidFill>
                    </a:lnR>
                    <a:lnT w="12700" cmpd="sng">
                      <a:solidFill>
                        <a:srgbClr val="FFC000"/>
                      </a:solidFill>
                    </a:lnT>
                    <a:lnB w="12700" cmpd="sng">
                      <a:solidFill>
                        <a:srgbClr val="FFC000"/>
                      </a:solidFill>
                    </a:lnB>
                    <a:lnTlToBr w="12700" cmpd="sng">
                      <a:noFill/>
                      <a:prstDash val="solid"/>
                    </a:lnTlToBr>
                    <a:lnBlToTr w="12700" cmpd="sng">
                      <a:noFill/>
                      <a:prstDash val="solid"/>
                    </a:lnBlToTr>
                    <a:solidFill>
                      <a:srgbClr val="FFC000">
                        <a:alpha val="20000"/>
                      </a:srgbClr>
                    </a:solid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ctr"/>
                      <a:endParaRPr lang="en-GB" sz="2000" b="0" dirty="0">
                        <a:solidFill>
                          <a:schemeClr val="tx1"/>
                        </a:solidFill>
                        <a:latin typeface="Century Gothic" panose="020B0502020202020204" pitchFamily="34" charset="0"/>
                      </a:endParaRPr>
                    </a:p>
                  </a:txBody>
                  <a:tcPr anchor="ctr">
                    <a:lnL w="12700" cmpd="sng">
                      <a:solidFill>
                        <a:srgbClr val="FFC000"/>
                      </a:solidFill>
                    </a:lnL>
                    <a:lnR w="12700" cmpd="sng">
                      <a:solidFill>
                        <a:srgbClr val="FFC000"/>
                      </a:solidFill>
                    </a:lnR>
                    <a:lnT w="12700" cmpd="sng">
                      <a:solidFill>
                        <a:srgbClr val="FFC000"/>
                      </a:solidFill>
                    </a:lnT>
                    <a:lnB w="12700" cmpd="sng">
                      <a:solidFill>
                        <a:srgbClr val="FFC000"/>
                      </a:solidFill>
                    </a:lnB>
                    <a:lnTlToBr w="12700" cmpd="sng">
                      <a:noFill/>
                      <a:prstDash val="solid"/>
                    </a:lnTlToBr>
                    <a:lnBlToTr w="12700" cmpd="sng">
                      <a:noFill/>
                      <a:prstDash val="solid"/>
                    </a:lnBlToTr>
                    <a:solidFill>
                      <a:srgbClr val="FFC000">
                        <a:alpha val="20000"/>
                      </a:srgbClr>
                    </a:solid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ctr"/>
                      <a:r>
                        <a:rPr lang="en-GB" sz="2000" b="0" dirty="0">
                          <a:solidFill>
                            <a:schemeClr val="tx1"/>
                          </a:solidFill>
                          <a:latin typeface="Century Gothic" panose="020B0502020202020204" pitchFamily="34" charset="0"/>
                        </a:rPr>
                        <a:t>three houses</a:t>
                      </a:r>
                    </a:p>
                  </a:txBody>
                  <a:tcPr anchor="ctr">
                    <a:lnL w="12700" cmpd="sng">
                      <a:solidFill>
                        <a:srgbClr val="FFC000"/>
                      </a:solidFill>
                    </a:lnL>
                    <a:lnR w="12700" cmpd="sng">
                      <a:solidFill>
                        <a:srgbClr val="FFC000"/>
                      </a:solidFill>
                    </a:lnR>
                    <a:lnT w="12700" cmpd="sng">
                      <a:solidFill>
                        <a:srgbClr val="FFC000"/>
                      </a:solidFill>
                    </a:lnT>
                    <a:lnB w="12700" cmpd="sng">
                      <a:solidFill>
                        <a:srgbClr val="FFC000"/>
                      </a:solidFill>
                    </a:lnB>
                    <a:lnTlToBr w="12700" cmpd="sng">
                      <a:noFill/>
                      <a:prstDash val="solid"/>
                    </a:lnTlToBr>
                    <a:lnBlToTr w="12700" cmpd="sng">
                      <a:noFill/>
                      <a:prstDash val="solid"/>
                    </a:lnBlToTr>
                    <a:solidFill>
                      <a:srgbClr val="FFC000">
                        <a:alpha val="20000"/>
                      </a:srgbClr>
                    </a:solidFill>
                  </a:tcPr>
                </a:tc>
                <a:extLst>
                  <a:ext uri="{0D108BD9-81ED-4DB2-BD59-A6C34878D82A}">
                    <a16:rowId xmlns:a16="http://schemas.microsoft.com/office/drawing/2014/main" val="404888800"/>
                  </a:ext>
                </a:extLst>
              </a:tr>
              <a:tr h="834866">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ctr"/>
                      <a:r>
                        <a:rPr lang="en-GB" sz="2000" b="1" dirty="0">
                          <a:solidFill>
                            <a:schemeClr val="tx1"/>
                          </a:solidFill>
                        </a:rPr>
                        <a:t>6</a:t>
                      </a:r>
                      <a:endParaRPr lang="en-GB" sz="2000" b="1" dirty="0">
                        <a:solidFill>
                          <a:schemeClr val="tx1"/>
                        </a:solidFill>
                        <a:latin typeface="Century Gothic" panose="020B0502020202020204" pitchFamily="34" charset="0"/>
                      </a:endParaRPr>
                    </a:p>
                  </a:txBody>
                  <a:tcPr anchor="ctr">
                    <a:lnL w="12700" cmpd="sng">
                      <a:solidFill>
                        <a:srgbClr val="FFC000"/>
                      </a:solidFill>
                    </a:lnL>
                    <a:lnR w="12700" cmpd="sng">
                      <a:solidFill>
                        <a:srgbClr val="FFC000"/>
                      </a:solidFill>
                    </a:lnR>
                    <a:lnT w="12700" cmpd="sng">
                      <a:solidFill>
                        <a:srgbClr val="FFC000"/>
                      </a:solidFill>
                    </a:lnT>
                    <a:lnB w="12700" cmpd="sng">
                      <a:solidFill>
                        <a:srgbClr val="FFC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l"/>
                      <a:endParaRPr lang="en-GB" sz="2000" b="0" dirty="0">
                        <a:solidFill>
                          <a:schemeClr val="tx1"/>
                        </a:solidFill>
                        <a:latin typeface="Century Gothic" panose="020B0502020202020204" pitchFamily="34" charset="0"/>
                      </a:endParaRPr>
                    </a:p>
                  </a:txBody>
                  <a:tcPr anchor="ctr">
                    <a:lnL w="12700" cmpd="sng">
                      <a:solidFill>
                        <a:srgbClr val="FFC000"/>
                      </a:solidFill>
                    </a:lnL>
                    <a:lnR w="12700" cmpd="sng">
                      <a:solidFill>
                        <a:srgbClr val="FFC000"/>
                      </a:solidFill>
                    </a:lnR>
                    <a:lnT w="12700" cmpd="sng">
                      <a:solidFill>
                        <a:srgbClr val="FFC000"/>
                      </a:solidFill>
                    </a:lnT>
                    <a:lnB w="12700" cmpd="sng">
                      <a:solidFill>
                        <a:srgbClr val="FFC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ctr"/>
                      <a:r>
                        <a:rPr lang="en-US" sz="2000" b="0" dirty="0">
                          <a:solidFill>
                            <a:schemeClr val="tx1"/>
                          </a:solidFill>
                          <a:latin typeface="Century Gothic" panose="020B0502020202020204" pitchFamily="34" charset="0"/>
                        </a:rPr>
                        <a:t>seven nights</a:t>
                      </a:r>
                      <a:endParaRPr lang="en-GB" sz="2000" b="0" dirty="0">
                        <a:solidFill>
                          <a:schemeClr val="tx1"/>
                        </a:solidFill>
                        <a:latin typeface="Century Gothic" panose="020B0502020202020204" pitchFamily="34" charset="0"/>
                      </a:endParaRPr>
                    </a:p>
                  </a:txBody>
                  <a:tcPr anchor="ctr">
                    <a:lnL w="12700" cmpd="sng">
                      <a:solidFill>
                        <a:srgbClr val="FFC000"/>
                      </a:solidFill>
                    </a:lnL>
                    <a:lnR w="12700" cmpd="sng">
                      <a:solidFill>
                        <a:srgbClr val="FFC000"/>
                      </a:solidFill>
                    </a:lnR>
                    <a:lnT w="12700" cmpd="sng">
                      <a:solidFill>
                        <a:srgbClr val="FFC000"/>
                      </a:solidFill>
                    </a:lnT>
                    <a:lnB w="12700" cmpd="sng">
                      <a:solidFill>
                        <a:srgbClr val="FFC000"/>
                      </a:solidFill>
                    </a:lnB>
                    <a:lnTlToBr w="12700" cmpd="sng">
                      <a:noFill/>
                      <a:prstDash val="solid"/>
                    </a:lnTlToBr>
                    <a:lnBlToTr w="12700" cmpd="sng">
                      <a:noFill/>
                      <a:prstDash val="solid"/>
                    </a:lnBlToTr>
                    <a:noFill/>
                  </a:tcPr>
                </a:tc>
                <a:extLst>
                  <a:ext uri="{0D108BD9-81ED-4DB2-BD59-A6C34878D82A}">
                    <a16:rowId xmlns:a16="http://schemas.microsoft.com/office/drawing/2014/main" val="3091951630"/>
                  </a:ext>
                </a:extLst>
              </a:tr>
            </a:tbl>
          </a:graphicData>
        </a:graphic>
      </p:graphicFrame>
      <p:sp>
        <p:nvSpPr>
          <p:cNvPr id="6" name="CuadroTexto 4">
            <a:extLst>
              <a:ext uri="{FF2B5EF4-FFF2-40B4-BE49-F238E27FC236}">
                <a16:creationId xmlns:a16="http://schemas.microsoft.com/office/drawing/2014/main" id="{038E0A17-88F3-4390-9774-2D0244D4FF25}"/>
              </a:ext>
            </a:extLst>
          </p:cNvPr>
          <p:cNvSpPr txBox="1"/>
          <p:nvPr/>
        </p:nvSpPr>
        <p:spPr>
          <a:xfrm>
            <a:off x="2344960" y="166894"/>
            <a:ext cx="1265090"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GB" sz="2000" b="1" i="0" u="none" strike="noStrike" kern="0" cap="none" spc="0" normalizeH="0" baseline="0" noProof="0" dirty="0">
                <a:ln>
                  <a:noFill/>
                </a:ln>
                <a:effectLst/>
                <a:uLnTx/>
                <a:uFillTx/>
              </a:rPr>
              <a:t>Person A</a:t>
            </a:r>
          </a:p>
        </p:txBody>
      </p:sp>
      <p:sp>
        <p:nvSpPr>
          <p:cNvPr id="7" name="CuadroTexto 4">
            <a:extLst>
              <a:ext uri="{FF2B5EF4-FFF2-40B4-BE49-F238E27FC236}">
                <a16:creationId xmlns:a16="http://schemas.microsoft.com/office/drawing/2014/main" id="{2C356378-0CF4-4C4D-BAB8-A882AB2896C8}"/>
              </a:ext>
            </a:extLst>
          </p:cNvPr>
          <p:cNvSpPr txBox="1"/>
          <p:nvPr/>
        </p:nvSpPr>
        <p:spPr>
          <a:xfrm>
            <a:off x="9023787" y="119830"/>
            <a:ext cx="1225015"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GB" sz="2000" b="1" i="0" u="none" strike="noStrike" kern="0" cap="none" spc="0" normalizeH="0" baseline="0" noProof="0" dirty="0">
                <a:ln>
                  <a:noFill/>
                </a:ln>
                <a:effectLst/>
                <a:uLnTx/>
                <a:uFillTx/>
              </a:rPr>
              <a:t>Person </a:t>
            </a:r>
            <a:r>
              <a:rPr kumimoji="0" lang="en-US" sz="2000" b="1" i="0" u="none" strike="noStrike" kern="0" cap="none" spc="0" normalizeH="0" baseline="0" noProof="0" dirty="0">
                <a:ln>
                  <a:noFill/>
                </a:ln>
                <a:effectLst/>
                <a:uLnTx/>
                <a:uFillTx/>
              </a:rPr>
              <a:t>B</a:t>
            </a:r>
            <a:endParaRPr kumimoji="0" lang="es-GB" sz="2000" b="1" i="0" u="none" strike="noStrike" kern="0" cap="none" spc="0" normalizeH="0" baseline="0" noProof="0" dirty="0">
              <a:ln>
                <a:noFill/>
              </a:ln>
              <a:effectLst/>
              <a:uLnTx/>
              <a:uFillTx/>
            </a:endParaRPr>
          </a:p>
        </p:txBody>
      </p:sp>
      <p:pic>
        <p:nvPicPr>
          <p:cNvPr id="8" name="Picture 2" descr="Shop, Candy, Home, House, Shopping, Shack, Building">
            <a:extLst>
              <a:ext uri="{FF2B5EF4-FFF2-40B4-BE49-F238E27FC236}">
                <a16:creationId xmlns:a16="http://schemas.microsoft.com/office/drawing/2014/main" id="{448954C4-1727-455B-A71C-CDB6152C0AE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74432" y="2080117"/>
            <a:ext cx="578556" cy="63987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Shop, Candy, Home, House, Shopping, Shack, Building">
            <a:extLst>
              <a:ext uri="{FF2B5EF4-FFF2-40B4-BE49-F238E27FC236}">
                <a16:creationId xmlns:a16="http://schemas.microsoft.com/office/drawing/2014/main" id="{4CA053FA-BE86-41A9-8E05-006953A7F6B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46615" y="2080116"/>
            <a:ext cx="578556" cy="63987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Cookie, Chocolate, Chip, Blurred, Stand, Shadow, Yummy">
            <a:extLst>
              <a:ext uri="{FF2B5EF4-FFF2-40B4-BE49-F238E27FC236}">
                <a16:creationId xmlns:a16="http://schemas.microsoft.com/office/drawing/2014/main" id="{E867ECC3-21D1-432E-A195-44CC6A21AA0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21558" y="3760067"/>
            <a:ext cx="661221" cy="65305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Cookie, Chocolate, Chip, Blurred, Stand, Shadow, Yummy">
            <a:extLst>
              <a:ext uri="{FF2B5EF4-FFF2-40B4-BE49-F238E27FC236}">
                <a16:creationId xmlns:a16="http://schemas.microsoft.com/office/drawing/2014/main" id="{F3679C9C-EDB9-43A0-978E-15DBB2889D5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28504" y="3760067"/>
            <a:ext cx="661221" cy="65305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Cookie, Chocolate, Chip, Blurred, Stand, Shadow, Yummy">
            <a:extLst>
              <a:ext uri="{FF2B5EF4-FFF2-40B4-BE49-F238E27FC236}">
                <a16:creationId xmlns:a16="http://schemas.microsoft.com/office/drawing/2014/main" id="{3DB08462-F844-4A43-8BC9-B014FDF4529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33121" y="3760067"/>
            <a:ext cx="661221" cy="65305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Present, Gift, Blue, Ribbon, Bow, Silver, Christmas">
            <a:extLst>
              <a:ext uri="{FF2B5EF4-FFF2-40B4-BE49-F238E27FC236}">
                <a16:creationId xmlns:a16="http://schemas.microsoft.com/office/drawing/2014/main" id="{AB621228-3461-4A5B-8FE5-072D0D7E28E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70286" y="5512371"/>
            <a:ext cx="608291" cy="59426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Present, Gift, Blue, Ribbon, Bow, Silver, Christmas">
            <a:extLst>
              <a:ext uri="{FF2B5EF4-FFF2-40B4-BE49-F238E27FC236}">
                <a16:creationId xmlns:a16="http://schemas.microsoft.com/office/drawing/2014/main" id="{F1D0368D-90F0-4981-AC55-3B55CCA386D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21100" y="5493266"/>
            <a:ext cx="608291" cy="59426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Present, Gift, Blue, Ribbon, Bow, Silver, Christmas">
            <a:extLst>
              <a:ext uri="{FF2B5EF4-FFF2-40B4-BE49-F238E27FC236}">
                <a16:creationId xmlns:a16="http://schemas.microsoft.com/office/drawing/2014/main" id="{4C5D39B3-BE8D-4801-A9B7-62B5B4B7C34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47430" y="5452394"/>
            <a:ext cx="608291" cy="59426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Home, House, Building, Architecture, Window, Roof">
            <a:extLst>
              <a:ext uri="{FF2B5EF4-FFF2-40B4-BE49-F238E27FC236}">
                <a16:creationId xmlns:a16="http://schemas.microsoft.com/office/drawing/2014/main" id="{D97B7464-D4CA-422C-9AC3-800F07F5564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339998" y="2080116"/>
            <a:ext cx="678603" cy="65759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Home, House, Building, Architecture, Window, Roof">
            <a:extLst>
              <a:ext uri="{FF2B5EF4-FFF2-40B4-BE49-F238E27FC236}">
                <a16:creationId xmlns:a16="http://schemas.microsoft.com/office/drawing/2014/main" id="{3DB3CE8F-7732-4F3E-A1B0-AAFB9FE765F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031232" y="2080116"/>
            <a:ext cx="678603" cy="65759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Home, House, Building, Architecture, Window, Roof">
            <a:extLst>
              <a:ext uri="{FF2B5EF4-FFF2-40B4-BE49-F238E27FC236}">
                <a16:creationId xmlns:a16="http://schemas.microsoft.com/office/drawing/2014/main" id="{9DFEB8C1-DE98-4F65-99F9-A75CAA6AFE4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696809" y="2062397"/>
            <a:ext cx="678603" cy="65759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descr="Kitchen, Window, Appliances, Cooking Pot, Skillet, Oven">
            <a:extLst>
              <a:ext uri="{FF2B5EF4-FFF2-40B4-BE49-F238E27FC236}">
                <a16:creationId xmlns:a16="http://schemas.microsoft.com/office/drawing/2014/main" id="{F43979DE-7036-4EE3-9D6F-02BE0171C786}"/>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466234" y="5428019"/>
            <a:ext cx="741946" cy="65950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8" descr="Kitchen, Window, Appliances, Cooking Pot, Skillet, Oven">
            <a:extLst>
              <a:ext uri="{FF2B5EF4-FFF2-40B4-BE49-F238E27FC236}">
                <a16:creationId xmlns:a16="http://schemas.microsoft.com/office/drawing/2014/main" id="{5F2AA783-37ED-4636-BFE8-9CC0E147D21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464569" y="5419770"/>
            <a:ext cx="741946" cy="659507"/>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8" descr="Handbag, Purse, Red, Women'S Fashion, Women, Girls">
            <a:extLst>
              <a:ext uri="{FF2B5EF4-FFF2-40B4-BE49-F238E27FC236}">
                <a16:creationId xmlns:a16="http://schemas.microsoft.com/office/drawing/2014/main" id="{97CFD560-143C-4A4A-9EA5-76985692A685}"/>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57691" y="1042352"/>
            <a:ext cx="527734" cy="57571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8" descr="Handbag, Purse, Red, Women'S Fashion, Women, Girls">
            <a:extLst>
              <a:ext uri="{FF2B5EF4-FFF2-40B4-BE49-F238E27FC236}">
                <a16:creationId xmlns:a16="http://schemas.microsoft.com/office/drawing/2014/main" id="{D5B24F22-ECA9-4A54-980F-C120F9E19A48}"/>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04763" y="1357106"/>
            <a:ext cx="527734" cy="57571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8" descr="Handbag, Purse, Red, Women'S Fashion, Women, Girls">
            <a:extLst>
              <a:ext uri="{FF2B5EF4-FFF2-40B4-BE49-F238E27FC236}">
                <a16:creationId xmlns:a16="http://schemas.microsoft.com/office/drawing/2014/main" id="{A834D196-DBF1-4FCF-A06B-E7AEF72DE79B}"/>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385425" y="1080867"/>
            <a:ext cx="527734" cy="57571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8" descr="Handbag, Purse, Red, Women'S Fashion, Women, Girls">
            <a:extLst>
              <a:ext uri="{FF2B5EF4-FFF2-40B4-BE49-F238E27FC236}">
                <a16:creationId xmlns:a16="http://schemas.microsoft.com/office/drawing/2014/main" id="{1CD2B903-969D-4A9C-A9E2-5D6EEC8F6FE8}"/>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950314" y="1052873"/>
            <a:ext cx="527734" cy="57571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8" descr="Handbag, Purse, Red, Women'S Fashion, Women, Girls">
            <a:extLst>
              <a:ext uri="{FF2B5EF4-FFF2-40B4-BE49-F238E27FC236}">
                <a16:creationId xmlns:a16="http://schemas.microsoft.com/office/drawing/2014/main" id="{4D44853A-2D29-49CD-BBB5-2C9C645A3EFB}"/>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507241" y="1328521"/>
            <a:ext cx="527734" cy="57571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8" descr="Handbag, Purse, Red, Women'S Fashion, Women, Girls">
            <a:extLst>
              <a:ext uri="{FF2B5EF4-FFF2-40B4-BE49-F238E27FC236}">
                <a16:creationId xmlns:a16="http://schemas.microsoft.com/office/drawing/2014/main" id="{7BF20655-D65F-4770-AD56-A8A7189F892A}"/>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078681" y="1317138"/>
            <a:ext cx="527734" cy="57571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8" descr="Handbag, Purse, Red, Women'S Fashion, Women, Girls">
            <a:extLst>
              <a:ext uri="{FF2B5EF4-FFF2-40B4-BE49-F238E27FC236}">
                <a16:creationId xmlns:a16="http://schemas.microsoft.com/office/drawing/2014/main" id="{E65AB765-C296-474E-869B-CD5FEADB3AB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536904" y="1039520"/>
            <a:ext cx="527734" cy="57571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8" descr="Handbag, Purse, Red, Women'S Fashion, Women, Girls">
            <a:extLst>
              <a:ext uri="{FF2B5EF4-FFF2-40B4-BE49-F238E27FC236}">
                <a16:creationId xmlns:a16="http://schemas.microsoft.com/office/drawing/2014/main" id="{0A80A92C-B54E-4F4A-8DFE-B62766A24064}"/>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652006" y="1351567"/>
            <a:ext cx="527734" cy="57571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0" descr="Moon, Stars, Sky, Night, Nature, Blue, Space, Bright">
            <a:extLst>
              <a:ext uri="{FF2B5EF4-FFF2-40B4-BE49-F238E27FC236}">
                <a16:creationId xmlns:a16="http://schemas.microsoft.com/office/drawing/2014/main" id="{0ACA33E4-7F08-4C55-AED6-D84D43B65F75}"/>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339998" y="1327375"/>
            <a:ext cx="715617" cy="53224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6" descr="Cake, Candles, Icing, Pink, Yummy, Birthday, Four">
            <a:extLst>
              <a:ext uri="{FF2B5EF4-FFF2-40B4-BE49-F238E27FC236}">
                <a16:creationId xmlns:a16="http://schemas.microsoft.com/office/drawing/2014/main" id="{71371836-302D-4A51-A5E8-99CCD1641310}"/>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224116" y="2893675"/>
            <a:ext cx="741946" cy="678782"/>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6" descr="Cake, Candles, Icing, Pink, Yummy, Birthday, Four">
            <a:extLst>
              <a:ext uri="{FF2B5EF4-FFF2-40B4-BE49-F238E27FC236}">
                <a16:creationId xmlns:a16="http://schemas.microsoft.com/office/drawing/2014/main" id="{3F39313E-6AA8-4733-9B19-388ED4A1D587}"/>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080515" y="2914863"/>
            <a:ext cx="741946" cy="678782"/>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1" descr="A picture containing text&#10;&#10;Description automatically generated">
            <a:extLst>
              <a:ext uri="{FF2B5EF4-FFF2-40B4-BE49-F238E27FC236}">
                <a16:creationId xmlns:a16="http://schemas.microsoft.com/office/drawing/2014/main" id="{953447A2-9200-4AB3-9B56-14ECBCFC548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54710" y="4472599"/>
            <a:ext cx="1583809" cy="814177"/>
          </a:xfrm>
          <a:prstGeom prst="rect">
            <a:avLst/>
          </a:prstGeom>
        </p:spPr>
      </p:pic>
      <p:sp>
        <p:nvSpPr>
          <p:cNvPr id="33" name="TextBox 32">
            <a:extLst>
              <a:ext uri="{FF2B5EF4-FFF2-40B4-BE49-F238E27FC236}">
                <a16:creationId xmlns:a16="http://schemas.microsoft.com/office/drawing/2014/main" id="{3AD86FF7-6896-4605-8D1C-E9984F3FEE1E}"/>
              </a:ext>
            </a:extLst>
          </p:cNvPr>
          <p:cNvSpPr txBox="1"/>
          <p:nvPr/>
        </p:nvSpPr>
        <p:spPr>
          <a:xfrm>
            <a:off x="1072066" y="4624553"/>
            <a:ext cx="2224056"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effectLst/>
                <a:uLnTx/>
                <a:uFillTx/>
              </a:rPr>
              <a:t>12:00 – 18:00</a:t>
            </a:r>
          </a:p>
        </p:txBody>
      </p:sp>
      <p:sp>
        <p:nvSpPr>
          <p:cNvPr id="34" name="Rectangle 33">
            <a:extLst>
              <a:ext uri="{FF2B5EF4-FFF2-40B4-BE49-F238E27FC236}">
                <a16:creationId xmlns:a16="http://schemas.microsoft.com/office/drawing/2014/main" id="{77A9B4C3-D5B2-4761-9DF3-01E8A197497F}"/>
              </a:ext>
            </a:extLst>
          </p:cNvPr>
          <p:cNvSpPr/>
          <p:nvPr/>
        </p:nvSpPr>
        <p:spPr>
          <a:xfrm>
            <a:off x="2699294" y="4480619"/>
            <a:ext cx="521298" cy="400110"/>
          </a:xfrm>
          <a:prstGeom prst="rect">
            <a:avLst/>
          </a:prstGeom>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effectLst/>
                <a:uLnTx/>
                <a:uFillTx/>
              </a:rPr>
              <a:t>x 5</a:t>
            </a:r>
            <a:endParaRPr kumimoji="0" lang="en-GB" sz="2000" b="0" i="0" u="none" strike="noStrike" kern="0" cap="none" spc="0" normalizeH="0" baseline="0" noProof="0" dirty="0">
              <a:ln>
                <a:noFill/>
              </a:ln>
              <a:effectLst/>
              <a:uLnTx/>
              <a:uFillTx/>
            </a:endParaRPr>
          </a:p>
        </p:txBody>
      </p:sp>
      <p:pic>
        <p:nvPicPr>
          <p:cNvPr id="35" name="Picture 34" descr="Logo, icon&#10;&#10;Description automatically generated">
            <a:extLst>
              <a:ext uri="{FF2B5EF4-FFF2-40B4-BE49-F238E27FC236}">
                <a16:creationId xmlns:a16="http://schemas.microsoft.com/office/drawing/2014/main" id="{D2E501B5-ED4B-4272-87E6-89E8EBFAFD7F}"/>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384338" y="4545168"/>
            <a:ext cx="687672" cy="756203"/>
          </a:xfrm>
          <a:prstGeom prst="rect">
            <a:avLst/>
          </a:prstGeom>
        </p:spPr>
      </p:pic>
      <p:pic>
        <p:nvPicPr>
          <p:cNvPr id="36" name="Picture 35" descr="A picture containing text, day&#10;&#10;Description automatically generated">
            <a:extLst>
              <a:ext uri="{FF2B5EF4-FFF2-40B4-BE49-F238E27FC236}">
                <a16:creationId xmlns:a16="http://schemas.microsoft.com/office/drawing/2014/main" id="{5B58A033-4EA8-40E4-965E-E8F78E291BB4}"/>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t="57727" b="13327"/>
          <a:stretch/>
        </p:blipFill>
        <p:spPr>
          <a:xfrm>
            <a:off x="7125859" y="2852841"/>
            <a:ext cx="1871648" cy="766246"/>
          </a:xfrm>
          <a:prstGeom prst="rect">
            <a:avLst/>
          </a:prstGeom>
        </p:spPr>
      </p:pic>
      <p:sp>
        <p:nvSpPr>
          <p:cNvPr id="37" name="TextBox 36">
            <a:extLst>
              <a:ext uri="{FF2B5EF4-FFF2-40B4-BE49-F238E27FC236}">
                <a16:creationId xmlns:a16="http://schemas.microsoft.com/office/drawing/2014/main" id="{72B9151B-9190-41FB-9E5E-E5AD2B2DA24F}"/>
              </a:ext>
            </a:extLst>
          </p:cNvPr>
          <p:cNvSpPr txBox="1"/>
          <p:nvPr/>
        </p:nvSpPr>
        <p:spPr>
          <a:xfrm>
            <a:off x="7203230" y="2786897"/>
            <a:ext cx="2224056"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effectLst/>
                <a:uLnTx/>
                <a:uFillTx/>
              </a:rPr>
              <a:t>18:00 – 24:00</a:t>
            </a:r>
          </a:p>
        </p:txBody>
      </p:sp>
      <p:sp>
        <p:nvSpPr>
          <p:cNvPr id="38" name="Rectangle 37">
            <a:extLst>
              <a:ext uri="{FF2B5EF4-FFF2-40B4-BE49-F238E27FC236}">
                <a16:creationId xmlns:a16="http://schemas.microsoft.com/office/drawing/2014/main" id="{2F4C486F-46D3-45A9-8729-8FBF9CF4AF62}"/>
              </a:ext>
            </a:extLst>
          </p:cNvPr>
          <p:cNvSpPr/>
          <p:nvPr/>
        </p:nvSpPr>
        <p:spPr>
          <a:xfrm>
            <a:off x="8997507" y="2773548"/>
            <a:ext cx="521298" cy="400110"/>
          </a:xfrm>
          <a:prstGeom prst="rect">
            <a:avLst/>
          </a:prstGeom>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effectLst/>
                <a:uLnTx/>
                <a:uFillTx/>
              </a:rPr>
              <a:t>x 9</a:t>
            </a:r>
            <a:endParaRPr kumimoji="0" lang="en-GB" sz="2000" b="0" i="0" u="none" strike="noStrike" kern="0" cap="none" spc="0" normalizeH="0" baseline="0" noProof="0" dirty="0">
              <a:ln>
                <a:noFill/>
              </a:ln>
              <a:effectLst/>
              <a:uLnTx/>
              <a:uFillTx/>
            </a:endParaRPr>
          </a:p>
        </p:txBody>
      </p:sp>
      <p:pic>
        <p:nvPicPr>
          <p:cNvPr id="39" name="Picture 38">
            <a:extLst>
              <a:ext uri="{FF2B5EF4-FFF2-40B4-BE49-F238E27FC236}">
                <a16:creationId xmlns:a16="http://schemas.microsoft.com/office/drawing/2014/main" id="{7FC2332B-575C-44F4-94B1-D5AFE153064D}"/>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223296" y="3773019"/>
            <a:ext cx="426103" cy="699246"/>
          </a:xfrm>
          <a:prstGeom prst="rect">
            <a:avLst/>
          </a:prstGeom>
        </p:spPr>
      </p:pic>
      <p:pic>
        <p:nvPicPr>
          <p:cNvPr id="40" name="Picture 39">
            <a:extLst>
              <a:ext uri="{FF2B5EF4-FFF2-40B4-BE49-F238E27FC236}">
                <a16:creationId xmlns:a16="http://schemas.microsoft.com/office/drawing/2014/main" id="{200B7009-2789-4182-B255-438CF86D3337}"/>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072010" y="3735445"/>
            <a:ext cx="426103" cy="699246"/>
          </a:xfrm>
          <a:prstGeom prst="rect">
            <a:avLst/>
          </a:prstGeom>
        </p:spPr>
      </p:pic>
      <p:pic>
        <p:nvPicPr>
          <p:cNvPr id="41" name="Picture 40" descr="A picture containing background pattern&#10;&#10;Description automatically generated">
            <a:extLst>
              <a:ext uri="{FF2B5EF4-FFF2-40B4-BE49-F238E27FC236}">
                <a16:creationId xmlns:a16="http://schemas.microsoft.com/office/drawing/2014/main" id="{B6F645CD-E9E0-4D4D-B689-A3E426E64890}"/>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261247" y="3698993"/>
            <a:ext cx="1087527" cy="699246"/>
          </a:xfrm>
          <a:prstGeom prst="rect">
            <a:avLst/>
          </a:prstGeom>
        </p:spPr>
      </p:pic>
      <p:sp>
        <p:nvSpPr>
          <p:cNvPr id="42" name="Rectangle 41">
            <a:extLst>
              <a:ext uri="{FF2B5EF4-FFF2-40B4-BE49-F238E27FC236}">
                <a16:creationId xmlns:a16="http://schemas.microsoft.com/office/drawing/2014/main" id="{D78F8427-BFD6-4DD7-928A-E803929FC2B1}"/>
              </a:ext>
            </a:extLst>
          </p:cNvPr>
          <p:cNvSpPr/>
          <p:nvPr/>
        </p:nvSpPr>
        <p:spPr>
          <a:xfrm>
            <a:off x="9023787" y="3636319"/>
            <a:ext cx="521298" cy="400110"/>
          </a:xfrm>
          <a:prstGeom prst="rect">
            <a:avLst/>
          </a:prstGeom>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effectLst/>
                <a:uLnTx/>
                <a:uFillTx/>
              </a:rPr>
              <a:t>x 3</a:t>
            </a:r>
            <a:endParaRPr kumimoji="0" lang="en-GB" sz="2000" b="0" i="0" u="none" strike="noStrike" kern="0" cap="none" spc="0" normalizeH="0" baseline="0" noProof="0" dirty="0">
              <a:ln>
                <a:noFill/>
              </a:ln>
              <a:effectLst/>
              <a:uLnTx/>
              <a:uFillTx/>
            </a:endParaRPr>
          </a:p>
        </p:txBody>
      </p:sp>
      <p:sp>
        <p:nvSpPr>
          <p:cNvPr id="43" name="Title 42">
            <a:extLst>
              <a:ext uri="{FF2B5EF4-FFF2-40B4-BE49-F238E27FC236}">
                <a16:creationId xmlns:a16="http://schemas.microsoft.com/office/drawing/2014/main" id="{0BDD9F08-84A5-4058-AA36-8C3B669CABAA}"/>
              </a:ext>
            </a:extLst>
          </p:cNvPr>
          <p:cNvSpPr>
            <a:spLocks noGrp="1"/>
          </p:cNvSpPr>
          <p:nvPr>
            <p:ph type="title"/>
          </p:nvPr>
        </p:nvSpPr>
        <p:spPr>
          <a:xfrm>
            <a:off x="1274431" y="6436077"/>
            <a:ext cx="2021691" cy="376288"/>
          </a:xfrm>
        </p:spPr>
        <p:txBody>
          <a:bodyPr>
            <a:normAutofit/>
          </a:bodyPr>
          <a:lstStyle/>
          <a:p>
            <a:r>
              <a:rPr lang="en-GB" sz="1400" dirty="0">
                <a:solidFill>
                  <a:srgbClr val="FFCC00"/>
                </a:solidFill>
              </a:rPr>
              <a:t>speaking handouts</a:t>
            </a:r>
          </a:p>
        </p:txBody>
      </p:sp>
    </p:spTree>
    <p:extLst>
      <p:ext uri="{BB962C8B-B14F-4D97-AF65-F5344CB8AC3E}">
        <p14:creationId xmlns:p14="http://schemas.microsoft.com/office/powerpoint/2010/main" val="42276303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1AD734-7512-441E-A070-AEB293299C33}"/>
              </a:ext>
            </a:extLst>
          </p:cNvPr>
          <p:cNvSpPr>
            <a:spLocks noGrp="1"/>
          </p:cNvSpPr>
          <p:nvPr>
            <p:ph type="title"/>
          </p:nvPr>
        </p:nvSpPr>
        <p:spPr>
          <a:xfrm>
            <a:off x="0" y="213557"/>
            <a:ext cx="4000500" cy="647577"/>
          </a:xfrm>
        </p:spPr>
        <p:txBody>
          <a:bodyPr>
            <a:normAutofit/>
          </a:bodyPr>
          <a:lstStyle/>
          <a:p>
            <a:r>
              <a:rPr lang="en-GB" sz="2800" dirty="0" err="1"/>
              <a:t>Wir</a:t>
            </a:r>
            <a:r>
              <a:rPr lang="en-GB" sz="2800" dirty="0"/>
              <a:t> </a:t>
            </a:r>
            <a:r>
              <a:rPr lang="en-GB" sz="2800" dirty="0" err="1"/>
              <a:t>haben</a:t>
            </a:r>
            <a:r>
              <a:rPr lang="en-GB" sz="2800" dirty="0"/>
              <a:t> </a:t>
            </a:r>
            <a:r>
              <a:rPr lang="en-GB" sz="2800" dirty="0" err="1"/>
              <a:t>gefeiert</a:t>
            </a:r>
            <a:r>
              <a:rPr lang="en-GB" sz="2800" dirty="0"/>
              <a:t>!</a:t>
            </a:r>
          </a:p>
        </p:txBody>
      </p:sp>
      <p:sp>
        <p:nvSpPr>
          <p:cNvPr id="4" name="Rounded Rectangle 11">
            <a:extLst>
              <a:ext uri="{FF2B5EF4-FFF2-40B4-BE49-F238E27FC236}">
                <a16:creationId xmlns:a16="http://schemas.microsoft.com/office/drawing/2014/main" id="{F96A6526-2DCA-48C4-A874-EE2F5555F2FF}"/>
              </a:ext>
            </a:extLst>
          </p:cNvPr>
          <p:cNvSpPr/>
          <p:nvPr/>
        </p:nvSpPr>
        <p:spPr>
          <a:xfrm>
            <a:off x="10045440" y="123128"/>
            <a:ext cx="1947692" cy="400919"/>
          </a:xfrm>
          <a:prstGeom prst="roundRect">
            <a:avLst/>
          </a:prstGeom>
          <a:solidFill>
            <a:schemeClr val="accent4">
              <a:lumMod val="75000"/>
            </a:schemeClr>
          </a:solidFill>
          <a:ln>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lesen</a:t>
            </a: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6" name="Rectangle: Rounded Corners 14">
            <a:extLst>
              <a:ext uri="{FF2B5EF4-FFF2-40B4-BE49-F238E27FC236}">
                <a16:creationId xmlns:a16="http://schemas.microsoft.com/office/drawing/2014/main" id="{BB9F0B54-3534-4FFC-8564-35A69E58B997}"/>
              </a:ext>
            </a:extLst>
          </p:cNvPr>
          <p:cNvSpPr/>
          <p:nvPr/>
        </p:nvSpPr>
        <p:spPr>
          <a:xfrm>
            <a:off x="70986" y="1968344"/>
            <a:ext cx="6909631" cy="4367051"/>
          </a:xfrm>
          <a:prstGeom prst="roundRect">
            <a:avLst/>
          </a:prstGeom>
          <a:solidFill>
            <a:srgbClr val="5B9BD5">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effectLst/>
              <a:uLnTx/>
              <a:uFillTx/>
              <a:latin typeface="Century Gothic" panose="020F0302020204030204"/>
              <a:ea typeface="+mn-ea"/>
              <a:cs typeface="+mn-cs"/>
            </a:endParaRPr>
          </a:p>
        </p:txBody>
      </p:sp>
      <p:sp>
        <p:nvSpPr>
          <p:cNvPr id="7" name="TextBox 6">
            <a:extLst>
              <a:ext uri="{FF2B5EF4-FFF2-40B4-BE49-F238E27FC236}">
                <a16:creationId xmlns:a16="http://schemas.microsoft.com/office/drawing/2014/main" id="{A1481958-69A0-4404-9F15-E3F5853840DB}"/>
              </a:ext>
            </a:extLst>
          </p:cNvPr>
          <p:cNvSpPr txBox="1"/>
          <p:nvPr/>
        </p:nvSpPr>
        <p:spPr>
          <a:xfrm>
            <a:off x="73696" y="1137347"/>
            <a:ext cx="9986875" cy="83099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err="1">
                <a:ln>
                  <a:noFill/>
                </a:ln>
                <a:effectLst/>
                <a:uLnTx/>
                <a:uFillTx/>
              </a:rPr>
              <a:t>Omas</a:t>
            </a:r>
            <a:r>
              <a:rPr kumimoji="0" lang="en-US" sz="2400" b="0" i="0" u="none" strike="noStrike" kern="0" cap="none" spc="0" normalizeH="0" baseline="0" noProof="0" dirty="0">
                <a:ln>
                  <a:noFill/>
                </a:ln>
                <a:effectLst/>
                <a:uLnTx/>
                <a:uFillTx/>
              </a:rPr>
              <a:t> </a:t>
            </a:r>
            <a:r>
              <a:rPr kumimoji="0" lang="en-US" sz="2400" b="0" i="0" u="none" strike="noStrike" kern="0" cap="none" spc="0" normalizeH="0" baseline="0" noProof="0" dirty="0" err="1">
                <a:ln>
                  <a:noFill/>
                </a:ln>
                <a:effectLst/>
                <a:uLnTx/>
                <a:uFillTx/>
              </a:rPr>
              <a:t>Freundin</a:t>
            </a:r>
            <a:r>
              <a:rPr kumimoji="0" lang="en-US" sz="2400" b="0" i="0" u="none" strike="noStrike" kern="0" cap="none" spc="0" normalizeH="0" baseline="0" noProof="0" dirty="0">
                <a:ln>
                  <a:noFill/>
                </a:ln>
                <a:effectLst/>
                <a:uLnTx/>
                <a:uFillTx/>
              </a:rPr>
              <a:t> </a:t>
            </a:r>
            <a:r>
              <a:rPr kumimoji="0" lang="en-US" sz="2400" b="0" i="0" u="none" strike="noStrike" kern="0" cap="none" spc="0" normalizeH="0" baseline="0" noProof="0" dirty="0" err="1">
                <a:ln>
                  <a:noFill/>
                </a:ln>
                <a:effectLst/>
                <a:uLnTx/>
                <a:uFillTx/>
              </a:rPr>
              <a:t>beschreibt</a:t>
            </a:r>
            <a:r>
              <a:rPr kumimoji="0" lang="en-US" sz="2400" b="0" i="0" u="none" strike="noStrike" kern="0" cap="none" spc="0" normalizeH="0" baseline="0" noProof="0" dirty="0">
                <a:ln>
                  <a:noFill/>
                </a:ln>
                <a:effectLst/>
                <a:uLnTx/>
                <a:uFillTx/>
              </a:rPr>
              <a:t> den </a:t>
            </a:r>
            <a:r>
              <a:rPr kumimoji="0" lang="en-US" sz="2400" b="0" i="0" u="none" strike="noStrike" kern="0" cap="none" spc="0" normalizeH="0" baseline="0" noProof="0" dirty="0" err="1">
                <a:ln>
                  <a:noFill/>
                </a:ln>
                <a:effectLst/>
                <a:uLnTx/>
                <a:uFillTx/>
              </a:rPr>
              <a:t>Geburtstag</a:t>
            </a:r>
            <a:r>
              <a:rPr kumimoji="0" lang="en-US" sz="2400" b="0" i="0" u="none" strike="noStrike" kern="0" cap="none" spc="0" normalizeH="0" baseline="0" noProof="0" dirty="0">
                <a:ln>
                  <a:noFill/>
                </a:ln>
                <a:effectLst/>
                <a:uLnTx/>
                <a:uFillTx/>
              </a:rPr>
              <a:t> von </a:t>
            </a:r>
            <a:r>
              <a:rPr kumimoji="0" lang="en-US" sz="2400" b="0" i="0" u="none" strike="noStrike" kern="0" cap="none" spc="0" normalizeH="0" baseline="0" noProof="0" dirty="0" err="1">
                <a:ln>
                  <a:noFill/>
                </a:ln>
                <a:effectLst/>
                <a:uLnTx/>
                <a:uFillTx/>
              </a:rPr>
              <a:t>ihrem</a:t>
            </a:r>
            <a:r>
              <a:rPr kumimoji="0" lang="en-US" sz="2400" b="0" i="0" u="none" strike="noStrike" kern="0" cap="none" spc="0" normalizeH="0" baseline="0" noProof="0" dirty="0">
                <a:ln>
                  <a:noFill/>
                </a:ln>
                <a:effectLst/>
                <a:uLnTx/>
                <a:uFillTx/>
              </a:rPr>
              <a:t> Sohn.</a:t>
            </a:r>
            <a:br>
              <a:rPr kumimoji="0" lang="en-US" sz="2400" b="0" i="0" u="none" strike="noStrike" kern="0" cap="none" spc="0" normalizeH="0" baseline="0" noProof="0" dirty="0">
                <a:ln>
                  <a:noFill/>
                </a:ln>
                <a:effectLst/>
                <a:uLnTx/>
                <a:uFillTx/>
              </a:rPr>
            </a:br>
            <a:r>
              <a:rPr kumimoji="0" lang="en-US" sz="2400" b="0" i="0" u="none" strike="noStrike" kern="0" cap="none" spc="0" normalizeH="0" baseline="0" noProof="0" dirty="0" err="1">
                <a:ln>
                  <a:noFill/>
                </a:ln>
                <a:effectLst/>
                <a:uLnTx/>
                <a:uFillTx/>
              </a:rPr>
              <a:t>Schreibe</a:t>
            </a:r>
            <a:r>
              <a:rPr kumimoji="0" lang="en-US" sz="2400" b="0" i="0" u="none" strike="noStrike" kern="0" cap="none" spc="0" normalizeH="0" baseline="0" noProof="0" dirty="0">
                <a:ln>
                  <a:noFill/>
                </a:ln>
                <a:effectLst/>
                <a:uLnTx/>
                <a:uFillTx/>
              </a:rPr>
              <a:t> 1 – 8 und die </a:t>
            </a:r>
            <a:r>
              <a:rPr kumimoji="0" lang="en-US" sz="2400" b="0" i="0" u="none" strike="noStrike" kern="0" cap="none" spc="0" normalizeH="0" baseline="0" noProof="0" dirty="0" err="1">
                <a:ln>
                  <a:noFill/>
                </a:ln>
                <a:effectLst/>
                <a:uLnTx/>
                <a:uFillTx/>
              </a:rPr>
              <a:t>englischen</a:t>
            </a:r>
            <a:r>
              <a:rPr kumimoji="0" lang="en-US" sz="2400" b="0" i="0" u="none" strike="noStrike" kern="0" cap="none" spc="0" normalizeH="0" baseline="0" noProof="0" dirty="0">
                <a:ln>
                  <a:noFill/>
                </a:ln>
                <a:effectLst/>
                <a:uLnTx/>
                <a:uFillTx/>
              </a:rPr>
              <a:t> </a:t>
            </a:r>
            <a:r>
              <a:rPr kumimoji="0" lang="en-US" sz="2400" b="0" i="0" u="none" strike="noStrike" kern="0" cap="none" spc="0" normalizeH="0" baseline="0" noProof="0" dirty="0" err="1">
                <a:ln>
                  <a:noFill/>
                </a:ln>
                <a:effectLst/>
                <a:uLnTx/>
                <a:uFillTx/>
              </a:rPr>
              <a:t>Wörter</a:t>
            </a:r>
            <a:r>
              <a:rPr kumimoji="0" lang="en-US" sz="2400" b="0" i="0" u="none" strike="noStrike" kern="0" cap="none" spc="0" normalizeH="0" baseline="0" noProof="0" dirty="0">
                <a:ln>
                  <a:noFill/>
                </a:ln>
                <a:effectLst/>
                <a:uLnTx/>
                <a:uFillTx/>
              </a:rPr>
              <a:t> auf Deutsch:</a:t>
            </a:r>
          </a:p>
        </p:txBody>
      </p:sp>
      <p:sp>
        <p:nvSpPr>
          <p:cNvPr id="8" name="Rectangle 7">
            <a:extLst>
              <a:ext uri="{FF2B5EF4-FFF2-40B4-BE49-F238E27FC236}">
                <a16:creationId xmlns:a16="http://schemas.microsoft.com/office/drawing/2014/main" id="{D15147F8-3D1B-4C80-A9FA-62FA9544F604}"/>
              </a:ext>
            </a:extLst>
          </p:cNvPr>
          <p:cNvSpPr/>
          <p:nvPr/>
        </p:nvSpPr>
        <p:spPr>
          <a:xfrm>
            <a:off x="268584" y="2025016"/>
            <a:ext cx="6859709" cy="4093428"/>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de-DE" sz="2600" b="0" i="0" u="none" strike="noStrike" kern="0" cap="none" spc="0" normalizeH="0" baseline="0" noProof="0" dirty="0">
                <a:ln>
                  <a:noFill/>
                </a:ln>
                <a:effectLst/>
                <a:uLnTx/>
                <a:uFillTx/>
              </a:rPr>
              <a:t>„Mein Sohn hatte </a:t>
            </a:r>
            <a:r>
              <a:rPr kumimoji="0" lang="de-DE" sz="2600" b="1" i="0" u="none" strike="noStrike" kern="0" cap="none" spc="0" normalizeH="0" baseline="0" noProof="0" dirty="0">
                <a:ln>
                  <a:noFill/>
                </a:ln>
                <a:effectLst/>
                <a:uLnTx/>
                <a:uFillTx/>
              </a:rPr>
              <a:t>letzten</a:t>
            </a:r>
            <a:r>
              <a:rPr kumimoji="0" lang="de-DE" sz="2600" b="0" i="0" u="none" strike="noStrike" kern="0" cap="none" spc="0" normalizeH="0" baseline="0" noProof="0" dirty="0">
                <a:ln>
                  <a:noFill/>
                </a:ln>
                <a:effectLst/>
                <a:uLnTx/>
                <a:uFillTx/>
              </a:rPr>
              <a:t> Samstag Geburtstag. Wir haben seinen Geburtstag  </a:t>
            </a:r>
            <a:r>
              <a:rPr kumimoji="0" lang="de-DE" sz="2600" b="1" i="0" u="none" strike="noStrike" kern="0" cap="none" spc="0" normalizeH="0" baseline="0" noProof="0" dirty="0">
                <a:ln>
                  <a:noFill/>
                </a:ln>
                <a:effectLst/>
                <a:uLnTx/>
                <a:uFillTx/>
              </a:rPr>
              <a:t>gefeiert</a:t>
            </a:r>
            <a:r>
              <a:rPr kumimoji="0" lang="de-DE" sz="2600" b="0" i="0" u="none" strike="noStrike" kern="0" cap="none" spc="0" normalizeH="0" baseline="0" noProof="0" dirty="0">
                <a:ln>
                  <a:noFill/>
                </a:ln>
                <a:effectLst/>
                <a:uLnTx/>
                <a:uFillTx/>
              </a:rPr>
              <a:t>,       und zwar* haben wir eine Geburtstagsmittagsparty </a:t>
            </a:r>
            <a:r>
              <a:rPr kumimoji="0" lang="de-DE" sz="2600" b="1" i="0" u="none" strike="noStrike" kern="0" cap="none" spc="0" normalizeH="0" baseline="0" noProof="0" dirty="0">
                <a:ln>
                  <a:noFill/>
                </a:ln>
                <a:effectLst/>
                <a:uLnTx/>
                <a:uFillTx/>
              </a:rPr>
              <a:t>gemacht</a:t>
            </a:r>
            <a:r>
              <a:rPr kumimoji="0" lang="de-DE" sz="2600" b="0" i="0" u="none" strike="noStrike" kern="0" cap="none" spc="0" normalizeH="0" baseline="0" noProof="0" dirty="0">
                <a:ln>
                  <a:noFill/>
                </a:ln>
                <a:effectLst/>
                <a:uLnTx/>
                <a:uFillTx/>
              </a:rPr>
              <a:t>, von 12   </a:t>
            </a:r>
            <a:r>
              <a:rPr kumimoji="0" lang="de-DE" sz="2600" b="1" i="0" u="none" strike="noStrike" kern="0" cap="none" spc="0" normalizeH="0" baseline="0" noProof="0" dirty="0">
                <a:ln>
                  <a:noFill/>
                </a:ln>
                <a:effectLst/>
                <a:uLnTx/>
                <a:uFillTx/>
              </a:rPr>
              <a:t>Uhr</a:t>
            </a:r>
            <a:r>
              <a:rPr kumimoji="0" lang="de-DE" sz="2600" b="0" i="0" u="none" strike="noStrike" kern="0" cap="none" spc="0" normalizeH="0" baseline="0" noProof="0" dirty="0">
                <a:ln>
                  <a:noFill/>
                </a:ln>
                <a:effectLst/>
                <a:uLnTx/>
                <a:uFillTx/>
              </a:rPr>
              <a:t>           bis halb 3.  Zum Mittagessen </a:t>
            </a:r>
            <a:r>
              <a:rPr kumimoji="0" lang="de-DE" sz="2600" b="1" i="0" u="none" strike="noStrike" kern="0" cap="none" spc="0" normalizeH="0" baseline="0" noProof="0" dirty="0">
                <a:ln>
                  <a:noFill/>
                </a:ln>
                <a:effectLst/>
                <a:uLnTx/>
                <a:uFillTx/>
              </a:rPr>
              <a:t>gab es        </a:t>
            </a:r>
            <a:r>
              <a:rPr kumimoji="0" lang="de-DE" sz="2600" b="0" i="0" u="none" strike="noStrike" kern="0" cap="none" spc="0" normalizeH="0" baseline="0" noProof="0" dirty="0">
                <a:ln>
                  <a:noFill/>
                </a:ln>
                <a:effectLst/>
                <a:uLnTx/>
                <a:uFillTx/>
              </a:rPr>
              <a:t>Pizza und anschließend* einen </a:t>
            </a:r>
            <a:r>
              <a:rPr kumimoji="0" lang="de-DE" sz="2600" b="0" i="0" u="none" strike="noStrike" kern="0" cap="none" spc="0" normalizeH="0" baseline="0" noProof="0" dirty="0" err="1">
                <a:ln>
                  <a:noFill/>
                </a:ln>
                <a:effectLst/>
                <a:uLnTx/>
                <a:uFillTx/>
              </a:rPr>
              <a:t>Erdbeer</a:t>
            </a:r>
            <a:r>
              <a:rPr kumimoji="0" lang="de-DE" sz="2600" b="0" i="0" u="none" strike="noStrike" kern="0" cap="none" spc="0" normalizeH="0" baseline="0" noProof="0" dirty="0">
                <a:ln>
                  <a:noFill/>
                </a:ln>
                <a:effectLst/>
                <a:uLnTx/>
                <a:uFillTx/>
              </a:rPr>
              <a:t>*    </a:t>
            </a:r>
            <a:r>
              <a:rPr kumimoji="0" lang="de-DE" sz="2600" b="1" i="0" u="none" strike="noStrike" kern="0" cap="none" spc="0" normalizeH="0" baseline="0" noProof="0" dirty="0" err="1">
                <a:ln>
                  <a:noFill/>
                </a:ln>
                <a:effectLst/>
                <a:uLnTx/>
                <a:uFillTx/>
              </a:rPr>
              <a:t>kuchen</a:t>
            </a:r>
            <a:r>
              <a:rPr kumimoji="0" lang="de-DE" sz="2600" b="1" i="0" u="none" strike="noStrike" kern="0" cap="none" spc="0" normalizeH="0" baseline="0" noProof="0" dirty="0">
                <a:ln>
                  <a:noFill/>
                </a:ln>
                <a:effectLst/>
                <a:uLnTx/>
                <a:uFillTx/>
              </a:rPr>
              <a:t>, </a:t>
            </a:r>
            <a:r>
              <a:rPr kumimoji="0" lang="de-DE" sz="2600" b="0" i="0" u="none" strike="noStrike" kern="0" cap="none" spc="0" normalizeH="0" baseline="0" noProof="0" dirty="0">
                <a:ln>
                  <a:noFill/>
                </a:ln>
                <a:effectLst/>
                <a:uLnTx/>
                <a:uFillTx/>
              </a:rPr>
              <a:t>und äh, wir haben natürlich </a:t>
            </a:r>
            <a:r>
              <a:rPr kumimoji="0" lang="de-DE" sz="2600" b="1" i="0" u="none" strike="noStrike" kern="0" cap="none" spc="0" normalizeH="0" baseline="0" noProof="0" dirty="0">
                <a:ln>
                  <a:noFill/>
                </a:ln>
                <a:effectLst/>
                <a:uLnTx/>
                <a:uFillTx/>
              </a:rPr>
              <a:t>Spiele</a:t>
            </a:r>
            <a:r>
              <a:rPr kumimoji="0" lang="de-DE" sz="2600" b="0" i="0" u="none" strike="noStrike" kern="0" cap="none" spc="0" normalizeH="0" baseline="0" noProof="0" dirty="0">
                <a:ln>
                  <a:noFill/>
                </a:ln>
                <a:effectLst/>
                <a:uLnTx/>
                <a:uFillTx/>
              </a:rPr>
              <a:t> gemacht. Mein Sohn ist sechs </a:t>
            </a:r>
            <a:r>
              <a:rPr kumimoji="0" lang="de-DE" sz="2600" b="1" i="0" u="none" strike="noStrike" kern="0" cap="none" spc="0" normalizeH="0" baseline="0" noProof="0" dirty="0">
                <a:ln>
                  <a:noFill/>
                </a:ln>
                <a:effectLst/>
                <a:uLnTx/>
                <a:uFillTx/>
              </a:rPr>
              <a:t>Jahre</a:t>
            </a:r>
            <a:r>
              <a:rPr kumimoji="0" lang="de-DE" sz="2600" b="0" i="0" u="none" strike="noStrike" kern="0" cap="none" spc="0" normalizeH="0" baseline="0" noProof="0" dirty="0">
                <a:ln>
                  <a:noFill/>
                </a:ln>
                <a:effectLst/>
                <a:uLnTx/>
                <a:uFillTx/>
              </a:rPr>
              <a:t>       alt geworden“. </a:t>
            </a:r>
            <a:endParaRPr kumimoji="0" lang="en-GB" sz="2600" b="0" i="0" u="none" strike="noStrike" kern="0" cap="none" spc="0" normalizeH="0" baseline="0" noProof="0" dirty="0">
              <a:ln>
                <a:noFill/>
              </a:ln>
              <a:effectLst/>
              <a:uLnTx/>
              <a:uFillTx/>
            </a:endParaRPr>
          </a:p>
        </p:txBody>
      </p:sp>
      <p:sp>
        <p:nvSpPr>
          <p:cNvPr id="9" name="TextBox 8">
            <a:extLst>
              <a:ext uri="{FF2B5EF4-FFF2-40B4-BE49-F238E27FC236}">
                <a16:creationId xmlns:a16="http://schemas.microsoft.com/office/drawing/2014/main" id="{D6FE7F9C-6719-4758-8285-DFF5E6D878E9}"/>
              </a:ext>
            </a:extLst>
          </p:cNvPr>
          <p:cNvSpPr txBox="1"/>
          <p:nvPr/>
        </p:nvSpPr>
        <p:spPr>
          <a:xfrm>
            <a:off x="3162189" y="2066954"/>
            <a:ext cx="1152086" cy="461665"/>
          </a:xfrm>
          <a:prstGeom prst="rect">
            <a:avLst/>
          </a:prstGeom>
          <a:solidFill>
            <a:srgbClr val="5B9BD5">
              <a:lumMod val="20000"/>
              <a:lumOff val="80000"/>
            </a:srgbClr>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effectLst/>
                <a:uLnTx/>
                <a:uFillTx/>
              </a:rPr>
              <a:t>[1] </a:t>
            </a:r>
            <a:r>
              <a:rPr kumimoji="0" lang="en-GB" sz="2400" b="1" i="0" u="none" strike="noStrike" kern="0" cap="none" spc="0" normalizeH="0" baseline="0" noProof="0" dirty="0">
                <a:ln>
                  <a:noFill/>
                </a:ln>
                <a:solidFill>
                  <a:srgbClr val="FF6600"/>
                </a:solidFill>
                <a:effectLst/>
                <a:uLnTx/>
                <a:uFillTx/>
              </a:rPr>
              <a:t>last</a:t>
            </a:r>
          </a:p>
        </p:txBody>
      </p:sp>
      <p:sp>
        <p:nvSpPr>
          <p:cNvPr id="10" name="Rectangle 9">
            <a:extLst>
              <a:ext uri="{FF2B5EF4-FFF2-40B4-BE49-F238E27FC236}">
                <a16:creationId xmlns:a16="http://schemas.microsoft.com/office/drawing/2014/main" id="{F47F774D-DE55-49BC-A405-A0C625C25781}"/>
              </a:ext>
            </a:extLst>
          </p:cNvPr>
          <p:cNvSpPr/>
          <p:nvPr/>
        </p:nvSpPr>
        <p:spPr>
          <a:xfrm>
            <a:off x="7128293" y="3325773"/>
            <a:ext cx="6096000" cy="2554545"/>
          </a:xfrm>
          <a:prstGeom prst="rect">
            <a:avLst/>
          </a:prstGeom>
        </p:spPr>
        <p:txBody>
          <a:bodyP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ea typeface="Calibri" panose="020F0502020204030204" pitchFamily="34" charset="0"/>
                <a:cs typeface="Times New Roman" panose="02020603050405020304" pitchFamily="18" charset="0"/>
              </a:rPr>
              <a:t>1. </a:t>
            </a:r>
            <a:r>
              <a:rPr kumimoji="0" lang="en-GB" sz="2000" b="0" i="0" u="none" strike="noStrike" kern="0" cap="none" spc="0" normalizeH="0" baseline="0" noProof="0" dirty="0" err="1">
                <a:ln>
                  <a:noFill/>
                </a:ln>
                <a:effectLst/>
                <a:uLnTx/>
                <a:uFillTx/>
                <a:ea typeface="Calibri" panose="020F0502020204030204" pitchFamily="34" charset="0"/>
                <a:cs typeface="Times New Roman" panose="02020603050405020304" pitchFamily="18" charset="0"/>
              </a:rPr>
              <a:t>Wer</a:t>
            </a:r>
            <a:r>
              <a:rPr kumimoji="0" lang="en-GB" sz="2000" b="0" i="0" u="none" strike="noStrike" kern="0" cap="none" spc="0" normalizeH="0" baseline="0" noProof="0" dirty="0">
                <a:ln>
                  <a:noFill/>
                </a:ln>
                <a:effectLst/>
                <a:uLnTx/>
                <a:uFillTx/>
                <a:ea typeface="Calibri" panose="020F0502020204030204" pitchFamily="34" charset="0"/>
                <a:cs typeface="Times New Roman" panose="02020603050405020304" pitchFamily="18" charset="0"/>
              </a:rPr>
              <a:t> </a:t>
            </a:r>
            <a:r>
              <a:rPr kumimoji="0" lang="en-GB" sz="2000" b="0" i="0" u="none" strike="noStrike" kern="0" cap="none" spc="0" normalizeH="0" baseline="0" noProof="0" dirty="0" err="1">
                <a:ln>
                  <a:noFill/>
                </a:ln>
                <a:effectLst/>
                <a:uLnTx/>
                <a:uFillTx/>
                <a:ea typeface="Calibri" panose="020F0502020204030204" pitchFamily="34" charset="0"/>
                <a:cs typeface="Times New Roman" panose="02020603050405020304" pitchFamily="18" charset="0"/>
              </a:rPr>
              <a:t>hatte</a:t>
            </a:r>
            <a:r>
              <a:rPr kumimoji="0" lang="en-GB" sz="2000" b="0" i="0" u="none" strike="noStrike" kern="0" cap="none" spc="0" normalizeH="0" baseline="0" noProof="0" dirty="0">
                <a:ln>
                  <a:noFill/>
                </a:ln>
                <a:effectLst/>
                <a:uLnTx/>
                <a:uFillTx/>
                <a:ea typeface="Calibri" panose="020F0502020204030204" pitchFamily="34" charset="0"/>
                <a:cs typeface="Times New Roman" panose="02020603050405020304" pitchFamily="18" charset="0"/>
              </a:rPr>
              <a:t> </a:t>
            </a:r>
            <a:r>
              <a:rPr kumimoji="0" lang="en-GB" sz="2000" b="0" i="0" u="none" strike="noStrike" kern="0" cap="none" spc="0" normalizeH="0" baseline="0" noProof="0" dirty="0" err="1">
                <a:ln>
                  <a:noFill/>
                </a:ln>
                <a:effectLst/>
                <a:uLnTx/>
                <a:uFillTx/>
                <a:ea typeface="Calibri" panose="020F0502020204030204" pitchFamily="34" charset="0"/>
                <a:cs typeface="Times New Roman" panose="02020603050405020304" pitchFamily="18" charset="0"/>
              </a:rPr>
              <a:t>Geburtstag</a:t>
            </a:r>
            <a:r>
              <a:rPr kumimoji="0" lang="en-GB" sz="2000" b="0" i="0" u="none" strike="noStrike" kern="0" cap="none" spc="0" normalizeH="0" baseline="0" noProof="0" dirty="0">
                <a:ln>
                  <a:noFill/>
                </a:ln>
                <a:effectLst/>
                <a:uLnTx/>
                <a:uFillTx/>
                <a:ea typeface="Calibri" panose="020F0502020204030204" pitchFamily="34" charset="0"/>
                <a:cs typeface="Times New Roman" panose="02020603050405020304" pitchFamily="18" charset="0"/>
              </a:rPr>
              <a:t>?</a:t>
            </a:r>
            <a:br>
              <a:rPr kumimoji="0" lang="en-GB" sz="2000" b="0" i="0" u="none" strike="noStrike" kern="0" cap="none" spc="0" normalizeH="0" baseline="0" noProof="0" dirty="0">
                <a:ln>
                  <a:noFill/>
                </a:ln>
                <a:effectLst/>
                <a:uLnTx/>
                <a:uFillTx/>
                <a:ea typeface="Calibri" panose="020F0502020204030204" pitchFamily="34" charset="0"/>
                <a:cs typeface="Times New Roman" panose="02020603050405020304" pitchFamily="18" charset="0"/>
              </a:rPr>
            </a:br>
            <a:r>
              <a:rPr kumimoji="0" lang="en-GB" sz="2000" b="0" i="0" u="none" strike="noStrike" kern="0" cap="none" spc="0" normalizeH="0" baseline="0" noProof="0" dirty="0">
                <a:ln>
                  <a:noFill/>
                </a:ln>
                <a:effectLst/>
                <a:uLnTx/>
                <a:uFillTx/>
                <a:ea typeface="Calibri" panose="020F0502020204030204" pitchFamily="34" charset="0"/>
                <a:cs typeface="Times New Roman" panose="02020603050405020304" pitchFamily="18" charset="0"/>
              </a:rPr>
              <a:t>2. </a:t>
            </a:r>
            <a:r>
              <a:rPr kumimoji="0" lang="en-GB" sz="2000" b="0" i="0" u="none" strike="noStrike" kern="0" cap="none" spc="0" normalizeH="0" baseline="0" noProof="0" dirty="0" err="1">
                <a:ln>
                  <a:noFill/>
                </a:ln>
                <a:effectLst/>
                <a:uLnTx/>
                <a:uFillTx/>
                <a:ea typeface="Calibri" panose="020F0502020204030204" pitchFamily="34" charset="0"/>
                <a:cs typeface="Times New Roman" panose="02020603050405020304" pitchFamily="18" charset="0"/>
              </a:rPr>
              <a:t>Wann</a:t>
            </a:r>
            <a:r>
              <a:rPr kumimoji="0" lang="en-GB" sz="2000" b="0" i="0" u="none" strike="noStrike" kern="0" cap="none" spc="0" normalizeH="0" baseline="0" noProof="0" dirty="0">
                <a:ln>
                  <a:noFill/>
                </a:ln>
                <a:effectLst/>
                <a:uLnTx/>
                <a:uFillTx/>
                <a:ea typeface="Calibri" panose="020F0502020204030204" pitchFamily="34" charset="0"/>
                <a:cs typeface="Times New Roman" panose="02020603050405020304" pitchFamily="18" charset="0"/>
              </a:rPr>
              <a:t> war das?</a:t>
            </a:r>
            <a:br>
              <a:rPr kumimoji="0" lang="en-GB" sz="2000" b="0" i="0" u="none" strike="noStrike" kern="0" cap="none" spc="0" normalizeH="0" baseline="0" noProof="0" dirty="0">
                <a:ln>
                  <a:noFill/>
                </a:ln>
                <a:effectLst/>
                <a:uLnTx/>
                <a:uFillTx/>
                <a:ea typeface="Calibri" panose="020F0502020204030204" pitchFamily="34" charset="0"/>
                <a:cs typeface="Times New Roman" panose="02020603050405020304" pitchFamily="18" charset="0"/>
              </a:rPr>
            </a:br>
            <a:r>
              <a:rPr kumimoji="0" lang="en-GB" sz="2000" b="0" i="0" u="none" strike="noStrike" kern="0" cap="none" spc="0" normalizeH="0" baseline="0" noProof="0" dirty="0">
                <a:ln>
                  <a:noFill/>
                </a:ln>
                <a:effectLst/>
                <a:uLnTx/>
                <a:uFillTx/>
                <a:ea typeface="Calibri" panose="020F0502020204030204" pitchFamily="34" charset="0"/>
                <a:cs typeface="Times New Roman" panose="02020603050405020304" pitchFamily="18" charset="0"/>
              </a:rPr>
              <a:t>3. Wie alt </a:t>
            </a:r>
            <a:r>
              <a:rPr kumimoji="0" lang="en-GB" sz="2000" b="0" i="0" u="none" strike="noStrike" kern="0" cap="none" spc="0" normalizeH="0" baseline="0" noProof="0" dirty="0" err="1">
                <a:ln>
                  <a:noFill/>
                </a:ln>
                <a:effectLst/>
                <a:uLnTx/>
                <a:uFillTx/>
                <a:ea typeface="Calibri" panose="020F0502020204030204" pitchFamily="34" charset="0"/>
                <a:cs typeface="Times New Roman" panose="02020603050405020304" pitchFamily="18" charset="0"/>
              </a:rPr>
              <a:t>ist</a:t>
            </a:r>
            <a:r>
              <a:rPr kumimoji="0" lang="en-GB" sz="2000" b="0" i="0" u="none" strike="noStrike" kern="0" cap="none" spc="0" normalizeH="0" baseline="0" noProof="0" dirty="0">
                <a:ln>
                  <a:noFill/>
                </a:ln>
                <a:effectLst/>
                <a:uLnTx/>
                <a:uFillTx/>
                <a:ea typeface="Calibri" panose="020F0502020204030204" pitchFamily="34" charset="0"/>
                <a:cs typeface="Times New Roman" panose="02020603050405020304" pitchFamily="18" charset="0"/>
              </a:rPr>
              <a:t> er </a:t>
            </a:r>
            <a:r>
              <a:rPr kumimoji="0" lang="en-GB" sz="2000" b="0" i="0" u="none" strike="noStrike" kern="0" cap="none" spc="0" normalizeH="0" baseline="0" noProof="0" dirty="0" err="1">
                <a:ln>
                  <a:noFill/>
                </a:ln>
                <a:effectLst/>
                <a:uLnTx/>
                <a:uFillTx/>
                <a:ea typeface="Calibri" panose="020F0502020204030204" pitchFamily="34" charset="0"/>
                <a:cs typeface="Times New Roman" panose="02020603050405020304" pitchFamily="18" charset="0"/>
              </a:rPr>
              <a:t>jetzt</a:t>
            </a:r>
            <a:r>
              <a:rPr kumimoji="0" lang="en-GB" sz="2000" b="0" i="0" u="none" strike="noStrike" kern="0" cap="none" spc="0" normalizeH="0" baseline="0" noProof="0" dirty="0">
                <a:ln>
                  <a:noFill/>
                </a:ln>
                <a:effectLst/>
                <a:uLnTx/>
                <a:uFillTx/>
                <a:ea typeface="Calibri" panose="020F0502020204030204" pitchFamily="34" charset="0"/>
                <a:cs typeface="Times New Roman" panose="02020603050405020304" pitchFamily="18" charset="0"/>
              </a:rPr>
              <a:t>?</a:t>
            </a:r>
            <a:br>
              <a:rPr kumimoji="0" lang="en-GB" sz="2000" b="0" i="0" u="none" strike="noStrike" kern="0" cap="none" spc="0" normalizeH="0" baseline="0" noProof="0" dirty="0">
                <a:ln>
                  <a:noFill/>
                </a:ln>
                <a:effectLst/>
                <a:uLnTx/>
                <a:uFillTx/>
                <a:ea typeface="Calibri" panose="020F0502020204030204" pitchFamily="34" charset="0"/>
                <a:cs typeface="Times New Roman" panose="02020603050405020304" pitchFamily="18" charset="0"/>
              </a:rPr>
            </a:br>
            <a:r>
              <a:rPr kumimoji="0" lang="en-GB" sz="2000" b="0" i="0" u="none" strike="noStrike" kern="0" cap="none" spc="0" normalizeH="0" baseline="0" noProof="0" dirty="0">
                <a:ln>
                  <a:noFill/>
                </a:ln>
                <a:effectLst/>
                <a:uLnTx/>
                <a:uFillTx/>
                <a:ea typeface="Calibri" panose="020F0502020204030204" pitchFamily="34" charset="0"/>
                <a:cs typeface="Times New Roman" panose="02020603050405020304" pitchFamily="18" charset="0"/>
              </a:rPr>
              <a:t>4. Wie </a:t>
            </a:r>
            <a:r>
              <a:rPr kumimoji="0" lang="en-GB" sz="2000" b="0" i="0" u="none" strike="noStrike" kern="0" cap="none" spc="0" normalizeH="0" baseline="0" noProof="0" dirty="0" err="1">
                <a:ln>
                  <a:noFill/>
                </a:ln>
                <a:effectLst/>
                <a:uLnTx/>
                <a:uFillTx/>
                <a:ea typeface="Calibri" panose="020F0502020204030204" pitchFamily="34" charset="0"/>
                <a:cs typeface="Times New Roman" panose="02020603050405020304" pitchFamily="18" charset="0"/>
              </a:rPr>
              <a:t>haben</a:t>
            </a:r>
            <a:r>
              <a:rPr kumimoji="0" lang="en-GB" sz="2000" b="0" i="0" u="none" strike="noStrike" kern="0" cap="none" spc="0" normalizeH="0" baseline="0" noProof="0" dirty="0">
                <a:ln>
                  <a:noFill/>
                </a:ln>
                <a:effectLst/>
                <a:uLnTx/>
                <a:uFillTx/>
                <a:ea typeface="Calibri" panose="020F0502020204030204" pitchFamily="34" charset="0"/>
                <a:cs typeface="Times New Roman" panose="02020603050405020304" pitchFamily="18" charset="0"/>
              </a:rPr>
              <a:t> </a:t>
            </a:r>
            <a:r>
              <a:rPr kumimoji="0" lang="en-GB" sz="2000" b="0" i="0" u="none" strike="noStrike" kern="0" cap="none" spc="0" normalizeH="0" baseline="0" noProof="0" dirty="0" err="1">
                <a:ln>
                  <a:noFill/>
                </a:ln>
                <a:effectLst/>
                <a:uLnTx/>
                <a:uFillTx/>
                <a:ea typeface="Calibri" panose="020F0502020204030204" pitchFamily="34" charset="0"/>
                <a:cs typeface="Times New Roman" panose="02020603050405020304" pitchFamily="18" charset="0"/>
              </a:rPr>
              <a:t>sie</a:t>
            </a:r>
            <a:r>
              <a:rPr kumimoji="0" lang="en-GB" sz="2000" b="0" i="0" u="none" strike="noStrike" kern="0" cap="none" spc="0" normalizeH="0" baseline="0" noProof="0" dirty="0">
                <a:ln>
                  <a:noFill/>
                </a:ln>
                <a:effectLst/>
                <a:uLnTx/>
                <a:uFillTx/>
                <a:ea typeface="Calibri" panose="020F0502020204030204" pitchFamily="34" charset="0"/>
                <a:cs typeface="Times New Roman" panose="02020603050405020304" pitchFamily="18" charset="0"/>
              </a:rPr>
              <a:t> </a:t>
            </a:r>
            <a:r>
              <a:rPr kumimoji="0" lang="en-GB" sz="2000" b="0" i="0" u="none" strike="noStrike" kern="0" cap="none" spc="0" normalizeH="0" baseline="0" noProof="0" dirty="0" err="1">
                <a:ln>
                  <a:noFill/>
                </a:ln>
                <a:effectLst/>
                <a:uLnTx/>
                <a:uFillTx/>
                <a:ea typeface="Calibri" panose="020F0502020204030204" pitchFamily="34" charset="0"/>
                <a:cs typeface="Times New Roman" panose="02020603050405020304" pitchFamily="18" charset="0"/>
              </a:rPr>
              <a:t>gefeiert</a:t>
            </a:r>
            <a:r>
              <a:rPr kumimoji="0" lang="en-GB" sz="2000" b="0" i="0" u="none" strike="noStrike" kern="0" cap="none" spc="0" normalizeH="0" baseline="0" noProof="0" dirty="0">
                <a:ln>
                  <a:noFill/>
                </a:ln>
                <a:effectLst/>
                <a:uLnTx/>
                <a:uFillTx/>
                <a:ea typeface="Calibri" panose="020F0502020204030204" pitchFamily="34" charset="0"/>
                <a:cs typeface="Times New Roman" panose="02020603050405020304" pitchFamily="18" charset="0"/>
              </a:rPr>
              <a:t>?</a:t>
            </a:r>
            <a:br>
              <a:rPr kumimoji="0" lang="en-GB" sz="2000" b="0" i="0" u="none" strike="noStrike" kern="0" cap="none" spc="0" normalizeH="0" baseline="0" noProof="0" dirty="0">
                <a:ln>
                  <a:noFill/>
                </a:ln>
                <a:effectLst/>
                <a:uLnTx/>
                <a:uFillTx/>
                <a:ea typeface="Calibri" panose="020F0502020204030204" pitchFamily="34" charset="0"/>
                <a:cs typeface="Times New Roman" panose="02020603050405020304" pitchFamily="18" charset="0"/>
              </a:rPr>
            </a:br>
            <a:r>
              <a:rPr kumimoji="0" lang="en-GB" sz="2000" b="0" i="0" u="none" strike="noStrike" kern="0" cap="none" spc="0" normalizeH="0" baseline="0" noProof="0" dirty="0">
                <a:ln>
                  <a:noFill/>
                </a:ln>
                <a:effectLst/>
                <a:uLnTx/>
                <a:uFillTx/>
                <a:ea typeface="Calibri" panose="020F0502020204030204" pitchFamily="34" charset="0"/>
                <a:cs typeface="Times New Roman" panose="02020603050405020304" pitchFamily="18" charset="0"/>
              </a:rPr>
              <a:t>5. Wie </a:t>
            </a:r>
            <a:r>
              <a:rPr kumimoji="0" lang="en-GB" sz="2000" b="0" i="0" u="none" strike="noStrike" kern="0" cap="none" spc="0" normalizeH="0" baseline="0" noProof="0" dirty="0" err="1">
                <a:ln>
                  <a:noFill/>
                </a:ln>
                <a:effectLst/>
                <a:uLnTx/>
                <a:uFillTx/>
                <a:ea typeface="Calibri" panose="020F0502020204030204" pitchFamily="34" charset="0"/>
                <a:cs typeface="Times New Roman" panose="02020603050405020304" pitchFamily="18" charset="0"/>
              </a:rPr>
              <a:t>lange</a:t>
            </a:r>
            <a:r>
              <a:rPr kumimoji="0" lang="en-GB" sz="2000" b="0" i="0" u="none" strike="noStrike" kern="0" cap="none" spc="0" normalizeH="0" baseline="0" noProof="0" dirty="0">
                <a:ln>
                  <a:noFill/>
                </a:ln>
                <a:effectLst/>
                <a:uLnTx/>
                <a:uFillTx/>
                <a:ea typeface="Calibri" panose="020F0502020204030204" pitchFamily="34" charset="0"/>
                <a:cs typeface="Times New Roman" panose="02020603050405020304" pitchFamily="18" charset="0"/>
              </a:rPr>
              <a:t> war die Party?</a:t>
            </a:r>
            <a:br>
              <a:rPr kumimoji="0" lang="en-GB" sz="2000" b="0" i="0" u="none" strike="noStrike" kern="0" cap="none" spc="0" normalizeH="0" baseline="0" noProof="0" dirty="0">
                <a:ln>
                  <a:noFill/>
                </a:ln>
                <a:effectLst/>
                <a:uLnTx/>
                <a:uFillTx/>
                <a:ea typeface="Calibri" panose="020F0502020204030204" pitchFamily="34" charset="0"/>
                <a:cs typeface="Times New Roman" panose="02020603050405020304" pitchFamily="18" charset="0"/>
              </a:rPr>
            </a:br>
            <a:r>
              <a:rPr kumimoji="0" lang="en-GB" sz="2000" b="0" i="0" u="none" strike="noStrike" kern="0" cap="none" spc="0" normalizeH="0" baseline="0" noProof="0" dirty="0">
                <a:ln>
                  <a:noFill/>
                </a:ln>
                <a:effectLst/>
                <a:uLnTx/>
                <a:uFillTx/>
                <a:ea typeface="Calibri" panose="020F0502020204030204" pitchFamily="34" charset="0"/>
                <a:cs typeface="Times New Roman" panose="02020603050405020304" pitchFamily="18" charset="0"/>
              </a:rPr>
              <a:t>6. Was </a:t>
            </a:r>
            <a:r>
              <a:rPr kumimoji="0" lang="en-GB" sz="2000" b="0" i="0" u="none" strike="noStrike" kern="0" cap="none" spc="0" normalizeH="0" baseline="0" noProof="0" dirty="0" err="1">
                <a:ln>
                  <a:noFill/>
                </a:ln>
                <a:effectLst/>
                <a:uLnTx/>
                <a:uFillTx/>
                <a:ea typeface="Calibri" panose="020F0502020204030204" pitchFamily="34" charset="0"/>
                <a:cs typeface="Times New Roman" panose="02020603050405020304" pitchFamily="18" charset="0"/>
              </a:rPr>
              <a:t>haben</a:t>
            </a:r>
            <a:r>
              <a:rPr kumimoji="0" lang="en-GB" sz="2000" b="0" i="0" u="none" strike="noStrike" kern="0" cap="none" spc="0" normalizeH="0" baseline="0" noProof="0" dirty="0">
                <a:ln>
                  <a:noFill/>
                </a:ln>
                <a:effectLst/>
                <a:uLnTx/>
                <a:uFillTx/>
                <a:ea typeface="Calibri" panose="020F0502020204030204" pitchFamily="34" charset="0"/>
                <a:cs typeface="Times New Roman" panose="02020603050405020304" pitchFamily="18" charset="0"/>
              </a:rPr>
              <a:t> </a:t>
            </a:r>
            <a:r>
              <a:rPr kumimoji="0" lang="en-GB" sz="2000" b="0" i="0" u="none" strike="noStrike" kern="0" cap="none" spc="0" normalizeH="0" baseline="0" noProof="0" dirty="0" err="1">
                <a:ln>
                  <a:noFill/>
                </a:ln>
                <a:effectLst/>
                <a:uLnTx/>
                <a:uFillTx/>
                <a:ea typeface="Calibri" panose="020F0502020204030204" pitchFamily="34" charset="0"/>
                <a:cs typeface="Times New Roman" panose="02020603050405020304" pitchFamily="18" charset="0"/>
              </a:rPr>
              <a:t>sie</a:t>
            </a:r>
            <a:r>
              <a:rPr kumimoji="0" lang="en-GB" sz="2000" b="0" i="0" u="none" strike="noStrike" kern="0" cap="none" spc="0" normalizeH="0" baseline="0" noProof="0" dirty="0">
                <a:ln>
                  <a:noFill/>
                </a:ln>
                <a:effectLst/>
                <a:uLnTx/>
                <a:uFillTx/>
                <a:ea typeface="Calibri" panose="020F0502020204030204" pitchFamily="34" charset="0"/>
                <a:cs typeface="Times New Roman" panose="02020603050405020304" pitchFamily="18" charset="0"/>
              </a:rPr>
              <a:t> </a:t>
            </a:r>
            <a:r>
              <a:rPr kumimoji="0" lang="en-GB" sz="2000" b="0" i="0" u="none" strike="noStrike" kern="0" cap="none" spc="0" normalizeH="0" baseline="0" noProof="0" dirty="0" err="1">
                <a:ln>
                  <a:noFill/>
                </a:ln>
                <a:effectLst/>
                <a:uLnTx/>
                <a:uFillTx/>
                <a:ea typeface="Calibri" panose="020F0502020204030204" pitchFamily="34" charset="0"/>
                <a:cs typeface="Times New Roman" panose="02020603050405020304" pitchFamily="18" charset="0"/>
              </a:rPr>
              <a:t>gegessen</a:t>
            </a:r>
            <a:r>
              <a:rPr kumimoji="0" lang="en-GB" sz="2000" b="0" i="0" u="none" strike="noStrike" kern="0" cap="none" spc="0" normalizeH="0" baseline="0" noProof="0" dirty="0">
                <a:ln>
                  <a:noFill/>
                </a:ln>
                <a:effectLst/>
                <a:uLnTx/>
                <a:uFillTx/>
                <a:ea typeface="Calibri" panose="020F0502020204030204" pitchFamily="34" charset="0"/>
                <a:cs typeface="Times New Roman" panose="02020603050405020304" pitchFamily="18" charset="0"/>
              </a:rPr>
              <a:t>?</a:t>
            </a:r>
            <a:br>
              <a:rPr kumimoji="0" lang="en-GB" sz="2000" b="0" i="0" u="none" strike="noStrike" kern="0" cap="none" spc="0" normalizeH="0" baseline="0" noProof="0" dirty="0">
                <a:ln>
                  <a:noFill/>
                </a:ln>
                <a:effectLst/>
                <a:uLnTx/>
                <a:uFillTx/>
                <a:ea typeface="Calibri" panose="020F0502020204030204" pitchFamily="34" charset="0"/>
                <a:cs typeface="Times New Roman" panose="02020603050405020304" pitchFamily="18" charset="0"/>
              </a:rPr>
            </a:br>
            <a:r>
              <a:rPr kumimoji="0" lang="en-GB" sz="2000" b="0" i="0" u="none" strike="noStrike" kern="0" cap="none" spc="0" normalizeH="0" baseline="0" noProof="0" dirty="0">
                <a:ln>
                  <a:noFill/>
                </a:ln>
                <a:effectLst/>
                <a:uLnTx/>
                <a:uFillTx/>
                <a:ea typeface="Calibri" panose="020F0502020204030204" pitchFamily="34" charset="0"/>
                <a:cs typeface="Times New Roman" panose="02020603050405020304" pitchFamily="18" charset="0"/>
              </a:rPr>
              <a:t>7. Was </a:t>
            </a:r>
            <a:r>
              <a:rPr kumimoji="0" lang="en-GB" sz="2000" b="0" i="0" u="none" strike="noStrike" kern="0" cap="none" spc="0" normalizeH="0" baseline="0" noProof="0" dirty="0" err="1">
                <a:ln>
                  <a:noFill/>
                </a:ln>
                <a:effectLst/>
                <a:uLnTx/>
                <a:uFillTx/>
                <a:ea typeface="Calibri" panose="020F0502020204030204" pitchFamily="34" charset="0"/>
                <a:cs typeface="Times New Roman" panose="02020603050405020304" pitchFamily="18" charset="0"/>
              </a:rPr>
              <a:t>haben</a:t>
            </a:r>
            <a:r>
              <a:rPr kumimoji="0" lang="en-GB" sz="2000" b="0" i="0" u="none" strike="noStrike" kern="0" cap="none" spc="0" normalizeH="0" baseline="0" noProof="0" dirty="0">
                <a:ln>
                  <a:noFill/>
                </a:ln>
                <a:effectLst/>
                <a:uLnTx/>
                <a:uFillTx/>
                <a:ea typeface="Calibri" panose="020F0502020204030204" pitchFamily="34" charset="0"/>
                <a:cs typeface="Times New Roman" panose="02020603050405020304" pitchFamily="18" charset="0"/>
              </a:rPr>
              <a:t> </a:t>
            </a:r>
            <a:r>
              <a:rPr kumimoji="0" lang="en-GB" sz="2000" b="0" i="0" u="none" strike="noStrike" kern="0" cap="none" spc="0" normalizeH="0" baseline="0" noProof="0" dirty="0" err="1">
                <a:ln>
                  <a:noFill/>
                </a:ln>
                <a:effectLst/>
                <a:uLnTx/>
                <a:uFillTx/>
                <a:ea typeface="Calibri" panose="020F0502020204030204" pitchFamily="34" charset="0"/>
                <a:cs typeface="Times New Roman" panose="02020603050405020304" pitchFamily="18" charset="0"/>
              </a:rPr>
              <a:t>sie</a:t>
            </a:r>
            <a:r>
              <a:rPr kumimoji="0" lang="en-GB" sz="2000" b="0" i="0" u="none" strike="noStrike" kern="0" cap="none" spc="0" normalizeH="0" baseline="0" noProof="0" dirty="0">
                <a:ln>
                  <a:noFill/>
                </a:ln>
                <a:effectLst/>
                <a:uLnTx/>
                <a:uFillTx/>
                <a:ea typeface="Calibri" panose="020F0502020204030204" pitchFamily="34" charset="0"/>
                <a:cs typeface="Times New Roman" panose="02020603050405020304" pitchFamily="18" charset="0"/>
              </a:rPr>
              <a:t> </a:t>
            </a:r>
            <a:r>
              <a:rPr kumimoji="0" lang="en-GB" sz="2000" b="0" i="0" u="none" strike="noStrike" kern="0" cap="none" spc="0" normalizeH="0" baseline="0" noProof="0" dirty="0" err="1">
                <a:ln>
                  <a:noFill/>
                </a:ln>
                <a:effectLst/>
                <a:uLnTx/>
                <a:uFillTx/>
                <a:ea typeface="Calibri" panose="020F0502020204030204" pitchFamily="34" charset="0"/>
                <a:cs typeface="Times New Roman" panose="02020603050405020304" pitchFamily="18" charset="0"/>
              </a:rPr>
              <a:t>auch</a:t>
            </a:r>
            <a:r>
              <a:rPr kumimoji="0" lang="en-GB" sz="2000" b="0" i="0" u="none" strike="noStrike" kern="0" cap="none" spc="0" normalizeH="0" baseline="0" noProof="0" dirty="0">
                <a:ln>
                  <a:noFill/>
                </a:ln>
                <a:effectLst/>
                <a:uLnTx/>
                <a:uFillTx/>
                <a:ea typeface="Calibri" panose="020F0502020204030204" pitchFamily="34" charset="0"/>
                <a:cs typeface="Times New Roman" panose="02020603050405020304" pitchFamily="18" charset="0"/>
              </a:rPr>
              <a:t> </a:t>
            </a:r>
            <a:r>
              <a:rPr kumimoji="0" lang="en-GB" sz="2000" b="0" i="0" u="none" strike="noStrike" kern="0" cap="none" spc="0" normalizeH="0" baseline="0" noProof="0" dirty="0" err="1">
                <a:ln>
                  <a:noFill/>
                </a:ln>
                <a:effectLst/>
                <a:uLnTx/>
                <a:uFillTx/>
                <a:ea typeface="Calibri" panose="020F0502020204030204" pitchFamily="34" charset="0"/>
                <a:cs typeface="Times New Roman" panose="02020603050405020304" pitchFamily="18" charset="0"/>
              </a:rPr>
              <a:t>noch</a:t>
            </a:r>
            <a:r>
              <a:rPr kumimoji="0" lang="en-GB" sz="2000" b="0" i="0" u="none" strike="noStrike" kern="0" cap="none" spc="0" normalizeH="0" baseline="0" noProof="0" dirty="0">
                <a:ln>
                  <a:noFill/>
                </a:ln>
                <a:effectLst/>
                <a:uLnTx/>
                <a:uFillTx/>
                <a:ea typeface="Calibri" panose="020F0502020204030204" pitchFamily="34" charset="0"/>
                <a:cs typeface="Times New Roman" panose="02020603050405020304" pitchFamily="18" charset="0"/>
              </a:rPr>
              <a:t> </a:t>
            </a:r>
            <a:r>
              <a:rPr kumimoji="0" lang="en-GB" sz="2000" b="0" i="0" u="none" strike="noStrike" kern="0" cap="none" spc="0" normalizeH="0" baseline="0" noProof="0" dirty="0" err="1">
                <a:ln>
                  <a:noFill/>
                </a:ln>
                <a:effectLst/>
                <a:uLnTx/>
                <a:uFillTx/>
                <a:ea typeface="Calibri" panose="020F0502020204030204" pitchFamily="34" charset="0"/>
                <a:cs typeface="Times New Roman" panose="02020603050405020304" pitchFamily="18" charset="0"/>
              </a:rPr>
              <a:t>gemacht</a:t>
            </a:r>
            <a:r>
              <a:rPr kumimoji="0" lang="en-GB" sz="2000" b="0" i="0" u="none" strike="noStrike" kern="0" cap="none" spc="0" normalizeH="0" baseline="0" noProof="0" dirty="0">
                <a:ln>
                  <a:noFill/>
                </a:ln>
                <a:effectLst/>
                <a:uLnTx/>
                <a:uFillTx/>
                <a:ea typeface="Calibri" panose="020F0502020204030204" pitchFamily="34" charset="0"/>
                <a:cs typeface="Times New Roman" panose="02020603050405020304" pitchFamily="18" charset="0"/>
              </a:rPr>
              <a:t>?</a:t>
            </a:r>
            <a:br>
              <a:rPr kumimoji="0" lang="en-GB" sz="2000" b="0" i="0" u="none" strike="noStrike" kern="0" cap="none" spc="0" normalizeH="0" baseline="0" noProof="0" dirty="0">
                <a:ln>
                  <a:noFill/>
                </a:ln>
                <a:effectLst/>
                <a:uLnTx/>
                <a:uFillTx/>
                <a:ea typeface="Calibri" panose="020F0502020204030204" pitchFamily="34" charset="0"/>
                <a:cs typeface="Times New Roman" panose="02020603050405020304" pitchFamily="18" charset="0"/>
              </a:rPr>
            </a:br>
            <a:r>
              <a:rPr kumimoji="0" lang="en-GB" sz="2000" b="0" i="0" u="none" strike="noStrike" kern="0" cap="none" spc="0" normalizeH="0" baseline="0" noProof="0" dirty="0">
                <a:ln>
                  <a:noFill/>
                </a:ln>
                <a:effectLst/>
                <a:uLnTx/>
                <a:uFillTx/>
                <a:ea typeface="Calibri" panose="020F0502020204030204" pitchFamily="34" charset="0"/>
                <a:cs typeface="Times New Roman" panose="02020603050405020304" pitchFamily="18" charset="0"/>
              </a:rPr>
              <a:t>8. </a:t>
            </a:r>
            <a:r>
              <a:rPr kumimoji="0" lang="en-GB" sz="2000" b="0" i="0" u="none" strike="noStrike" kern="0" cap="none" spc="0" normalizeH="0" baseline="0" noProof="0" dirty="0" err="1">
                <a:ln>
                  <a:noFill/>
                </a:ln>
                <a:effectLst/>
                <a:uLnTx/>
                <a:uFillTx/>
                <a:ea typeface="Calibri" panose="020F0502020204030204" pitchFamily="34" charset="0"/>
                <a:cs typeface="Times New Roman" panose="02020603050405020304" pitchFamily="18" charset="0"/>
              </a:rPr>
              <a:t>Wer</a:t>
            </a:r>
            <a:r>
              <a:rPr kumimoji="0" lang="en-GB" sz="2000" b="0" i="0" u="none" strike="noStrike" kern="0" cap="none" spc="0" normalizeH="0" baseline="0" noProof="0" dirty="0">
                <a:ln>
                  <a:noFill/>
                </a:ln>
                <a:effectLst/>
                <a:uLnTx/>
                <a:uFillTx/>
                <a:ea typeface="Calibri" panose="020F0502020204030204" pitchFamily="34" charset="0"/>
                <a:cs typeface="Times New Roman" panose="02020603050405020304" pitchFamily="18" charset="0"/>
              </a:rPr>
              <a:t> </a:t>
            </a:r>
            <a:r>
              <a:rPr kumimoji="0" lang="en-GB" sz="2000" b="0" i="0" u="none" strike="noStrike" kern="0" cap="none" spc="0" normalizeH="0" baseline="0" noProof="0" dirty="0" err="1">
                <a:ln>
                  <a:noFill/>
                </a:ln>
                <a:effectLst/>
                <a:uLnTx/>
                <a:uFillTx/>
                <a:ea typeface="Calibri" panose="020F0502020204030204" pitchFamily="34" charset="0"/>
                <a:cs typeface="Times New Roman" panose="02020603050405020304" pitchFamily="18" charset="0"/>
              </a:rPr>
              <a:t>erzählt</a:t>
            </a:r>
            <a:r>
              <a:rPr kumimoji="0" lang="en-GB" sz="2000" b="0" i="0" u="none" strike="noStrike" kern="0" cap="none" spc="0" normalizeH="0" baseline="0" noProof="0" dirty="0">
                <a:ln>
                  <a:noFill/>
                </a:ln>
                <a:effectLst/>
                <a:uLnTx/>
                <a:uFillTx/>
                <a:ea typeface="Calibri" panose="020F0502020204030204" pitchFamily="34" charset="0"/>
                <a:cs typeface="Times New Roman" panose="02020603050405020304" pitchFamily="18" charset="0"/>
              </a:rPr>
              <a:t> </a:t>
            </a:r>
            <a:r>
              <a:rPr kumimoji="0" lang="en-GB" sz="2000" b="0" i="0" u="none" strike="noStrike" kern="0" cap="none" spc="0" normalizeH="0" baseline="0" noProof="0" dirty="0" err="1">
                <a:ln>
                  <a:noFill/>
                </a:ln>
                <a:effectLst/>
                <a:uLnTx/>
                <a:uFillTx/>
                <a:ea typeface="Calibri" panose="020F0502020204030204" pitchFamily="34" charset="0"/>
                <a:cs typeface="Times New Roman" panose="02020603050405020304" pitchFamily="18" charset="0"/>
              </a:rPr>
              <a:t>diese</a:t>
            </a:r>
            <a:r>
              <a:rPr kumimoji="0" lang="en-GB" sz="2000" b="0" i="0" u="none" strike="noStrike" kern="0" cap="none" spc="0" normalizeH="0" baseline="0" noProof="0" dirty="0">
                <a:ln>
                  <a:noFill/>
                </a:ln>
                <a:effectLst/>
                <a:uLnTx/>
                <a:uFillTx/>
                <a:ea typeface="Calibri" panose="020F0502020204030204" pitchFamily="34" charset="0"/>
                <a:cs typeface="Times New Roman" panose="02020603050405020304" pitchFamily="18" charset="0"/>
              </a:rPr>
              <a:t> </a:t>
            </a:r>
            <a:r>
              <a:rPr kumimoji="0" lang="en-GB" sz="2000" b="0" i="0" u="none" strike="noStrike" kern="0" cap="none" spc="0" normalizeH="0" baseline="0" noProof="0" dirty="0" err="1">
                <a:ln>
                  <a:noFill/>
                </a:ln>
                <a:effectLst/>
                <a:uLnTx/>
                <a:uFillTx/>
                <a:ea typeface="Calibri" panose="020F0502020204030204" pitchFamily="34" charset="0"/>
                <a:cs typeface="Times New Roman" panose="02020603050405020304" pitchFamily="18" charset="0"/>
              </a:rPr>
              <a:t>Geschichte</a:t>
            </a:r>
            <a:r>
              <a:rPr kumimoji="0" lang="en-GB" sz="2000" b="0" i="0" u="none" strike="noStrike" kern="0" cap="none" spc="0" normalizeH="0" baseline="0" noProof="0" dirty="0">
                <a:ln>
                  <a:noFill/>
                </a:ln>
                <a:effectLst/>
                <a:uLnTx/>
                <a:uFillTx/>
                <a:ea typeface="Calibri" panose="020F0502020204030204" pitchFamily="34" charset="0"/>
                <a:cs typeface="Times New Roman" panose="02020603050405020304" pitchFamily="18" charset="0"/>
              </a:rPr>
              <a:t>?</a:t>
            </a:r>
            <a:endParaRPr kumimoji="0" lang="en-GB" sz="2000" b="0" i="0" u="none" strike="noStrike" kern="0" cap="none" spc="0" normalizeH="0" baseline="0" noProof="0" dirty="0">
              <a:ln>
                <a:noFill/>
              </a:ln>
              <a:effectLst/>
              <a:uLnTx/>
              <a:uFillTx/>
            </a:endParaRPr>
          </a:p>
        </p:txBody>
      </p:sp>
      <p:pic>
        <p:nvPicPr>
          <p:cNvPr id="11" name="Sohn_Geburtstag_audio">
            <a:hlinkClick r:id="" action="ppaction://media"/>
            <a:extLst>
              <a:ext uri="{FF2B5EF4-FFF2-40B4-BE49-F238E27FC236}">
                <a16:creationId xmlns:a16="http://schemas.microsoft.com/office/drawing/2014/main" id="{C081B8C4-FE26-4119-9217-00093BCB840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077910" y="282593"/>
            <a:ext cx="609600" cy="609600"/>
          </a:xfrm>
          <a:prstGeom prst="rect">
            <a:avLst/>
          </a:prstGeom>
        </p:spPr>
      </p:pic>
      <p:sp>
        <p:nvSpPr>
          <p:cNvPr id="12" name="TextBox 11">
            <a:extLst>
              <a:ext uri="{FF2B5EF4-FFF2-40B4-BE49-F238E27FC236}">
                <a16:creationId xmlns:a16="http://schemas.microsoft.com/office/drawing/2014/main" id="{A1CF1CCE-7271-4DAA-BCEB-C628CB007732}"/>
              </a:ext>
            </a:extLst>
          </p:cNvPr>
          <p:cNvSpPr txBox="1"/>
          <p:nvPr/>
        </p:nvSpPr>
        <p:spPr>
          <a:xfrm>
            <a:off x="2243348" y="2881144"/>
            <a:ext cx="2067554" cy="415498"/>
          </a:xfrm>
          <a:prstGeom prst="rect">
            <a:avLst/>
          </a:prstGeom>
          <a:solidFill>
            <a:srgbClr val="5B9BD5">
              <a:lumMod val="20000"/>
              <a:lumOff val="80000"/>
            </a:srgbClr>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100" b="1" i="0" u="none" strike="noStrike" kern="0" cap="none" spc="0" normalizeH="0" baseline="0" noProof="0" dirty="0">
                <a:ln>
                  <a:noFill/>
                </a:ln>
                <a:effectLst/>
                <a:uLnTx/>
                <a:uFillTx/>
              </a:rPr>
              <a:t>[2] </a:t>
            </a:r>
            <a:r>
              <a:rPr kumimoji="0" lang="en-GB" sz="2100" b="1" i="0" u="none" strike="noStrike" kern="0" cap="none" spc="0" normalizeH="0" baseline="0" noProof="0" dirty="0">
                <a:ln>
                  <a:noFill/>
                </a:ln>
                <a:solidFill>
                  <a:srgbClr val="FF6600"/>
                </a:solidFill>
                <a:effectLst/>
                <a:uLnTx/>
                <a:uFillTx/>
              </a:rPr>
              <a:t>celebrated</a:t>
            </a:r>
          </a:p>
        </p:txBody>
      </p:sp>
      <p:sp>
        <p:nvSpPr>
          <p:cNvPr id="13" name="TextBox 12">
            <a:extLst>
              <a:ext uri="{FF2B5EF4-FFF2-40B4-BE49-F238E27FC236}">
                <a16:creationId xmlns:a16="http://schemas.microsoft.com/office/drawing/2014/main" id="{6FE93E04-640C-48F9-B470-5EAF570F333D}"/>
              </a:ext>
            </a:extLst>
          </p:cNvPr>
          <p:cNvSpPr txBox="1"/>
          <p:nvPr/>
        </p:nvSpPr>
        <p:spPr>
          <a:xfrm>
            <a:off x="297070" y="3620611"/>
            <a:ext cx="1730228" cy="461665"/>
          </a:xfrm>
          <a:prstGeom prst="rect">
            <a:avLst/>
          </a:prstGeom>
          <a:solidFill>
            <a:srgbClr val="5B9BD5">
              <a:lumMod val="20000"/>
              <a:lumOff val="80000"/>
            </a:srgbClr>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effectLst/>
                <a:uLnTx/>
                <a:uFillTx/>
              </a:rPr>
              <a:t>[3] </a:t>
            </a:r>
            <a:r>
              <a:rPr kumimoji="0" lang="en-GB" sz="2400" b="1" i="0" u="none" strike="noStrike" kern="0" cap="none" spc="0" normalizeH="0" baseline="0" noProof="0" dirty="0">
                <a:ln>
                  <a:noFill/>
                </a:ln>
                <a:solidFill>
                  <a:srgbClr val="FF6600"/>
                </a:solidFill>
                <a:effectLst/>
                <a:uLnTx/>
                <a:uFillTx/>
              </a:rPr>
              <a:t>did</a:t>
            </a:r>
          </a:p>
        </p:txBody>
      </p:sp>
      <p:sp>
        <p:nvSpPr>
          <p:cNvPr id="14" name="TextBox 13">
            <a:extLst>
              <a:ext uri="{FF2B5EF4-FFF2-40B4-BE49-F238E27FC236}">
                <a16:creationId xmlns:a16="http://schemas.microsoft.com/office/drawing/2014/main" id="{05E4A0F3-4FFF-47F3-8EC2-1A9B181C6DA0}"/>
              </a:ext>
            </a:extLst>
          </p:cNvPr>
          <p:cNvSpPr txBox="1"/>
          <p:nvPr/>
        </p:nvSpPr>
        <p:spPr>
          <a:xfrm>
            <a:off x="3162189" y="3645280"/>
            <a:ext cx="1670379" cy="430887"/>
          </a:xfrm>
          <a:prstGeom prst="rect">
            <a:avLst/>
          </a:prstGeom>
          <a:solidFill>
            <a:srgbClr val="5B9BD5">
              <a:lumMod val="20000"/>
              <a:lumOff val="80000"/>
            </a:srgbClr>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effectLst/>
                <a:uLnTx/>
                <a:uFillTx/>
              </a:rPr>
              <a:t>[4] </a:t>
            </a:r>
            <a:r>
              <a:rPr kumimoji="0" lang="en-GB" sz="2200" b="1" i="0" u="none" strike="noStrike" kern="0" cap="none" spc="0" normalizeH="0" baseline="0" noProof="0" dirty="0">
                <a:ln>
                  <a:noFill/>
                </a:ln>
                <a:solidFill>
                  <a:srgbClr val="FF6600"/>
                </a:solidFill>
                <a:effectLst/>
                <a:uLnTx/>
                <a:uFillTx/>
              </a:rPr>
              <a:t>o’clock  </a:t>
            </a:r>
            <a:r>
              <a:rPr kumimoji="0" lang="en-GB" sz="2200" b="0" i="0" u="none" strike="noStrike" kern="0" cap="none" spc="0" normalizeH="0" baseline="0" noProof="0" dirty="0">
                <a:ln>
                  <a:noFill/>
                </a:ln>
                <a:solidFill>
                  <a:srgbClr val="FF6600"/>
                </a:solidFill>
                <a:effectLst/>
                <a:uLnTx/>
                <a:uFillTx/>
              </a:rPr>
              <a:t> </a:t>
            </a:r>
            <a:r>
              <a:rPr kumimoji="0" lang="en-GB" sz="2200" b="0" i="0" u="none" strike="noStrike" kern="0" cap="none" spc="0" normalizeH="0" baseline="0" noProof="0" dirty="0">
                <a:ln>
                  <a:noFill/>
                </a:ln>
                <a:effectLst/>
                <a:uLnTx/>
                <a:uFillTx/>
              </a:rPr>
              <a:t>   </a:t>
            </a:r>
          </a:p>
        </p:txBody>
      </p:sp>
      <p:sp>
        <p:nvSpPr>
          <p:cNvPr id="15" name="TextBox 14">
            <a:extLst>
              <a:ext uri="{FF2B5EF4-FFF2-40B4-BE49-F238E27FC236}">
                <a16:creationId xmlns:a16="http://schemas.microsoft.com/office/drawing/2014/main" id="{9CF0A914-D09F-4B48-8C78-49E454CD0A9E}"/>
              </a:ext>
            </a:extLst>
          </p:cNvPr>
          <p:cNvSpPr txBox="1"/>
          <p:nvPr/>
        </p:nvSpPr>
        <p:spPr>
          <a:xfrm>
            <a:off x="3034475" y="4052080"/>
            <a:ext cx="1973791" cy="430887"/>
          </a:xfrm>
          <a:prstGeom prst="rect">
            <a:avLst/>
          </a:prstGeom>
          <a:solidFill>
            <a:srgbClr val="5B9BD5">
              <a:lumMod val="20000"/>
              <a:lumOff val="80000"/>
            </a:srgbClr>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effectLst/>
                <a:uLnTx/>
                <a:uFillTx/>
              </a:rPr>
              <a:t>[5] </a:t>
            </a:r>
            <a:r>
              <a:rPr kumimoji="0" lang="en-GB" sz="2200" b="1" i="0" u="none" strike="noStrike" kern="0" cap="none" spc="0" normalizeH="0" baseline="0" noProof="0" dirty="0">
                <a:ln>
                  <a:noFill/>
                </a:ln>
                <a:solidFill>
                  <a:srgbClr val="FF6600"/>
                </a:solidFill>
                <a:effectLst/>
                <a:uLnTx/>
                <a:uFillTx/>
              </a:rPr>
              <a:t>there was      </a:t>
            </a:r>
          </a:p>
        </p:txBody>
      </p:sp>
      <p:sp>
        <p:nvSpPr>
          <p:cNvPr id="16" name="TextBox 15">
            <a:extLst>
              <a:ext uri="{FF2B5EF4-FFF2-40B4-BE49-F238E27FC236}">
                <a16:creationId xmlns:a16="http://schemas.microsoft.com/office/drawing/2014/main" id="{4287407B-A6FA-4843-8CF1-12C68FC68284}"/>
              </a:ext>
            </a:extLst>
          </p:cNvPr>
          <p:cNvSpPr txBox="1"/>
          <p:nvPr/>
        </p:nvSpPr>
        <p:spPr>
          <a:xfrm>
            <a:off x="5088302" y="4431531"/>
            <a:ext cx="1830021" cy="461665"/>
          </a:xfrm>
          <a:prstGeom prst="rect">
            <a:avLst/>
          </a:prstGeom>
          <a:solidFill>
            <a:srgbClr val="5B9BD5">
              <a:lumMod val="20000"/>
              <a:lumOff val="80000"/>
            </a:srgbClr>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effectLst/>
                <a:uLnTx/>
                <a:uFillTx/>
              </a:rPr>
              <a:t>[6] </a:t>
            </a:r>
            <a:r>
              <a:rPr kumimoji="0" lang="en-GB" sz="2400" b="1" i="0" u="none" strike="noStrike" kern="0" cap="none" spc="0" normalizeH="0" baseline="0" noProof="0" dirty="0">
                <a:ln>
                  <a:noFill/>
                </a:ln>
                <a:solidFill>
                  <a:srgbClr val="FF6600"/>
                </a:solidFill>
                <a:effectLst/>
                <a:uLnTx/>
                <a:uFillTx/>
              </a:rPr>
              <a:t>cake      </a:t>
            </a:r>
          </a:p>
        </p:txBody>
      </p:sp>
      <p:sp>
        <p:nvSpPr>
          <p:cNvPr id="17" name="TextBox 16">
            <a:extLst>
              <a:ext uri="{FF2B5EF4-FFF2-40B4-BE49-F238E27FC236}">
                <a16:creationId xmlns:a16="http://schemas.microsoft.com/office/drawing/2014/main" id="{EDD0B71F-37E4-4C4B-A2AF-821837DF54CA}"/>
              </a:ext>
            </a:extLst>
          </p:cNvPr>
          <p:cNvSpPr txBox="1"/>
          <p:nvPr/>
        </p:nvSpPr>
        <p:spPr>
          <a:xfrm>
            <a:off x="4878332" y="4813322"/>
            <a:ext cx="1908288" cy="461665"/>
          </a:xfrm>
          <a:prstGeom prst="rect">
            <a:avLst/>
          </a:prstGeom>
          <a:solidFill>
            <a:srgbClr val="5B9BD5">
              <a:lumMod val="20000"/>
              <a:lumOff val="80000"/>
            </a:srgbClr>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effectLst/>
                <a:uLnTx/>
                <a:uFillTx/>
              </a:rPr>
              <a:t>[7] </a:t>
            </a:r>
            <a:r>
              <a:rPr kumimoji="0" lang="en-GB" sz="2400" b="1" i="0" u="none" strike="noStrike" kern="0" cap="none" spc="0" normalizeH="0" baseline="0" noProof="0" dirty="0">
                <a:ln>
                  <a:noFill/>
                </a:ln>
                <a:solidFill>
                  <a:srgbClr val="FF6600"/>
                </a:solidFill>
                <a:effectLst/>
                <a:uLnTx/>
                <a:uFillTx/>
              </a:rPr>
              <a:t>games     </a:t>
            </a:r>
          </a:p>
        </p:txBody>
      </p:sp>
      <p:sp>
        <p:nvSpPr>
          <p:cNvPr id="18" name="TextBox 17">
            <a:extLst>
              <a:ext uri="{FF2B5EF4-FFF2-40B4-BE49-F238E27FC236}">
                <a16:creationId xmlns:a16="http://schemas.microsoft.com/office/drawing/2014/main" id="{E1EC90F5-DAA0-479C-9F18-6848B4223AD9}"/>
              </a:ext>
            </a:extLst>
          </p:cNvPr>
          <p:cNvSpPr txBox="1"/>
          <p:nvPr/>
        </p:nvSpPr>
        <p:spPr>
          <a:xfrm>
            <a:off x="5088302" y="5235050"/>
            <a:ext cx="1830021" cy="461665"/>
          </a:xfrm>
          <a:prstGeom prst="rect">
            <a:avLst/>
          </a:prstGeom>
          <a:solidFill>
            <a:srgbClr val="5B9BD5">
              <a:lumMod val="20000"/>
              <a:lumOff val="80000"/>
            </a:srgbClr>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effectLst/>
                <a:uLnTx/>
                <a:uFillTx/>
              </a:rPr>
              <a:t>[8] </a:t>
            </a:r>
            <a:r>
              <a:rPr kumimoji="0" lang="en-GB" sz="2400" b="1" i="0" u="none" strike="noStrike" kern="0" cap="none" spc="0" normalizeH="0" baseline="0" noProof="0" dirty="0">
                <a:ln>
                  <a:noFill/>
                </a:ln>
                <a:solidFill>
                  <a:srgbClr val="FF6600"/>
                </a:solidFill>
                <a:effectLst/>
                <a:uLnTx/>
                <a:uFillTx/>
              </a:rPr>
              <a:t>years   </a:t>
            </a:r>
            <a:r>
              <a:rPr kumimoji="0" lang="en-GB" sz="2400" b="1" i="0" u="none" strike="noStrike" kern="0" cap="none" spc="0" normalizeH="0" baseline="0" noProof="0" dirty="0">
                <a:ln>
                  <a:noFill/>
                </a:ln>
                <a:effectLst/>
                <a:uLnTx/>
                <a:uFillTx/>
              </a:rPr>
              <a:t>   </a:t>
            </a:r>
          </a:p>
        </p:txBody>
      </p:sp>
      <p:pic>
        <p:nvPicPr>
          <p:cNvPr id="19" name="Picture 6" descr="Balloon, Birthday Balloon, Party Decoration">
            <a:extLst>
              <a:ext uri="{FF2B5EF4-FFF2-40B4-BE49-F238E27FC236}">
                <a16:creationId xmlns:a16="http://schemas.microsoft.com/office/drawing/2014/main" id="{43ACF2F3-1307-46FD-A651-B28EF7DADC6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237071" y="2285303"/>
            <a:ext cx="1016141" cy="1998962"/>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Present, Gift, Blue, Ribbon, Bow, Silver, Christmas">
            <a:extLst>
              <a:ext uri="{FF2B5EF4-FFF2-40B4-BE49-F238E27FC236}">
                <a16:creationId xmlns:a16="http://schemas.microsoft.com/office/drawing/2014/main" id="{774404DC-4E5E-4DDA-B718-6D6A5FFC890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791149" y="2139719"/>
            <a:ext cx="1214058" cy="1186054"/>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id="{22D1F46B-ACE1-4F9A-8489-C01B4D882F96}"/>
              </a:ext>
            </a:extLst>
          </p:cNvPr>
          <p:cNvSpPr/>
          <p:nvPr/>
        </p:nvSpPr>
        <p:spPr>
          <a:xfrm>
            <a:off x="8404341" y="6010990"/>
            <a:ext cx="3905236" cy="369332"/>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effectLst/>
                <a:uLnTx/>
                <a:uFillTx/>
              </a:rPr>
              <a:t>Audio file: </a:t>
            </a:r>
            <a:r>
              <a:rPr kumimoji="0" lang="en-GB" sz="1800" b="0" i="0" u="none" strike="noStrike" kern="0" cap="none" spc="0" normalizeH="0" baseline="0" noProof="0" dirty="0">
                <a:ln>
                  <a:noFill/>
                </a:ln>
                <a:effectLst/>
                <a:uLnTx/>
                <a:uFillTx/>
                <a:hlinkClick r:id="rId8">
                  <a:extLst>
                    <a:ext uri="{A12FA001-AC4F-418D-AE19-62706E023703}">
                      <ahyp:hlinkClr xmlns:ahyp="http://schemas.microsoft.com/office/drawing/2018/hyperlinkcolor" val="tx"/>
                    </a:ext>
                  </a:extLst>
                </a:hlinkClick>
              </a:rPr>
              <a:t>www.audio-lingua.eu</a:t>
            </a:r>
            <a:r>
              <a:rPr kumimoji="0" lang="en-GB" sz="1800" b="0" i="0" u="none" strike="noStrike" kern="0" cap="none" spc="0" normalizeH="0" baseline="0" noProof="0" dirty="0">
                <a:ln>
                  <a:noFill/>
                </a:ln>
                <a:effectLst/>
                <a:uLnTx/>
                <a:uFillTx/>
              </a:rPr>
              <a:t> </a:t>
            </a:r>
          </a:p>
        </p:txBody>
      </p:sp>
      <p:sp>
        <p:nvSpPr>
          <p:cNvPr id="22" name="Speech Bubble: Rectangle with Corners Rounded 20">
            <a:extLst>
              <a:ext uri="{FF2B5EF4-FFF2-40B4-BE49-F238E27FC236}">
                <a16:creationId xmlns:a16="http://schemas.microsoft.com/office/drawing/2014/main" id="{69236F03-8673-4702-8CFA-28B108C8D725}"/>
              </a:ext>
            </a:extLst>
          </p:cNvPr>
          <p:cNvSpPr/>
          <p:nvPr/>
        </p:nvSpPr>
        <p:spPr>
          <a:xfrm>
            <a:off x="6504492" y="139661"/>
            <a:ext cx="3322414" cy="916945"/>
          </a:xfrm>
          <a:prstGeom prst="wedgeRoundRectCallout">
            <a:avLst>
              <a:gd name="adj1" fmla="val 36397"/>
              <a:gd name="adj2" fmla="val 81507"/>
              <a:gd name="adj3" fmla="val 16667"/>
            </a:avLst>
          </a:prstGeom>
          <a:solidFill>
            <a:schemeClr val="accent4">
              <a:lumMod val="20000"/>
              <a:lumOff val="80000"/>
            </a:schemeClr>
          </a:solidFill>
          <a:ln w="12700" cap="flat" cmpd="sng" algn="ctr">
            <a:solidFill>
              <a:schemeClr val="accent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2000" b="0" i="0" u="none" strike="noStrike" kern="0" cap="none" spc="0" normalizeH="0" baseline="0" noProof="0" dirty="0">
                <a:ln>
                  <a:noFill/>
                </a:ln>
                <a:effectLst/>
                <a:uLnTx/>
                <a:uFillTx/>
                <a:latin typeface="Century Gothic" panose="020F0302020204030204"/>
                <a:ea typeface="+mn-ea"/>
                <a:cs typeface="+mn-cs"/>
              </a:rPr>
              <a:t>anschließend </a:t>
            </a:r>
            <a:r>
              <a:rPr kumimoji="0" lang="en-US" sz="2000" b="0" i="0" u="none" strike="noStrike" kern="0" cap="none" spc="0" normalizeH="0" baseline="0" noProof="0" dirty="0">
                <a:ln>
                  <a:noFill/>
                </a:ln>
                <a:effectLst/>
                <a:uLnTx/>
                <a:uFillTx/>
                <a:latin typeface="Century Gothic" panose="020F0302020204030204"/>
                <a:ea typeface="+mn-ea"/>
                <a:cs typeface="+mn-cs"/>
              </a:rPr>
              <a:t>– </a:t>
            </a:r>
            <a:r>
              <a:rPr kumimoji="0" lang="de-DE" sz="2000" b="0" i="0" u="none" strike="noStrike" kern="0" cap="none" spc="0" normalizeH="0" baseline="0" noProof="0" dirty="0">
                <a:ln>
                  <a:noFill/>
                </a:ln>
                <a:effectLst/>
                <a:uLnTx/>
                <a:uFillTx/>
                <a:latin typeface="Century Gothic" panose="020F0302020204030204"/>
                <a:ea typeface="+mn-ea"/>
                <a:cs typeface="+mn-cs"/>
              </a:rPr>
              <a:t>danach</a:t>
            </a:r>
            <a:br>
              <a:rPr kumimoji="0" lang="de-DE" sz="2000" b="0" i="0" u="none" strike="noStrike" kern="0" cap="none" spc="0" normalizeH="0" baseline="0" noProof="0" dirty="0">
                <a:ln>
                  <a:noFill/>
                </a:ln>
                <a:effectLst/>
                <a:uLnTx/>
                <a:uFillTx/>
                <a:latin typeface="Century Gothic" panose="020F0302020204030204"/>
                <a:ea typeface="+mn-ea"/>
                <a:cs typeface="+mn-cs"/>
              </a:rPr>
            </a:br>
            <a:r>
              <a:rPr kumimoji="0" lang="de-DE" sz="2000" b="0" i="0" u="none" strike="noStrike" kern="0" cap="none" spc="0" normalizeH="0" baseline="0" noProof="0" dirty="0">
                <a:ln>
                  <a:noFill/>
                </a:ln>
                <a:effectLst/>
                <a:uLnTx/>
                <a:uFillTx/>
                <a:latin typeface="Century Gothic" panose="020F0302020204030204"/>
                <a:ea typeface="+mn-ea"/>
                <a:cs typeface="+mn-cs"/>
              </a:rPr>
              <a:t>das Erdbeer </a:t>
            </a:r>
            <a:r>
              <a:rPr kumimoji="0" lang="en-US" sz="2000" b="0" i="0" u="none" strike="noStrike" kern="0" cap="none" spc="0" normalizeH="0" baseline="0" noProof="0" dirty="0">
                <a:ln>
                  <a:noFill/>
                </a:ln>
                <a:effectLst/>
                <a:uLnTx/>
                <a:uFillTx/>
                <a:latin typeface="Century Gothic" panose="020F0302020204030204"/>
                <a:ea typeface="+mn-ea"/>
                <a:cs typeface="+mn-cs"/>
              </a:rPr>
              <a:t>–</a:t>
            </a:r>
            <a:r>
              <a:rPr kumimoji="0" lang="de-DE" sz="2000" b="0" i="0" u="none" strike="noStrike" kern="0" cap="none" spc="0" normalizeH="0" baseline="0" noProof="0" dirty="0">
                <a:ln>
                  <a:noFill/>
                </a:ln>
                <a:effectLst/>
                <a:uLnTx/>
                <a:uFillTx/>
                <a:latin typeface="Century Gothic" panose="020F0302020204030204"/>
                <a:ea typeface="+mn-ea"/>
                <a:cs typeface="+mn-cs"/>
              </a:rPr>
              <a:t> strawberry</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2000" b="0" i="0" u="none" strike="noStrike" kern="0" cap="none" spc="0" normalizeH="0" baseline="0" noProof="0" dirty="0">
                <a:ln>
                  <a:noFill/>
                </a:ln>
                <a:effectLst/>
                <a:uLnTx/>
                <a:uFillTx/>
                <a:latin typeface="Century Gothic" panose="020F0302020204030204"/>
                <a:ea typeface="+mn-ea"/>
                <a:cs typeface="+mn-cs"/>
              </a:rPr>
              <a:t>und zwar </a:t>
            </a:r>
            <a:r>
              <a:rPr kumimoji="0" lang="en-US" sz="2000" b="0" i="0" u="none" strike="noStrike" kern="0" cap="none" spc="0" normalizeH="0" baseline="0" noProof="0" dirty="0">
                <a:ln>
                  <a:noFill/>
                </a:ln>
                <a:effectLst/>
                <a:uLnTx/>
                <a:uFillTx/>
                <a:latin typeface="Century Gothic" panose="020F0302020204030204"/>
                <a:ea typeface="+mn-ea"/>
                <a:cs typeface="+mn-cs"/>
              </a:rPr>
              <a:t>– </a:t>
            </a:r>
            <a:r>
              <a:rPr kumimoji="0" lang="de-DE" sz="2000" b="0" i="0" u="none" strike="noStrike" kern="0" cap="none" spc="0" normalizeH="0" baseline="0" noProof="0" dirty="0">
                <a:ln>
                  <a:noFill/>
                </a:ln>
                <a:effectLst/>
                <a:uLnTx/>
                <a:uFillTx/>
                <a:latin typeface="Century Gothic" panose="020F0302020204030204"/>
                <a:ea typeface="+mn-ea"/>
                <a:cs typeface="+mn-cs"/>
              </a:rPr>
              <a:t>in fact</a:t>
            </a:r>
            <a:endParaRPr kumimoji="0" lang="en-US" sz="2000" b="0" i="0" u="none" strike="noStrike" kern="0" cap="none" spc="0" normalizeH="0" baseline="0" noProof="0" dirty="0">
              <a:ln>
                <a:noFill/>
              </a:ln>
              <a:effectLst/>
              <a:uLnTx/>
              <a:uFillTx/>
              <a:latin typeface="Century Gothic" panose="020F0302020204030204"/>
              <a:ea typeface="+mn-ea"/>
              <a:cs typeface="+mn-cs"/>
            </a:endParaRPr>
          </a:p>
        </p:txBody>
      </p:sp>
      <p:pic>
        <p:nvPicPr>
          <p:cNvPr id="23" name="Picture 22" descr="A picture containing domestic cat&#10;&#10;Description automatically generated">
            <a:extLst>
              <a:ext uri="{FF2B5EF4-FFF2-40B4-BE49-F238E27FC236}">
                <a16:creationId xmlns:a16="http://schemas.microsoft.com/office/drawing/2014/main" id="{CBA73DD4-8C8F-40CD-B15C-D17A4160102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736787" y="729016"/>
            <a:ext cx="1526109" cy="1296000"/>
          </a:xfrm>
          <a:prstGeom prst="rect">
            <a:avLst/>
          </a:prstGeom>
        </p:spPr>
      </p:pic>
      <p:sp>
        <p:nvSpPr>
          <p:cNvPr id="24" name="TextBox 23">
            <a:extLst>
              <a:ext uri="{FF2B5EF4-FFF2-40B4-BE49-F238E27FC236}">
                <a16:creationId xmlns:a16="http://schemas.microsoft.com/office/drawing/2014/main" id="{A028F6FF-7E82-4129-8F89-526F0CB46798}"/>
              </a:ext>
            </a:extLst>
          </p:cNvPr>
          <p:cNvSpPr txBox="1"/>
          <p:nvPr/>
        </p:nvSpPr>
        <p:spPr>
          <a:xfrm>
            <a:off x="7128293" y="2966030"/>
            <a:ext cx="685970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effectLst/>
                <a:uLnTx/>
                <a:uFillTx/>
                <a:latin typeface="Century Gothic" panose="020F0302020204030204"/>
                <a:ea typeface="+mn-ea"/>
                <a:cs typeface="+mn-cs"/>
              </a:rPr>
              <a:t>Beantworte</a:t>
            </a:r>
            <a:r>
              <a:rPr kumimoji="0" lang="en-US" sz="2000" b="1" i="0" u="none" strike="noStrike" kern="1200" cap="none" spc="0" normalizeH="0" baseline="0" noProof="0" dirty="0">
                <a:ln>
                  <a:noFill/>
                </a:ln>
                <a:effectLst/>
                <a:uLnTx/>
                <a:uFillTx/>
                <a:latin typeface="Century Gothic" panose="020F0302020204030204"/>
                <a:ea typeface="+mn-ea"/>
                <a:cs typeface="+mn-cs"/>
              </a:rPr>
              <a:t> die </a:t>
            </a:r>
            <a:r>
              <a:rPr kumimoji="0" lang="en-US" sz="2000" b="1" i="0" u="none" strike="noStrike" kern="1200" cap="none" spc="0" normalizeH="0" baseline="0" noProof="0" dirty="0" err="1">
                <a:ln>
                  <a:noFill/>
                </a:ln>
                <a:effectLst/>
                <a:uLnTx/>
                <a:uFillTx/>
                <a:latin typeface="Century Gothic" panose="020F0302020204030204"/>
                <a:ea typeface="+mn-ea"/>
                <a:cs typeface="+mn-cs"/>
              </a:rPr>
              <a:t>Fragen</a:t>
            </a:r>
            <a:r>
              <a:rPr kumimoji="0" lang="en-US" sz="2000" b="1" i="0" u="none" strike="noStrike" kern="1200" cap="none" spc="0" normalizeH="0" baseline="0" noProof="0" dirty="0">
                <a:ln>
                  <a:noFill/>
                </a:ln>
                <a:effectLst/>
                <a:uLnTx/>
                <a:uFillTx/>
                <a:latin typeface="Century Gothic" panose="020F0302020204030204"/>
                <a:ea typeface="+mn-ea"/>
                <a:cs typeface="+mn-cs"/>
              </a:rPr>
              <a:t>:</a:t>
            </a:r>
          </a:p>
        </p:txBody>
      </p:sp>
    </p:spTree>
    <p:extLst>
      <p:ext uri="{BB962C8B-B14F-4D97-AF65-F5344CB8AC3E}">
        <p14:creationId xmlns:p14="http://schemas.microsoft.com/office/powerpoint/2010/main" val="3955497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1" fill="hold" display="0">
                  <p:stCondLst>
                    <p:cond delay="indefinite"/>
                  </p:stCondLst>
                  <p:endCondLst>
                    <p:cond evt="onStopAudio" delay="0">
                      <p:tgtEl>
                        <p:sldTgt/>
                      </p:tgtEl>
                    </p:cond>
                  </p:endCondLst>
                </p:cTn>
                <p:tgtEl>
                  <p:spTgt spid="11"/>
                </p:tgtEl>
              </p:cMediaNode>
            </p:audio>
          </p:childTnLst>
        </p:cTn>
      </p:par>
    </p:tnLst>
    <p:bldLst>
      <p:bldP spid="9" grpId="0" animBg="1"/>
      <p:bldP spid="10" grpId="0"/>
      <p:bldP spid="12" grpId="0" animBg="1"/>
      <p:bldP spid="13" grpId="0" animBg="1"/>
      <p:bldP spid="14" grpId="0" animBg="1"/>
      <p:bldP spid="15" grpId="0" animBg="1"/>
      <p:bldP spid="16" grpId="0" animBg="1"/>
      <p:bldP spid="17" grpId="0" animBg="1"/>
      <p:bldP spid="18" grpId="0" animBg="1"/>
      <p:bldP spid="2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1AD734-7512-441E-A070-AEB293299C33}"/>
              </a:ext>
            </a:extLst>
          </p:cNvPr>
          <p:cNvSpPr>
            <a:spLocks noGrp="1"/>
          </p:cNvSpPr>
          <p:nvPr>
            <p:ph type="title"/>
          </p:nvPr>
        </p:nvSpPr>
        <p:spPr>
          <a:xfrm>
            <a:off x="0" y="213557"/>
            <a:ext cx="3619500" cy="647577"/>
          </a:xfrm>
        </p:spPr>
        <p:txBody>
          <a:bodyPr>
            <a:normAutofit/>
          </a:bodyPr>
          <a:lstStyle/>
          <a:p>
            <a:r>
              <a:rPr lang="en-GB" sz="2800" dirty="0" err="1"/>
              <a:t>Julias</a:t>
            </a:r>
            <a:r>
              <a:rPr lang="en-GB" sz="2800" dirty="0"/>
              <a:t> </a:t>
            </a:r>
            <a:r>
              <a:rPr lang="en-GB" sz="2800" dirty="0" err="1"/>
              <a:t>Geburtstag</a:t>
            </a:r>
            <a:endParaRPr lang="en-GB" sz="2800" dirty="0"/>
          </a:p>
        </p:txBody>
      </p:sp>
      <p:sp>
        <p:nvSpPr>
          <p:cNvPr id="4" name="Action Button: Custom 16">
            <a:hlinkClick r:id="" action="ppaction://noaction" highlightClick="1">
              <a:snd r:embed="rId5" name="Julia_2.wav"/>
            </a:hlinkClick>
            <a:extLst>
              <a:ext uri="{FF2B5EF4-FFF2-40B4-BE49-F238E27FC236}">
                <a16:creationId xmlns:a16="http://schemas.microsoft.com/office/drawing/2014/main" id="{80965419-1525-4DFA-B0BD-A72DCDA772CB}"/>
              </a:ext>
            </a:extLst>
          </p:cNvPr>
          <p:cNvSpPr/>
          <p:nvPr/>
        </p:nvSpPr>
        <p:spPr>
          <a:xfrm>
            <a:off x="662316" y="3578390"/>
            <a:ext cx="396000" cy="396000"/>
          </a:xfrm>
          <a:prstGeom prst="actionButtonBlank">
            <a:avLst/>
          </a:prstGeom>
          <a:solidFill>
            <a:schemeClr val="accent4">
              <a:lumMod val="75000"/>
            </a:schemeClr>
          </a:solidFill>
          <a:ln w="12700" cap="flat" cmpd="sng" algn="ctr">
            <a:solidFill>
              <a:schemeClr val="tx1"/>
            </a:solid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effectLst/>
                <a:uLnTx/>
                <a:uFillTx/>
                <a:latin typeface="Century Gothic" panose="020F0302020204030204"/>
                <a:ea typeface="+mn-ea"/>
                <a:cs typeface="+mn-cs"/>
              </a:rPr>
              <a:t>2</a:t>
            </a:r>
          </a:p>
        </p:txBody>
      </p:sp>
      <p:sp>
        <p:nvSpPr>
          <p:cNvPr id="5" name="Action Button: Custom 16">
            <a:hlinkClick r:id="" action="ppaction://noaction" highlightClick="1">
              <a:snd r:embed="rId6" name="Julia_3.wav"/>
            </a:hlinkClick>
            <a:extLst>
              <a:ext uri="{FF2B5EF4-FFF2-40B4-BE49-F238E27FC236}">
                <a16:creationId xmlns:a16="http://schemas.microsoft.com/office/drawing/2014/main" id="{FF7351E8-F590-46E2-90C6-6F862F883AE3}"/>
              </a:ext>
            </a:extLst>
          </p:cNvPr>
          <p:cNvSpPr/>
          <p:nvPr/>
        </p:nvSpPr>
        <p:spPr>
          <a:xfrm>
            <a:off x="117131" y="3947423"/>
            <a:ext cx="396000" cy="396000"/>
          </a:xfrm>
          <a:prstGeom prst="actionButtonBlank">
            <a:avLst/>
          </a:prstGeom>
          <a:solidFill>
            <a:schemeClr val="accent4">
              <a:lumMod val="75000"/>
            </a:schemeClr>
          </a:solidFill>
          <a:ln w="12700" cap="flat" cmpd="sng" algn="ctr">
            <a:solidFill>
              <a:schemeClr val="tx1"/>
            </a:solid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effectLst/>
                <a:uLnTx/>
                <a:uFillTx/>
                <a:latin typeface="Century Gothic" panose="020F0302020204030204"/>
                <a:ea typeface="+mn-ea"/>
                <a:cs typeface="+mn-cs"/>
              </a:rPr>
              <a:t>3</a:t>
            </a:r>
          </a:p>
        </p:txBody>
      </p:sp>
      <p:sp>
        <p:nvSpPr>
          <p:cNvPr id="6" name="Action Button: Custom 16">
            <a:hlinkClick r:id="" action="ppaction://noaction" highlightClick="1">
              <a:snd r:embed="rId7" name="Julia_4.wav"/>
            </a:hlinkClick>
            <a:extLst>
              <a:ext uri="{FF2B5EF4-FFF2-40B4-BE49-F238E27FC236}">
                <a16:creationId xmlns:a16="http://schemas.microsoft.com/office/drawing/2014/main" id="{8E2B43BD-A00A-4114-9808-FD6B4A7D9043}"/>
              </a:ext>
            </a:extLst>
          </p:cNvPr>
          <p:cNvSpPr/>
          <p:nvPr/>
        </p:nvSpPr>
        <p:spPr>
          <a:xfrm>
            <a:off x="626569" y="4315017"/>
            <a:ext cx="396000" cy="396000"/>
          </a:xfrm>
          <a:prstGeom prst="actionButtonBlank">
            <a:avLst/>
          </a:prstGeom>
          <a:solidFill>
            <a:schemeClr val="accent4">
              <a:lumMod val="75000"/>
            </a:schemeClr>
          </a:solidFill>
          <a:ln w="12700" cap="flat" cmpd="sng" algn="ctr">
            <a:solidFill>
              <a:schemeClr val="tx1"/>
            </a:solid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effectLst/>
                <a:uLnTx/>
                <a:uFillTx/>
                <a:latin typeface="Century Gothic" panose="020F0302020204030204"/>
                <a:ea typeface="+mn-ea"/>
                <a:cs typeface="+mn-cs"/>
              </a:rPr>
              <a:t>4</a:t>
            </a:r>
          </a:p>
        </p:txBody>
      </p:sp>
      <p:sp>
        <p:nvSpPr>
          <p:cNvPr id="7" name="Action Button: Custom 16">
            <a:hlinkClick r:id="" action="ppaction://noaction" highlightClick="1">
              <a:snd r:embed="rId8" name="Julia_5.wav"/>
            </a:hlinkClick>
            <a:extLst>
              <a:ext uri="{FF2B5EF4-FFF2-40B4-BE49-F238E27FC236}">
                <a16:creationId xmlns:a16="http://schemas.microsoft.com/office/drawing/2014/main" id="{7232950F-82DB-4769-AD1B-DEF0AF2325EE}"/>
              </a:ext>
            </a:extLst>
          </p:cNvPr>
          <p:cNvSpPr/>
          <p:nvPr/>
        </p:nvSpPr>
        <p:spPr>
          <a:xfrm>
            <a:off x="98069" y="4731222"/>
            <a:ext cx="396000" cy="396000"/>
          </a:xfrm>
          <a:prstGeom prst="actionButtonBlank">
            <a:avLst/>
          </a:prstGeom>
          <a:solidFill>
            <a:schemeClr val="accent4">
              <a:lumMod val="75000"/>
            </a:schemeClr>
          </a:solidFill>
          <a:ln w="12700" cap="flat" cmpd="sng" algn="ctr">
            <a:solidFill>
              <a:schemeClr val="tx1"/>
            </a:solid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effectLst/>
                <a:uLnTx/>
                <a:uFillTx/>
                <a:latin typeface="Century Gothic" panose="020F0302020204030204"/>
                <a:ea typeface="+mn-ea"/>
                <a:cs typeface="+mn-cs"/>
              </a:rPr>
              <a:t>5</a:t>
            </a:r>
          </a:p>
        </p:txBody>
      </p:sp>
      <p:sp>
        <p:nvSpPr>
          <p:cNvPr id="8" name="Action Button: Custom 16">
            <a:hlinkClick r:id="" action="ppaction://noaction" highlightClick="1">
              <a:snd r:embed="rId9" name="Julia_6.wav"/>
            </a:hlinkClick>
            <a:extLst>
              <a:ext uri="{FF2B5EF4-FFF2-40B4-BE49-F238E27FC236}">
                <a16:creationId xmlns:a16="http://schemas.microsoft.com/office/drawing/2014/main" id="{31F8E3D1-B286-48F4-A5BB-684858A3B42A}"/>
              </a:ext>
            </a:extLst>
          </p:cNvPr>
          <p:cNvSpPr/>
          <p:nvPr/>
        </p:nvSpPr>
        <p:spPr>
          <a:xfrm>
            <a:off x="626569" y="5051645"/>
            <a:ext cx="396000" cy="396000"/>
          </a:xfrm>
          <a:prstGeom prst="actionButtonBlank">
            <a:avLst/>
          </a:prstGeom>
          <a:solidFill>
            <a:schemeClr val="accent4">
              <a:lumMod val="75000"/>
            </a:schemeClr>
          </a:solidFill>
          <a:ln w="12700" cap="flat" cmpd="sng" algn="ctr">
            <a:solidFill>
              <a:schemeClr val="tx1"/>
            </a:solid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effectLst/>
                <a:uLnTx/>
                <a:uFillTx/>
                <a:latin typeface="Century Gothic" panose="020F0302020204030204"/>
                <a:ea typeface="+mn-ea"/>
                <a:cs typeface="+mn-cs"/>
              </a:rPr>
              <a:t>6</a:t>
            </a:r>
          </a:p>
        </p:txBody>
      </p:sp>
      <p:sp>
        <p:nvSpPr>
          <p:cNvPr id="9" name="Action Button: Custom 16">
            <a:hlinkClick r:id="" action="ppaction://noaction" highlightClick="1">
              <a:snd r:embed="rId10" name="Julia_7.wav"/>
            </a:hlinkClick>
            <a:extLst>
              <a:ext uri="{FF2B5EF4-FFF2-40B4-BE49-F238E27FC236}">
                <a16:creationId xmlns:a16="http://schemas.microsoft.com/office/drawing/2014/main" id="{C0359EFA-A51D-4657-8336-3C03DD6D45A4}"/>
              </a:ext>
            </a:extLst>
          </p:cNvPr>
          <p:cNvSpPr/>
          <p:nvPr/>
        </p:nvSpPr>
        <p:spPr>
          <a:xfrm>
            <a:off x="87438" y="5447645"/>
            <a:ext cx="396000" cy="396000"/>
          </a:xfrm>
          <a:prstGeom prst="actionButtonBlank">
            <a:avLst/>
          </a:prstGeom>
          <a:solidFill>
            <a:schemeClr val="accent4">
              <a:lumMod val="75000"/>
            </a:schemeClr>
          </a:solidFill>
          <a:ln w="12700" cap="flat" cmpd="sng" algn="ctr">
            <a:solidFill>
              <a:schemeClr val="tx1"/>
            </a:solid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effectLst/>
                <a:uLnTx/>
                <a:uFillTx/>
                <a:latin typeface="Century Gothic" panose="020F0302020204030204"/>
                <a:ea typeface="+mn-ea"/>
                <a:cs typeface="+mn-cs"/>
              </a:rPr>
              <a:t>7</a:t>
            </a:r>
          </a:p>
        </p:txBody>
      </p:sp>
      <p:sp>
        <p:nvSpPr>
          <p:cNvPr id="10" name="Action Button: Custom 16">
            <a:hlinkClick r:id="" action="ppaction://noaction" highlightClick="1">
              <a:snd r:embed="rId11" name="Julia_1.wav"/>
            </a:hlinkClick>
            <a:extLst>
              <a:ext uri="{FF2B5EF4-FFF2-40B4-BE49-F238E27FC236}">
                <a16:creationId xmlns:a16="http://schemas.microsoft.com/office/drawing/2014/main" id="{712CF41E-DFE1-4F79-8AB1-1A66A7833013}"/>
              </a:ext>
            </a:extLst>
          </p:cNvPr>
          <p:cNvSpPr/>
          <p:nvPr/>
        </p:nvSpPr>
        <p:spPr>
          <a:xfrm>
            <a:off x="101112" y="3231000"/>
            <a:ext cx="393922" cy="396000"/>
          </a:xfrm>
          <a:prstGeom prst="actionButtonBlank">
            <a:avLst/>
          </a:prstGeom>
          <a:solidFill>
            <a:schemeClr val="accent4">
              <a:lumMod val="75000"/>
            </a:schemeClr>
          </a:solidFill>
          <a:ln w="12700" cap="flat" cmpd="sng" algn="ctr">
            <a:solidFill>
              <a:schemeClr val="tx1"/>
            </a:solid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effectLst/>
                <a:uLnTx/>
                <a:uFillTx/>
                <a:latin typeface="Century Gothic" panose="020F0302020204030204"/>
                <a:ea typeface="+mn-ea"/>
                <a:cs typeface="+mn-cs"/>
              </a:rPr>
              <a:t>1</a:t>
            </a:r>
          </a:p>
        </p:txBody>
      </p:sp>
      <p:sp>
        <p:nvSpPr>
          <p:cNvPr id="11" name="Speech Bubble: Rectangle with Corners Rounded 10">
            <a:extLst>
              <a:ext uri="{FF2B5EF4-FFF2-40B4-BE49-F238E27FC236}">
                <a16:creationId xmlns:a16="http://schemas.microsoft.com/office/drawing/2014/main" id="{94B3CE8A-AA7B-439D-B250-6FC575236FDC}"/>
              </a:ext>
            </a:extLst>
          </p:cNvPr>
          <p:cNvSpPr/>
          <p:nvPr/>
        </p:nvSpPr>
        <p:spPr>
          <a:xfrm>
            <a:off x="2952206" y="1065462"/>
            <a:ext cx="2993429" cy="958978"/>
          </a:xfrm>
          <a:prstGeom prst="wedgeRoundRectCallout">
            <a:avLst>
              <a:gd name="adj1" fmla="val -109623"/>
              <a:gd name="adj2" fmla="val 41608"/>
              <a:gd name="adj3" fmla="val 16667"/>
            </a:avLst>
          </a:prstGeom>
          <a:solidFill>
            <a:srgbClr val="FBF0D5"/>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tx1"/>
                </a:solidFill>
                <a:effectLst/>
                <a:uLnTx/>
                <a:uFillTx/>
                <a:latin typeface="Century Gothic" panose="020F0302020204030204"/>
                <a:ea typeface="+mn-ea"/>
                <a:cs typeface="+mn-cs"/>
              </a:rPr>
              <a:t>Julia, </a:t>
            </a:r>
            <a:r>
              <a:rPr kumimoji="0" lang="en-GB" sz="2000" b="0" i="0" u="none" strike="noStrike" kern="1200" cap="none" spc="0" normalizeH="0" baseline="0" noProof="0" dirty="0" err="1">
                <a:ln>
                  <a:noFill/>
                </a:ln>
                <a:solidFill>
                  <a:schemeClr val="tx1"/>
                </a:solidFill>
                <a:effectLst/>
                <a:uLnTx/>
                <a:uFillTx/>
                <a:latin typeface="Century Gothic" panose="020F0302020204030204"/>
                <a:ea typeface="+mn-ea"/>
                <a:cs typeface="+mn-cs"/>
              </a:rPr>
              <a:t>mich</a:t>
            </a:r>
            <a:r>
              <a:rPr kumimoji="0" lang="en-GB" sz="2000" b="0" i="0" u="none" strike="noStrike" kern="1200" cap="none" spc="0" normalizeH="0" baseline="0" noProof="0" dirty="0">
                <a:ln>
                  <a:noFill/>
                </a:ln>
                <a:solidFill>
                  <a:schemeClr val="tx1"/>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chemeClr val="tx1"/>
                </a:solidFill>
                <a:effectLst/>
                <a:uLnTx/>
                <a:uFillTx/>
                <a:latin typeface="Century Gothic" panose="020F0302020204030204"/>
                <a:ea typeface="+mn-ea"/>
                <a:cs typeface="+mn-cs"/>
              </a:rPr>
              <a:t>interessiert’s</a:t>
            </a:r>
            <a:r>
              <a:rPr kumimoji="0" lang="en-GB" sz="2000" b="0" i="0" u="none" strike="noStrike" kern="1200" cap="none" spc="0" normalizeH="0" baseline="0" noProof="0" dirty="0">
                <a:ln>
                  <a:noFill/>
                </a:ln>
                <a:solidFill>
                  <a:schemeClr val="tx1"/>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chemeClr val="tx1"/>
                </a:solidFill>
                <a:effectLst/>
                <a:uLnTx/>
                <a:uFillTx/>
                <a:latin typeface="Century Gothic" panose="020F0302020204030204"/>
                <a:ea typeface="+mn-ea"/>
                <a:cs typeface="+mn-cs"/>
              </a:rPr>
              <a:t>wie</a:t>
            </a:r>
            <a:r>
              <a:rPr kumimoji="0" lang="en-GB" sz="2000" b="0" i="0" u="none" strike="noStrike" kern="1200" cap="none" spc="0" normalizeH="0" baseline="0" noProof="0" dirty="0">
                <a:ln>
                  <a:noFill/>
                </a:ln>
                <a:solidFill>
                  <a:schemeClr val="tx1"/>
                </a:solidFill>
                <a:effectLst/>
                <a:uLnTx/>
                <a:uFillTx/>
                <a:latin typeface="Century Gothic" panose="020F0302020204030204"/>
                <a:ea typeface="+mn-ea"/>
                <a:cs typeface="+mn-cs"/>
              </a:rPr>
              <a:t> du </a:t>
            </a:r>
            <a:r>
              <a:rPr kumimoji="0" lang="en-GB" sz="2000" b="0" i="0" u="none" strike="noStrike" kern="1200" cap="none" spc="0" normalizeH="0" baseline="0" noProof="0" dirty="0" err="1">
                <a:ln>
                  <a:noFill/>
                </a:ln>
                <a:solidFill>
                  <a:schemeClr val="tx1"/>
                </a:solidFill>
                <a:effectLst/>
                <a:uLnTx/>
                <a:uFillTx/>
                <a:latin typeface="Century Gothic" panose="020F0302020204030204"/>
                <a:ea typeface="+mn-ea"/>
                <a:cs typeface="+mn-cs"/>
              </a:rPr>
              <a:t>Geburtstag</a:t>
            </a:r>
            <a:r>
              <a:rPr kumimoji="0" lang="en-GB" sz="2000" b="0" i="0" u="none" strike="noStrike" kern="1200" cap="none" spc="0" normalizeH="0" baseline="0" noProof="0" dirty="0">
                <a:ln>
                  <a:noFill/>
                </a:ln>
                <a:solidFill>
                  <a:schemeClr val="tx1"/>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chemeClr val="tx1"/>
                </a:solidFill>
                <a:effectLst/>
                <a:uLnTx/>
                <a:uFillTx/>
                <a:latin typeface="Century Gothic" panose="020F0302020204030204"/>
                <a:ea typeface="+mn-ea"/>
                <a:cs typeface="+mn-cs"/>
              </a:rPr>
              <a:t>feierst</a:t>
            </a:r>
            <a:r>
              <a:rPr kumimoji="0" lang="en-GB" sz="2000" b="0" i="0" u="none" strike="noStrike" kern="1200" cap="none" spc="0" normalizeH="0" baseline="0" noProof="0" dirty="0">
                <a:ln>
                  <a:noFill/>
                </a:ln>
                <a:solidFill>
                  <a:schemeClr val="tx1"/>
                </a:solidFill>
                <a:effectLst/>
                <a:uLnTx/>
                <a:uFillTx/>
                <a:latin typeface="Century Gothic" panose="020F0302020204030204"/>
                <a:ea typeface="+mn-ea"/>
                <a:cs typeface="+mn-cs"/>
              </a:rPr>
              <a:t>!</a:t>
            </a:r>
            <a:endParaRPr kumimoji="0" lang="fr-FR" sz="2000" b="0"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pic>
        <p:nvPicPr>
          <p:cNvPr id="12" name="Picture 2" descr="Interviewer, Chat-Show Host, Characters, Cute, Job">
            <a:extLst>
              <a:ext uri="{FF2B5EF4-FFF2-40B4-BE49-F238E27FC236}">
                <a16:creationId xmlns:a16="http://schemas.microsoft.com/office/drawing/2014/main" id="{B81EF34E-5D2C-42BC-B902-EAC0484FDB43}"/>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flipH="1">
            <a:off x="-13278" y="1135385"/>
            <a:ext cx="1766064" cy="195749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Introduction, Microphone, Speech, Ceo, Woman, Audio">
            <a:extLst>
              <a:ext uri="{FF2B5EF4-FFF2-40B4-BE49-F238E27FC236}">
                <a16:creationId xmlns:a16="http://schemas.microsoft.com/office/drawing/2014/main" id="{E4A2BED1-8CE7-4983-9739-D20E31A939BB}"/>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0340324" y="835349"/>
            <a:ext cx="1497125" cy="1764206"/>
          </a:xfrm>
          <a:prstGeom prst="rect">
            <a:avLst/>
          </a:prstGeom>
          <a:noFill/>
          <a:extLst>
            <a:ext uri="{909E8E84-426E-40DD-AFC4-6F175D3DCCD1}">
              <a14:hiddenFill xmlns:a14="http://schemas.microsoft.com/office/drawing/2010/main">
                <a:solidFill>
                  <a:srgbClr val="FFFFFF"/>
                </a:solidFill>
              </a14:hiddenFill>
            </a:ext>
          </a:extLst>
        </p:spPr>
      </p:pic>
      <p:sp>
        <p:nvSpPr>
          <p:cNvPr id="14" name="Speech Bubble: Rectangle with Corners Rounded 13">
            <a:extLst>
              <a:ext uri="{FF2B5EF4-FFF2-40B4-BE49-F238E27FC236}">
                <a16:creationId xmlns:a16="http://schemas.microsoft.com/office/drawing/2014/main" id="{DDBEFE9C-08B2-4D37-9515-262FDE900447}"/>
              </a:ext>
            </a:extLst>
          </p:cNvPr>
          <p:cNvSpPr/>
          <p:nvPr/>
        </p:nvSpPr>
        <p:spPr>
          <a:xfrm>
            <a:off x="1681193" y="2118029"/>
            <a:ext cx="7707924" cy="4190390"/>
          </a:xfrm>
          <a:prstGeom prst="wedgeRoundRectCallout">
            <a:avLst>
              <a:gd name="adj1" fmla="val 65313"/>
              <a:gd name="adj2" fmla="val -60680"/>
              <a:gd name="adj3" fmla="val 16667"/>
            </a:avLst>
          </a:prstGeom>
          <a:solidFill>
            <a:srgbClr val="FBF0D5"/>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tx1"/>
                </a:solidFill>
                <a:effectLst/>
                <a:uLnTx/>
                <a:uFillTx/>
                <a:latin typeface="Century Gothic" panose="020F0302020204030204"/>
                <a:ea typeface="+mn-ea"/>
                <a:cs typeface="+mn-cs"/>
              </a:rPr>
              <a:t>Also </a:t>
            </a:r>
            <a:r>
              <a:rPr kumimoji="0" lang="en-GB" sz="2000" b="0" i="0" u="none" strike="noStrike" kern="1200" cap="none" spc="0" normalizeH="0" baseline="0" noProof="0" dirty="0" err="1">
                <a:ln>
                  <a:noFill/>
                </a:ln>
                <a:solidFill>
                  <a:schemeClr val="tx1"/>
                </a:solidFill>
                <a:effectLst/>
                <a:uLnTx/>
                <a:uFillTx/>
                <a:latin typeface="Century Gothic" panose="020F0302020204030204"/>
                <a:ea typeface="+mn-ea"/>
                <a:cs typeface="+mn-cs"/>
              </a:rPr>
              <a:t>normalerweise</a:t>
            </a:r>
            <a:r>
              <a:rPr kumimoji="0" lang="en-GB" sz="2000" b="0" i="0" u="none" strike="noStrike" kern="1200" cap="none" spc="0" normalizeH="0" baseline="0" noProof="0" dirty="0">
                <a:ln>
                  <a:noFill/>
                </a:ln>
                <a:solidFill>
                  <a:schemeClr val="tx1"/>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chemeClr val="tx1"/>
                </a:solidFill>
                <a:effectLst/>
                <a:uLnTx/>
                <a:uFillTx/>
                <a:latin typeface="Century Gothic" panose="020F0302020204030204"/>
                <a:ea typeface="+mn-ea"/>
                <a:cs typeface="+mn-cs"/>
              </a:rPr>
              <a:t>ähm</a:t>
            </a:r>
            <a:r>
              <a:rPr kumimoji="0" lang="en-GB" sz="2000" b="0" i="0" u="none" strike="noStrike" kern="1200" cap="none" spc="0" normalizeH="0" baseline="0" noProof="0" dirty="0">
                <a:ln>
                  <a:noFill/>
                </a:ln>
                <a:solidFill>
                  <a:schemeClr val="tx1"/>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chemeClr val="tx1"/>
                </a:solidFill>
                <a:effectLst/>
                <a:uLnTx/>
                <a:uFillTx/>
                <a:latin typeface="Century Gothic" panose="020F0302020204030204"/>
                <a:ea typeface="+mn-ea"/>
                <a:cs typeface="+mn-cs"/>
              </a:rPr>
              <a:t>komm</a:t>
            </a:r>
            <a:r>
              <a:rPr kumimoji="0" lang="en-GB" sz="2000" b="0" i="0" u="none" strike="noStrike" kern="1200" cap="none" spc="0" normalizeH="0" baseline="0" noProof="0" dirty="0">
                <a:ln>
                  <a:noFill/>
                </a:ln>
                <a:solidFill>
                  <a:schemeClr val="tx1"/>
                </a:solidFill>
                <a:effectLst/>
                <a:uLnTx/>
                <a:uFillTx/>
                <a:latin typeface="Century Gothic" panose="020F0302020204030204"/>
                <a:ea typeface="+mn-ea"/>
                <a:cs typeface="+mn-cs"/>
              </a:rPr>
              <a:t>’ ich am </a:t>
            </a:r>
            <a:r>
              <a:rPr kumimoji="0" lang="en-GB" sz="2000" b="0" i="0" u="none" strike="noStrike" kern="1200" cap="none" spc="0" normalizeH="0" baseline="0" noProof="0" dirty="0" err="1">
                <a:ln>
                  <a:noFill/>
                </a:ln>
                <a:solidFill>
                  <a:schemeClr val="tx1"/>
                </a:solidFill>
                <a:effectLst/>
                <a:uLnTx/>
                <a:uFillTx/>
                <a:latin typeface="Century Gothic" panose="020F0302020204030204"/>
                <a:ea typeface="+mn-ea"/>
                <a:cs typeface="+mn-cs"/>
              </a:rPr>
              <a:t>Nachmittag</a:t>
            </a:r>
            <a:r>
              <a:rPr kumimoji="0" lang="en-GB" sz="2000" b="0" i="0" u="none" strike="noStrike" kern="1200" cap="none" spc="0" normalizeH="0" baseline="0" noProof="0" dirty="0">
                <a:ln>
                  <a:noFill/>
                </a:ln>
                <a:solidFill>
                  <a:schemeClr val="tx1"/>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chemeClr val="tx1"/>
                </a:solidFill>
                <a:effectLst/>
                <a:uLnTx/>
                <a:uFillTx/>
                <a:latin typeface="Century Gothic" panose="020F0302020204030204"/>
                <a:ea typeface="+mn-ea"/>
                <a:cs typeface="+mn-cs"/>
              </a:rPr>
              <a:t>aus</a:t>
            </a:r>
            <a:r>
              <a:rPr kumimoji="0" lang="en-GB" sz="2000" b="0" i="0" u="none" strike="noStrike" kern="1200" cap="none" spc="0" normalizeH="0" baseline="0" noProof="0" dirty="0">
                <a:ln>
                  <a:noFill/>
                </a:ln>
                <a:solidFill>
                  <a:schemeClr val="tx1"/>
                </a:solidFill>
                <a:effectLst/>
                <a:uLnTx/>
                <a:uFillTx/>
                <a:latin typeface="Century Gothic" panose="020F0302020204030204"/>
                <a:ea typeface="+mn-ea"/>
                <a:cs typeface="+mn-cs"/>
              </a:rPr>
              <a:t> der Universität </a:t>
            </a:r>
            <a:r>
              <a:rPr kumimoji="0" lang="en-GB" sz="2000" b="0" i="0" u="none" strike="noStrike" kern="1200" cap="none" spc="0" normalizeH="0" baseline="0" noProof="0" dirty="0" err="1">
                <a:ln>
                  <a:noFill/>
                </a:ln>
                <a:solidFill>
                  <a:schemeClr val="tx1"/>
                </a:solidFill>
                <a:effectLst/>
                <a:uLnTx/>
                <a:uFillTx/>
                <a:latin typeface="Century Gothic" panose="020F0302020204030204"/>
                <a:ea typeface="+mn-ea"/>
                <a:cs typeface="+mn-cs"/>
              </a:rPr>
              <a:t>nach</a:t>
            </a:r>
            <a:r>
              <a:rPr kumimoji="0" lang="en-GB" sz="2000" b="0" i="0" u="none" strike="noStrike" kern="1200" cap="none" spc="0" normalizeH="0" baseline="0" noProof="0" dirty="0">
                <a:ln>
                  <a:noFill/>
                </a:ln>
                <a:solidFill>
                  <a:schemeClr val="tx1"/>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chemeClr val="tx1"/>
                </a:solidFill>
                <a:effectLst/>
                <a:uLnTx/>
                <a:uFillTx/>
                <a:latin typeface="Century Gothic" panose="020F0302020204030204"/>
                <a:ea typeface="+mn-ea"/>
                <a:cs typeface="+mn-cs"/>
              </a:rPr>
              <a:t>Hause</a:t>
            </a:r>
            <a:r>
              <a:rPr kumimoji="0" lang="en-GB" sz="2000" b="0" i="0" u="none" strike="noStrike" kern="1200" cap="none" spc="0" normalizeH="0" baseline="0" noProof="0" dirty="0">
                <a:ln>
                  <a:noFill/>
                </a:ln>
                <a:solidFill>
                  <a:schemeClr val="tx1"/>
                </a:solidFill>
                <a:effectLst/>
                <a:uLnTx/>
                <a:uFillTx/>
                <a:latin typeface="Century Gothic" panose="020F0302020204030204"/>
                <a:ea typeface="+mn-ea"/>
                <a:cs typeface="+mn-cs"/>
              </a:rPr>
              <a:t>.</a:t>
            </a:r>
            <a:br>
              <a:rPr kumimoji="0" lang="en-GB" sz="2000" b="0" i="0" u="none" strike="noStrike" kern="1200" cap="none" spc="0" normalizeH="0" baseline="0" noProof="0" dirty="0">
                <a:ln>
                  <a:noFill/>
                </a:ln>
                <a:solidFill>
                  <a:schemeClr val="tx1"/>
                </a:solidFill>
                <a:effectLst/>
                <a:uLnTx/>
                <a:uFillTx/>
                <a:latin typeface="Century Gothic" panose="020F0302020204030204"/>
                <a:ea typeface="+mn-ea"/>
                <a:cs typeface="+mn-cs"/>
              </a:rPr>
            </a:br>
            <a:r>
              <a:rPr kumimoji="0" lang="en-GB" sz="2000" b="0" i="0" u="none" strike="noStrike" kern="1200" cap="none" spc="0" normalizeH="0" baseline="0" noProof="0" dirty="0">
                <a:ln>
                  <a:noFill/>
                </a:ln>
                <a:solidFill>
                  <a:schemeClr val="tx1"/>
                </a:solidFill>
                <a:effectLst/>
                <a:uLnTx/>
                <a:uFillTx/>
                <a:latin typeface="Century Gothic" panose="020F0302020204030204"/>
                <a:ea typeface="+mn-ea"/>
                <a:cs typeface="+mn-cs"/>
              </a:rPr>
              <a:t>Und </a:t>
            </a:r>
            <a:r>
              <a:rPr kumimoji="0" lang="en-GB" sz="2000" b="0" i="0" u="none" strike="noStrike" kern="1200" cap="none" spc="0" normalizeH="0" baseline="0" noProof="0" dirty="0" err="1">
                <a:ln>
                  <a:noFill/>
                </a:ln>
                <a:solidFill>
                  <a:schemeClr val="tx1"/>
                </a:solidFill>
                <a:effectLst/>
                <a:uLnTx/>
                <a:uFillTx/>
                <a:latin typeface="Century Gothic" panose="020F0302020204030204"/>
                <a:ea typeface="+mn-ea"/>
                <a:cs typeface="+mn-cs"/>
              </a:rPr>
              <a:t>meine</a:t>
            </a:r>
            <a:r>
              <a:rPr kumimoji="0" lang="en-GB" sz="2000" b="0" i="0" u="none" strike="noStrike" kern="1200" cap="none" spc="0" normalizeH="0" baseline="0" noProof="0" dirty="0">
                <a:ln>
                  <a:noFill/>
                </a:ln>
                <a:solidFill>
                  <a:schemeClr val="tx1"/>
                </a:solidFill>
                <a:effectLst/>
                <a:uLnTx/>
                <a:uFillTx/>
                <a:latin typeface="Century Gothic" panose="020F0302020204030204"/>
                <a:ea typeface="+mn-ea"/>
                <a:cs typeface="+mn-cs"/>
              </a:rPr>
              <a:t> Mutter hat </a:t>
            </a:r>
            <a:r>
              <a:rPr kumimoji="0" lang="en-GB" sz="2000" b="0" i="0" u="none" strike="noStrike" kern="1200" cap="none" spc="0" normalizeH="0" baseline="0" noProof="0" dirty="0" err="1">
                <a:ln>
                  <a:noFill/>
                </a:ln>
                <a:solidFill>
                  <a:schemeClr val="tx1"/>
                </a:solidFill>
                <a:effectLst/>
                <a:uLnTx/>
                <a:uFillTx/>
                <a:latin typeface="Century Gothic" panose="020F0302020204030204"/>
                <a:ea typeface="+mn-ea"/>
                <a:cs typeface="+mn-cs"/>
              </a:rPr>
              <a:t>einen</a:t>
            </a:r>
            <a:r>
              <a:rPr kumimoji="0" lang="en-GB" sz="2000" b="0" i="0" u="none" strike="noStrike" kern="1200" cap="none" spc="0" normalizeH="0" baseline="0" noProof="0" dirty="0">
                <a:ln>
                  <a:noFill/>
                </a:ln>
                <a:solidFill>
                  <a:schemeClr val="tx1"/>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chemeClr val="tx1"/>
                </a:solidFill>
                <a:effectLst/>
                <a:uLnTx/>
                <a:uFillTx/>
                <a:latin typeface="Century Gothic" panose="020F0302020204030204"/>
                <a:ea typeface="+mn-ea"/>
                <a:cs typeface="+mn-cs"/>
              </a:rPr>
              <a:t>Geburtstagskuchen</a:t>
            </a:r>
            <a:r>
              <a:rPr kumimoji="0" lang="en-GB" sz="2000" b="0" i="0" u="none" strike="noStrike" kern="1200" cap="none" spc="0" normalizeH="0" baseline="0" noProof="0" dirty="0">
                <a:ln>
                  <a:noFill/>
                </a:ln>
                <a:solidFill>
                  <a:schemeClr val="tx1"/>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chemeClr val="tx1"/>
                </a:solidFill>
                <a:effectLst/>
                <a:uLnTx/>
                <a:uFillTx/>
                <a:latin typeface="Century Gothic" panose="020F0302020204030204"/>
                <a:ea typeface="+mn-ea"/>
                <a:cs typeface="+mn-cs"/>
              </a:rPr>
              <a:t>gebacken</a:t>
            </a:r>
            <a:r>
              <a:rPr kumimoji="0" lang="en-GB" sz="2000" b="0" i="0" u="none" strike="noStrike" kern="1200" cap="none" spc="0" normalizeH="0" baseline="0" noProof="0" dirty="0">
                <a:ln>
                  <a:noFill/>
                </a:ln>
                <a:solidFill>
                  <a:schemeClr val="tx1"/>
                </a:solidFill>
                <a:effectLst/>
                <a:uLnTx/>
                <a:uFillTx/>
                <a:latin typeface="Century Gothic" panose="020F03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tx1"/>
                </a:solidFill>
                <a:effectLst/>
                <a:uLnTx/>
                <a:uFillTx/>
                <a:latin typeface="Century Gothic" panose="020F0302020204030204"/>
                <a:ea typeface="+mn-ea"/>
                <a:cs typeface="+mn-cs"/>
              </a:rPr>
              <a:t>Und </a:t>
            </a:r>
            <a:r>
              <a:rPr kumimoji="0" lang="en-GB" sz="2000" b="0" i="0" u="none" strike="noStrike" kern="1200" cap="none" spc="0" normalizeH="0" baseline="0" noProof="0" dirty="0" err="1">
                <a:ln>
                  <a:noFill/>
                </a:ln>
                <a:solidFill>
                  <a:schemeClr val="tx1"/>
                </a:solidFill>
                <a:effectLst/>
                <a:uLnTx/>
                <a:uFillTx/>
                <a:latin typeface="Century Gothic" panose="020F0302020204030204"/>
                <a:ea typeface="+mn-ea"/>
                <a:cs typeface="+mn-cs"/>
              </a:rPr>
              <a:t>dann</a:t>
            </a:r>
            <a:r>
              <a:rPr kumimoji="0" lang="en-GB" sz="2000" b="0" i="0" u="none" strike="noStrike" kern="1200" cap="none" spc="0" normalizeH="0" baseline="0" noProof="0" dirty="0">
                <a:ln>
                  <a:noFill/>
                </a:ln>
                <a:solidFill>
                  <a:schemeClr val="tx1"/>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chemeClr val="tx1"/>
                </a:solidFill>
                <a:effectLst/>
                <a:uLnTx/>
                <a:uFillTx/>
                <a:latin typeface="Century Gothic" panose="020F0302020204030204"/>
                <a:ea typeface="+mn-ea"/>
                <a:cs typeface="+mn-cs"/>
              </a:rPr>
              <a:t>essen</a:t>
            </a:r>
            <a:r>
              <a:rPr kumimoji="0" lang="en-GB" sz="2000" b="0" i="0" u="none" strike="noStrike" kern="1200" cap="none" spc="0" normalizeH="0" baseline="0" noProof="0" dirty="0">
                <a:ln>
                  <a:noFill/>
                </a:ln>
                <a:solidFill>
                  <a:schemeClr val="tx1"/>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chemeClr val="tx1"/>
                </a:solidFill>
                <a:effectLst/>
                <a:uLnTx/>
                <a:uFillTx/>
                <a:latin typeface="Century Gothic" panose="020F0302020204030204"/>
                <a:ea typeface="+mn-ea"/>
                <a:cs typeface="+mn-cs"/>
              </a:rPr>
              <a:t>wir</a:t>
            </a:r>
            <a:r>
              <a:rPr kumimoji="0" lang="en-GB" sz="2000" b="0" i="0" u="none" strike="noStrike" kern="1200" cap="none" spc="0" normalizeH="0" baseline="0" noProof="0" dirty="0">
                <a:ln>
                  <a:noFill/>
                </a:ln>
                <a:solidFill>
                  <a:schemeClr val="tx1"/>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chemeClr val="tx1"/>
                </a:solidFill>
                <a:effectLst/>
                <a:uLnTx/>
                <a:uFillTx/>
                <a:latin typeface="Century Gothic" panose="020F0302020204030204"/>
                <a:ea typeface="+mn-ea"/>
                <a:cs typeface="+mn-cs"/>
              </a:rPr>
              <a:t>zusammen</a:t>
            </a:r>
            <a:r>
              <a:rPr kumimoji="0" lang="en-GB" sz="2000" b="0" i="0" u="none" strike="noStrike" kern="1200" cap="none" spc="0" normalizeH="0" baseline="0" noProof="0" dirty="0">
                <a:ln>
                  <a:noFill/>
                </a:ln>
                <a:solidFill>
                  <a:schemeClr val="tx1"/>
                </a:solidFill>
                <a:effectLst/>
                <a:uLnTx/>
                <a:uFillTx/>
                <a:latin typeface="Century Gothic" panose="020F0302020204030204"/>
                <a:ea typeface="+mn-ea"/>
                <a:cs typeface="+mn-cs"/>
              </a:rPr>
              <a:t> und </a:t>
            </a:r>
            <a:r>
              <a:rPr kumimoji="0" lang="en-GB" sz="2000" b="0" i="0" u="none" strike="noStrike" kern="1200" cap="none" spc="0" normalizeH="0" baseline="0" noProof="0" dirty="0" err="1">
                <a:ln>
                  <a:noFill/>
                </a:ln>
                <a:solidFill>
                  <a:schemeClr val="tx1"/>
                </a:solidFill>
                <a:effectLst/>
                <a:uLnTx/>
                <a:uFillTx/>
                <a:latin typeface="Century Gothic" panose="020F0302020204030204"/>
                <a:ea typeface="+mn-ea"/>
                <a:cs typeface="+mn-cs"/>
              </a:rPr>
              <a:t>trinken</a:t>
            </a:r>
            <a:r>
              <a:rPr kumimoji="0" lang="en-GB" sz="2000" b="0" i="0" u="none" strike="noStrike" kern="1200" cap="none" spc="0" normalizeH="0" baseline="0" noProof="0" dirty="0">
                <a:ln>
                  <a:noFill/>
                </a:ln>
                <a:solidFill>
                  <a:schemeClr val="tx1"/>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chemeClr val="tx1"/>
                </a:solidFill>
                <a:effectLst/>
                <a:uLnTx/>
                <a:uFillTx/>
                <a:latin typeface="Century Gothic" panose="020F0302020204030204"/>
                <a:ea typeface="+mn-ea"/>
                <a:cs typeface="+mn-cs"/>
              </a:rPr>
              <a:t>Kaffee</a:t>
            </a:r>
            <a:r>
              <a:rPr kumimoji="0" lang="en-GB" sz="2000" b="0" i="0" u="none" strike="noStrike" kern="1200" cap="none" spc="0" normalizeH="0" baseline="0" noProof="0" dirty="0">
                <a:ln>
                  <a:noFill/>
                </a:ln>
                <a:solidFill>
                  <a:schemeClr val="tx1"/>
                </a:solidFill>
                <a:effectLst/>
                <a:uLnTx/>
                <a:uFillTx/>
                <a:latin typeface="Century Gothic" panose="020F0302020204030204"/>
                <a:ea typeface="+mn-ea"/>
                <a:cs typeface="+mn-cs"/>
              </a:rPr>
              <a:t> und </a:t>
            </a:r>
            <a:r>
              <a:rPr kumimoji="0" lang="en-GB" sz="2000" b="0" i="0" u="none" strike="noStrike" kern="1200" cap="none" spc="0" normalizeH="0" baseline="0" noProof="0" dirty="0" err="1">
                <a:ln>
                  <a:noFill/>
                </a:ln>
                <a:solidFill>
                  <a:schemeClr val="tx1"/>
                </a:solidFill>
                <a:effectLst/>
                <a:uLnTx/>
                <a:uFillTx/>
                <a:latin typeface="Century Gothic" panose="020F0302020204030204"/>
                <a:ea typeface="+mn-ea"/>
                <a:cs typeface="+mn-cs"/>
              </a:rPr>
              <a:t>essen</a:t>
            </a:r>
            <a:r>
              <a:rPr kumimoji="0" lang="en-GB" sz="2000" b="0" i="0" u="none" strike="noStrike" kern="1200" cap="none" spc="0" normalizeH="0" baseline="0" noProof="0" dirty="0">
                <a:ln>
                  <a:noFill/>
                </a:ln>
                <a:solidFill>
                  <a:schemeClr val="tx1"/>
                </a:solidFill>
                <a:effectLst/>
                <a:uLnTx/>
                <a:uFillTx/>
                <a:latin typeface="Century Gothic" panose="020F0302020204030204"/>
                <a:ea typeface="+mn-ea"/>
                <a:cs typeface="+mn-cs"/>
              </a:rPr>
              <a:t> Kuchen.</a:t>
            </a:r>
            <a:br>
              <a:rPr kumimoji="0" lang="en-GB" sz="2000" b="0" i="0" u="none" strike="noStrike" kern="1200" cap="none" spc="0" normalizeH="0" baseline="0" noProof="0" dirty="0">
                <a:ln>
                  <a:noFill/>
                </a:ln>
                <a:solidFill>
                  <a:schemeClr val="tx1"/>
                </a:solidFill>
                <a:effectLst/>
                <a:uLnTx/>
                <a:uFillTx/>
                <a:latin typeface="Century Gothic" panose="020F0302020204030204"/>
                <a:ea typeface="+mn-ea"/>
                <a:cs typeface="+mn-cs"/>
              </a:rPr>
            </a:br>
            <a:r>
              <a:rPr kumimoji="0" lang="en-GB" sz="2000" b="0" i="0" u="none" strike="noStrike" kern="1200" cap="none" spc="0" normalizeH="0" baseline="0" noProof="0" dirty="0">
                <a:ln>
                  <a:noFill/>
                </a:ln>
                <a:solidFill>
                  <a:schemeClr val="tx1"/>
                </a:solidFill>
                <a:effectLst/>
                <a:uLnTx/>
                <a:uFillTx/>
                <a:latin typeface="Century Gothic" panose="020F0302020204030204"/>
                <a:ea typeface="+mn-ea"/>
                <a:cs typeface="+mn-cs"/>
              </a:rPr>
              <a:t>Und </a:t>
            </a:r>
            <a:r>
              <a:rPr kumimoji="0" lang="en-GB" sz="2000" b="0" i="0" u="none" strike="noStrike" kern="1200" cap="none" spc="0" normalizeH="0" baseline="0" noProof="0" dirty="0" err="1">
                <a:ln>
                  <a:noFill/>
                </a:ln>
                <a:solidFill>
                  <a:schemeClr val="tx1"/>
                </a:solidFill>
                <a:effectLst/>
                <a:uLnTx/>
                <a:uFillTx/>
                <a:latin typeface="Century Gothic" panose="020F0302020204030204"/>
                <a:ea typeface="+mn-ea"/>
                <a:cs typeface="+mn-cs"/>
              </a:rPr>
              <a:t>meine</a:t>
            </a:r>
            <a:r>
              <a:rPr kumimoji="0" lang="en-GB" sz="2000" b="0" i="0" u="none" strike="noStrike" kern="1200" cap="none" spc="0" normalizeH="0" baseline="0" noProof="0" dirty="0">
                <a:ln>
                  <a:noFill/>
                </a:ln>
                <a:solidFill>
                  <a:schemeClr val="tx1"/>
                </a:solidFill>
                <a:effectLst/>
                <a:uLnTx/>
                <a:uFillTx/>
                <a:latin typeface="Century Gothic" panose="020F0302020204030204"/>
                <a:ea typeface="+mn-ea"/>
                <a:cs typeface="+mn-cs"/>
              </a:rPr>
              <a:t> Freunde </a:t>
            </a:r>
            <a:r>
              <a:rPr kumimoji="0" lang="en-GB" sz="2000" b="0" i="0" u="none" strike="noStrike" kern="1200" cap="none" spc="0" normalizeH="0" baseline="0" noProof="0" dirty="0" err="1">
                <a:ln>
                  <a:noFill/>
                </a:ln>
                <a:solidFill>
                  <a:schemeClr val="tx1"/>
                </a:solidFill>
                <a:effectLst/>
                <a:uLnTx/>
                <a:uFillTx/>
                <a:latin typeface="Century Gothic" panose="020F0302020204030204"/>
                <a:ea typeface="+mn-ea"/>
                <a:cs typeface="+mn-cs"/>
              </a:rPr>
              <a:t>kommen</a:t>
            </a:r>
            <a:r>
              <a:rPr kumimoji="0" lang="en-GB" sz="2000" b="0" i="0" u="none" strike="noStrike" kern="1200" cap="none" spc="0" normalizeH="0" baseline="0" noProof="0" dirty="0">
                <a:ln>
                  <a:noFill/>
                </a:ln>
                <a:solidFill>
                  <a:schemeClr val="tx1"/>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chemeClr val="tx1"/>
                </a:solidFill>
                <a:effectLst/>
                <a:uLnTx/>
                <a:uFillTx/>
                <a:latin typeface="Century Gothic" panose="020F0302020204030204"/>
                <a:ea typeface="+mn-ea"/>
                <a:cs typeface="+mn-cs"/>
              </a:rPr>
              <a:t>dann</a:t>
            </a:r>
            <a:r>
              <a:rPr kumimoji="0" lang="en-GB" sz="2000" b="0" i="0" u="none" strike="noStrike" kern="1200" cap="none" spc="0" normalizeH="0" baseline="0" noProof="0" dirty="0">
                <a:ln>
                  <a:noFill/>
                </a:ln>
                <a:solidFill>
                  <a:schemeClr val="tx1"/>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chemeClr val="tx1"/>
                </a:solidFill>
                <a:effectLst/>
                <a:uLnTx/>
                <a:uFillTx/>
                <a:latin typeface="Century Gothic" panose="020F0302020204030204"/>
                <a:ea typeface="+mn-ea"/>
                <a:cs typeface="+mn-cs"/>
              </a:rPr>
              <a:t>vorbei</a:t>
            </a:r>
            <a:r>
              <a:rPr kumimoji="0" lang="en-GB" sz="2000" b="0" i="0" u="none" strike="noStrike" kern="1200" cap="none" spc="0" normalizeH="0" baseline="0" noProof="0" dirty="0">
                <a:ln>
                  <a:noFill/>
                </a:ln>
                <a:solidFill>
                  <a:schemeClr val="tx1"/>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chemeClr val="tx1"/>
                </a:solidFill>
                <a:effectLst/>
                <a:uLnTx/>
                <a:uFillTx/>
                <a:latin typeface="Century Gothic" panose="020F0302020204030204"/>
                <a:ea typeface="+mn-ea"/>
                <a:cs typeface="+mn-cs"/>
              </a:rPr>
              <a:t>wenn</a:t>
            </a:r>
            <a:r>
              <a:rPr kumimoji="0" lang="en-GB" sz="2000" b="0" i="0" u="none" strike="noStrike" kern="1200" cap="none" spc="0" normalizeH="0" baseline="0" noProof="0" dirty="0">
                <a:ln>
                  <a:noFill/>
                </a:ln>
                <a:solidFill>
                  <a:schemeClr val="tx1"/>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chemeClr val="tx1"/>
                </a:solidFill>
                <a:effectLst/>
                <a:uLnTx/>
                <a:uFillTx/>
                <a:latin typeface="Century Gothic" panose="020F0302020204030204"/>
                <a:ea typeface="+mn-ea"/>
                <a:cs typeface="+mn-cs"/>
              </a:rPr>
              <a:t>sie</a:t>
            </a:r>
            <a:r>
              <a:rPr kumimoji="0" lang="en-GB" sz="2000" b="0" i="0" u="none" strike="noStrike" kern="1200" cap="none" spc="0" normalizeH="0" baseline="0" noProof="0" dirty="0">
                <a:ln>
                  <a:noFill/>
                </a:ln>
                <a:solidFill>
                  <a:schemeClr val="tx1"/>
                </a:solidFill>
                <a:effectLst/>
                <a:uLnTx/>
                <a:uFillTx/>
                <a:latin typeface="Century Gothic" panose="020F0302020204030204"/>
                <a:ea typeface="+mn-ea"/>
                <a:cs typeface="+mn-cs"/>
              </a:rPr>
              <a:t> Zeit </a:t>
            </a:r>
            <a:r>
              <a:rPr kumimoji="0" lang="en-GB" sz="2000" b="0" i="0" u="none" strike="noStrike" kern="1200" cap="none" spc="0" normalizeH="0" baseline="0" noProof="0" dirty="0" err="1">
                <a:ln>
                  <a:noFill/>
                </a:ln>
                <a:solidFill>
                  <a:schemeClr val="tx1"/>
                </a:solidFill>
                <a:effectLst/>
                <a:uLnTx/>
                <a:uFillTx/>
                <a:latin typeface="Century Gothic" panose="020F0302020204030204"/>
                <a:ea typeface="+mn-ea"/>
                <a:cs typeface="+mn-cs"/>
              </a:rPr>
              <a:t>haben</a:t>
            </a:r>
            <a:r>
              <a:rPr kumimoji="0" lang="en-GB" sz="2000" b="0" i="0" u="none" strike="noStrike" kern="1200" cap="none" spc="0" normalizeH="0" baseline="0" noProof="0" dirty="0">
                <a:ln>
                  <a:noFill/>
                </a:ln>
                <a:solidFill>
                  <a:schemeClr val="tx1"/>
                </a:solidFill>
                <a:effectLst/>
                <a:uLnTx/>
                <a:uFillTx/>
                <a:latin typeface="Century Gothic" panose="020F0302020204030204"/>
                <a:ea typeface="+mn-ea"/>
                <a:cs typeface="+mn-cs"/>
              </a:rPr>
              <a:t>.</a:t>
            </a:r>
            <a:br>
              <a:rPr kumimoji="0" lang="en-GB" sz="2000" b="0" i="0" u="none" strike="noStrike" kern="1200" cap="none" spc="0" normalizeH="0" baseline="0" noProof="0" dirty="0">
                <a:ln>
                  <a:noFill/>
                </a:ln>
                <a:solidFill>
                  <a:schemeClr val="tx1"/>
                </a:solidFill>
                <a:effectLst/>
                <a:uLnTx/>
                <a:uFillTx/>
                <a:latin typeface="Century Gothic" panose="020F0302020204030204"/>
                <a:ea typeface="+mn-ea"/>
                <a:cs typeface="+mn-cs"/>
              </a:rPr>
            </a:br>
            <a:r>
              <a:rPr kumimoji="0" lang="en-GB" sz="2000" b="0" i="0" u="none" strike="noStrike" kern="1200" cap="none" spc="0" normalizeH="0" baseline="0" noProof="0" dirty="0">
                <a:ln>
                  <a:noFill/>
                </a:ln>
                <a:solidFill>
                  <a:schemeClr val="tx1"/>
                </a:solidFill>
                <a:effectLst/>
                <a:uLnTx/>
                <a:uFillTx/>
                <a:latin typeface="Century Gothic" panose="020F0302020204030204"/>
                <a:ea typeface="+mn-ea"/>
                <a:cs typeface="+mn-cs"/>
              </a:rPr>
              <a:t>Und </a:t>
            </a:r>
            <a:r>
              <a:rPr kumimoji="0" lang="en-GB" sz="2000" b="0" i="0" u="none" strike="noStrike" kern="1200" cap="none" spc="0" normalizeH="0" baseline="0" noProof="0" dirty="0" err="1">
                <a:ln>
                  <a:noFill/>
                </a:ln>
                <a:solidFill>
                  <a:schemeClr val="tx1"/>
                </a:solidFill>
                <a:effectLst/>
                <a:uLnTx/>
                <a:uFillTx/>
                <a:latin typeface="Century Gothic" panose="020F0302020204030204"/>
                <a:ea typeface="+mn-ea"/>
                <a:cs typeface="+mn-cs"/>
              </a:rPr>
              <a:t>meine</a:t>
            </a:r>
            <a:r>
              <a:rPr kumimoji="0" lang="en-GB" sz="2000" b="0" i="0" u="none" strike="noStrike" kern="1200" cap="none" spc="0" normalizeH="0" baseline="0" noProof="0" dirty="0">
                <a:ln>
                  <a:noFill/>
                </a:ln>
                <a:solidFill>
                  <a:schemeClr val="tx1"/>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chemeClr val="tx1"/>
                </a:solidFill>
                <a:effectLst/>
                <a:uLnTx/>
                <a:uFillTx/>
                <a:latin typeface="Century Gothic" panose="020F0302020204030204"/>
                <a:ea typeface="+mn-ea"/>
                <a:cs typeface="+mn-cs"/>
              </a:rPr>
              <a:t>beste</a:t>
            </a:r>
            <a:r>
              <a:rPr kumimoji="0" lang="en-GB" sz="2000" b="0" i="0" u="none" strike="noStrike" kern="1200" cap="none" spc="0" normalizeH="0" baseline="0" noProof="0" dirty="0">
                <a:ln>
                  <a:noFill/>
                </a:ln>
                <a:solidFill>
                  <a:schemeClr val="tx1"/>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chemeClr val="tx1"/>
                </a:solidFill>
                <a:effectLst/>
                <a:uLnTx/>
                <a:uFillTx/>
                <a:latin typeface="Century Gothic" panose="020F0302020204030204"/>
                <a:ea typeface="+mn-ea"/>
                <a:cs typeface="+mn-cs"/>
              </a:rPr>
              <a:t>Freundin</a:t>
            </a:r>
            <a:r>
              <a:rPr kumimoji="0" lang="en-GB" sz="2000" b="0" i="0" u="none" strike="noStrike" kern="1200" cap="none" spc="0" normalizeH="0" baseline="0" noProof="0" dirty="0">
                <a:ln>
                  <a:noFill/>
                </a:ln>
                <a:solidFill>
                  <a:schemeClr val="tx1"/>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chemeClr val="tx1"/>
                </a:solidFill>
                <a:effectLst/>
                <a:uLnTx/>
                <a:uFillTx/>
                <a:latin typeface="Century Gothic" panose="020F0302020204030204"/>
                <a:ea typeface="+mn-ea"/>
                <a:cs typeface="+mn-cs"/>
              </a:rPr>
              <a:t>bringt</a:t>
            </a:r>
            <a:r>
              <a:rPr kumimoji="0" lang="en-GB" sz="2000" b="0" i="0" u="none" strike="noStrike" kern="1200" cap="none" spc="0" normalizeH="0" baseline="0" noProof="0" dirty="0">
                <a:ln>
                  <a:noFill/>
                </a:ln>
                <a:solidFill>
                  <a:schemeClr val="tx1"/>
                </a:solidFill>
                <a:effectLst/>
                <a:uLnTx/>
                <a:uFillTx/>
                <a:latin typeface="Century Gothic" panose="020F0302020204030204"/>
                <a:ea typeface="+mn-ea"/>
                <a:cs typeface="+mn-cs"/>
              </a:rPr>
              <a:t> mir </a:t>
            </a:r>
            <a:r>
              <a:rPr kumimoji="0" lang="en-GB" sz="2000" b="0" i="0" u="none" strike="noStrike" kern="1200" cap="none" spc="0" normalizeH="0" baseline="0" noProof="0" dirty="0" err="1">
                <a:ln>
                  <a:noFill/>
                </a:ln>
                <a:solidFill>
                  <a:schemeClr val="tx1"/>
                </a:solidFill>
                <a:effectLst/>
                <a:uLnTx/>
                <a:uFillTx/>
                <a:latin typeface="Century Gothic" panose="020F0302020204030204"/>
                <a:ea typeface="+mn-ea"/>
                <a:cs typeface="+mn-cs"/>
              </a:rPr>
              <a:t>auch</a:t>
            </a:r>
            <a:r>
              <a:rPr kumimoji="0" lang="en-GB" sz="2000" b="0" i="0" u="none" strike="noStrike" kern="1200" cap="none" spc="0" normalizeH="0" baseline="0" noProof="0" dirty="0">
                <a:ln>
                  <a:noFill/>
                </a:ln>
                <a:solidFill>
                  <a:schemeClr val="tx1"/>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chemeClr val="tx1"/>
                </a:solidFill>
                <a:effectLst/>
                <a:uLnTx/>
                <a:uFillTx/>
                <a:latin typeface="Century Gothic" panose="020F0302020204030204"/>
                <a:ea typeface="+mn-ea"/>
                <a:cs typeface="+mn-cs"/>
              </a:rPr>
              <a:t>immer</a:t>
            </a:r>
            <a:r>
              <a:rPr kumimoji="0" lang="en-GB" sz="2000" b="0" i="0" u="none" strike="noStrike" kern="1200" cap="none" spc="0" normalizeH="0" baseline="0" noProof="0" dirty="0">
                <a:ln>
                  <a:noFill/>
                </a:ln>
                <a:solidFill>
                  <a:schemeClr val="tx1"/>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chemeClr val="tx1"/>
                </a:solidFill>
                <a:effectLst/>
                <a:uLnTx/>
                <a:uFillTx/>
                <a:latin typeface="Century Gothic" panose="020F0302020204030204"/>
                <a:ea typeface="+mn-ea"/>
                <a:cs typeface="+mn-cs"/>
              </a:rPr>
              <a:t>nochmal</a:t>
            </a:r>
            <a:r>
              <a:rPr kumimoji="0" lang="en-GB" sz="2000" b="0" i="0" u="none" strike="noStrike" kern="1200" cap="none" spc="0" normalizeH="0" baseline="0" noProof="0" dirty="0">
                <a:ln>
                  <a:noFill/>
                </a:ln>
                <a:solidFill>
                  <a:schemeClr val="tx1"/>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chemeClr val="tx1"/>
                </a:solidFill>
                <a:effectLst/>
                <a:uLnTx/>
                <a:uFillTx/>
                <a:latin typeface="Century Gothic" panose="020F0302020204030204"/>
                <a:ea typeface="+mn-ea"/>
                <a:cs typeface="+mn-cs"/>
              </a:rPr>
              <a:t>einen</a:t>
            </a:r>
            <a:r>
              <a:rPr kumimoji="0" lang="en-GB" sz="2000" b="0" i="0" u="none" strike="noStrike" kern="1200" cap="none" spc="0" normalizeH="0" baseline="0" noProof="0" dirty="0">
                <a:ln>
                  <a:noFill/>
                </a:ln>
                <a:solidFill>
                  <a:schemeClr val="tx1"/>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chemeClr val="tx1"/>
                </a:solidFill>
                <a:effectLst/>
                <a:uLnTx/>
                <a:uFillTx/>
                <a:latin typeface="Century Gothic" panose="020F0302020204030204"/>
                <a:ea typeface="+mn-ea"/>
                <a:cs typeface="+mn-cs"/>
              </a:rPr>
              <a:t>anderen</a:t>
            </a:r>
            <a:r>
              <a:rPr kumimoji="0" lang="en-GB" sz="2000" b="0" i="0" u="none" strike="noStrike" kern="1200" cap="none" spc="0" normalizeH="0" baseline="0" noProof="0" dirty="0">
                <a:ln>
                  <a:noFill/>
                </a:ln>
                <a:solidFill>
                  <a:schemeClr val="tx1"/>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chemeClr val="tx1"/>
                </a:solidFill>
                <a:effectLst/>
                <a:uLnTx/>
                <a:uFillTx/>
                <a:latin typeface="Century Gothic" panose="020F0302020204030204"/>
                <a:ea typeface="+mn-ea"/>
                <a:cs typeface="+mn-cs"/>
              </a:rPr>
              <a:t>Geburtstagskuchen</a:t>
            </a:r>
            <a:r>
              <a:rPr kumimoji="0" lang="en-GB" sz="2000" b="0" i="0" u="none" strike="noStrike" kern="1200" cap="none" spc="0" normalizeH="0" baseline="0" noProof="0" dirty="0">
                <a:ln>
                  <a:noFill/>
                </a:ln>
                <a:solidFill>
                  <a:schemeClr val="tx1"/>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chemeClr val="tx1"/>
                </a:solidFill>
                <a:effectLst/>
                <a:uLnTx/>
                <a:uFillTx/>
                <a:latin typeface="Century Gothic" panose="020F0302020204030204"/>
                <a:ea typeface="+mn-ea"/>
                <a:cs typeface="+mn-cs"/>
              </a:rPr>
              <a:t>mit</a:t>
            </a:r>
            <a:r>
              <a:rPr kumimoji="0" lang="en-GB" sz="2000" b="0" i="0" u="none" strike="noStrike" kern="1200" cap="none" spc="0" normalizeH="0" baseline="0" noProof="0" dirty="0">
                <a:ln>
                  <a:noFill/>
                </a:ln>
                <a:solidFill>
                  <a:schemeClr val="tx1"/>
                </a:solidFill>
                <a:effectLst/>
                <a:uLnTx/>
                <a:uFillTx/>
                <a:latin typeface="Century Gothic" panose="020F0302020204030204"/>
                <a:ea typeface="+mn-ea"/>
                <a:cs typeface="+mn-cs"/>
              </a:rPr>
              <a:t>.</a:t>
            </a:r>
            <a:br>
              <a:rPr kumimoji="0" lang="en-GB" sz="2000" b="0" i="0" u="none" strike="noStrike" kern="1200" cap="none" spc="0" normalizeH="0" baseline="0" noProof="0" dirty="0">
                <a:ln>
                  <a:noFill/>
                </a:ln>
                <a:solidFill>
                  <a:schemeClr val="tx1"/>
                </a:solidFill>
                <a:effectLst/>
                <a:uLnTx/>
                <a:uFillTx/>
                <a:latin typeface="Century Gothic" panose="020F0302020204030204"/>
                <a:ea typeface="+mn-ea"/>
                <a:cs typeface="+mn-cs"/>
              </a:rPr>
            </a:br>
            <a:r>
              <a:rPr kumimoji="0" lang="en-GB" sz="2000" b="0" i="0" u="none" strike="noStrike" kern="1200" cap="none" spc="0" normalizeH="0" baseline="0" noProof="0" dirty="0">
                <a:ln>
                  <a:noFill/>
                </a:ln>
                <a:solidFill>
                  <a:schemeClr val="tx1"/>
                </a:solidFill>
                <a:effectLst/>
                <a:uLnTx/>
                <a:uFillTx/>
                <a:latin typeface="Century Gothic" panose="020F0302020204030204"/>
                <a:ea typeface="+mn-ea"/>
                <a:cs typeface="+mn-cs"/>
              </a:rPr>
              <a:t>Und </a:t>
            </a:r>
            <a:r>
              <a:rPr kumimoji="0" lang="en-GB" sz="2000" b="0" i="0" u="none" strike="noStrike" kern="1200" cap="none" spc="0" normalizeH="0" baseline="0" noProof="0" dirty="0" err="1">
                <a:ln>
                  <a:noFill/>
                </a:ln>
                <a:solidFill>
                  <a:schemeClr val="tx1"/>
                </a:solidFill>
                <a:effectLst/>
                <a:uLnTx/>
                <a:uFillTx/>
                <a:latin typeface="Century Gothic" panose="020F0302020204030204"/>
                <a:ea typeface="+mn-ea"/>
                <a:cs typeface="+mn-cs"/>
              </a:rPr>
              <a:t>dann</a:t>
            </a:r>
            <a:r>
              <a:rPr kumimoji="0" lang="en-GB" sz="2000" b="0" i="0" u="none" strike="noStrike" kern="1200" cap="none" spc="0" normalizeH="0" baseline="0" noProof="0" dirty="0">
                <a:ln>
                  <a:noFill/>
                </a:ln>
                <a:solidFill>
                  <a:schemeClr val="tx1"/>
                </a:solidFill>
                <a:effectLst/>
                <a:uLnTx/>
                <a:uFillTx/>
                <a:latin typeface="Century Gothic" panose="020F0302020204030204"/>
                <a:ea typeface="+mn-ea"/>
                <a:cs typeface="+mn-cs"/>
              </a:rPr>
              <a:t> pack’ ich </a:t>
            </a:r>
            <a:r>
              <a:rPr kumimoji="0" lang="en-GB" sz="2000" b="0" i="0" u="none" strike="noStrike" kern="1200" cap="none" spc="0" normalizeH="0" baseline="0" noProof="0" dirty="0" err="1">
                <a:ln>
                  <a:noFill/>
                </a:ln>
                <a:solidFill>
                  <a:schemeClr val="tx1"/>
                </a:solidFill>
                <a:effectLst/>
                <a:uLnTx/>
                <a:uFillTx/>
                <a:latin typeface="Century Gothic" panose="020F0302020204030204"/>
                <a:ea typeface="+mn-ea"/>
                <a:cs typeface="+mn-cs"/>
              </a:rPr>
              <a:t>meine</a:t>
            </a:r>
            <a:r>
              <a:rPr kumimoji="0" lang="en-GB" sz="2000" b="0" i="0" u="none" strike="noStrike" kern="1200" cap="none" spc="0" normalizeH="0" baseline="0" noProof="0" dirty="0">
                <a:ln>
                  <a:noFill/>
                </a:ln>
                <a:solidFill>
                  <a:schemeClr val="tx1"/>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chemeClr val="tx1"/>
                </a:solidFill>
                <a:effectLst/>
                <a:uLnTx/>
                <a:uFillTx/>
                <a:latin typeface="Century Gothic" panose="020F0302020204030204"/>
                <a:ea typeface="+mn-ea"/>
                <a:cs typeface="+mn-cs"/>
              </a:rPr>
              <a:t>Geschenke</a:t>
            </a:r>
            <a:r>
              <a:rPr kumimoji="0" lang="en-GB" sz="2000" b="0" i="0" u="none" strike="noStrike" kern="1200" cap="none" spc="0" normalizeH="0" baseline="0" noProof="0" dirty="0">
                <a:ln>
                  <a:noFill/>
                </a:ln>
                <a:solidFill>
                  <a:schemeClr val="tx1"/>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chemeClr val="tx1"/>
                </a:solidFill>
                <a:effectLst/>
                <a:uLnTx/>
                <a:uFillTx/>
                <a:latin typeface="Century Gothic" panose="020F0302020204030204"/>
                <a:ea typeface="+mn-ea"/>
                <a:cs typeface="+mn-cs"/>
              </a:rPr>
              <a:t>aus</a:t>
            </a:r>
            <a:r>
              <a:rPr kumimoji="0" lang="en-GB" sz="2000" b="0" i="0" u="none" strike="noStrike" kern="1200" cap="none" spc="0" normalizeH="0" baseline="0" noProof="0" dirty="0">
                <a:ln>
                  <a:noFill/>
                </a:ln>
                <a:solidFill>
                  <a:schemeClr val="tx1"/>
                </a:solidFill>
                <a:effectLst/>
                <a:uLnTx/>
                <a:uFillTx/>
                <a:latin typeface="Century Gothic" panose="020F0302020204030204"/>
                <a:ea typeface="+mn-ea"/>
                <a:cs typeface="+mn-cs"/>
              </a:rPr>
              <a:t>* und </a:t>
            </a:r>
            <a:r>
              <a:rPr kumimoji="0" lang="en-GB" sz="2000" b="0" i="0" u="none" strike="noStrike" kern="1200" cap="none" spc="0" normalizeH="0" baseline="0" noProof="0" dirty="0" err="1">
                <a:ln>
                  <a:noFill/>
                </a:ln>
                <a:solidFill>
                  <a:schemeClr val="tx1"/>
                </a:solidFill>
                <a:effectLst/>
                <a:uLnTx/>
                <a:uFillTx/>
                <a:latin typeface="Century Gothic" panose="020F0302020204030204"/>
                <a:ea typeface="+mn-ea"/>
                <a:cs typeface="+mn-cs"/>
              </a:rPr>
              <a:t>esse</a:t>
            </a:r>
            <a:r>
              <a:rPr kumimoji="0" lang="en-GB" sz="2000" b="0" i="0" u="none" strike="noStrike" kern="1200" cap="none" spc="0" normalizeH="0" baseline="0" noProof="0" dirty="0">
                <a:ln>
                  <a:noFill/>
                </a:ln>
                <a:solidFill>
                  <a:schemeClr val="tx1"/>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chemeClr val="tx1"/>
                </a:solidFill>
                <a:effectLst/>
                <a:uLnTx/>
                <a:uFillTx/>
                <a:latin typeface="Century Gothic" panose="020F0302020204030204"/>
                <a:ea typeface="+mn-ea"/>
                <a:cs typeface="+mn-cs"/>
              </a:rPr>
              <a:t>nochmal</a:t>
            </a:r>
            <a:r>
              <a:rPr kumimoji="0" lang="en-GB" sz="2000" b="0" i="0" u="none" strike="noStrike" kern="1200" cap="none" spc="0" normalizeH="0" baseline="0" noProof="0" dirty="0">
                <a:ln>
                  <a:noFill/>
                </a:ln>
                <a:solidFill>
                  <a:schemeClr val="tx1"/>
                </a:solidFill>
                <a:effectLst/>
                <a:uLnTx/>
                <a:uFillTx/>
                <a:latin typeface="Century Gothic" panose="020F0302020204030204"/>
                <a:ea typeface="+mn-ea"/>
                <a:cs typeface="+mn-cs"/>
              </a:rPr>
              <a:t> Kuchen.</a:t>
            </a:r>
          </a:p>
        </p:txBody>
      </p:sp>
      <p:sp>
        <p:nvSpPr>
          <p:cNvPr id="15" name="Speech Bubble: Rectangle with Corners Rounded 20">
            <a:extLst>
              <a:ext uri="{FF2B5EF4-FFF2-40B4-BE49-F238E27FC236}">
                <a16:creationId xmlns:a16="http://schemas.microsoft.com/office/drawing/2014/main" id="{B8D174EA-43A0-4316-9494-E4B6388BCCA9}"/>
              </a:ext>
            </a:extLst>
          </p:cNvPr>
          <p:cNvSpPr/>
          <p:nvPr/>
        </p:nvSpPr>
        <p:spPr>
          <a:xfrm>
            <a:off x="9021381" y="3881266"/>
            <a:ext cx="3071595" cy="636626"/>
          </a:xfrm>
          <a:prstGeom prst="wedgeRoundRectCallout">
            <a:avLst>
              <a:gd name="adj1" fmla="val 10179"/>
              <a:gd name="adj2" fmla="val 19795"/>
              <a:gd name="adj3" fmla="val 16667"/>
            </a:avLst>
          </a:prstGeom>
          <a:solidFill>
            <a:schemeClr val="accent4">
              <a:lumMod val="75000"/>
            </a:schemeClr>
          </a:solidFill>
          <a:ln w="12700" cap="flat" cmpd="sng" algn="ctr">
            <a:solidFill>
              <a:srgbClr val="DAA52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err="1">
                <a:ln>
                  <a:noFill/>
                </a:ln>
                <a:effectLst/>
                <a:uLnTx/>
                <a:uFillTx/>
                <a:latin typeface="Century Gothic" panose="020F0302020204030204"/>
                <a:ea typeface="+mn-ea"/>
                <a:cs typeface="+mn-cs"/>
              </a:rPr>
              <a:t>vorbei</a:t>
            </a:r>
            <a:r>
              <a:rPr kumimoji="0" lang="en-US" sz="2000" b="0" i="0" u="none" strike="noStrike" kern="0" cap="none" spc="0" normalizeH="0" baseline="0" noProof="0" dirty="0">
                <a:ln>
                  <a:noFill/>
                </a:ln>
                <a:effectLst/>
                <a:uLnTx/>
                <a:uFillTx/>
                <a:latin typeface="Century Gothic" panose="020F0302020204030204"/>
                <a:ea typeface="+mn-ea"/>
                <a:cs typeface="+mn-cs"/>
              </a:rPr>
              <a:t> – round</a:t>
            </a:r>
            <a:br>
              <a:rPr kumimoji="0" lang="en-US" sz="2000" b="0" i="0" u="none" strike="noStrike" kern="0" cap="none" spc="0" normalizeH="0" baseline="0" noProof="0" dirty="0">
                <a:ln>
                  <a:noFill/>
                </a:ln>
                <a:effectLst/>
                <a:uLnTx/>
                <a:uFillTx/>
                <a:latin typeface="Century Gothic" panose="020F0302020204030204"/>
                <a:ea typeface="+mn-ea"/>
                <a:cs typeface="+mn-cs"/>
              </a:rPr>
            </a:br>
            <a:r>
              <a:rPr kumimoji="0" lang="en-US" sz="2000" b="0" i="0" u="none" strike="noStrike" kern="0" cap="none" spc="0" normalizeH="0" baseline="0" noProof="0" dirty="0" err="1">
                <a:ln>
                  <a:noFill/>
                </a:ln>
                <a:effectLst/>
                <a:uLnTx/>
                <a:uFillTx/>
                <a:latin typeface="Century Gothic" panose="020F0302020204030204"/>
                <a:ea typeface="+mn-ea"/>
                <a:cs typeface="+mn-cs"/>
              </a:rPr>
              <a:t>auspacken</a:t>
            </a:r>
            <a:r>
              <a:rPr kumimoji="0" lang="en-US" sz="2000" b="0" i="0" u="none" strike="noStrike" kern="0" cap="none" spc="0" normalizeH="0" baseline="0" noProof="0" dirty="0">
                <a:ln>
                  <a:noFill/>
                </a:ln>
                <a:effectLst/>
                <a:uLnTx/>
                <a:uFillTx/>
                <a:latin typeface="Century Gothic" panose="020F0302020204030204"/>
                <a:ea typeface="+mn-ea"/>
                <a:cs typeface="+mn-cs"/>
              </a:rPr>
              <a:t> – unwrap</a:t>
            </a:r>
          </a:p>
        </p:txBody>
      </p:sp>
      <p:pic>
        <p:nvPicPr>
          <p:cNvPr id="16" name="Picture 6" descr="Cake, Candles, Icing, Pink, Yummy, Birthday, Four">
            <a:extLst>
              <a:ext uri="{FF2B5EF4-FFF2-40B4-BE49-F238E27FC236}">
                <a16:creationId xmlns:a16="http://schemas.microsoft.com/office/drawing/2014/main" id="{CD818A88-1A18-4DE4-84F5-26A3E2316A4E}"/>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0356959" y="4912228"/>
            <a:ext cx="1170480" cy="1070833"/>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9512465A-C85F-4451-A794-9599FFBAEDAB}"/>
              </a:ext>
            </a:extLst>
          </p:cNvPr>
          <p:cNvSpPr/>
          <p:nvPr/>
        </p:nvSpPr>
        <p:spPr>
          <a:xfrm>
            <a:off x="8883009" y="6038532"/>
            <a:ext cx="3525324" cy="369332"/>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effectLst/>
                <a:uLnTx/>
                <a:uFillTx/>
              </a:rPr>
              <a:t>Audio: </a:t>
            </a:r>
            <a:r>
              <a:rPr kumimoji="0" lang="en-GB" sz="1800" b="0" i="0" u="none" strike="noStrike" kern="0" cap="none" spc="0" normalizeH="0" baseline="0" noProof="0" dirty="0">
                <a:ln>
                  <a:noFill/>
                </a:ln>
                <a:effectLst/>
                <a:uLnTx/>
                <a:uFillTx/>
                <a:hlinkClick r:id="rId15">
                  <a:extLst>
                    <a:ext uri="{A12FA001-AC4F-418D-AE19-62706E023703}">
                      <ahyp:hlinkClr xmlns:ahyp="http://schemas.microsoft.com/office/drawing/2018/hyperlinkcolor" val="tx"/>
                    </a:ext>
                  </a:extLst>
                </a:hlinkClick>
              </a:rPr>
              <a:t>www.audio-lingua.eu</a:t>
            </a:r>
            <a:r>
              <a:rPr kumimoji="0" lang="en-GB" sz="1800" b="0" i="0" u="none" strike="noStrike" kern="0" cap="none" spc="0" normalizeH="0" baseline="0" noProof="0" dirty="0">
                <a:ln>
                  <a:noFill/>
                </a:ln>
                <a:effectLst/>
                <a:uLnTx/>
                <a:uFillTx/>
              </a:rPr>
              <a:t> </a:t>
            </a:r>
          </a:p>
        </p:txBody>
      </p:sp>
      <p:sp>
        <p:nvSpPr>
          <p:cNvPr id="18" name="Speech Bubble: Rectangle with Corners Rounded 20">
            <a:extLst>
              <a:ext uri="{FF2B5EF4-FFF2-40B4-BE49-F238E27FC236}">
                <a16:creationId xmlns:a16="http://schemas.microsoft.com/office/drawing/2014/main" id="{298544C1-66E9-46EE-AD95-925DC048EDF6}"/>
              </a:ext>
            </a:extLst>
          </p:cNvPr>
          <p:cNvSpPr/>
          <p:nvPr/>
        </p:nvSpPr>
        <p:spPr>
          <a:xfrm>
            <a:off x="6191017" y="140801"/>
            <a:ext cx="3890404" cy="1193530"/>
          </a:xfrm>
          <a:prstGeom prst="wedgeRoundRectCallout">
            <a:avLst>
              <a:gd name="adj1" fmla="val 10179"/>
              <a:gd name="adj2" fmla="val 19795"/>
              <a:gd name="adj3" fmla="val 16667"/>
            </a:avLst>
          </a:prstGeom>
          <a:solidFill>
            <a:schemeClr val="accent4">
              <a:lumMod val="75000"/>
            </a:schemeClr>
          </a:solidFill>
          <a:ln w="12700" cap="flat" cmpd="sng" algn="ctr">
            <a:solidFill>
              <a:schemeClr val="tx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effectLst/>
                <a:uLnTx/>
                <a:uFillTx/>
                <a:latin typeface="Century Gothic" panose="020F0302020204030204"/>
                <a:ea typeface="+mn-ea"/>
                <a:cs typeface="+mn-cs"/>
              </a:rPr>
              <a:t>Spoken text typically contains hesitations, frequent use of ‘und’, fillers, and abbreviated verb forms. </a:t>
            </a:r>
          </a:p>
        </p:txBody>
      </p:sp>
      <p:pic>
        <p:nvPicPr>
          <p:cNvPr id="19" name="Geburtstag_julia_edit">
            <a:hlinkClick r:id="" action="ppaction://media"/>
            <a:extLst>
              <a:ext uri="{FF2B5EF4-FFF2-40B4-BE49-F238E27FC236}">
                <a16:creationId xmlns:a16="http://schemas.microsoft.com/office/drawing/2014/main" id="{D77CF31A-8657-41AC-B5B0-42D17F43029C}"/>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6276675" y="162481"/>
            <a:ext cx="609600" cy="609600"/>
          </a:xfrm>
          <a:prstGeom prst="rect">
            <a:avLst/>
          </a:prstGeom>
          <a:noFill/>
          <a:ln>
            <a:noFill/>
          </a:ln>
        </p:spPr>
      </p:pic>
      <p:sp>
        <p:nvSpPr>
          <p:cNvPr id="20" name="Rounded Rectangle 11">
            <a:extLst>
              <a:ext uri="{FF2B5EF4-FFF2-40B4-BE49-F238E27FC236}">
                <a16:creationId xmlns:a16="http://schemas.microsoft.com/office/drawing/2014/main" id="{29B3A549-818C-455B-B438-F4D0AC77FDE8}"/>
              </a:ext>
            </a:extLst>
          </p:cNvPr>
          <p:cNvSpPr/>
          <p:nvPr/>
        </p:nvSpPr>
        <p:spPr>
          <a:xfrm>
            <a:off x="10165442" y="196470"/>
            <a:ext cx="1947692" cy="400919"/>
          </a:xfrm>
          <a:prstGeom prst="roundRect">
            <a:avLst/>
          </a:prstGeom>
          <a:solidFill>
            <a:schemeClr val="accent4">
              <a:lumMod val="75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lesen</a:t>
            </a: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751545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9"/>
                </p:tgtEl>
              </p:cMediaNode>
            </p:audio>
          </p:childTnLst>
        </p:cTn>
      </p:par>
    </p:tnLst>
    <p:bldLst>
      <p:bldP spid="1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1771650" cy="647577"/>
          </a:xfrm>
        </p:spPr>
        <p:txBody>
          <a:bodyPr>
            <a:normAutofit/>
          </a:bodyPr>
          <a:lstStyle/>
          <a:p>
            <a:r>
              <a:rPr lang="en-GB" sz="2800" b="1" dirty="0" err="1">
                <a:solidFill>
                  <a:schemeClr val="bg1"/>
                </a:solidFill>
              </a:rPr>
              <a:t>Auftakt</a:t>
            </a:r>
            <a:endParaRPr lang="en-GB" sz="28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8084997" y="247046"/>
            <a:ext cx="3872330" cy="446433"/>
          </a:xfrm>
          <a:prstGeom prst="roundRect">
            <a:avLst/>
          </a:prstGeom>
          <a:solidFill>
            <a:schemeClr val="accent4">
              <a:lumMod val="75000"/>
            </a:schemeClr>
          </a:solidFill>
          <a:ln>
            <a:solidFill>
              <a:schemeClr val="accent4">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schemeClr val="tx1"/>
                </a:solidFill>
                <a:latin typeface="Century Gothic" panose="020B0502020202020204" pitchFamily="34" charset="0"/>
              </a:rPr>
              <a:t>lesen</a:t>
            </a:r>
            <a:r>
              <a:rPr lang="en-GB" sz="2000" b="1" dirty="0">
                <a:solidFill>
                  <a:schemeClr val="tx1"/>
                </a:solidFill>
                <a:latin typeface="Century Gothic" panose="020B0502020202020204" pitchFamily="34" charset="0"/>
              </a:rPr>
              <a:t> / </a:t>
            </a:r>
            <a:r>
              <a:rPr lang="en-GB" sz="2000" b="1" dirty="0" err="1">
                <a:solidFill>
                  <a:schemeClr val="tx1"/>
                </a:solidFill>
                <a:latin typeface="Century Gothic" panose="020B0502020202020204" pitchFamily="34" charset="0"/>
              </a:rPr>
              <a:t>sprechen</a:t>
            </a:r>
            <a:r>
              <a:rPr lang="en-GB" sz="2000" b="1" dirty="0">
                <a:solidFill>
                  <a:schemeClr val="tx1"/>
                </a:solidFill>
                <a:latin typeface="Century Gothic" panose="020B0502020202020204" pitchFamily="34" charset="0"/>
              </a:rPr>
              <a:t> / </a:t>
            </a:r>
            <a:r>
              <a:rPr lang="en-GB" sz="2000" b="1" dirty="0" err="1">
                <a:solidFill>
                  <a:schemeClr val="tx1"/>
                </a:solidFill>
                <a:latin typeface="Century Gothic" panose="020B0502020202020204" pitchFamily="34" charset="0"/>
              </a:rPr>
              <a:t>schreiben</a:t>
            </a:r>
            <a:endParaRPr lang="en-GB" sz="2000" b="1" dirty="0">
              <a:solidFill>
                <a:schemeClr val="tx1"/>
              </a:solidFill>
              <a:latin typeface="Century Gothic" panose="020B0502020202020204" pitchFamily="34" charset="0"/>
            </a:endParaRPr>
          </a:p>
        </p:txBody>
      </p:sp>
      <p:sp>
        <p:nvSpPr>
          <p:cNvPr id="2" name="TextBox 1">
            <a:extLst>
              <a:ext uri="{FF2B5EF4-FFF2-40B4-BE49-F238E27FC236}">
                <a16:creationId xmlns:a16="http://schemas.microsoft.com/office/drawing/2014/main" id="{E050899D-8A70-334E-8FB4-7B4C2291EFCB}"/>
              </a:ext>
            </a:extLst>
          </p:cNvPr>
          <p:cNvSpPr txBox="1"/>
          <p:nvPr/>
        </p:nvSpPr>
        <p:spPr>
          <a:xfrm>
            <a:off x="1771650" y="112848"/>
            <a:ext cx="5563891" cy="830997"/>
          </a:xfrm>
          <a:prstGeom prst="rect">
            <a:avLst/>
          </a:prstGeom>
          <a:noFill/>
        </p:spPr>
        <p:txBody>
          <a:bodyPr wrap="square" rtlCol="0">
            <a:spAutoFit/>
          </a:bodyPr>
          <a:lstStyle/>
          <a:p>
            <a:r>
              <a:rPr lang="en-US" sz="2400" dirty="0" err="1"/>
              <a:t>Beginne</a:t>
            </a:r>
            <a:r>
              <a:rPr lang="en-US" sz="2400" dirty="0"/>
              <a:t> </a:t>
            </a:r>
            <a:r>
              <a:rPr lang="en-US" sz="2400" dirty="0" err="1"/>
              <a:t>mit</a:t>
            </a:r>
            <a:r>
              <a:rPr lang="en-US" sz="2400" dirty="0"/>
              <a:t> </a:t>
            </a:r>
            <a:r>
              <a:rPr lang="en-US" sz="2400" dirty="0" err="1"/>
              <a:t>Phonetik</a:t>
            </a:r>
            <a:r>
              <a:rPr lang="en-US" sz="2400" dirty="0"/>
              <a:t>, </a:t>
            </a:r>
            <a:r>
              <a:rPr lang="en-US" sz="2400" dirty="0" err="1"/>
              <a:t>Vokabeln</a:t>
            </a:r>
            <a:r>
              <a:rPr lang="en-US" sz="2400" dirty="0"/>
              <a:t> </a:t>
            </a:r>
            <a:r>
              <a:rPr lang="en-US" sz="2400" dirty="0" err="1"/>
              <a:t>oder</a:t>
            </a:r>
            <a:r>
              <a:rPr lang="en-US" sz="2400" dirty="0"/>
              <a:t> Grammatik.</a:t>
            </a:r>
          </a:p>
        </p:txBody>
      </p:sp>
      <p:graphicFrame>
        <p:nvGraphicFramePr>
          <p:cNvPr id="43" name="Table 6">
            <a:extLst>
              <a:ext uri="{FF2B5EF4-FFF2-40B4-BE49-F238E27FC236}">
                <a16:creationId xmlns:a16="http://schemas.microsoft.com/office/drawing/2014/main" id="{6694711E-F24A-443E-9907-AA3EDF0F155A}"/>
              </a:ext>
            </a:extLst>
          </p:cNvPr>
          <p:cNvGraphicFramePr>
            <a:graphicFrameLocks noGrp="1"/>
          </p:cNvGraphicFramePr>
          <p:nvPr>
            <p:extLst>
              <p:ext uri="{D42A27DB-BD31-4B8C-83A1-F6EECF244321}">
                <p14:modId xmlns:p14="http://schemas.microsoft.com/office/powerpoint/2010/main" val="3830849698"/>
              </p:ext>
            </p:extLst>
          </p:nvPr>
        </p:nvGraphicFramePr>
        <p:xfrm>
          <a:off x="138806" y="1222687"/>
          <a:ext cx="11818521" cy="5120640"/>
        </p:xfrm>
        <a:graphic>
          <a:graphicData uri="http://schemas.openxmlformats.org/drawingml/2006/table">
            <a:tbl>
              <a:tblPr firstRow="1" bandRow="1"/>
              <a:tblGrid>
                <a:gridCol w="3939507">
                  <a:extLst>
                    <a:ext uri="{9D8B030D-6E8A-4147-A177-3AD203B41FA5}">
                      <a16:colId xmlns:a16="http://schemas.microsoft.com/office/drawing/2014/main" val="2560641924"/>
                    </a:ext>
                  </a:extLst>
                </a:gridCol>
                <a:gridCol w="3939507">
                  <a:extLst>
                    <a:ext uri="{9D8B030D-6E8A-4147-A177-3AD203B41FA5}">
                      <a16:colId xmlns:a16="http://schemas.microsoft.com/office/drawing/2014/main" val="1450559187"/>
                    </a:ext>
                  </a:extLst>
                </a:gridCol>
                <a:gridCol w="3939507">
                  <a:extLst>
                    <a:ext uri="{9D8B030D-6E8A-4147-A177-3AD203B41FA5}">
                      <a16:colId xmlns:a16="http://schemas.microsoft.com/office/drawing/2014/main" val="3370000941"/>
                    </a:ext>
                  </a:extLst>
                </a:gridCol>
              </a:tblGrid>
              <a:tr h="370840">
                <a:tc>
                  <a:txBody>
                    <a:bodyPr/>
                    <a:lstStyle>
                      <a:lvl1pPr marL="0" algn="l" defTabSz="914400" rtl="0" eaLnBrk="1" latinLnBrk="0" hangingPunct="1">
                        <a:defRPr sz="1800" b="1" kern="1200">
                          <a:solidFill>
                            <a:schemeClr val="tx1"/>
                          </a:solidFill>
                          <a:latin typeface="Century Gothic" panose="020F0302020204030204"/>
                        </a:defRPr>
                      </a:lvl1pPr>
                      <a:lvl2pPr marL="457200" algn="l" defTabSz="914400" rtl="0" eaLnBrk="1" latinLnBrk="0" hangingPunct="1">
                        <a:defRPr sz="1800" b="1" kern="1200">
                          <a:solidFill>
                            <a:schemeClr val="tx1"/>
                          </a:solidFill>
                          <a:latin typeface="Century Gothic" panose="020F0302020204030204"/>
                        </a:defRPr>
                      </a:lvl2pPr>
                      <a:lvl3pPr marL="914400" algn="l" defTabSz="914400" rtl="0" eaLnBrk="1" latinLnBrk="0" hangingPunct="1">
                        <a:defRPr sz="1800" b="1" kern="1200">
                          <a:solidFill>
                            <a:schemeClr val="tx1"/>
                          </a:solidFill>
                          <a:latin typeface="Century Gothic" panose="020F0302020204030204"/>
                        </a:defRPr>
                      </a:lvl3pPr>
                      <a:lvl4pPr marL="1371600" algn="l" defTabSz="914400" rtl="0" eaLnBrk="1" latinLnBrk="0" hangingPunct="1">
                        <a:defRPr sz="1800" b="1" kern="1200">
                          <a:solidFill>
                            <a:schemeClr val="tx1"/>
                          </a:solidFill>
                          <a:latin typeface="Century Gothic" panose="020F0302020204030204"/>
                        </a:defRPr>
                      </a:lvl4pPr>
                      <a:lvl5pPr marL="1828800" algn="l" defTabSz="914400" rtl="0" eaLnBrk="1" latinLnBrk="0" hangingPunct="1">
                        <a:defRPr sz="1800" b="1" kern="1200">
                          <a:solidFill>
                            <a:schemeClr val="tx1"/>
                          </a:solidFill>
                          <a:latin typeface="Century Gothic" panose="020F0302020204030204"/>
                        </a:defRPr>
                      </a:lvl5pPr>
                      <a:lvl6pPr marL="2286000" algn="l" defTabSz="914400" rtl="0" eaLnBrk="1" latinLnBrk="0" hangingPunct="1">
                        <a:defRPr sz="1800" b="1" kern="1200">
                          <a:solidFill>
                            <a:schemeClr val="tx1"/>
                          </a:solidFill>
                          <a:latin typeface="Century Gothic" panose="020F0302020204030204"/>
                        </a:defRPr>
                      </a:lvl6pPr>
                      <a:lvl7pPr marL="2743200" algn="l" defTabSz="914400" rtl="0" eaLnBrk="1" latinLnBrk="0" hangingPunct="1">
                        <a:defRPr sz="1800" b="1" kern="1200">
                          <a:solidFill>
                            <a:schemeClr val="tx1"/>
                          </a:solidFill>
                          <a:latin typeface="Century Gothic" panose="020F0302020204030204"/>
                        </a:defRPr>
                      </a:lvl7pPr>
                      <a:lvl8pPr marL="3200400" algn="l" defTabSz="914400" rtl="0" eaLnBrk="1" latinLnBrk="0" hangingPunct="1">
                        <a:defRPr sz="1800" b="1" kern="1200">
                          <a:solidFill>
                            <a:schemeClr val="tx1"/>
                          </a:solidFill>
                          <a:latin typeface="Century Gothic" panose="020F0302020204030204"/>
                        </a:defRPr>
                      </a:lvl8pPr>
                      <a:lvl9pPr marL="3657600" algn="l" defTabSz="914400" rtl="0" eaLnBrk="1" latinLnBrk="0" hangingPunct="1">
                        <a:defRPr sz="1800" b="1" kern="1200">
                          <a:solidFill>
                            <a:schemeClr val="tx1"/>
                          </a:solidFill>
                          <a:latin typeface="Century Gothic" panose="020F0302020204030204"/>
                        </a:defRPr>
                      </a:lvl9pPr>
                    </a:lstStyle>
                    <a:p>
                      <a:pPr algn="ctr"/>
                      <a:r>
                        <a:rPr lang="en-GB" sz="2400" b="1" dirty="0" err="1">
                          <a:solidFill>
                            <a:schemeClr val="tx1"/>
                          </a:solidFill>
                        </a:rPr>
                        <a:t>Phonetik</a:t>
                      </a:r>
                      <a:endParaRPr lang="en-GB" sz="2400" b="1" dirty="0">
                        <a:solidFill>
                          <a:schemeClr val="tx1"/>
                        </a:solidFill>
                      </a:endParaRPr>
                    </a:p>
                  </a:txBody>
                  <a:tcPr anchor="ctr">
                    <a:lnL w="12700" cmpd="sng">
                      <a:solidFill>
                        <a:srgbClr val="FFC000"/>
                      </a:solidFill>
                    </a:lnL>
                    <a:lnR w="12700" cmpd="sng">
                      <a:solidFill>
                        <a:srgbClr val="FFC000"/>
                      </a:solidFill>
                    </a:lnR>
                    <a:lnT w="12700" cmpd="sng">
                      <a:solidFill>
                        <a:srgbClr val="FFC000"/>
                      </a:solidFill>
                    </a:lnT>
                    <a:lnB w="25400" cmpd="sng">
                      <a:solidFill>
                        <a:srgbClr val="FFC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tx1"/>
                          </a:solidFill>
                          <a:latin typeface="Century Gothic" panose="020F0302020204030204"/>
                        </a:defRPr>
                      </a:lvl1pPr>
                      <a:lvl2pPr marL="457200" algn="l" defTabSz="914400" rtl="0" eaLnBrk="1" latinLnBrk="0" hangingPunct="1">
                        <a:defRPr sz="1800" b="1" kern="1200">
                          <a:solidFill>
                            <a:schemeClr val="tx1"/>
                          </a:solidFill>
                          <a:latin typeface="Century Gothic" panose="020F0302020204030204"/>
                        </a:defRPr>
                      </a:lvl2pPr>
                      <a:lvl3pPr marL="914400" algn="l" defTabSz="914400" rtl="0" eaLnBrk="1" latinLnBrk="0" hangingPunct="1">
                        <a:defRPr sz="1800" b="1" kern="1200">
                          <a:solidFill>
                            <a:schemeClr val="tx1"/>
                          </a:solidFill>
                          <a:latin typeface="Century Gothic" panose="020F0302020204030204"/>
                        </a:defRPr>
                      </a:lvl3pPr>
                      <a:lvl4pPr marL="1371600" algn="l" defTabSz="914400" rtl="0" eaLnBrk="1" latinLnBrk="0" hangingPunct="1">
                        <a:defRPr sz="1800" b="1" kern="1200">
                          <a:solidFill>
                            <a:schemeClr val="tx1"/>
                          </a:solidFill>
                          <a:latin typeface="Century Gothic" panose="020F0302020204030204"/>
                        </a:defRPr>
                      </a:lvl4pPr>
                      <a:lvl5pPr marL="1828800" algn="l" defTabSz="914400" rtl="0" eaLnBrk="1" latinLnBrk="0" hangingPunct="1">
                        <a:defRPr sz="1800" b="1" kern="1200">
                          <a:solidFill>
                            <a:schemeClr val="tx1"/>
                          </a:solidFill>
                          <a:latin typeface="Century Gothic" panose="020F0302020204030204"/>
                        </a:defRPr>
                      </a:lvl5pPr>
                      <a:lvl6pPr marL="2286000" algn="l" defTabSz="914400" rtl="0" eaLnBrk="1" latinLnBrk="0" hangingPunct="1">
                        <a:defRPr sz="1800" b="1" kern="1200">
                          <a:solidFill>
                            <a:schemeClr val="tx1"/>
                          </a:solidFill>
                          <a:latin typeface="Century Gothic" panose="020F0302020204030204"/>
                        </a:defRPr>
                      </a:lvl6pPr>
                      <a:lvl7pPr marL="2743200" algn="l" defTabSz="914400" rtl="0" eaLnBrk="1" latinLnBrk="0" hangingPunct="1">
                        <a:defRPr sz="1800" b="1" kern="1200">
                          <a:solidFill>
                            <a:schemeClr val="tx1"/>
                          </a:solidFill>
                          <a:latin typeface="Century Gothic" panose="020F0302020204030204"/>
                        </a:defRPr>
                      </a:lvl7pPr>
                      <a:lvl8pPr marL="3200400" algn="l" defTabSz="914400" rtl="0" eaLnBrk="1" latinLnBrk="0" hangingPunct="1">
                        <a:defRPr sz="1800" b="1" kern="1200">
                          <a:solidFill>
                            <a:schemeClr val="tx1"/>
                          </a:solidFill>
                          <a:latin typeface="Century Gothic" panose="020F0302020204030204"/>
                        </a:defRPr>
                      </a:lvl8pPr>
                      <a:lvl9pPr marL="3657600" algn="l" defTabSz="914400" rtl="0" eaLnBrk="1" latinLnBrk="0" hangingPunct="1">
                        <a:defRPr sz="1800" b="1" kern="1200">
                          <a:solidFill>
                            <a:schemeClr val="tx1"/>
                          </a:solidFill>
                          <a:latin typeface="Century Gothic" panose="020F0302020204030204"/>
                        </a:defRPr>
                      </a:lvl9pPr>
                    </a:lstStyle>
                    <a:p>
                      <a:pPr algn="ctr"/>
                      <a:r>
                        <a:rPr lang="en-GB" sz="2400" b="1" dirty="0" err="1">
                          <a:solidFill>
                            <a:schemeClr val="tx1"/>
                          </a:solidFill>
                        </a:rPr>
                        <a:t>Vokabeln</a:t>
                      </a:r>
                      <a:endParaRPr lang="en-GB" sz="2400" b="1" dirty="0">
                        <a:solidFill>
                          <a:schemeClr val="tx1"/>
                        </a:solidFill>
                      </a:endParaRPr>
                    </a:p>
                  </a:txBody>
                  <a:tcPr anchor="ctr">
                    <a:lnL w="12700" cmpd="sng">
                      <a:solidFill>
                        <a:srgbClr val="FFC000"/>
                      </a:solidFill>
                    </a:lnL>
                    <a:lnR w="12700" cmpd="sng">
                      <a:solidFill>
                        <a:srgbClr val="FFC000"/>
                      </a:solidFill>
                    </a:lnR>
                    <a:lnT w="12700" cmpd="sng">
                      <a:solidFill>
                        <a:srgbClr val="FFC000"/>
                      </a:solidFill>
                    </a:lnT>
                    <a:lnB w="25400" cmpd="sng">
                      <a:solidFill>
                        <a:srgbClr val="FFC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tx1"/>
                          </a:solidFill>
                          <a:latin typeface="Century Gothic" panose="020F0302020204030204"/>
                        </a:defRPr>
                      </a:lvl1pPr>
                      <a:lvl2pPr marL="457200" algn="l" defTabSz="914400" rtl="0" eaLnBrk="1" latinLnBrk="0" hangingPunct="1">
                        <a:defRPr sz="1800" b="1" kern="1200">
                          <a:solidFill>
                            <a:schemeClr val="tx1"/>
                          </a:solidFill>
                          <a:latin typeface="Century Gothic" panose="020F0302020204030204"/>
                        </a:defRPr>
                      </a:lvl2pPr>
                      <a:lvl3pPr marL="914400" algn="l" defTabSz="914400" rtl="0" eaLnBrk="1" latinLnBrk="0" hangingPunct="1">
                        <a:defRPr sz="1800" b="1" kern="1200">
                          <a:solidFill>
                            <a:schemeClr val="tx1"/>
                          </a:solidFill>
                          <a:latin typeface="Century Gothic" panose="020F0302020204030204"/>
                        </a:defRPr>
                      </a:lvl3pPr>
                      <a:lvl4pPr marL="1371600" algn="l" defTabSz="914400" rtl="0" eaLnBrk="1" latinLnBrk="0" hangingPunct="1">
                        <a:defRPr sz="1800" b="1" kern="1200">
                          <a:solidFill>
                            <a:schemeClr val="tx1"/>
                          </a:solidFill>
                          <a:latin typeface="Century Gothic" panose="020F0302020204030204"/>
                        </a:defRPr>
                      </a:lvl4pPr>
                      <a:lvl5pPr marL="1828800" algn="l" defTabSz="914400" rtl="0" eaLnBrk="1" latinLnBrk="0" hangingPunct="1">
                        <a:defRPr sz="1800" b="1" kern="1200">
                          <a:solidFill>
                            <a:schemeClr val="tx1"/>
                          </a:solidFill>
                          <a:latin typeface="Century Gothic" panose="020F0302020204030204"/>
                        </a:defRPr>
                      </a:lvl5pPr>
                      <a:lvl6pPr marL="2286000" algn="l" defTabSz="914400" rtl="0" eaLnBrk="1" latinLnBrk="0" hangingPunct="1">
                        <a:defRPr sz="1800" b="1" kern="1200">
                          <a:solidFill>
                            <a:schemeClr val="tx1"/>
                          </a:solidFill>
                          <a:latin typeface="Century Gothic" panose="020F0302020204030204"/>
                        </a:defRPr>
                      </a:lvl6pPr>
                      <a:lvl7pPr marL="2743200" algn="l" defTabSz="914400" rtl="0" eaLnBrk="1" latinLnBrk="0" hangingPunct="1">
                        <a:defRPr sz="1800" b="1" kern="1200">
                          <a:solidFill>
                            <a:schemeClr val="tx1"/>
                          </a:solidFill>
                          <a:latin typeface="Century Gothic" panose="020F0302020204030204"/>
                        </a:defRPr>
                      </a:lvl7pPr>
                      <a:lvl8pPr marL="3200400" algn="l" defTabSz="914400" rtl="0" eaLnBrk="1" latinLnBrk="0" hangingPunct="1">
                        <a:defRPr sz="1800" b="1" kern="1200">
                          <a:solidFill>
                            <a:schemeClr val="tx1"/>
                          </a:solidFill>
                          <a:latin typeface="Century Gothic" panose="020F0302020204030204"/>
                        </a:defRPr>
                      </a:lvl8pPr>
                      <a:lvl9pPr marL="3657600" algn="l" defTabSz="914400" rtl="0" eaLnBrk="1" latinLnBrk="0" hangingPunct="1">
                        <a:defRPr sz="1800" b="1" kern="1200">
                          <a:solidFill>
                            <a:schemeClr val="tx1"/>
                          </a:solidFill>
                          <a:latin typeface="Century Gothic" panose="020F0302020204030204"/>
                        </a:defRPr>
                      </a:lvl9pPr>
                    </a:lstStyle>
                    <a:p>
                      <a:pPr algn="ctr"/>
                      <a:r>
                        <a:rPr lang="en-GB" sz="2400" b="1" dirty="0">
                          <a:solidFill>
                            <a:schemeClr val="tx1"/>
                          </a:solidFill>
                        </a:rPr>
                        <a:t>Grammatik</a:t>
                      </a:r>
                    </a:p>
                  </a:txBody>
                  <a:tcPr anchor="ctr">
                    <a:lnL w="12700" cmpd="sng">
                      <a:solidFill>
                        <a:srgbClr val="FFC000"/>
                      </a:solidFill>
                    </a:lnL>
                    <a:lnR w="12700" cmpd="sng">
                      <a:solidFill>
                        <a:srgbClr val="FFC000"/>
                      </a:solidFill>
                    </a:lnR>
                    <a:lnT w="12700" cmpd="sng">
                      <a:solidFill>
                        <a:srgbClr val="FFC000"/>
                      </a:solidFill>
                    </a:lnT>
                    <a:lnB w="25400" cmpd="sng">
                      <a:solidFill>
                        <a:srgbClr val="FFC000"/>
                      </a:solidFill>
                    </a:lnB>
                    <a:lnTlToBr w="12700" cmpd="sng">
                      <a:noFill/>
                      <a:prstDash val="solid"/>
                    </a:lnTlToBr>
                    <a:lnBlToTr w="12700" cmpd="sng">
                      <a:noFill/>
                      <a:prstDash val="solid"/>
                    </a:lnBlToTr>
                    <a:noFill/>
                  </a:tcPr>
                </a:tc>
                <a:extLst>
                  <a:ext uri="{0D108BD9-81ED-4DB2-BD59-A6C34878D82A}">
                    <a16:rowId xmlns:a16="http://schemas.microsoft.com/office/drawing/2014/main" val="397074579"/>
                  </a:ext>
                </a:extLst>
              </a:tr>
              <a:tr h="370840">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ctr"/>
                      <a:endParaRPr lang="en-GB" sz="2000" dirty="0">
                        <a:solidFill>
                          <a:schemeClr val="accent5">
                            <a:lumMod val="50000"/>
                          </a:schemeClr>
                        </a:solidFill>
                      </a:endParaRPr>
                    </a:p>
                  </a:txBody>
                  <a:tcPr anchor="ctr">
                    <a:lnL w="12700" cmpd="sng">
                      <a:solidFill>
                        <a:srgbClr val="FFC000"/>
                      </a:solidFill>
                    </a:lnL>
                    <a:lnR w="12700" cmpd="sng">
                      <a:solidFill>
                        <a:srgbClr val="FFC000"/>
                      </a:solidFill>
                    </a:lnR>
                    <a:lnT w="25400" cmpd="sng">
                      <a:solidFill>
                        <a:srgbClr val="FFC000"/>
                      </a:solidFill>
                    </a:lnT>
                    <a:lnB w="12700" cmpd="sng">
                      <a:solidFill>
                        <a:srgbClr val="FFC000"/>
                      </a:solidFill>
                    </a:lnB>
                    <a:lnTlToBr w="12700" cmpd="sng">
                      <a:noFill/>
                      <a:prstDash val="solid"/>
                    </a:lnTlToBr>
                    <a:lnBlToTr w="12700" cmpd="sng">
                      <a:noFill/>
                      <a:prstDash val="solid"/>
                    </a:lnBlToTr>
                    <a:solidFill>
                      <a:srgbClr val="FFC000">
                        <a:alpha val="20000"/>
                      </a:srgbClr>
                    </a:solid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ctr"/>
                      <a:endParaRPr lang="en-GB" sz="2000" dirty="0">
                        <a:solidFill>
                          <a:schemeClr val="accent5">
                            <a:lumMod val="50000"/>
                          </a:schemeClr>
                        </a:solidFill>
                      </a:endParaRPr>
                    </a:p>
                    <a:p>
                      <a:pPr algn="ctr"/>
                      <a:endParaRPr lang="en-GB" sz="2000" dirty="0">
                        <a:solidFill>
                          <a:schemeClr val="accent5">
                            <a:lumMod val="50000"/>
                          </a:schemeClr>
                        </a:solidFill>
                      </a:endParaRPr>
                    </a:p>
                    <a:p>
                      <a:pPr algn="ctr"/>
                      <a:endParaRPr lang="en-GB" sz="2000" dirty="0">
                        <a:solidFill>
                          <a:schemeClr val="accent5">
                            <a:lumMod val="50000"/>
                          </a:schemeClr>
                        </a:solidFill>
                      </a:endParaRPr>
                    </a:p>
                    <a:p>
                      <a:pPr algn="ctr"/>
                      <a:endParaRPr lang="en-GB" sz="2000" dirty="0">
                        <a:solidFill>
                          <a:schemeClr val="accent5">
                            <a:lumMod val="50000"/>
                          </a:schemeClr>
                        </a:solidFill>
                      </a:endParaRPr>
                    </a:p>
                    <a:p>
                      <a:pPr algn="ctr"/>
                      <a:endParaRPr lang="en-GB" sz="2000" dirty="0">
                        <a:solidFill>
                          <a:schemeClr val="accent5">
                            <a:lumMod val="50000"/>
                          </a:schemeClr>
                        </a:solidFill>
                      </a:endParaRPr>
                    </a:p>
                    <a:p>
                      <a:pPr algn="ctr"/>
                      <a:endParaRPr lang="en-GB" sz="2000" dirty="0">
                        <a:solidFill>
                          <a:schemeClr val="accent5">
                            <a:lumMod val="50000"/>
                          </a:schemeClr>
                        </a:solidFill>
                      </a:endParaRPr>
                    </a:p>
                    <a:p>
                      <a:pPr algn="ctr"/>
                      <a:endParaRPr lang="en-GB" sz="2000" dirty="0">
                        <a:solidFill>
                          <a:schemeClr val="accent5">
                            <a:lumMod val="50000"/>
                          </a:schemeClr>
                        </a:solidFill>
                      </a:endParaRPr>
                    </a:p>
                    <a:p>
                      <a:pPr algn="ctr"/>
                      <a:endParaRPr lang="en-GB" sz="2000" dirty="0">
                        <a:solidFill>
                          <a:schemeClr val="accent5">
                            <a:lumMod val="50000"/>
                          </a:schemeClr>
                        </a:solidFill>
                      </a:endParaRPr>
                    </a:p>
                    <a:p>
                      <a:pPr algn="ctr"/>
                      <a:endParaRPr lang="en-GB" sz="2000" dirty="0">
                        <a:solidFill>
                          <a:schemeClr val="accent5">
                            <a:lumMod val="50000"/>
                          </a:schemeClr>
                        </a:solidFill>
                      </a:endParaRPr>
                    </a:p>
                    <a:p>
                      <a:pPr algn="ctr"/>
                      <a:endParaRPr lang="en-GB" sz="2000" dirty="0">
                        <a:solidFill>
                          <a:schemeClr val="accent5">
                            <a:lumMod val="50000"/>
                          </a:schemeClr>
                        </a:solidFill>
                      </a:endParaRPr>
                    </a:p>
                    <a:p>
                      <a:pPr algn="ctr"/>
                      <a:endParaRPr lang="en-GB" sz="2000" dirty="0">
                        <a:solidFill>
                          <a:schemeClr val="accent5">
                            <a:lumMod val="50000"/>
                          </a:schemeClr>
                        </a:solidFill>
                      </a:endParaRPr>
                    </a:p>
                    <a:p>
                      <a:pPr algn="ctr"/>
                      <a:endParaRPr lang="en-GB" sz="2000" dirty="0">
                        <a:solidFill>
                          <a:schemeClr val="accent5">
                            <a:lumMod val="50000"/>
                          </a:schemeClr>
                        </a:solidFill>
                      </a:endParaRPr>
                    </a:p>
                    <a:p>
                      <a:pPr algn="ctr"/>
                      <a:endParaRPr lang="en-GB" sz="2000" dirty="0">
                        <a:solidFill>
                          <a:schemeClr val="accent5">
                            <a:lumMod val="50000"/>
                          </a:schemeClr>
                        </a:solidFill>
                      </a:endParaRPr>
                    </a:p>
                    <a:p>
                      <a:pPr algn="ctr"/>
                      <a:endParaRPr lang="en-GB" sz="2000" dirty="0">
                        <a:solidFill>
                          <a:schemeClr val="accent5">
                            <a:lumMod val="50000"/>
                          </a:schemeClr>
                        </a:solidFill>
                      </a:endParaRPr>
                    </a:p>
                    <a:p>
                      <a:pPr algn="ctr"/>
                      <a:endParaRPr lang="en-GB" sz="2000" dirty="0">
                        <a:solidFill>
                          <a:schemeClr val="accent5">
                            <a:lumMod val="50000"/>
                          </a:schemeClr>
                        </a:solidFill>
                      </a:endParaRPr>
                    </a:p>
                  </a:txBody>
                  <a:tcPr anchor="ctr">
                    <a:lnL w="12700" cmpd="sng">
                      <a:solidFill>
                        <a:srgbClr val="FFC000"/>
                      </a:solidFill>
                    </a:lnL>
                    <a:lnR w="12700" cmpd="sng">
                      <a:solidFill>
                        <a:srgbClr val="FFC000"/>
                      </a:solidFill>
                    </a:lnR>
                    <a:lnT w="25400" cmpd="sng">
                      <a:solidFill>
                        <a:srgbClr val="FFC000"/>
                      </a:solidFill>
                    </a:lnT>
                    <a:lnB w="12700" cmpd="sng">
                      <a:solidFill>
                        <a:srgbClr val="FFC000"/>
                      </a:solidFill>
                    </a:lnB>
                    <a:lnTlToBr w="12700" cmpd="sng">
                      <a:noFill/>
                      <a:prstDash val="solid"/>
                    </a:lnTlToBr>
                    <a:lnBlToTr w="12700" cmpd="sng">
                      <a:noFill/>
                      <a:prstDash val="solid"/>
                    </a:lnBlToTr>
                    <a:solidFill>
                      <a:srgbClr val="FFC000">
                        <a:alpha val="20000"/>
                      </a:srgbClr>
                    </a:solid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ctr"/>
                      <a:endParaRPr lang="en-GB" sz="2000" dirty="0">
                        <a:solidFill>
                          <a:schemeClr val="accent5">
                            <a:lumMod val="50000"/>
                          </a:schemeClr>
                        </a:solidFill>
                      </a:endParaRPr>
                    </a:p>
                  </a:txBody>
                  <a:tcPr anchor="ctr">
                    <a:lnL w="12700" cmpd="sng">
                      <a:solidFill>
                        <a:srgbClr val="FFC000"/>
                      </a:solidFill>
                    </a:lnL>
                    <a:lnR w="12700" cmpd="sng">
                      <a:solidFill>
                        <a:srgbClr val="FFC000"/>
                      </a:solidFill>
                    </a:lnR>
                    <a:lnT w="25400" cmpd="sng">
                      <a:solidFill>
                        <a:srgbClr val="FFC000"/>
                      </a:solidFill>
                    </a:lnT>
                    <a:lnB w="12700" cmpd="sng">
                      <a:solidFill>
                        <a:srgbClr val="FFC000"/>
                      </a:solidFill>
                    </a:lnB>
                    <a:lnTlToBr w="12700" cmpd="sng">
                      <a:noFill/>
                      <a:prstDash val="solid"/>
                    </a:lnTlToBr>
                    <a:lnBlToTr w="12700" cmpd="sng">
                      <a:noFill/>
                      <a:prstDash val="solid"/>
                    </a:lnBlToTr>
                    <a:solidFill>
                      <a:srgbClr val="FFC000">
                        <a:alpha val="20000"/>
                      </a:srgbClr>
                    </a:solidFill>
                  </a:tcPr>
                </a:tc>
                <a:extLst>
                  <a:ext uri="{0D108BD9-81ED-4DB2-BD59-A6C34878D82A}">
                    <a16:rowId xmlns:a16="http://schemas.microsoft.com/office/drawing/2014/main" val="836422639"/>
                  </a:ext>
                </a:extLst>
              </a:tr>
            </a:tbl>
          </a:graphicData>
        </a:graphic>
      </p:graphicFrame>
      <p:graphicFrame>
        <p:nvGraphicFramePr>
          <p:cNvPr id="44" name="Table 8">
            <a:extLst>
              <a:ext uri="{FF2B5EF4-FFF2-40B4-BE49-F238E27FC236}">
                <a16:creationId xmlns:a16="http://schemas.microsoft.com/office/drawing/2014/main" id="{6DDCEB38-361D-4BEF-9560-5DD31EDD5777}"/>
              </a:ext>
            </a:extLst>
          </p:cNvPr>
          <p:cNvGraphicFramePr>
            <a:graphicFrameLocks noGrp="1"/>
          </p:cNvGraphicFramePr>
          <p:nvPr>
            <p:extLst>
              <p:ext uri="{D42A27DB-BD31-4B8C-83A1-F6EECF244321}">
                <p14:modId xmlns:p14="http://schemas.microsoft.com/office/powerpoint/2010/main" val="344622822"/>
              </p:ext>
            </p:extLst>
          </p:nvPr>
        </p:nvGraphicFramePr>
        <p:xfrm>
          <a:off x="234673" y="1806267"/>
          <a:ext cx="3776370" cy="1946260"/>
        </p:xfrm>
        <a:graphic>
          <a:graphicData uri="http://schemas.openxmlformats.org/drawingml/2006/table">
            <a:tbl>
              <a:tblPr firstRow="1" bandRow="1"/>
              <a:tblGrid>
                <a:gridCol w="1888185">
                  <a:extLst>
                    <a:ext uri="{9D8B030D-6E8A-4147-A177-3AD203B41FA5}">
                      <a16:colId xmlns:a16="http://schemas.microsoft.com/office/drawing/2014/main" val="1453092517"/>
                    </a:ext>
                  </a:extLst>
                </a:gridCol>
                <a:gridCol w="1888185">
                  <a:extLst>
                    <a:ext uri="{9D8B030D-6E8A-4147-A177-3AD203B41FA5}">
                      <a16:colId xmlns:a16="http://schemas.microsoft.com/office/drawing/2014/main" val="1195602947"/>
                    </a:ext>
                  </a:extLst>
                </a:gridCol>
              </a:tblGrid>
              <a:tr h="973130">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ctr"/>
                      <a:r>
                        <a:rPr lang="en-GB" sz="2400" dirty="0">
                          <a:solidFill>
                            <a:schemeClr val="tx1"/>
                          </a:solidFill>
                        </a:rPr>
                        <a:t> </a:t>
                      </a:r>
                      <a:r>
                        <a:rPr lang="en-GB" sz="2400" dirty="0" err="1">
                          <a:solidFill>
                            <a:schemeClr val="tx1"/>
                          </a:solidFill>
                        </a:rPr>
                        <a:t>fährt</a:t>
                      </a:r>
                      <a:endParaRPr lang="en-GB" sz="2400" dirty="0">
                        <a:solidFill>
                          <a:schemeClr val="tx1"/>
                        </a:solidFill>
                      </a:endParaRPr>
                    </a:p>
                  </a:txBody>
                  <a:tcPr anchor="ctr">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solidFill>
                      <a:srgbClr val="FFF4E7"/>
                    </a:solid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ctr"/>
                      <a:r>
                        <a:rPr lang="en-GB" sz="2400" dirty="0" err="1">
                          <a:solidFill>
                            <a:schemeClr val="tx1"/>
                          </a:solidFill>
                        </a:rPr>
                        <a:t>Geschäft</a:t>
                      </a:r>
                      <a:endParaRPr lang="en-GB" sz="2400" dirty="0">
                        <a:solidFill>
                          <a:schemeClr val="tx1"/>
                        </a:solidFill>
                      </a:endParaRPr>
                    </a:p>
                  </a:txBody>
                  <a:tcPr anchor="ctr">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solidFill>
                      <a:srgbClr val="FFF4E7"/>
                    </a:solidFill>
                  </a:tcPr>
                </a:tc>
                <a:extLst>
                  <a:ext uri="{0D108BD9-81ED-4DB2-BD59-A6C34878D82A}">
                    <a16:rowId xmlns:a16="http://schemas.microsoft.com/office/drawing/2014/main" val="2068950177"/>
                  </a:ext>
                </a:extLst>
              </a:tr>
              <a:tr h="973130">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ctr"/>
                      <a:r>
                        <a:rPr lang="en-GB" sz="2400" dirty="0" err="1">
                          <a:solidFill>
                            <a:schemeClr val="tx1"/>
                          </a:solidFill>
                        </a:rPr>
                        <a:t>Nächte</a:t>
                      </a:r>
                      <a:endParaRPr lang="en-GB" sz="2400" dirty="0">
                        <a:solidFill>
                          <a:schemeClr val="tx1"/>
                        </a:solidFill>
                      </a:endParaRPr>
                    </a:p>
                  </a:txBody>
                  <a:tcPr anchor="ctr">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solidFill>
                      <a:srgbClr val="FFF4E7"/>
                    </a:solid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ctr"/>
                      <a:r>
                        <a:rPr lang="en-GB" sz="2400" dirty="0" err="1">
                          <a:solidFill>
                            <a:schemeClr val="tx1"/>
                          </a:solidFill>
                        </a:rPr>
                        <a:t>lässt</a:t>
                      </a:r>
                      <a:endParaRPr lang="en-GB" sz="2400" dirty="0">
                        <a:solidFill>
                          <a:schemeClr val="tx1"/>
                        </a:solidFill>
                      </a:endParaRPr>
                    </a:p>
                  </a:txBody>
                  <a:tcPr anchor="ctr">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solidFill>
                      <a:srgbClr val="FFF4E7"/>
                    </a:solidFill>
                  </a:tcPr>
                </a:tc>
                <a:extLst>
                  <a:ext uri="{0D108BD9-81ED-4DB2-BD59-A6C34878D82A}">
                    <a16:rowId xmlns:a16="http://schemas.microsoft.com/office/drawing/2014/main" val="123840860"/>
                  </a:ext>
                </a:extLst>
              </a:tr>
            </a:tbl>
          </a:graphicData>
        </a:graphic>
      </p:graphicFrame>
      <p:sp>
        <p:nvSpPr>
          <p:cNvPr id="45" name="TextBox 44">
            <a:extLst>
              <a:ext uri="{FF2B5EF4-FFF2-40B4-BE49-F238E27FC236}">
                <a16:creationId xmlns:a16="http://schemas.microsoft.com/office/drawing/2014/main" id="{686E2655-310C-4FB2-9EEC-62FF8E0C3856}"/>
              </a:ext>
            </a:extLst>
          </p:cNvPr>
          <p:cNvSpPr txBox="1"/>
          <p:nvPr/>
        </p:nvSpPr>
        <p:spPr>
          <a:xfrm>
            <a:off x="234673" y="3915177"/>
            <a:ext cx="3776370" cy="83099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rPr>
              <a:t>Welches Wort </a:t>
            </a:r>
            <a:r>
              <a:rPr kumimoji="0" lang="en-GB" sz="2400" b="0" i="0" u="none" strike="noStrike" kern="0" cap="none" spc="0" normalizeH="0" baseline="0" noProof="0" dirty="0" err="1">
                <a:ln>
                  <a:noFill/>
                </a:ln>
                <a:effectLst/>
                <a:uLnTx/>
                <a:uFillTx/>
              </a:rPr>
              <a:t>passt</a:t>
            </a:r>
            <a:r>
              <a:rPr kumimoji="0" lang="en-GB" sz="2400" b="0" i="0" u="none" strike="noStrike" kern="0" cap="none" spc="0" normalizeH="0" baseline="0" noProof="0" dirty="0">
                <a:ln>
                  <a:noFill/>
                </a:ln>
                <a:effectLst/>
                <a:uLnTx/>
                <a:uFillTx/>
              </a:rPr>
              <a:t> </a:t>
            </a:r>
            <a:r>
              <a:rPr kumimoji="0" lang="en-GB" sz="2400" b="0" i="0" u="none" strike="noStrike" kern="0" cap="none" spc="0" normalizeH="0" baseline="0" noProof="0" dirty="0" err="1">
                <a:ln>
                  <a:noFill/>
                </a:ln>
                <a:effectLst/>
                <a:uLnTx/>
                <a:uFillTx/>
              </a:rPr>
              <a:t>nicht</a:t>
            </a:r>
            <a:r>
              <a:rPr kumimoji="0" lang="en-GB" sz="2400" b="0" i="0" u="none" strike="noStrike" kern="0" cap="none" spc="0" normalizeH="0" baseline="0" noProof="0" dirty="0">
                <a:ln>
                  <a:noFill/>
                </a:ln>
                <a:effectLst/>
                <a:uLnTx/>
                <a:uFillTx/>
              </a:rPr>
              <a:t>?  </a:t>
            </a:r>
            <a:r>
              <a:rPr kumimoji="0" lang="en-GB" sz="2400" b="0" i="0" u="none" strike="noStrike" kern="0" cap="none" spc="0" normalizeH="0" baseline="0" noProof="0" dirty="0" err="1">
                <a:ln>
                  <a:noFill/>
                </a:ln>
                <a:effectLst/>
                <a:uLnTx/>
                <a:uFillTx/>
              </a:rPr>
              <a:t>Warum</a:t>
            </a:r>
            <a:r>
              <a:rPr kumimoji="0" lang="en-GB" sz="2400" b="0" i="0" u="none" strike="noStrike" kern="0" cap="none" spc="0" normalizeH="0" baseline="0" noProof="0" dirty="0">
                <a:ln>
                  <a:noFill/>
                </a:ln>
                <a:effectLst/>
                <a:uLnTx/>
                <a:uFillTx/>
              </a:rPr>
              <a:t> </a:t>
            </a:r>
            <a:r>
              <a:rPr kumimoji="0" lang="en-GB" sz="2400" b="0" i="0" u="none" strike="noStrike" kern="0" cap="none" spc="0" normalizeH="0" baseline="0" noProof="0" dirty="0" err="1">
                <a:ln>
                  <a:noFill/>
                </a:ln>
                <a:effectLst/>
                <a:uLnTx/>
                <a:uFillTx/>
              </a:rPr>
              <a:t>nicht</a:t>
            </a:r>
            <a:r>
              <a:rPr kumimoji="0" lang="en-GB" sz="2400" b="0" i="0" u="none" strike="noStrike" kern="0" cap="none" spc="0" normalizeH="0" baseline="0" noProof="0" dirty="0">
                <a:ln>
                  <a:noFill/>
                </a:ln>
                <a:effectLst/>
                <a:uLnTx/>
                <a:uFillTx/>
              </a:rPr>
              <a:t>?</a:t>
            </a:r>
          </a:p>
        </p:txBody>
      </p:sp>
      <p:sp>
        <p:nvSpPr>
          <p:cNvPr id="46" name="TextBox 45">
            <a:extLst>
              <a:ext uri="{FF2B5EF4-FFF2-40B4-BE49-F238E27FC236}">
                <a16:creationId xmlns:a16="http://schemas.microsoft.com/office/drawing/2014/main" id="{0AFC99B5-A669-42C0-B07F-AC5B16782DF4}"/>
              </a:ext>
            </a:extLst>
          </p:cNvPr>
          <p:cNvSpPr txBox="1"/>
          <p:nvPr/>
        </p:nvSpPr>
        <p:spPr>
          <a:xfrm>
            <a:off x="234673" y="4804870"/>
            <a:ext cx="3776370" cy="70788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1" u="none" strike="noStrike" kern="0" cap="none" spc="0" normalizeH="0" baseline="0" noProof="0" dirty="0">
                <a:ln>
                  <a:noFill/>
                </a:ln>
                <a:effectLst/>
                <a:uLnTx/>
                <a:uFillTx/>
              </a:rPr>
              <a:t>Extra: Wie </a:t>
            </a:r>
            <a:r>
              <a:rPr kumimoji="0" lang="en-GB" sz="2000" b="0" i="1" u="none" strike="noStrike" kern="0" cap="none" spc="0" normalizeH="0" baseline="0" noProof="0" dirty="0" err="1">
                <a:ln>
                  <a:noFill/>
                </a:ln>
                <a:effectLst/>
                <a:uLnTx/>
                <a:uFillTx/>
              </a:rPr>
              <a:t>heißen</a:t>
            </a:r>
            <a:r>
              <a:rPr kumimoji="0" lang="en-GB" sz="2000" b="0" i="1" u="none" strike="noStrike" kern="0" cap="none" spc="0" normalizeH="0" baseline="0" noProof="0" dirty="0">
                <a:ln>
                  <a:noFill/>
                </a:ln>
                <a:effectLst/>
                <a:uLnTx/>
                <a:uFillTx/>
              </a:rPr>
              <a:t> </a:t>
            </a:r>
            <a:r>
              <a:rPr kumimoji="0" lang="en-GB" sz="2000" b="0" i="1" u="none" strike="noStrike" kern="0" cap="none" spc="0" normalizeH="0" baseline="0" noProof="0" dirty="0" err="1">
                <a:ln>
                  <a:noFill/>
                </a:ln>
                <a:effectLst/>
                <a:uLnTx/>
                <a:uFillTx/>
              </a:rPr>
              <a:t>sie</a:t>
            </a:r>
            <a:r>
              <a:rPr kumimoji="0" lang="en-GB" sz="2000" b="0" i="1" u="none" strike="noStrike" kern="0" cap="none" spc="0" normalizeH="0" baseline="0" noProof="0" dirty="0">
                <a:ln>
                  <a:noFill/>
                </a:ln>
                <a:effectLst/>
                <a:uLnTx/>
                <a:uFillTx/>
              </a:rPr>
              <a:t> auf </a:t>
            </a:r>
            <a:r>
              <a:rPr kumimoji="0" lang="en-GB" sz="2000" b="0" i="1" u="none" strike="noStrike" kern="0" cap="none" spc="0" normalizeH="0" baseline="0" noProof="0" dirty="0" err="1">
                <a:ln>
                  <a:noFill/>
                </a:ln>
                <a:effectLst/>
                <a:uLnTx/>
                <a:uFillTx/>
              </a:rPr>
              <a:t>Englisch</a:t>
            </a:r>
            <a:r>
              <a:rPr kumimoji="0" lang="en-GB" sz="2000" b="0" i="1" u="none" strike="noStrike" kern="0" cap="none" spc="0" normalizeH="0" baseline="0" noProof="0" dirty="0">
                <a:ln>
                  <a:noFill/>
                </a:ln>
                <a:effectLst/>
                <a:uLnTx/>
                <a:uFillTx/>
              </a:rPr>
              <a:t>?</a:t>
            </a:r>
          </a:p>
        </p:txBody>
      </p:sp>
      <p:sp>
        <p:nvSpPr>
          <p:cNvPr id="47" name="Rectangle: Rounded Corners 46">
            <a:extLst>
              <a:ext uri="{FF2B5EF4-FFF2-40B4-BE49-F238E27FC236}">
                <a16:creationId xmlns:a16="http://schemas.microsoft.com/office/drawing/2014/main" id="{0CC0B35D-73BE-4C2B-9EEA-CF4BDA4C62E0}"/>
              </a:ext>
            </a:extLst>
          </p:cNvPr>
          <p:cNvSpPr/>
          <p:nvPr/>
        </p:nvSpPr>
        <p:spPr>
          <a:xfrm>
            <a:off x="811369" y="2150772"/>
            <a:ext cx="811369" cy="321972"/>
          </a:xfrm>
          <a:prstGeom prst="roundRect">
            <a:avLst/>
          </a:prstGeom>
          <a:solidFill>
            <a:srgbClr val="FFFF00">
              <a:alpha val="36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effectLst/>
              <a:uLnTx/>
              <a:uFillTx/>
              <a:latin typeface="Century Gothic" panose="020F0302020204030204"/>
              <a:ea typeface="+mn-ea"/>
              <a:cs typeface="+mn-cs"/>
            </a:endParaRPr>
          </a:p>
        </p:txBody>
      </p:sp>
      <p:sp>
        <p:nvSpPr>
          <p:cNvPr id="48" name="TextBox 47">
            <a:extLst>
              <a:ext uri="{FF2B5EF4-FFF2-40B4-BE49-F238E27FC236}">
                <a16:creationId xmlns:a16="http://schemas.microsoft.com/office/drawing/2014/main" id="{FDDF85F3-EDD0-4767-8F7F-70F80CBA3716}"/>
              </a:ext>
            </a:extLst>
          </p:cNvPr>
          <p:cNvSpPr txBox="1"/>
          <p:nvPr/>
        </p:nvSpPr>
        <p:spPr>
          <a:xfrm>
            <a:off x="252564" y="2374753"/>
            <a:ext cx="1928978"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rPr>
              <a:t> [ä] </a:t>
            </a:r>
            <a:r>
              <a:rPr kumimoji="0" lang="en-GB" sz="2400" b="0" i="0" u="none" strike="noStrike" kern="0" cap="none" spc="0" normalizeH="0" baseline="0" noProof="0" dirty="0" err="1">
                <a:ln>
                  <a:noFill/>
                </a:ln>
                <a:effectLst/>
                <a:uLnTx/>
                <a:uFillTx/>
              </a:rPr>
              <a:t>ist</a:t>
            </a:r>
            <a:r>
              <a:rPr kumimoji="0" lang="en-GB" sz="2400" b="0" i="0" u="none" strike="noStrike" kern="0" cap="none" spc="0" normalizeH="0" baseline="0" noProof="0" dirty="0">
                <a:ln>
                  <a:noFill/>
                </a:ln>
                <a:effectLst/>
                <a:uLnTx/>
                <a:uFillTx/>
              </a:rPr>
              <a:t> </a:t>
            </a:r>
            <a:r>
              <a:rPr kumimoji="0" lang="en-GB" sz="2400" b="0" i="0" u="none" strike="noStrike" kern="0" cap="none" spc="0" normalizeH="0" baseline="0" noProof="0" dirty="0" err="1">
                <a:ln>
                  <a:noFill/>
                </a:ln>
                <a:effectLst/>
                <a:uLnTx/>
                <a:uFillTx/>
              </a:rPr>
              <a:t>lang</a:t>
            </a:r>
            <a:endParaRPr kumimoji="0" lang="en-GB" sz="2400" b="0" i="0" u="none" strike="noStrike" kern="0" cap="none" spc="0" normalizeH="0" baseline="0" noProof="0" dirty="0">
              <a:ln>
                <a:noFill/>
              </a:ln>
              <a:effectLst/>
              <a:uLnTx/>
              <a:uFillTx/>
            </a:endParaRPr>
          </a:p>
        </p:txBody>
      </p:sp>
      <p:sp>
        <p:nvSpPr>
          <p:cNvPr id="49" name="TextBox 48">
            <a:extLst>
              <a:ext uri="{FF2B5EF4-FFF2-40B4-BE49-F238E27FC236}">
                <a16:creationId xmlns:a16="http://schemas.microsoft.com/office/drawing/2014/main" id="{ADDA33E7-35F5-4618-A83C-D1CD4BCDE403}"/>
              </a:ext>
            </a:extLst>
          </p:cNvPr>
          <p:cNvSpPr txBox="1"/>
          <p:nvPr/>
        </p:nvSpPr>
        <p:spPr>
          <a:xfrm>
            <a:off x="0" y="5466376"/>
            <a:ext cx="2328925"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rPr>
              <a:t> travels, drives</a:t>
            </a:r>
          </a:p>
        </p:txBody>
      </p:sp>
      <p:sp>
        <p:nvSpPr>
          <p:cNvPr id="50" name="TextBox 49">
            <a:extLst>
              <a:ext uri="{FF2B5EF4-FFF2-40B4-BE49-F238E27FC236}">
                <a16:creationId xmlns:a16="http://schemas.microsoft.com/office/drawing/2014/main" id="{B68CA5C1-B73C-49BB-B7A1-B6E98CDB2ED5}"/>
              </a:ext>
            </a:extLst>
          </p:cNvPr>
          <p:cNvSpPr txBox="1"/>
          <p:nvPr/>
        </p:nvSpPr>
        <p:spPr>
          <a:xfrm>
            <a:off x="2143258" y="5483933"/>
            <a:ext cx="1959930" cy="46166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rPr>
              <a:t> shop</a:t>
            </a:r>
          </a:p>
        </p:txBody>
      </p:sp>
      <p:sp>
        <p:nvSpPr>
          <p:cNvPr id="51" name="TextBox 50">
            <a:extLst>
              <a:ext uri="{FF2B5EF4-FFF2-40B4-BE49-F238E27FC236}">
                <a16:creationId xmlns:a16="http://schemas.microsoft.com/office/drawing/2014/main" id="{D2910EA5-AB88-481D-82F4-29C094381A08}"/>
              </a:ext>
            </a:extLst>
          </p:cNvPr>
          <p:cNvSpPr txBox="1"/>
          <p:nvPr/>
        </p:nvSpPr>
        <p:spPr>
          <a:xfrm>
            <a:off x="-1" y="5903318"/>
            <a:ext cx="2328925" cy="46166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rPr>
              <a:t> nights</a:t>
            </a:r>
          </a:p>
        </p:txBody>
      </p:sp>
      <p:sp>
        <p:nvSpPr>
          <p:cNvPr id="52" name="TextBox 51">
            <a:extLst>
              <a:ext uri="{FF2B5EF4-FFF2-40B4-BE49-F238E27FC236}">
                <a16:creationId xmlns:a16="http://schemas.microsoft.com/office/drawing/2014/main" id="{F9620837-700C-4CAD-8B7A-29EBC5BDCBC9}"/>
              </a:ext>
            </a:extLst>
          </p:cNvPr>
          <p:cNvSpPr txBox="1"/>
          <p:nvPr/>
        </p:nvSpPr>
        <p:spPr>
          <a:xfrm>
            <a:off x="2096594" y="5928041"/>
            <a:ext cx="2006593" cy="46166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rPr>
              <a:t> leaves</a:t>
            </a:r>
          </a:p>
        </p:txBody>
      </p:sp>
      <p:sp>
        <p:nvSpPr>
          <p:cNvPr id="53" name="TextBox 52">
            <a:extLst>
              <a:ext uri="{FF2B5EF4-FFF2-40B4-BE49-F238E27FC236}">
                <a16:creationId xmlns:a16="http://schemas.microsoft.com/office/drawing/2014/main" id="{37F7E168-3CD0-42F6-A631-869C27D0B954}"/>
              </a:ext>
            </a:extLst>
          </p:cNvPr>
          <p:cNvSpPr txBox="1"/>
          <p:nvPr/>
        </p:nvSpPr>
        <p:spPr>
          <a:xfrm rot="682876">
            <a:off x="4171752" y="1964399"/>
            <a:ext cx="1133341" cy="461665"/>
          </a:xfrm>
          <a:prstGeom prst="rect">
            <a:avLst/>
          </a:prstGeom>
          <a:solidFill>
            <a:srgbClr val="44546A">
              <a:lumMod val="20000"/>
              <a:lumOff val="80000"/>
            </a:srgbClr>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err="1">
                <a:ln>
                  <a:noFill/>
                </a:ln>
                <a:effectLst/>
                <a:uLnTx/>
                <a:uFillTx/>
              </a:rPr>
              <a:t>lecker</a:t>
            </a:r>
            <a:endParaRPr kumimoji="0" lang="en-GB" sz="2400" b="0" i="0" u="none" strike="noStrike" kern="0" cap="none" spc="0" normalizeH="0" baseline="0" noProof="0" dirty="0">
              <a:ln>
                <a:noFill/>
              </a:ln>
              <a:effectLst/>
              <a:uLnTx/>
              <a:uFillTx/>
            </a:endParaRPr>
          </a:p>
        </p:txBody>
      </p:sp>
      <p:sp>
        <p:nvSpPr>
          <p:cNvPr id="54" name="TextBox 53">
            <a:extLst>
              <a:ext uri="{FF2B5EF4-FFF2-40B4-BE49-F238E27FC236}">
                <a16:creationId xmlns:a16="http://schemas.microsoft.com/office/drawing/2014/main" id="{F2A98BBE-FD1C-478D-9380-7CE3528636AA}"/>
              </a:ext>
            </a:extLst>
          </p:cNvPr>
          <p:cNvSpPr txBox="1"/>
          <p:nvPr/>
        </p:nvSpPr>
        <p:spPr>
          <a:xfrm rot="160162">
            <a:off x="5381158" y="1886947"/>
            <a:ext cx="1133341" cy="461665"/>
          </a:xfrm>
          <a:prstGeom prst="rect">
            <a:avLst/>
          </a:prstGeom>
          <a:solidFill>
            <a:srgbClr val="44546A">
              <a:lumMod val="20000"/>
              <a:lumOff val="80000"/>
            </a:srgbClr>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err="1">
                <a:ln>
                  <a:noFill/>
                </a:ln>
                <a:effectLst/>
                <a:uLnTx/>
                <a:uFillTx/>
              </a:rPr>
              <a:t>hier</a:t>
            </a:r>
            <a:endParaRPr kumimoji="0" lang="en-GB" sz="2400" b="0" i="0" u="none" strike="noStrike" kern="0" cap="none" spc="0" normalizeH="0" baseline="0" noProof="0" dirty="0">
              <a:ln>
                <a:noFill/>
              </a:ln>
              <a:effectLst/>
              <a:uLnTx/>
              <a:uFillTx/>
            </a:endParaRPr>
          </a:p>
        </p:txBody>
      </p:sp>
      <p:sp>
        <p:nvSpPr>
          <p:cNvPr id="55" name="TextBox 54">
            <a:extLst>
              <a:ext uri="{FF2B5EF4-FFF2-40B4-BE49-F238E27FC236}">
                <a16:creationId xmlns:a16="http://schemas.microsoft.com/office/drawing/2014/main" id="{0DF479B7-B51D-4321-A943-26D8D6121411}"/>
              </a:ext>
            </a:extLst>
          </p:cNvPr>
          <p:cNvSpPr txBox="1"/>
          <p:nvPr/>
        </p:nvSpPr>
        <p:spPr>
          <a:xfrm rot="20830109">
            <a:off x="6701683" y="1951601"/>
            <a:ext cx="1133341" cy="461665"/>
          </a:xfrm>
          <a:prstGeom prst="rect">
            <a:avLst/>
          </a:prstGeom>
          <a:solidFill>
            <a:srgbClr val="44546A">
              <a:lumMod val="20000"/>
              <a:lumOff val="80000"/>
            </a:srgbClr>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err="1">
                <a:ln>
                  <a:noFill/>
                </a:ln>
                <a:effectLst/>
                <a:uLnTx/>
                <a:uFillTx/>
              </a:rPr>
              <a:t>Musik</a:t>
            </a:r>
            <a:endParaRPr kumimoji="0" lang="en-GB" sz="2400" b="0" i="0" u="none" strike="noStrike" kern="0" cap="none" spc="0" normalizeH="0" baseline="0" noProof="0" dirty="0">
              <a:ln>
                <a:noFill/>
              </a:ln>
              <a:effectLst/>
              <a:uLnTx/>
              <a:uFillTx/>
            </a:endParaRPr>
          </a:p>
        </p:txBody>
      </p:sp>
      <p:sp>
        <p:nvSpPr>
          <p:cNvPr id="56" name="TextBox 55">
            <a:extLst>
              <a:ext uri="{FF2B5EF4-FFF2-40B4-BE49-F238E27FC236}">
                <a16:creationId xmlns:a16="http://schemas.microsoft.com/office/drawing/2014/main" id="{6D04DC92-D246-4FCA-99B9-BECBE330BEA9}"/>
              </a:ext>
            </a:extLst>
          </p:cNvPr>
          <p:cNvSpPr txBox="1"/>
          <p:nvPr/>
        </p:nvSpPr>
        <p:spPr>
          <a:xfrm>
            <a:off x="4149849" y="2593247"/>
            <a:ext cx="1632765" cy="461665"/>
          </a:xfrm>
          <a:prstGeom prst="rect">
            <a:avLst/>
          </a:prstGeom>
          <a:solidFill>
            <a:srgbClr val="44546A">
              <a:lumMod val="20000"/>
              <a:lumOff val="80000"/>
            </a:srgbClr>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err="1">
                <a:ln>
                  <a:noFill/>
                </a:ln>
                <a:effectLst/>
                <a:uLnTx/>
                <a:uFillTx/>
              </a:rPr>
              <a:t>beginnen</a:t>
            </a:r>
            <a:endParaRPr kumimoji="0" lang="en-GB" sz="2400" b="0" i="0" u="none" strike="noStrike" kern="0" cap="none" spc="0" normalizeH="0" baseline="0" noProof="0" dirty="0">
              <a:ln>
                <a:noFill/>
              </a:ln>
              <a:effectLst/>
              <a:uLnTx/>
              <a:uFillTx/>
            </a:endParaRPr>
          </a:p>
        </p:txBody>
      </p:sp>
      <p:sp>
        <p:nvSpPr>
          <p:cNvPr id="57" name="TextBox 56">
            <a:extLst>
              <a:ext uri="{FF2B5EF4-FFF2-40B4-BE49-F238E27FC236}">
                <a16:creationId xmlns:a16="http://schemas.microsoft.com/office/drawing/2014/main" id="{BAFD12DB-DCDD-48F3-A015-D72FFDA1623C}"/>
              </a:ext>
            </a:extLst>
          </p:cNvPr>
          <p:cNvSpPr txBox="1"/>
          <p:nvPr/>
        </p:nvSpPr>
        <p:spPr>
          <a:xfrm rot="682876">
            <a:off x="5939931" y="2548564"/>
            <a:ext cx="1133341" cy="461665"/>
          </a:xfrm>
          <a:prstGeom prst="rect">
            <a:avLst/>
          </a:prstGeom>
          <a:solidFill>
            <a:srgbClr val="44546A">
              <a:lumMod val="20000"/>
              <a:lumOff val="80000"/>
            </a:srgbClr>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err="1">
                <a:ln>
                  <a:noFill/>
                </a:ln>
                <a:effectLst/>
                <a:uLnTx/>
                <a:uFillTx/>
              </a:rPr>
              <a:t>teuer</a:t>
            </a:r>
            <a:endParaRPr kumimoji="0" lang="en-GB" sz="2400" b="0" i="0" u="none" strike="noStrike" kern="0" cap="none" spc="0" normalizeH="0" baseline="0" noProof="0" dirty="0">
              <a:ln>
                <a:noFill/>
              </a:ln>
              <a:effectLst/>
              <a:uLnTx/>
              <a:uFillTx/>
            </a:endParaRPr>
          </a:p>
        </p:txBody>
      </p:sp>
      <p:sp>
        <p:nvSpPr>
          <p:cNvPr id="58" name="TextBox 57">
            <a:extLst>
              <a:ext uri="{FF2B5EF4-FFF2-40B4-BE49-F238E27FC236}">
                <a16:creationId xmlns:a16="http://schemas.microsoft.com/office/drawing/2014/main" id="{47CA12D8-FC55-485E-A93D-6A54A555DC30}"/>
              </a:ext>
            </a:extLst>
          </p:cNvPr>
          <p:cNvSpPr txBox="1"/>
          <p:nvPr/>
        </p:nvSpPr>
        <p:spPr>
          <a:xfrm rot="682876">
            <a:off x="4200716" y="3300728"/>
            <a:ext cx="1393462" cy="461665"/>
          </a:xfrm>
          <a:prstGeom prst="rect">
            <a:avLst/>
          </a:prstGeom>
          <a:solidFill>
            <a:srgbClr val="44546A">
              <a:lumMod val="20000"/>
              <a:lumOff val="80000"/>
            </a:srgbClr>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rPr>
              <a:t>Abend</a:t>
            </a:r>
          </a:p>
        </p:txBody>
      </p:sp>
      <p:sp>
        <p:nvSpPr>
          <p:cNvPr id="59" name="TextBox 58">
            <a:extLst>
              <a:ext uri="{FF2B5EF4-FFF2-40B4-BE49-F238E27FC236}">
                <a16:creationId xmlns:a16="http://schemas.microsoft.com/office/drawing/2014/main" id="{F0C7ED10-FDE2-429C-A2F8-6202520156D3}"/>
              </a:ext>
            </a:extLst>
          </p:cNvPr>
          <p:cNvSpPr txBox="1"/>
          <p:nvPr/>
        </p:nvSpPr>
        <p:spPr>
          <a:xfrm rot="21374467">
            <a:off x="5765467" y="3243802"/>
            <a:ext cx="1294415" cy="461665"/>
          </a:xfrm>
          <a:prstGeom prst="rect">
            <a:avLst/>
          </a:prstGeom>
          <a:solidFill>
            <a:srgbClr val="44546A">
              <a:lumMod val="20000"/>
              <a:lumOff val="80000"/>
            </a:srgbClr>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err="1">
                <a:ln>
                  <a:noFill/>
                </a:ln>
                <a:effectLst/>
                <a:uLnTx/>
                <a:uFillTx/>
              </a:rPr>
              <a:t>siebzig</a:t>
            </a:r>
            <a:endParaRPr kumimoji="0" lang="en-GB" sz="2400" b="0" i="0" u="none" strike="noStrike" kern="0" cap="none" spc="0" normalizeH="0" baseline="0" noProof="0" dirty="0">
              <a:ln>
                <a:noFill/>
              </a:ln>
              <a:effectLst/>
              <a:uLnTx/>
              <a:uFillTx/>
            </a:endParaRPr>
          </a:p>
        </p:txBody>
      </p:sp>
      <p:sp>
        <p:nvSpPr>
          <p:cNvPr id="60" name="TextBox 59">
            <a:extLst>
              <a:ext uri="{FF2B5EF4-FFF2-40B4-BE49-F238E27FC236}">
                <a16:creationId xmlns:a16="http://schemas.microsoft.com/office/drawing/2014/main" id="{3C239470-0EB7-4C66-A06D-871F8ABBFA05}"/>
              </a:ext>
            </a:extLst>
          </p:cNvPr>
          <p:cNvSpPr txBox="1"/>
          <p:nvPr/>
        </p:nvSpPr>
        <p:spPr>
          <a:xfrm rot="196286">
            <a:off x="5591981" y="3909713"/>
            <a:ext cx="2145176" cy="461665"/>
          </a:xfrm>
          <a:prstGeom prst="rect">
            <a:avLst/>
          </a:prstGeom>
          <a:solidFill>
            <a:srgbClr val="44546A">
              <a:lumMod val="20000"/>
              <a:lumOff val="80000"/>
            </a:srgbClr>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err="1">
                <a:ln>
                  <a:noFill/>
                </a:ln>
                <a:effectLst/>
                <a:uLnTx/>
                <a:uFillTx/>
              </a:rPr>
              <a:t>vorbereiten</a:t>
            </a:r>
            <a:endParaRPr kumimoji="0" lang="en-GB" sz="2400" b="0" i="0" u="none" strike="noStrike" kern="0" cap="none" spc="0" normalizeH="0" baseline="0" noProof="0" dirty="0">
              <a:ln>
                <a:noFill/>
              </a:ln>
              <a:effectLst/>
              <a:uLnTx/>
              <a:uFillTx/>
            </a:endParaRPr>
          </a:p>
        </p:txBody>
      </p:sp>
      <p:sp>
        <p:nvSpPr>
          <p:cNvPr id="61" name="TextBox 60">
            <a:extLst>
              <a:ext uri="{FF2B5EF4-FFF2-40B4-BE49-F238E27FC236}">
                <a16:creationId xmlns:a16="http://schemas.microsoft.com/office/drawing/2014/main" id="{72F74AA6-BE30-4E78-9B95-C420CAA96D34}"/>
              </a:ext>
            </a:extLst>
          </p:cNvPr>
          <p:cNvSpPr txBox="1"/>
          <p:nvPr/>
        </p:nvSpPr>
        <p:spPr>
          <a:xfrm rot="157118">
            <a:off x="4189718" y="3896760"/>
            <a:ext cx="766367" cy="461665"/>
          </a:xfrm>
          <a:prstGeom prst="rect">
            <a:avLst/>
          </a:prstGeom>
          <a:solidFill>
            <a:srgbClr val="44546A">
              <a:lumMod val="20000"/>
              <a:lumOff val="80000"/>
            </a:srgbClr>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err="1">
                <a:ln>
                  <a:noFill/>
                </a:ln>
                <a:effectLst/>
                <a:uLnTx/>
                <a:uFillTx/>
              </a:rPr>
              <a:t>vier</a:t>
            </a:r>
            <a:endParaRPr kumimoji="0" lang="en-GB" sz="2400" b="0" i="0" u="none" strike="noStrike" kern="0" cap="none" spc="0" normalizeH="0" baseline="0" noProof="0" dirty="0">
              <a:ln>
                <a:noFill/>
              </a:ln>
              <a:effectLst/>
              <a:uLnTx/>
              <a:uFillTx/>
            </a:endParaRPr>
          </a:p>
        </p:txBody>
      </p:sp>
      <p:sp>
        <p:nvSpPr>
          <p:cNvPr id="62" name="TextBox 61">
            <a:extLst>
              <a:ext uri="{FF2B5EF4-FFF2-40B4-BE49-F238E27FC236}">
                <a16:creationId xmlns:a16="http://schemas.microsoft.com/office/drawing/2014/main" id="{B1AF7E6F-384B-41FA-A961-D354E30CA709}"/>
              </a:ext>
            </a:extLst>
          </p:cNvPr>
          <p:cNvSpPr txBox="1"/>
          <p:nvPr/>
        </p:nvSpPr>
        <p:spPr>
          <a:xfrm>
            <a:off x="4063447" y="4439889"/>
            <a:ext cx="4243425" cy="193899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effectLst/>
                <a:uLnTx/>
                <a:uFillTx/>
              </a:rPr>
              <a:t>Kategorien</a:t>
            </a:r>
            <a:r>
              <a:rPr kumimoji="0" lang="en-GB" sz="2000" b="1" i="0" u="none" strike="noStrike" kern="0" cap="none" spc="0" normalizeH="0" baseline="0" noProof="0" dirty="0">
                <a:ln>
                  <a:noFill/>
                </a:ln>
                <a:effectLst/>
                <a:uLnTx/>
                <a:uFillTx/>
              </a:rPr>
              <a:t>:</a:t>
            </a:r>
            <a:br>
              <a:rPr kumimoji="0" lang="en-GB" sz="2000" b="0" i="0" u="none" strike="noStrike" kern="0" cap="none" spc="0" normalizeH="0" baseline="0" noProof="0" dirty="0">
                <a:ln>
                  <a:noFill/>
                </a:ln>
                <a:effectLst/>
                <a:uLnTx/>
                <a:uFillTx/>
              </a:rPr>
            </a:br>
            <a:r>
              <a:rPr kumimoji="0" lang="en-GB" sz="2000" b="0" i="0" u="none" strike="noStrike" kern="0" cap="none" spc="0" normalizeH="0" baseline="0" noProof="0" dirty="0">
                <a:ln>
                  <a:noFill/>
                </a:ln>
                <a:effectLst/>
                <a:uLnTx/>
                <a:uFillTx/>
              </a:rPr>
              <a:t>2 </a:t>
            </a:r>
            <a:r>
              <a:rPr kumimoji="0" lang="en-GB" sz="2000" b="0" i="0" u="none" strike="noStrike" kern="0" cap="none" spc="0" normalizeH="0" baseline="0" noProof="0" dirty="0" err="1">
                <a:ln>
                  <a:noFill/>
                </a:ln>
                <a:effectLst/>
                <a:uLnTx/>
                <a:uFillTx/>
              </a:rPr>
              <a:t>Adjektive</a:t>
            </a:r>
            <a:r>
              <a:rPr kumimoji="0" lang="en-GB" sz="2000" b="0" i="0" u="none" strike="noStrike" kern="0" cap="none" spc="0" normalizeH="0" baseline="0" noProof="0" dirty="0">
                <a:ln>
                  <a:noFill/>
                </a:ln>
                <a:effectLst/>
                <a:uLnTx/>
                <a:uFillTx/>
              </a:rPr>
              <a:t>: </a:t>
            </a:r>
            <a:r>
              <a:rPr kumimoji="0" lang="en-GB" sz="2000" b="0" i="0" u="none" strike="noStrike" kern="0" cap="none" spc="0" normalizeH="0" baseline="0" noProof="0" dirty="0" err="1">
                <a:ln>
                  <a:noFill/>
                </a:ln>
                <a:effectLst/>
                <a:uLnTx/>
                <a:uFillTx/>
              </a:rPr>
              <a:t>lecker</a:t>
            </a:r>
            <a:r>
              <a:rPr kumimoji="0" lang="en-GB" sz="2000" b="0" i="0" u="none" strike="noStrike" kern="0" cap="none" spc="0" normalizeH="0" baseline="0" noProof="0" dirty="0">
                <a:ln>
                  <a:noFill/>
                </a:ln>
                <a:effectLst/>
                <a:uLnTx/>
                <a:uFillTx/>
              </a:rPr>
              <a:t>, </a:t>
            </a:r>
            <a:r>
              <a:rPr kumimoji="0" lang="en-GB" sz="2000" b="0" i="0" u="none" strike="noStrike" kern="0" cap="none" spc="0" normalizeH="0" baseline="0" noProof="0" dirty="0" err="1">
                <a:ln>
                  <a:noFill/>
                </a:ln>
                <a:effectLst/>
                <a:uLnTx/>
                <a:uFillTx/>
              </a:rPr>
              <a:t>teuer</a:t>
            </a:r>
            <a:br>
              <a:rPr kumimoji="0" lang="en-GB" sz="2000" b="0" i="0" u="none" strike="noStrike" kern="0" cap="none" spc="0" normalizeH="0" baseline="0" noProof="0" dirty="0">
                <a:ln>
                  <a:noFill/>
                </a:ln>
                <a:effectLst/>
                <a:uLnTx/>
                <a:uFillTx/>
              </a:rPr>
            </a:br>
            <a:r>
              <a:rPr kumimoji="0" lang="en-GB" sz="2000" b="0" i="0" u="none" strike="noStrike" kern="0" cap="none" spc="0" normalizeH="0" baseline="0" noProof="0" dirty="0">
                <a:ln>
                  <a:noFill/>
                </a:ln>
                <a:effectLst/>
                <a:uLnTx/>
                <a:uFillTx/>
              </a:rPr>
              <a:t>2 </a:t>
            </a:r>
            <a:r>
              <a:rPr kumimoji="0" lang="en-GB" sz="2000" b="0" i="0" u="none" strike="noStrike" kern="0" cap="none" spc="0" normalizeH="0" baseline="0" noProof="0" dirty="0" err="1">
                <a:ln>
                  <a:noFill/>
                </a:ln>
                <a:effectLst/>
                <a:uLnTx/>
                <a:uFillTx/>
              </a:rPr>
              <a:t>Verben</a:t>
            </a:r>
            <a:r>
              <a:rPr kumimoji="0" lang="en-GB" sz="2000" b="0" i="0" u="none" strike="noStrike" kern="0" cap="none" spc="0" normalizeH="0" baseline="0" noProof="0" dirty="0">
                <a:ln>
                  <a:noFill/>
                </a:ln>
                <a:effectLst/>
                <a:uLnTx/>
                <a:uFillTx/>
              </a:rPr>
              <a:t>: </a:t>
            </a:r>
            <a:r>
              <a:rPr kumimoji="0" lang="en-GB" sz="1800" b="0" i="0" u="none" strike="noStrike" kern="0" cap="none" spc="0" normalizeH="0" baseline="0" noProof="0" dirty="0" err="1">
                <a:ln>
                  <a:noFill/>
                </a:ln>
                <a:effectLst/>
                <a:uLnTx/>
                <a:uFillTx/>
              </a:rPr>
              <a:t>beginnen</a:t>
            </a:r>
            <a:r>
              <a:rPr kumimoji="0" lang="en-GB" sz="1800" b="0" i="0" u="none" strike="noStrike" kern="0" cap="none" spc="0" normalizeH="0" baseline="0" noProof="0" dirty="0">
                <a:ln>
                  <a:noFill/>
                </a:ln>
                <a:effectLst/>
                <a:uLnTx/>
                <a:uFillTx/>
              </a:rPr>
              <a:t>, </a:t>
            </a:r>
            <a:r>
              <a:rPr kumimoji="0" lang="en-GB" sz="1800" b="0" i="0" u="none" strike="noStrike" kern="0" cap="none" spc="0" normalizeH="0" baseline="0" noProof="0" dirty="0" err="1">
                <a:ln>
                  <a:noFill/>
                </a:ln>
                <a:effectLst/>
                <a:uLnTx/>
                <a:uFillTx/>
              </a:rPr>
              <a:t>vorbereiten</a:t>
            </a:r>
            <a:br>
              <a:rPr kumimoji="0" lang="en-GB" sz="2000" b="0" i="0" u="none" strike="noStrike" kern="0" cap="none" spc="0" normalizeH="0" baseline="0" noProof="0" dirty="0">
                <a:ln>
                  <a:noFill/>
                </a:ln>
                <a:effectLst/>
                <a:uLnTx/>
                <a:uFillTx/>
              </a:rPr>
            </a:br>
            <a:r>
              <a:rPr kumimoji="0" lang="en-GB" sz="2000" b="0" i="0" u="none" strike="noStrike" kern="0" cap="none" spc="0" normalizeH="0" baseline="0" noProof="0" dirty="0">
                <a:ln>
                  <a:noFill/>
                </a:ln>
                <a:effectLst/>
                <a:uLnTx/>
                <a:uFillTx/>
              </a:rPr>
              <a:t>2 </a:t>
            </a:r>
            <a:r>
              <a:rPr kumimoji="0" lang="en-GB" sz="2000" b="0" i="0" u="none" strike="noStrike" kern="0" cap="none" spc="0" normalizeH="0" baseline="0" noProof="0" dirty="0" err="1">
                <a:ln>
                  <a:noFill/>
                </a:ln>
                <a:effectLst/>
                <a:uLnTx/>
                <a:uFillTx/>
              </a:rPr>
              <a:t>Adverbien</a:t>
            </a:r>
            <a:r>
              <a:rPr kumimoji="0" lang="en-GB" sz="2000" b="0" i="0" u="none" strike="noStrike" kern="0" cap="none" spc="0" normalizeH="0" baseline="0" noProof="0" dirty="0">
                <a:ln>
                  <a:noFill/>
                </a:ln>
                <a:effectLst/>
                <a:uLnTx/>
                <a:uFillTx/>
              </a:rPr>
              <a:t>: </a:t>
            </a:r>
            <a:r>
              <a:rPr kumimoji="0" lang="en-GB" sz="2000" b="0" i="0" u="none" strike="noStrike" kern="0" cap="none" spc="0" normalizeH="0" baseline="0" noProof="0" dirty="0" err="1">
                <a:ln>
                  <a:noFill/>
                </a:ln>
                <a:effectLst/>
                <a:uLnTx/>
                <a:uFillTx/>
              </a:rPr>
              <a:t>hier</a:t>
            </a:r>
            <a:r>
              <a:rPr kumimoji="0" lang="en-GB" sz="2000" b="0" i="0" u="none" strike="noStrike" kern="0" cap="none" spc="0" normalizeH="0" baseline="0" noProof="0" dirty="0">
                <a:ln>
                  <a:noFill/>
                </a:ln>
                <a:effectLst/>
                <a:uLnTx/>
                <a:uFillTx/>
              </a:rPr>
              <a:t>, </a:t>
            </a:r>
            <a:r>
              <a:rPr kumimoji="0" lang="en-GB" sz="2000" b="0" i="0" u="none" strike="noStrike" kern="0" cap="none" spc="0" normalizeH="0" baseline="0" noProof="0" dirty="0" err="1">
                <a:ln>
                  <a:noFill/>
                </a:ln>
                <a:effectLst/>
                <a:uLnTx/>
                <a:uFillTx/>
              </a:rPr>
              <a:t>heute</a:t>
            </a:r>
            <a:br>
              <a:rPr kumimoji="0" lang="en-GB" sz="2000" b="0" i="0" u="none" strike="noStrike" kern="0" cap="none" spc="0" normalizeH="0" baseline="0" noProof="0" dirty="0">
                <a:ln>
                  <a:noFill/>
                </a:ln>
                <a:effectLst/>
                <a:uLnTx/>
                <a:uFillTx/>
              </a:rPr>
            </a:br>
            <a:r>
              <a:rPr kumimoji="0" lang="en-GB" sz="2000" b="0" i="0" u="none" strike="noStrike" kern="0" cap="none" spc="0" normalizeH="0" baseline="0" noProof="0" dirty="0">
                <a:ln>
                  <a:noFill/>
                </a:ln>
                <a:effectLst/>
                <a:uLnTx/>
                <a:uFillTx/>
              </a:rPr>
              <a:t>2 </a:t>
            </a:r>
            <a:r>
              <a:rPr kumimoji="0" lang="en-GB" sz="2000" b="0" i="0" u="none" strike="noStrike" kern="0" cap="none" spc="0" normalizeH="0" baseline="0" noProof="0" dirty="0" err="1">
                <a:ln>
                  <a:noFill/>
                </a:ln>
                <a:effectLst/>
                <a:uLnTx/>
                <a:uFillTx/>
              </a:rPr>
              <a:t>Zahlen</a:t>
            </a:r>
            <a:r>
              <a:rPr kumimoji="0" lang="en-GB" sz="2000" b="0" i="0" u="none" strike="noStrike" kern="0" cap="none" spc="0" normalizeH="0" baseline="0" noProof="0" dirty="0">
                <a:ln>
                  <a:noFill/>
                </a:ln>
                <a:effectLst/>
                <a:uLnTx/>
                <a:uFillTx/>
              </a:rPr>
              <a:t>: </a:t>
            </a:r>
            <a:r>
              <a:rPr kumimoji="0" lang="en-GB" sz="2000" b="0" i="0" u="none" strike="noStrike" kern="0" cap="none" spc="0" normalizeH="0" baseline="0" noProof="0" dirty="0" err="1">
                <a:ln>
                  <a:noFill/>
                </a:ln>
                <a:effectLst/>
                <a:uLnTx/>
                <a:uFillTx/>
              </a:rPr>
              <a:t>vier</a:t>
            </a:r>
            <a:r>
              <a:rPr kumimoji="0" lang="en-GB" sz="2000" b="0" i="0" u="none" strike="noStrike" kern="0" cap="none" spc="0" normalizeH="0" baseline="0" noProof="0" dirty="0">
                <a:ln>
                  <a:noFill/>
                </a:ln>
                <a:effectLst/>
                <a:uLnTx/>
                <a:uFillTx/>
              </a:rPr>
              <a:t>, </a:t>
            </a:r>
            <a:r>
              <a:rPr kumimoji="0" lang="en-GB" sz="2000" b="0" i="0" u="none" strike="noStrike" kern="0" cap="none" spc="0" normalizeH="0" baseline="0" noProof="0" dirty="0" err="1">
                <a:ln>
                  <a:noFill/>
                </a:ln>
                <a:effectLst/>
                <a:uLnTx/>
                <a:uFillTx/>
              </a:rPr>
              <a:t>siebzig</a:t>
            </a:r>
            <a:br>
              <a:rPr kumimoji="0" lang="en-GB" sz="2000" b="0" i="0" u="none" strike="noStrike" kern="0" cap="none" spc="0" normalizeH="0" baseline="0" noProof="0" dirty="0">
                <a:ln>
                  <a:noFill/>
                </a:ln>
                <a:effectLst/>
                <a:uLnTx/>
                <a:uFillTx/>
              </a:rPr>
            </a:br>
            <a:r>
              <a:rPr kumimoji="0" lang="en-GB" sz="2000" b="0" i="0" u="none" strike="noStrike" kern="0" cap="none" spc="0" normalizeH="0" baseline="0" noProof="0" dirty="0">
                <a:ln>
                  <a:noFill/>
                </a:ln>
                <a:effectLst/>
                <a:uLnTx/>
                <a:uFillTx/>
              </a:rPr>
              <a:t>2 Substantive: </a:t>
            </a:r>
            <a:r>
              <a:rPr kumimoji="0" lang="en-GB" sz="2000" b="0" i="0" u="none" strike="noStrike" kern="0" cap="none" spc="0" normalizeH="0" baseline="0" noProof="0" dirty="0" err="1">
                <a:ln>
                  <a:noFill/>
                </a:ln>
                <a:effectLst/>
                <a:uLnTx/>
                <a:uFillTx/>
              </a:rPr>
              <a:t>Musik</a:t>
            </a:r>
            <a:r>
              <a:rPr kumimoji="0" lang="en-GB" sz="2000" b="0" i="0" u="none" strike="noStrike" kern="0" cap="none" spc="0" normalizeH="0" baseline="0" noProof="0" dirty="0">
                <a:ln>
                  <a:noFill/>
                </a:ln>
                <a:effectLst/>
                <a:uLnTx/>
                <a:uFillTx/>
              </a:rPr>
              <a:t>, Abend</a:t>
            </a:r>
          </a:p>
        </p:txBody>
      </p:sp>
      <p:sp>
        <p:nvSpPr>
          <p:cNvPr id="63" name="TextBox 62">
            <a:extLst>
              <a:ext uri="{FF2B5EF4-FFF2-40B4-BE49-F238E27FC236}">
                <a16:creationId xmlns:a16="http://schemas.microsoft.com/office/drawing/2014/main" id="{25327BFD-E9A8-44E4-8CC4-A8613C1D1D69}"/>
              </a:ext>
            </a:extLst>
          </p:cNvPr>
          <p:cNvSpPr txBox="1"/>
          <p:nvPr/>
        </p:nvSpPr>
        <p:spPr>
          <a:xfrm>
            <a:off x="8109629" y="3915177"/>
            <a:ext cx="3776370" cy="461665"/>
          </a:xfrm>
          <a:prstGeom prst="rect">
            <a:avLst/>
          </a:prstGeom>
          <a:solidFill>
            <a:srgbClr val="FFF4E7"/>
          </a:solidFill>
          <a:ln>
            <a:solidFill>
              <a:srgbClr val="4472C4">
                <a:lumMod val="50000"/>
              </a:srgbClr>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err="1">
                <a:ln>
                  <a:noFill/>
                </a:ln>
                <a:effectLst/>
                <a:uLnTx/>
                <a:uFillTx/>
              </a:rPr>
              <a:t>Wer</a:t>
            </a:r>
            <a:r>
              <a:rPr kumimoji="0" lang="en-GB" sz="2400" b="0" i="0" u="none" strike="noStrike" kern="0" cap="none" spc="0" normalizeH="0" baseline="0" noProof="0" dirty="0">
                <a:ln>
                  <a:noFill/>
                </a:ln>
                <a:effectLst/>
                <a:uLnTx/>
                <a:uFillTx/>
              </a:rPr>
              <a:t> </a:t>
            </a:r>
            <a:r>
              <a:rPr kumimoji="0" lang="en-GB" sz="2400" b="0" i="0" u="none" strike="noStrike" kern="0" cap="none" spc="0" normalizeH="0" baseline="0" noProof="0" dirty="0" err="1">
                <a:ln>
                  <a:noFill/>
                </a:ln>
                <a:effectLst/>
                <a:uLnTx/>
                <a:uFillTx/>
              </a:rPr>
              <a:t>macht</a:t>
            </a:r>
            <a:r>
              <a:rPr kumimoji="0" lang="en-GB" sz="2400" b="0" i="0" u="none" strike="noStrike" kern="0" cap="none" spc="0" normalizeH="0" baseline="0" noProof="0" dirty="0">
                <a:ln>
                  <a:noFill/>
                </a:ln>
                <a:effectLst/>
                <a:uLnTx/>
                <a:uFillTx/>
              </a:rPr>
              <a:t> was?</a:t>
            </a:r>
          </a:p>
        </p:txBody>
      </p:sp>
      <p:sp>
        <p:nvSpPr>
          <p:cNvPr id="64" name="TextBox 63">
            <a:extLst>
              <a:ext uri="{FF2B5EF4-FFF2-40B4-BE49-F238E27FC236}">
                <a16:creationId xmlns:a16="http://schemas.microsoft.com/office/drawing/2014/main" id="{2CCE7F52-E6B6-46F9-8B0D-27E47AC3D5B7}"/>
              </a:ext>
            </a:extLst>
          </p:cNvPr>
          <p:cNvSpPr txBox="1"/>
          <p:nvPr/>
        </p:nvSpPr>
        <p:spPr>
          <a:xfrm rot="5400000">
            <a:off x="7039546" y="3000637"/>
            <a:ext cx="1133341" cy="461665"/>
          </a:xfrm>
          <a:prstGeom prst="rect">
            <a:avLst/>
          </a:prstGeom>
          <a:solidFill>
            <a:srgbClr val="44546A">
              <a:lumMod val="20000"/>
              <a:lumOff val="80000"/>
            </a:srgbClr>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err="1">
                <a:ln>
                  <a:noFill/>
                </a:ln>
                <a:effectLst/>
                <a:uLnTx/>
                <a:uFillTx/>
              </a:rPr>
              <a:t>heute</a:t>
            </a:r>
            <a:endParaRPr kumimoji="0" lang="en-GB" sz="2400" b="0" i="0" u="none" strike="noStrike" kern="0" cap="none" spc="0" normalizeH="0" baseline="0" noProof="0" dirty="0">
              <a:ln>
                <a:noFill/>
              </a:ln>
              <a:effectLst/>
              <a:uLnTx/>
              <a:uFillTx/>
            </a:endParaRPr>
          </a:p>
        </p:txBody>
      </p:sp>
      <p:graphicFrame>
        <p:nvGraphicFramePr>
          <p:cNvPr id="65" name="Table 30">
            <a:extLst>
              <a:ext uri="{FF2B5EF4-FFF2-40B4-BE49-F238E27FC236}">
                <a16:creationId xmlns:a16="http://schemas.microsoft.com/office/drawing/2014/main" id="{38F883AC-B67C-472E-9BD4-CA76C46B394C}"/>
              </a:ext>
            </a:extLst>
          </p:cNvPr>
          <p:cNvGraphicFramePr>
            <a:graphicFrameLocks noGrp="1"/>
          </p:cNvGraphicFramePr>
          <p:nvPr>
            <p:extLst>
              <p:ext uri="{D42A27DB-BD31-4B8C-83A1-F6EECF244321}">
                <p14:modId xmlns:p14="http://schemas.microsoft.com/office/powerpoint/2010/main" val="3822582749"/>
              </p:ext>
            </p:extLst>
          </p:nvPr>
        </p:nvGraphicFramePr>
        <p:xfrm>
          <a:off x="8138810" y="1782330"/>
          <a:ext cx="3764692" cy="1889760"/>
        </p:xfrm>
        <a:graphic>
          <a:graphicData uri="http://schemas.openxmlformats.org/drawingml/2006/table">
            <a:tbl>
              <a:tblPr firstRow="1" bandRow="1"/>
              <a:tblGrid>
                <a:gridCol w="3764692">
                  <a:extLst>
                    <a:ext uri="{9D8B030D-6E8A-4147-A177-3AD203B41FA5}">
                      <a16:colId xmlns:a16="http://schemas.microsoft.com/office/drawing/2014/main" val="2546438258"/>
                    </a:ext>
                  </a:extLst>
                </a:gridCol>
              </a:tblGrid>
              <a:tr h="370840">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000" dirty="0">
                          <a:solidFill>
                            <a:schemeClr val="tx1"/>
                          </a:solidFill>
                        </a:rPr>
                        <a:t>1.  Du  </a:t>
                      </a:r>
                      <a:r>
                        <a:rPr lang="en-GB" sz="2000" dirty="0" err="1">
                          <a:solidFill>
                            <a:schemeClr val="tx1"/>
                          </a:solidFill>
                        </a:rPr>
                        <a:t>nimmst</a:t>
                      </a:r>
                      <a:r>
                        <a:rPr lang="en-GB" sz="2000" dirty="0">
                          <a:solidFill>
                            <a:schemeClr val="tx1"/>
                          </a:solidFill>
                        </a:rPr>
                        <a:t> den Zug.</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67440215"/>
                  </a:ext>
                </a:extLst>
              </a:tr>
              <a:tr h="370840">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000" dirty="0">
                          <a:solidFill>
                            <a:schemeClr val="tx1"/>
                          </a:solidFill>
                        </a:rPr>
                        <a:t>2. Sie </a:t>
                      </a:r>
                      <a:r>
                        <a:rPr lang="en-GB" sz="2000" dirty="0" err="1">
                          <a:solidFill>
                            <a:schemeClr val="tx1"/>
                          </a:solidFill>
                        </a:rPr>
                        <a:t>fährt</a:t>
                      </a:r>
                      <a:r>
                        <a:rPr lang="en-GB" sz="2000" dirty="0">
                          <a:solidFill>
                            <a:schemeClr val="tx1"/>
                          </a:solidFill>
                        </a:rPr>
                        <a:t> </a:t>
                      </a:r>
                      <a:r>
                        <a:rPr lang="en-GB" sz="2000" dirty="0" err="1">
                          <a:solidFill>
                            <a:schemeClr val="tx1"/>
                          </a:solidFill>
                        </a:rPr>
                        <a:t>gern</a:t>
                      </a:r>
                      <a:r>
                        <a:rPr lang="en-GB" sz="2000" dirty="0">
                          <a:solidFill>
                            <a:schemeClr val="tx1"/>
                          </a:solidFill>
                        </a:rPr>
                        <a:t> </a:t>
                      </a:r>
                      <a:r>
                        <a:rPr lang="en-GB" sz="2000" dirty="0" err="1">
                          <a:solidFill>
                            <a:schemeClr val="tx1"/>
                          </a:solidFill>
                        </a:rPr>
                        <a:t>mit</a:t>
                      </a:r>
                      <a:r>
                        <a:rPr lang="en-GB" sz="2000" dirty="0">
                          <a:solidFill>
                            <a:schemeClr val="tx1"/>
                          </a:solidFill>
                        </a:rPr>
                        <a:t> der U-</a:t>
                      </a:r>
                      <a:r>
                        <a:rPr lang="en-GB" sz="2000" dirty="0" err="1">
                          <a:solidFill>
                            <a:schemeClr val="tx1"/>
                          </a:solidFill>
                        </a:rPr>
                        <a:t>bahn</a:t>
                      </a:r>
                      <a:r>
                        <a:rPr lang="en-GB" sz="2000" dirty="0">
                          <a:solidFill>
                            <a:schemeClr val="tx1"/>
                          </a:solidFill>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31562799"/>
                  </a:ext>
                </a:extLst>
              </a:tr>
              <a:tr h="370840">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000" dirty="0">
                          <a:solidFill>
                            <a:schemeClr val="tx1"/>
                          </a:solidFill>
                        </a:rPr>
                        <a:t>3. </a:t>
                      </a:r>
                      <a:r>
                        <a:rPr lang="en-GB" sz="2000" dirty="0" err="1">
                          <a:solidFill>
                            <a:schemeClr val="tx1"/>
                          </a:solidFill>
                        </a:rPr>
                        <a:t>Er</a:t>
                      </a:r>
                      <a:r>
                        <a:rPr lang="en-GB" sz="2000" dirty="0">
                          <a:solidFill>
                            <a:schemeClr val="tx1"/>
                          </a:solidFill>
                        </a:rPr>
                        <a:t>/Du </a:t>
                      </a:r>
                      <a:r>
                        <a:rPr lang="en-GB" sz="2000" dirty="0" err="1">
                          <a:solidFill>
                            <a:schemeClr val="tx1"/>
                          </a:solidFill>
                        </a:rPr>
                        <a:t>isst</a:t>
                      </a:r>
                      <a:r>
                        <a:rPr lang="en-GB" sz="2000" dirty="0">
                          <a:solidFill>
                            <a:schemeClr val="tx1"/>
                          </a:solidFill>
                        </a:rPr>
                        <a:t> </a:t>
                      </a:r>
                      <a:r>
                        <a:rPr lang="en-GB" sz="2000" dirty="0" err="1">
                          <a:solidFill>
                            <a:schemeClr val="tx1"/>
                          </a:solidFill>
                        </a:rPr>
                        <a:t>gern</a:t>
                      </a:r>
                      <a:r>
                        <a:rPr lang="en-GB" sz="2000" dirty="0">
                          <a:solidFill>
                            <a:schemeClr val="tx1"/>
                          </a:solidFill>
                        </a:rPr>
                        <a:t> </a:t>
                      </a:r>
                      <a:r>
                        <a:rPr lang="en-GB" sz="2000" dirty="0" err="1">
                          <a:solidFill>
                            <a:schemeClr val="tx1"/>
                          </a:solidFill>
                        </a:rPr>
                        <a:t>Kekse</a:t>
                      </a:r>
                      <a:r>
                        <a:rPr lang="en-GB" sz="2000" dirty="0">
                          <a:solidFill>
                            <a:schemeClr val="tx1"/>
                          </a:solidFill>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10575087"/>
                  </a:ext>
                </a:extLst>
              </a:tr>
              <a:tr h="370840">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000" dirty="0">
                          <a:solidFill>
                            <a:schemeClr val="tx1"/>
                          </a:solidFill>
                        </a:rPr>
                        <a:t>4.  Du  </a:t>
                      </a:r>
                      <a:r>
                        <a:rPr lang="en-GB" sz="2000" dirty="0" err="1">
                          <a:solidFill>
                            <a:schemeClr val="tx1"/>
                          </a:solidFill>
                        </a:rPr>
                        <a:t>trägst</a:t>
                      </a:r>
                      <a:r>
                        <a:rPr lang="en-GB" sz="2000" dirty="0">
                          <a:solidFill>
                            <a:schemeClr val="tx1"/>
                          </a:solidFill>
                        </a:rPr>
                        <a:t> </a:t>
                      </a:r>
                      <a:r>
                        <a:rPr lang="en-GB" sz="2000" dirty="0" err="1">
                          <a:solidFill>
                            <a:schemeClr val="tx1"/>
                          </a:solidFill>
                        </a:rPr>
                        <a:t>keine</a:t>
                      </a:r>
                      <a:r>
                        <a:rPr lang="en-GB" sz="2000" dirty="0">
                          <a:solidFill>
                            <a:schemeClr val="tx1"/>
                          </a:solidFill>
                        </a:rPr>
                        <a:t> Uniform.</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28047561"/>
                  </a:ext>
                </a:extLst>
              </a:tr>
            </a:tbl>
          </a:graphicData>
        </a:graphic>
      </p:graphicFrame>
      <p:sp>
        <p:nvSpPr>
          <p:cNvPr id="66" name="TextBox 65">
            <a:extLst>
              <a:ext uri="{FF2B5EF4-FFF2-40B4-BE49-F238E27FC236}">
                <a16:creationId xmlns:a16="http://schemas.microsoft.com/office/drawing/2014/main" id="{925AE99C-5A33-49CD-87C9-74A382AD8AE0}"/>
              </a:ext>
            </a:extLst>
          </p:cNvPr>
          <p:cNvSpPr txBox="1"/>
          <p:nvPr/>
        </p:nvSpPr>
        <p:spPr>
          <a:xfrm>
            <a:off x="8109629" y="4619929"/>
            <a:ext cx="3776370" cy="70788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err="1">
                <a:ln>
                  <a:noFill/>
                </a:ln>
                <a:effectLst/>
                <a:uLnTx/>
                <a:uFillTx/>
              </a:rPr>
              <a:t>Schreib</a:t>
            </a:r>
            <a:r>
              <a:rPr kumimoji="0" lang="en-GB" sz="2000" b="0" i="0" u="none" strike="noStrike" kern="0" cap="none" spc="0" normalizeH="0" baseline="0" noProof="0" dirty="0">
                <a:ln>
                  <a:noFill/>
                </a:ln>
                <a:effectLst/>
                <a:uLnTx/>
                <a:uFillTx/>
              </a:rPr>
              <a:t> die </a:t>
            </a:r>
            <a:r>
              <a:rPr kumimoji="0" lang="en-GB" sz="2000" b="0" i="0" u="none" strike="noStrike" kern="0" cap="none" spc="0" normalizeH="0" baseline="0" noProof="0" dirty="0" err="1">
                <a:ln>
                  <a:noFill/>
                </a:ln>
                <a:effectLst/>
                <a:uLnTx/>
                <a:uFillTx/>
              </a:rPr>
              <a:t>Sätze</a:t>
            </a:r>
            <a:r>
              <a:rPr kumimoji="0" lang="en-GB" sz="2000" b="0" i="0" u="none" strike="noStrike" kern="0" cap="none" spc="0" normalizeH="0" baseline="0" noProof="0" dirty="0">
                <a:ln>
                  <a:noFill/>
                </a:ln>
                <a:effectLst/>
                <a:uLnTx/>
                <a:uFillTx/>
              </a:rPr>
              <a:t> </a:t>
            </a:r>
            <a:r>
              <a:rPr kumimoji="0" lang="en-GB" sz="2000" b="0" i="0" u="none" strike="noStrike" kern="0" cap="none" spc="0" normalizeH="0" baseline="0" noProof="0" dirty="0" err="1">
                <a:ln>
                  <a:noFill/>
                </a:ln>
                <a:effectLst/>
                <a:uLnTx/>
                <a:uFillTx/>
              </a:rPr>
              <a:t>mit</a:t>
            </a:r>
            <a:r>
              <a:rPr kumimoji="0" lang="en-GB" sz="2000" b="0" i="0" u="none" strike="noStrike" kern="0" cap="none" spc="0" normalizeH="0" baseline="0" noProof="0" dirty="0">
                <a:ln>
                  <a:noFill/>
                </a:ln>
                <a:effectLst/>
                <a:uLnTx/>
                <a:uFillTx/>
              </a:rPr>
              <a:t> </a:t>
            </a:r>
            <a:r>
              <a:rPr kumimoji="0" lang="en-GB" sz="2000" b="0" i="0" u="none" strike="noStrike" kern="0" cap="none" spc="0" normalizeH="0" baseline="0" noProof="0" dirty="0" err="1">
                <a:ln>
                  <a:noFill/>
                </a:ln>
                <a:effectLst/>
                <a:uLnTx/>
                <a:uFillTx/>
              </a:rPr>
              <a:t>einem</a:t>
            </a:r>
            <a:r>
              <a:rPr kumimoji="0" lang="en-GB" sz="2000" b="0" i="0" u="none" strike="noStrike" kern="0" cap="none" spc="0" normalizeH="0" baseline="0" noProof="0" dirty="0">
                <a:ln>
                  <a:noFill/>
                </a:ln>
                <a:effectLst/>
                <a:uLnTx/>
                <a:uFillTx/>
              </a:rPr>
              <a:t> </a:t>
            </a:r>
            <a:r>
              <a:rPr kumimoji="0" lang="en-GB" sz="2000" b="0" i="0" u="none" strike="noStrike" kern="0" cap="none" spc="0" normalizeH="0" baseline="0" noProof="0" dirty="0" err="1">
                <a:ln>
                  <a:noFill/>
                </a:ln>
                <a:effectLst/>
                <a:uLnTx/>
                <a:uFillTx/>
              </a:rPr>
              <a:t>richtigen</a:t>
            </a:r>
            <a:r>
              <a:rPr kumimoji="0" lang="en-GB" sz="2000" b="0" i="0" u="none" strike="noStrike" kern="0" cap="none" spc="0" normalizeH="0" baseline="0" noProof="0" dirty="0">
                <a:ln>
                  <a:noFill/>
                </a:ln>
                <a:effectLst/>
                <a:uLnTx/>
                <a:uFillTx/>
              </a:rPr>
              <a:t> </a:t>
            </a:r>
            <a:r>
              <a:rPr kumimoji="0" lang="en-GB" sz="2000" b="0" i="0" u="none" strike="noStrike" kern="0" cap="none" spc="0" normalizeH="0" baseline="0" noProof="0" dirty="0" err="1">
                <a:ln>
                  <a:noFill/>
                </a:ln>
                <a:effectLst/>
                <a:uLnTx/>
                <a:uFillTx/>
              </a:rPr>
              <a:t>Pronomen</a:t>
            </a:r>
            <a:r>
              <a:rPr kumimoji="0" lang="en-GB" sz="2000" b="0" i="0" u="none" strike="noStrike" kern="0" cap="none" spc="0" normalizeH="0" baseline="0" noProof="0" dirty="0">
                <a:ln>
                  <a:noFill/>
                </a:ln>
                <a:effectLst/>
                <a:uLnTx/>
                <a:uFillTx/>
              </a:rPr>
              <a:t>. </a:t>
            </a:r>
          </a:p>
        </p:txBody>
      </p:sp>
      <p:sp>
        <p:nvSpPr>
          <p:cNvPr id="67" name="TextBox 66">
            <a:extLst>
              <a:ext uri="{FF2B5EF4-FFF2-40B4-BE49-F238E27FC236}">
                <a16:creationId xmlns:a16="http://schemas.microsoft.com/office/drawing/2014/main" id="{D4EB461A-6E14-4F4E-B23C-F63F9EC3E6CB}"/>
              </a:ext>
            </a:extLst>
          </p:cNvPr>
          <p:cNvSpPr txBox="1"/>
          <p:nvPr/>
        </p:nvSpPr>
        <p:spPr>
          <a:xfrm>
            <a:off x="8084997" y="5513992"/>
            <a:ext cx="3776370" cy="70788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1" u="none" strike="noStrike" kern="0" cap="none" spc="0" normalizeH="0" baseline="0" noProof="0" dirty="0">
                <a:ln>
                  <a:noFill/>
                </a:ln>
                <a:effectLst/>
                <a:uLnTx/>
                <a:uFillTx/>
              </a:rPr>
              <a:t>Extra: Wie </a:t>
            </a:r>
            <a:r>
              <a:rPr kumimoji="0" lang="en-GB" sz="2000" b="0" i="1" u="none" strike="noStrike" kern="0" cap="none" spc="0" normalizeH="0" baseline="0" noProof="0" dirty="0" err="1">
                <a:ln>
                  <a:noFill/>
                </a:ln>
                <a:effectLst/>
                <a:uLnTx/>
                <a:uFillTx/>
              </a:rPr>
              <a:t>heißen</a:t>
            </a:r>
            <a:r>
              <a:rPr kumimoji="0" lang="en-GB" sz="2000" b="0" i="1" u="none" strike="noStrike" kern="0" cap="none" spc="0" normalizeH="0" baseline="0" noProof="0" dirty="0">
                <a:ln>
                  <a:noFill/>
                </a:ln>
                <a:effectLst/>
                <a:uLnTx/>
                <a:uFillTx/>
              </a:rPr>
              <a:t> die </a:t>
            </a:r>
            <a:r>
              <a:rPr kumimoji="0" lang="en-GB" sz="2000" b="0" i="1" u="none" strike="noStrike" kern="0" cap="none" spc="0" normalizeH="0" baseline="0" noProof="0" dirty="0" err="1">
                <a:ln>
                  <a:noFill/>
                </a:ln>
                <a:effectLst/>
                <a:uLnTx/>
                <a:uFillTx/>
              </a:rPr>
              <a:t>Sätze</a:t>
            </a:r>
            <a:r>
              <a:rPr kumimoji="0" lang="en-GB" sz="2000" b="0" i="1" u="none" strike="noStrike" kern="0" cap="none" spc="0" normalizeH="0" baseline="0" noProof="0" dirty="0">
                <a:ln>
                  <a:noFill/>
                </a:ln>
                <a:effectLst/>
                <a:uLnTx/>
                <a:uFillTx/>
              </a:rPr>
              <a:t> auf </a:t>
            </a:r>
            <a:r>
              <a:rPr kumimoji="0" lang="en-GB" sz="2000" b="0" i="1" u="none" strike="noStrike" kern="0" cap="none" spc="0" normalizeH="0" baseline="0" noProof="0" dirty="0" err="1">
                <a:ln>
                  <a:noFill/>
                </a:ln>
                <a:effectLst/>
                <a:uLnTx/>
                <a:uFillTx/>
              </a:rPr>
              <a:t>Englisch</a:t>
            </a:r>
            <a:r>
              <a:rPr kumimoji="0" lang="en-GB" sz="2000" b="0" i="1" u="none" strike="noStrike" kern="0" cap="none" spc="0" normalizeH="0" baseline="0" noProof="0" dirty="0">
                <a:ln>
                  <a:noFill/>
                </a:ln>
                <a:effectLst/>
                <a:uLnTx/>
                <a:uFillTx/>
              </a:rPr>
              <a:t>?</a:t>
            </a:r>
          </a:p>
        </p:txBody>
      </p:sp>
      <p:sp>
        <p:nvSpPr>
          <p:cNvPr id="68" name="Rectangle: Rounded Corners 67">
            <a:extLst>
              <a:ext uri="{FF2B5EF4-FFF2-40B4-BE49-F238E27FC236}">
                <a16:creationId xmlns:a16="http://schemas.microsoft.com/office/drawing/2014/main" id="{D86F14C9-87C6-492B-8E6D-32C578BF2617}"/>
              </a:ext>
            </a:extLst>
          </p:cNvPr>
          <p:cNvSpPr/>
          <p:nvPr/>
        </p:nvSpPr>
        <p:spPr>
          <a:xfrm>
            <a:off x="5626030" y="4746174"/>
            <a:ext cx="1637655" cy="316755"/>
          </a:xfrm>
          <a:prstGeom prst="roundRect">
            <a:avLst/>
          </a:prstGeom>
          <a:solidFill>
            <a:srgbClr val="FFC000">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effectLst/>
              <a:uLnTx/>
              <a:uFillTx/>
              <a:latin typeface="Century Gothic" panose="020F0302020204030204"/>
              <a:ea typeface="+mn-ea"/>
              <a:cs typeface="+mn-cs"/>
            </a:endParaRPr>
          </a:p>
        </p:txBody>
      </p:sp>
      <p:sp>
        <p:nvSpPr>
          <p:cNvPr id="69" name="Rectangle: Rounded Corners 68">
            <a:extLst>
              <a:ext uri="{FF2B5EF4-FFF2-40B4-BE49-F238E27FC236}">
                <a16:creationId xmlns:a16="http://schemas.microsoft.com/office/drawing/2014/main" id="{17A14058-D506-45DC-ADAC-C9DC3BF18223}"/>
              </a:ext>
            </a:extLst>
          </p:cNvPr>
          <p:cNvSpPr/>
          <p:nvPr/>
        </p:nvSpPr>
        <p:spPr>
          <a:xfrm>
            <a:off x="5371022" y="5108593"/>
            <a:ext cx="2564662" cy="316755"/>
          </a:xfrm>
          <a:prstGeom prst="roundRect">
            <a:avLst/>
          </a:prstGeom>
          <a:solidFill>
            <a:srgbClr val="FFC000">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effectLst/>
              <a:uLnTx/>
              <a:uFillTx/>
              <a:latin typeface="Century Gothic" panose="020F0302020204030204"/>
              <a:ea typeface="+mn-ea"/>
              <a:cs typeface="+mn-cs"/>
            </a:endParaRPr>
          </a:p>
        </p:txBody>
      </p:sp>
      <p:sp>
        <p:nvSpPr>
          <p:cNvPr id="70" name="Rectangle: Rounded Corners 69">
            <a:extLst>
              <a:ext uri="{FF2B5EF4-FFF2-40B4-BE49-F238E27FC236}">
                <a16:creationId xmlns:a16="http://schemas.microsoft.com/office/drawing/2014/main" id="{A2F7901A-22A9-4E49-A1AA-1D730788F656}"/>
              </a:ext>
            </a:extLst>
          </p:cNvPr>
          <p:cNvSpPr/>
          <p:nvPr/>
        </p:nvSpPr>
        <p:spPr>
          <a:xfrm>
            <a:off x="5782614" y="5387923"/>
            <a:ext cx="1637655" cy="316755"/>
          </a:xfrm>
          <a:prstGeom prst="roundRect">
            <a:avLst/>
          </a:prstGeom>
          <a:solidFill>
            <a:srgbClr val="FFC000">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effectLst/>
              <a:uLnTx/>
              <a:uFillTx/>
              <a:latin typeface="Century Gothic" panose="020F0302020204030204"/>
              <a:ea typeface="+mn-ea"/>
              <a:cs typeface="+mn-cs"/>
            </a:endParaRPr>
          </a:p>
        </p:txBody>
      </p:sp>
      <p:sp>
        <p:nvSpPr>
          <p:cNvPr id="71" name="Rectangle: Rounded Corners 70">
            <a:extLst>
              <a:ext uri="{FF2B5EF4-FFF2-40B4-BE49-F238E27FC236}">
                <a16:creationId xmlns:a16="http://schemas.microsoft.com/office/drawing/2014/main" id="{F4CCA345-F6F7-41A7-A38D-9D9F16EE9653}"/>
              </a:ext>
            </a:extLst>
          </p:cNvPr>
          <p:cNvSpPr/>
          <p:nvPr/>
        </p:nvSpPr>
        <p:spPr>
          <a:xfrm>
            <a:off x="5325490" y="5680423"/>
            <a:ext cx="1637655" cy="316755"/>
          </a:xfrm>
          <a:prstGeom prst="roundRect">
            <a:avLst/>
          </a:prstGeom>
          <a:solidFill>
            <a:srgbClr val="FFC000">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effectLst/>
              <a:uLnTx/>
              <a:uFillTx/>
              <a:latin typeface="Century Gothic" panose="020F0302020204030204"/>
              <a:ea typeface="+mn-ea"/>
              <a:cs typeface="+mn-cs"/>
            </a:endParaRPr>
          </a:p>
        </p:txBody>
      </p:sp>
      <p:sp>
        <p:nvSpPr>
          <p:cNvPr id="72" name="Rectangle: Rounded Corners 71">
            <a:extLst>
              <a:ext uri="{FF2B5EF4-FFF2-40B4-BE49-F238E27FC236}">
                <a16:creationId xmlns:a16="http://schemas.microsoft.com/office/drawing/2014/main" id="{31D3DFE6-0F3B-4C57-B17D-1D50C1AC0C63}"/>
              </a:ext>
            </a:extLst>
          </p:cNvPr>
          <p:cNvSpPr/>
          <p:nvPr/>
        </p:nvSpPr>
        <p:spPr>
          <a:xfrm>
            <a:off x="5898370" y="5997178"/>
            <a:ext cx="1850212" cy="316755"/>
          </a:xfrm>
          <a:prstGeom prst="roundRect">
            <a:avLst/>
          </a:prstGeom>
          <a:solidFill>
            <a:srgbClr val="FFC000">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effectLst/>
              <a:uLnTx/>
              <a:uFillTx/>
              <a:latin typeface="Century Gothic" panose="020F0302020204030204"/>
              <a:ea typeface="+mn-ea"/>
              <a:cs typeface="+mn-cs"/>
            </a:endParaRPr>
          </a:p>
        </p:txBody>
      </p:sp>
      <p:sp>
        <p:nvSpPr>
          <p:cNvPr id="73" name="Rectangle: Rounded Corners 72">
            <a:extLst>
              <a:ext uri="{FF2B5EF4-FFF2-40B4-BE49-F238E27FC236}">
                <a16:creationId xmlns:a16="http://schemas.microsoft.com/office/drawing/2014/main" id="{C615DD31-ECCA-4422-B2B6-93E7692C8F26}"/>
              </a:ext>
            </a:extLst>
          </p:cNvPr>
          <p:cNvSpPr/>
          <p:nvPr/>
        </p:nvSpPr>
        <p:spPr>
          <a:xfrm>
            <a:off x="8542660" y="1825206"/>
            <a:ext cx="476517" cy="316755"/>
          </a:xfrm>
          <a:prstGeom prst="roundRect">
            <a:avLst/>
          </a:prstGeom>
          <a:solidFill>
            <a:srgbClr val="FFC000">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effectLst/>
                <a:uLnTx/>
                <a:uFillTx/>
                <a:latin typeface="Century Gothic" panose="020F0302020204030204"/>
                <a:ea typeface="+mn-ea"/>
                <a:cs typeface="+mn-cs"/>
              </a:rPr>
              <a:t>__</a:t>
            </a:r>
          </a:p>
        </p:txBody>
      </p:sp>
      <p:sp>
        <p:nvSpPr>
          <p:cNvPr id="74" name="Rectangle: Rounded Corners 73">
            <a:extLst>
              <a:ext uri="{FF2B5EF4-FFF2-40B4-BE49-F238E27FC236}">
                <a16:creationId xmlns:a16="http://schemas.microsoft.com/office/drawing/2014/main" id="{DA54D63C-CE38-4B9A-8F94-44C2339198F6}"/>
              </a:ext>
            </a:extLst>
          </p:cNvPr>
          <p:cNvSpPr/>
          <p:nvPr/>
        </p:nvSpPr>
        <p:spPr>
          <a:xfrm>
            <a:off x="8419114" y="2211176"/>
            <a:ext cx="462923" cy="316755"/>
          </a:xfrm>
          <a:prstGeom prst="roundRect">
            <a:avLst/>
          </a:prstGeom>
          <a:solidFill>
            <a:srgbClr val="FFC000">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effectLst/>
                <a:uLnTx/>
                <a:uFillTx/>
                <a:latin typeface="Century Gothic" panose="020F0302020204030204"/>
                <a:ea typeface="+mn-ea"/>
                <a:cs typeface="+mn-cs"/>
              </a:rPr>
              <a:t>__</a:t>
            </a:r>
          </a:p>
        </p:txBody>
      </p:sp>
      <p:sp>
        <p:nvSpPr>
          <p:cNvPr id="75" name="Rectangle: Rounded Corners 74">
            <a:extLst>
              <a:ext uri="{FF2B5EF4-FFF2-40B4-BE49-F238E27FC236}">
                <a16:creationId xmlns:a16="http://schemas.microsoft.com/office/drawing/2014/main" id="{51D6557F-3283-4C73-BA4F-4D618CF9058C}"/>
              </a:ext>
            </a:extLst>
          </p:cNvPr>
          <p:cNvSpPr/>
          <p:nvPr/>
        </p:nvSpPr>
        <p:spPr>
          <a:xfrm>
            <a:off x="8516902" y="2899665"/>
            <a:ext cx="668122" cy="316755"/>
          </a:xfrm>
          <a:prstGeom prst="roundRect">
            <a:avLst/>
          </a:prstGeom>
          <a:solidFill>
            <a:srgbClr val="FFC000">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effectLst/>
                <a:uLnTx/>
                <a:uFillTx/>
                <a:latin typeface="Century Gothic" panose="020F0302020204030204"/>
                <a:ea typeface="+mn-ea"/>
                <a:cs typeface="+mn-cs"/>
              </a:rPr>
              <a:t>___</a:t>
            </a:r>
          </a:p>
        </p:txBody>
      </p:sp>
      <p:sp>
        <p:nvSpPr>
          <p:cNvPr id="76" name="Rectangle: Rounded Corners 75">
            <a:extLst>
              <a:ext uri="{FF2B5EF4-FFF2-40B4-BE49-F238E27FC236}">
                <a16:creationId xmlns:a16="http://schemas.microsoft.com/office/drawing/2014/main" id="{0132655C-68C6-4388-8941-2FFC5A05F0A2}"/>
              </a:ext>
            </a:extLst>
          </p:cNvPr>
          <p:cNvSpPr/>
          <p:nvPr/>
        </p:nvSpPr>
        <p:spPr>
          <a:xfrm>
            <a:off x="8516902" y="3288936"/>
            <a:ext cx="462923" cy="316755"/>
          </a:xfrm>
          <a:prstGeom prst="roundRect">
            <a:avLst/>
          </a:prstGeom>
          <a:solidFill>
            <a:srgbClr val="FFC000">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effectLst/>
                <a:uLnTx/>
                <a:uFillTx/>
                <a:latin typeface="Century Gothic" panose="020F0302020204030204"/>
                <a:ea typeface="+mn-ea"/>
                <a:cs typeface="+mn-cs"/>
              </a:rPr>
              <a:t>__</a:t>
            </a:r>
          </a:p>
        </p:txBody>
      </p:sp>
    </p:spTree>
    <p:extLst>
      <p:ext uri="{BB962C8B-B14F-4D97-AF65-F5344CB8AC3E}">
        <p14:creationId xmlns:p14="http://schemas.microsoft.com/office/powerpoint/2010/main" val="1614216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68"/>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69"/>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70"/>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71"/>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72"/>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73"/>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74"/>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75"/>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7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p:bldP spid="49" grpId="0"/>
      <p:bldP spid="50" grpId="0"/>
      <p:bldP spid="51" grpId="0"/>
      <p:bldP spid="52" grpId="0"/>
      <p:bldP spid="68" grpId="0" animBg="1"/>
      <p:bldP spid="69" grpId="0" animBg="1"/>
      <p:bldP spid="70" grpId="0" animBg="1"/>
      <p:bldP spid="71" grpId="0" animBg="1"/>
      <p:bldP spid="72" grpId="0" animBg="1"/>
      <p:bldP spid="73" grpId="0" animBg="1"/>
      <p:bldP spid="74" grpId="0" animBg="1"/>
      <p:bldP spid="75" grpId="0" animBg="1"/>
      <p:bldP spid="7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Paper, Pencil, Writing, Stationery, Lined, Note, Page">
            <a:extLst>
              <a:ext uri="{FF2B5EF4-FFF2-40B4-BE49-F238E27FC236}">
                <a16:creationId xmlns:a16="http://schemas.microsoft.com/office/drawing/2014/main" id="{AC980135-06E8-4D95-A45C-8432EDFA741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 b="6887"/>
          <a:stretch/>
        </p:blipFill>
        <p:spPr bwMode="auto">
          <a:xfrm>
            <a:off x="4654316" y="79158"/>
            <a:ext cx="7534636" cy="6857990"/>
          </a:xfrm>
          <a:custGeom>
            <a:avLst/>
            <a:gdLst/>
            <a:ahLst/>
            <a:cxnLst/>
            <a:rect l="l" t="t" r="r" b="b"/>
            <a:pathLst>
              <a:path w="7534656" h="6858000">
                <a:moveTo>
                  <a:pt x="4678390" y="3089451"/>
                </a:moveTo>
                <a:cubicBezTo>
                  <a:pt x="4704756" y="3107456"/>
                  <a:pt x="4731118" y="3125461"/>
                  <a:pt x="4757484" y="3143466"/>
                </a:cubicBezTo>
                <a:cubicBezTo>
                  <a:pt x="4742694" y="3138965"/>
                  <a:pt x="4726618" y="3134464"/>
                  <a:pt x="4711185" y="3129962"/>
                </a:cubicBezTo>
                <a:cubicBezTo>
                  <a:pt x="4698324" y="3119029"/>
                  <a:pt x="4684820" y="3108743"/>
                  <a:pt x="4671961" y="3097166"/>
                </a:cubicBezTo>
                <a:cubicBezTo>
                  <a:pt x="4673888" y="3094594"/>
                  <a:pt x="4676460" y="3092024"/>
                  <a:pt x="4678390" y="3089451"/>
                </a:cubicBezTo>
                <a:close/>
                <a:moveTo>
                  <a:pt x="5151664" y="2187270"/>
                </a:moveTo>
                <a:cubicBezTo>
                  <a:pt x="5309853" y="2295300"/>
                  <a:pt x="5468040" y="2403973"/>
                  <a:pt x="5626227" y="2512004"/>
                </a:cubicBezTo>
                <a:cubicBezTo>
                  <a:pt x="5623653" y="2514576"/>
                  <a:pt x="5621726" y="2517148"/>
                  <a:pt x="5619152" y="2519721"/>
                </a:cubicBezTo>
                <a:cubicBezTo>
                  <a:pt x="5445533" y="2428409"/>
                  <a:pt x="5281559" y="2326810"/>
                  <a:pt x="5151664" y="2187270"/>
                </a:cubicBezTo>
                <a:close/>
                <a:moveTo>
                  <a:pt x="0" y="0"/>
                </a:moveTo>
                <a:lnTo>
                  <a:pt x="7534656" y="0"/>
                </a:lnTo>
                <a:lnTo>
                  <a:pt x="7534656" y="2520617"/>
                </a:lnTo>
                <a:lnTo>
                  <a:pt x="7532186" y="2520363"/>
                </a:lnTo>
                <a:cubicBezTo>
                  <a:pt x="7340561" y="2495285"/>
                  <a:pt x="6360574" y="2283083"/>
                  <a:pt x="6073136" y="2103675"/>
                </a:cubicBezTo>
                <a:cubicBezTo>
                  <a:pt x="5779268" y="1919767"/>
                  <a:pt x="5502120" y="1716567"/>
                  <a:pt x="5226257" y="1512725"/>
                </a:cubicBezTo>
                <a:cubicBezTo>
                  <a:pt x="5106652" y="1424628"/>
                  <a:pt x="4979331" y="1344249"/>
                  <a:pt x="4871300" y="1243293"/>
                </a:cubicBezTo>
                <a:cubicBezTo>
                  <a:pt x="4763272" y="1141694"/>
                  <a:pt x="4660386" y="1036235"/>
                  <a:pt x="4543354" y="942352"/>
                </a:cubicBezTo>
                <a:cubicBezTo>
                  <a:pt x="4509916" y="915344"/>
                  <a:pt x="4476478" y="886408"/>
                  <a:pt x="4427606" y="881906"/>
                </a:cubicBezTo>
                <a:cubicBezTo>
                  <a:pt x="4416676" y="880620"/>
                  <a:pt x="4405100" y="881263"/>
                  <a:pt x="4394168" y="882548"/>
                </a:cubicBezTo>
                <a:cubicBezTo>
                  <a:pt x="4381952" y="883835"/>
                  <a:pt x="4372305" y="890265"/>
                  <a:pt x="4367803" y="901197"/>
                </a:cubicBezTo>
                <a:cubicBezTo>
                  <a:pt x="4363304" y="913416"/>
                  <a:pt x="4371019" y="920488"/>
                  <a:pt x="4380021" y="926918"/>
                </a:cubicBezTo>
                <a:cubicBezTo>
                  <a:pt x="4386451" y="931420"/>
                  <a:pt x="4392881" y="938494"/>
                  <a:pt x="4401241" y="939779"/>
                </a:cubicBezTo>
                <a:cubicBezTo>
                  <a:pt x="4454614" y="947496"/>
                  <a:pt x="4474548" y="986721"/>
                  <a:pt x="4499626" y="1021444"/>
                </a:cubicBezTo>
                <a:cubicBezTo>
                  <a:pt x="4510559" y="1036235"/>
                  <a:pt x="4522132" y="1047810"/>
                  <a:pt x="4502199" y="1069029"/>
                </a:cubicBezTo>
                <a:cubicBezTo>
                  <a:pt x="4484838" y="1087677"/>
                  <a:pt x="4502841" y="1097324"/>
                  <a:pt x="4520845" y="1102469"/>
                </a:cubicBezTo>
                <a:cubicBezTo>
                  <a:pt x="4545924" y="1109541"/>
                  <a:pt x="4575503" y="1108256"/>
                  <a:pt x="4603797" y="1131405"/>
                </a:cubicBezTo>
                <a:cubicBezTo>
                  <a:pt x="4497696" y="1133334"/>
                  <a:pt x="4452684" y="1072246"/>
                  <a:pt x="4404457" y="1015657"/>
                </a:cubicBezTo>
                <a:cubicBezTo>
                  <a:pt x="4386451" y="995081"/>
                  <a:pt x="4374235" y="970645"/>
                  <a:pt x="4358802" y="947496"/>
                </a:cubicBezTo>
                <a:cubicBezTo>
                  <a:pt x="4339510" y="919203"/>
                  <a:pt x="4317003" y="917916"/>
                  <a:pt x="4288710" y="942994"/>
                </a:cubicBezTo>
                <a:cubicBezTo>
                  <a:pt x="4263632" y="965500"/>
                  <a:pt x="4251416" y="963572"/>
                  <a:pt x="4243055" y="932705"/>
                </a:cubicBezTo>
                <a:cubicBezTo>
                  <a:pt x="4230195" y="884478"/>
                  <a:pt x="4200613" y="850398"/>
                  <a:pt x="4150456" y="833036"/>
                </a:cubicBezTo>
                <a:cubicBezTo>
                  <a:pt x="4144991" y="831106"/>
                  <a:pt x="4138882" y="828052"/>
                  <a:pt x="4132854" y="827007"/>
                </a:cubicBezTo>
                <a:cubicBezTo>
                  <a:pt x="4126826" y="825962"/>
                  <a:pt x="4120878" y="826927"/>
                  <a:pt x="4115733" y="833036"/>
                </a:cubicBezTo>
                <a:cubicBezTo>
                  <a:pt x="4106731" y="843323"/>
                  <a:pt x="4114446" y="855542"/>
                  <a:pt x="4120878" y="864544"/>
                </a:cubicBezTo>
                <a:cubicBezTo>
                  <a:pt x="4132452" y="880620"/>
                  <a:pt x="4142741" y="896052"/>
                  <a:pt x="4147242" y="915344"/>
                </a:cubicBezTo>
                <a:cubicBezTo>
                  <a:pt x="4150456" y="928205"/>
                  <a:pt x="4153673" y="942352"/>
                  <a:pt x="4144669" y="951996"/>
                </a:cubicBezTo>
                <a:cubicBezTo>
                  <a:pt x="4107374" y="993151"/>
                  <a:pt x="4134382" y="1012442"/>
                  <a:pt x="4166533" y="1034306"/>
                </a:cubicBezTo>
                <a:cubicBezTo>
                  <a:pt x="4210902" y="1063886"/>
                  <a:pt x="4228266" y="1107611"/>
                  <a:pt x="4217977" y="1159698"/>
                </a:cubicBezTo>
                <a:cubicBezTo>
                  <a:pt x="4214117" y="1180919"/>
                  <a:pt x="4216690" y="1193778"/>
                  <a:pt x="4243055" y="1193136"/>
                </a:cubicBezTo>
                <a:cubicBezTo>
                  <a:pt x="4253342" y="1193136"/>
                  <a:pt x="4255915" y="1200210"/>
                  <a:pt x="4259774" y="1207925"/>
                </a:cubicBezTo>
                <a:cubicBezTo>
                  <a:pt x="4342082" y="1389905"/>
                  <a:pt x="4461044" y="1549378"/>
                  <a:pt x="4600583" y="1695991"/>
                </a:cubicBezTo>
                <a:cubicBezTo>
                  <a:pt x="4713758" y="1814953"/>
                  <a:pt x="4838507" y="1922339"/>
                  <a:pt x="4967756" y="2026512"/>
                </a:cubicBezTo>
                <a:cubicBezTo>
                  <a:pt x="4971614" y="2029727"/>
                  <a:pt x="4975473" y="2033584"/>
                  <a:pt x="4977403" y="2040014"/>
                </a:cubicBezTo>
                <a:cubicBezTo>
                  <a:pt x="4916314" y="2027155"/>
                  <a:pt x="4863586" y="2000789"/>
                  <a:pt x="4812784" y="1971210"/>
                </a:cubicBezTo>
                <a:cubicBezTo>
                  <a:pt x="4677748" y="1892760"/>
                  <a:pt x="4563930" y="1791160"/>
                  <a:pt x="4448827" y="1691489"/>
                </a:cubicBezTo>
                <a:cubicBezTo>
                  <a:pt x="4378737" y="1630400"/>
                  <a:pt x="4306715" y="1571241"/>
                  <a:pt x="4229552" y="1517227"/>
                </a:cubicBezTo>
                <a:cubicBezTo>
                  <a:pt x="4216690" y="1508223"/>
                  <a:pt x="4207687" y="1496649"/>
                  <a:pt x="4198686" y="1485074"/>
                </a:cubicBezTo>
                <a:cubicBezTo>
                  <a:pt x="4193541" y="1478645"/>
                  <a:pt x="4187111" y="1472857"/>
                  <a:pt x="4176822" y="1475430"/>
                </a:cubicBezTo>
                <a:cubicBezTo>
                  <a:pt x="4163961" y="1478645"/>
                  <a:pt x="4162675" y="1488289"/>
                  <a:pt x="4161388" y="1497936"/>
                </a:cubicBezTo>
                <a:cubicBezTo>
                  <a:pt x="4157531" y="1528801"/>
                  <a:pt x="4165890" y="1556452"/>
                  <a:pt x="4181966" y="1582816"/>
                </a:cubicBezTo>
                <a:cubicBezTo>
                  <a:pt x="4223765" y="1650334"/>
                  <a:pt x="4285495" y="1702421"/>
                  <a:pt x="4349155" y="1751935"/>
                </a:cubicBezTo>
                <a:cubicBezTo>
                  <a:pt x="4431464" y="1815596"/>
                  <a:pt x="4511200" y="1881828"/>
                  <a:pt x="4583864" y="1954492"/>
                </a:cubicBezTo>
                <a:cubicBezTo>
                  <a:pt x="4589008" y="1959636"/>
                  <a:pt x="4598653" y="1962851"/>
                  <a:pt x="4595438" y="1977640"/>
                </a:cubicBezTo>
                <a:cubicBezTo>
                  <a:pt x="4549783" y="1943560"/>
                  <a:pt x="4506699" y="1910122"/>
                  <a:pt x="4462973" y="1877969"/>
                </a:cubicBezTo>
                <a:cubicBezTo>
                  <a:pt x="4419889" y="1845818"/>
                  <a:pt x="4376162" y="1813666"/>
                  <a:pt x="4333080" y="1782158"/>
                </a:cubicBezTo>
                <a:cubicBezTo>
                  <a:pt x="4322790" y="1774441"/>
                  <a:pt x="4311858" y="1763509"/>
                  <a:pt x="4297070" y="1773155"/>
                </a:cubicBezTo>
                <a:cubicBezTo>
                  <a:pt x="4281639" y="1782800"/>
                  <a:pt x="4283566" y="1798877"/>
                  <a:pt x="4287426" y="1811736"/>
                </a:cubicBezTo>
                <a:cubicBezTo>
                  <a:pt x="4299642" y="1849676"/>
                  <a:pt x="4320864" y="1883114"/>
                  <a:pt x="4349155" y="1912694"/>
                </a:cubicBezTo>
                <a:cubicBezTo>
                  <a:pt x="4445611" y="2010436"/>
                  <a:pt x="4556856" y="2094673"/>
                  <a:pt x="4660386" y="2185984"/>
                </a:cubicBezTo>
                <a:cubicBezTo>
                  <a:pt x="4716330" y="2235499"/>
                  <a:pt x="4767772" y="2288228"/>
                  <a:pt x="4816643" y="2342884"/>
                </a:cubicBezTo>
                <a:cubicBezTo>
                  <a:pt x="4827576" y="2355104"/>
                  <a:pt x="4826931" y="2366678"/>
                  <a:pt x="4823716" y="2380824"/>
                </a:cubicBezTo>
                <a:cubicBezTo>
                  <a:pt x="4810857" y="2438056"/>
                  <a:pt x="4830791" y="2457346"/>
                  <a:pt x="4895093" y="2446415"/>
                </a:cubicBezTo>
                <a:cubicBezTo>
                  <a:pt x="4915027" y="2443198"/>
                  <a:pt x="4928532" y="2446415"/>
                  <a:pt x="4940748" y="2459917"/>
                </a:cubicBezTo>
                <a:cubicBezTo>
                  <a:pt x="5088648" y="2627107"/>
                  <a:pt x="5263553" y="2767932"/>
                  <a:pt x="5454535" y="2893324"/>
                </a:cubicBezTo>
                <a:cubicBezTo>
                  <a:pt x="5532343" y="2944123"/>
                  <a:pt x="5612723" y="2992353"/>
                  <a:pt x="5694388" y="3037365"/>
                </a:cubicBezTo>
                <a:cubicBezTo>
                  <a:pt x="5694388" y="3040580"/>
                  <a:pt x="5694388" y="3044439"/>
                  <a:pt x="5694388" y="3047654"/>
                </a:cubicBezTo>
                <a:cubicBezTo>
                  <a:pt x="5693745" y="3052154"/>
                  <a:pt x="5693102" y="3054726"/>
                  <a:pt x="5692459" y="3058585"/>
                </a:cubicBezTo>
                <a:cubicBezTo>
                  <a:pt x="5577355" y="2989137"/>
                  <a:pt x="5463536" y="2917760"/>
                  <a:pt x="5352292" y="2842525"/>
                </a:cubicBezTo>
                <a:cubicBezTo>
                  <a:pt x="5050709" y="2638683"/>
                  <a:pt x="4762627" y="2420050"/>
                  <a:pt x="4470046" y="2206561"/>
                </a:cubicBezTo>
                <a:cubicBezTo>
                  <a:pt x="4371661" y="2134541"/>
                  <a:pt x="4293855" y="2042587"/>
                  <a:pt x="4205115" y="1961564"/>
                </a:cubicBezTo>
                <a:cubicBezTo>
                  <a:pt x="4145956" y="1907550"/>
                  <a:pt x="4089368" y="1850963"/>
                  <a:pt x="4020564" y="1806593"/>
                </a:cubicBezTo>
                <a:cubicBezTo>
                  <a:pt x="3992271" y="1788587"/>
                  <a:pt x="3962691" y="1772511"/>
                  <a:pt x="3924751" y="1777013"/>
                </a:cubicBezTo>
                <a:cubicBezTo>
                  <a:pt x="3909962" y="1778943"/>
                  <a:pt x="3893242" y="1782800"/>
                  <a:pt x="3888098" y="1799519"/>
                </a:cubicBezTo>
                <a:cubicBezTo>
                  <a:pt x="3883596" y="1816238"/>
                  <a:pt x="3897100" y="1823955"/>
                  <a:pt x="3909319" y="1831028"/>
                </a:cubicBezTo>
                <a:cubicBezTo>
                  <a:pt x="3912534" y="1832957"/>
                  <a:pt x="3915749" y="1835530"/>
                  <a:pt x="3918964" y="1835530"/>
                </a:cubicBezTo>
                <a:cubicBezTo>
                  <a:pt x="3980052" y="1839387"/>
                  <a:pt x="3994199" y="1888258"/>
                  <a:pt x="4023137" y="1923626"/>
                </a:cubicBezTo>
                <a:cubicBezTo>
                  <a:pt x="4032139" y="1934558"/>
                  <a:pt x="4032781" y="1945489"/>
                  <a:pt x="4023137" y="1958349"/>
                </a:cubicBezTo>
                <a:cubicBezTo>
                  <a:pt x="4005773" y="1981498"/>
                  <a:pt x="4017992" y="1991787"/>
                  <a:pt x="4041141" y="1998217"/>
                </a:cubicBezTo>
                <a:cubicBezTo>
                  <a:pt x="4064289" y="2004648"/>
                  <a:pt x="4089368" y="2006576"/>
                  <a:pt x="4114446" y="2021367"/>
                </a:cubicBezTo>
                <a:cubicBezTo>
                  <a:pt x="4074579" y="2033584"/>
                  <a:pt x="4046928" y="2020725"/>
                  <a:pt x="4021207" y="2004648"/>
                </a:cubicBezTo>
                <a:cubicBezTo>
                  <a:pt x="3963333" y="1969281"/>
                  <a:pt x="3926038" y="1917194"/>
                  <a:pt x="3890670" y="1863823"/>
                </a:cubicBezTo>
                <a:cubicBezTo>
                  <a:pt x="3883596" y="1853534"/>
                  <a:pt x="3877809" y="1841959"/>
                  <a:pt x="3868164" y="1833600"/>
                </a:cubicBezTo>
                <a:cubicBezTo>
                  <a:pt x="3850158" y="1816881"/>
                  <a:pt x="3830867" y="1814953"/>
                  <a:pt x="3809005" y="1835530"/>
                </a:cubicBezTo>
                <a:cubicBezTo>
                  <a:pt x="3780067" y="1862537"/>
                  <a:pt x="3769780" y="1860608"/>
                  <a:pt x="3760134" y="1825885"/>
                </a:cubicBezTo>
                <a:cubicBezTo>
                  <a:pt x="3747272" y="1778943"/>
                  <a:pt x="3718336" y="1746147"/>
                  <a:pt x="3668822" y="1728786"/>
                </a:cubicBezTo>
                <a:cubicBezTo>
                  <a:pt x="3658535" y="1724927"/>
                  <a:pt x="3647603" y="1719782"/>
                  <a:pt x="3636671" y="1728142"/>
                </a:cubicBezTo>
                <a:cubicBezTo>
                  <a:pt x="3625097" y="1737788"/>
                  <a:pt x="3632812" y="1747433"/>
                  <a:pt x="3637314" y="1756437"/>
                </a:cubicBezTo>
                <a:cubicBezTo>
                  <a:pt x="3643744" y="1770583"/>
                  <a:pt x="3651461" y="1784730"/>
                  <a:pt x="3657248" y="1799519"/>
                </a:cubicBezTo>
                <a:cubicBezTo>
                  <a:pt x="3667537" y="1823312"/>
                  <a:pt x="3669467" y="1848391"/>
                  <a:pt x="3650175" y="1871539"/>
                </a:cubicBezTo>
                <a:cubicBezTo>
                  <a:pt x="3636027" y="1888258"/>
                  <a:pt x="3637314" y="1899190"/>
                  <a:pt x="3655963" y="1910765"/>
                </a:cubicBezTo>
                <a:cubicBezTo>
                  <a:pt x="3715764" y="1946775"/>
                  <a:pt x="3753704" y="1993716"/>
                  <a:pt x="3733126" y="2067022"/>
                </a:cubicBezTo>
                <a:cubicBezTo>
                  <a:pt x="3729911" y="2077311"/>
                  <a:pt x="3733770" y="2087600"/>
                  <a:pt x="3745987" y="2086956"/>
                </a:cubicBezTo>
                <a:cubicBezTo>
                  <a:pt x="3772995" y="2085028"/>
                  <a:pt x="3777495" y="2101747"/>
                  <a:pt x="3785212" y="2119109"/>
                </a:cubicBezTo>
                <a:cubicBezTo>
                  <a:pt x="3860447" y="2285655"/>
                  <a:pt x="3969120" y="2430981"/>
                  <a:pt x="4094512" y="2567305"/>
                </a:cubicBezTo>
                <a:cubicBezTo>
                  <a:pt x="4218619" y="2702344"/>
                  <a:pt x="4358159" y="2823234"/>
                  <a:pt x="4506699" y="2938980"/>
                </a:cubicBezTo>
                <a:cubicBezTo>
                  <a:pt x="4464901" y="2935122"/>
                  <a:pt x="4410886" y="2911330"/>
                  <a:pt x="4358802" y="2883679"/>
                </a:cubicBezTo>
                <a:cubicBezTo>
                  <a:pt x="4221193" y="2809730"/>
                  <a:pt x="4108016" y="2709416"/>
                  <a:pt x="3992913" y="2611032"/>
                </a:cubicBezTo>
                <a:cubicBezTo>
                  <a:pt x="3912534" y="2542227"/>
                  <a:pt x="3834084" y="2471493"/>
                  <a:pt x="3744057" y="2412332"/>
                </a:cubicBezTo>
                <a:cubicBezTo>
                  <a:pt x="3733770" y="2405903"/>
                  <a:pt x="3726696" y="2397543"/>
                  <a:pt x="3720909" y="2387254"/>
                </a:cubicBezTo>
                <a:cubicBezTo>
                  <a:pt x="3715764" y="2378252"/>
                  <a:pt x="3708047" y="2369893"/>
                  <a:pt x="3694545" y="2373750"/>
                </a:cubicBezTo>
                <a:cubicBezTo>
                  <a:pt x="3681041" y="2378252"/>
                  <a:pt x="3679754" y="2389827"/>
                  <a:pt x="3679754" y="2400116"/>
                </a:cubicBezTo>
                <a:cubicBezTo>
                  <a:pt x="3681684" y="2438698"/>
                  <a:pt x="3692615" y="2473421"/>
                  <a:pt x="3716407" y="2504287"/>
                </a:cubicBezTo>
                <a:cubicBezTo>
                  <a:pt x="3762706" y="2566020"/>
                  <a:pt x="3824437" y="2614247"/>
                  <a:pt x="3886168" y="2662474"/>
                </a:cubicBezTo>
                <a:cubicBezTo>
                  <a:pt x="3971693" y="2728707"/>
                  <a:pt x="4050787" y="2800727"/>
                  <a:pt x="4122163" y="2881107"/>
                </a:cubicBezTo>
                <a:cubicBezTo>
                  <a:pt x="4070721" y="2841882"/>
                  <a:pt x="4019277" y="2802013"/>
                  <a:pt x="3967191" y="2762788"/>
                </a:cubicBezTo>
                <a:cubicBezTo>
                  <a:pt x="3927966" y="2733209"/>
                  <a:pt x="3887455" y="2704914"/>
                  <a:pt x="3847588" y="2675978"/>
                </a:cubicBezTo>
                <a:cubicBezTo>
                  <a:pt x="3837941" y="2668905"/>
                  <a:pt x="3827652" y="2661189"/>
                  <a:pt x="3814150" y="2670833"/>
                </a:cubicBezTo>
                <a:cubicBezTo>
                  <a:pt x="3801931" y="2679193"/>
                  <a:pt x="3803861" y="2691412"/>
                  <a:pt x="3806433" y="2702986"/>
                </a:cubicBezTo>
                <a:cubicBezTo>
                  <a:pt x="3816078" y="2748641"/>
                  <a:pt x="3843086" y="2785294"/>
                  <a:pt x="3876524" y="2818089"/>
                </a:cubicBezTo>
                <a:cubicBezTo>
                  <a:pt x="3917034" y="2857314"/>
                  <a:pt x="3959476" y="2894611"/>
                  <a:pt x="4003201" y="2931907"/>
                </a:cubicBezTo>
                <a:cubicBezTo>
                  <a:pt x="3956261" y="2921618"/>
                  <a:pt x="3909319" y="2911330"/>
                  <a:pt x="3862377" y="2902971"/>
                </a:cubicBezTo>
                <a:cubicBezTo>
                  <a:pt x="3883596" y="2977562"/>
                  <a:pt x="3933110" y="2992353"/>
                  <a:pt x="3977480" y="3003927"/>
                </a:cubicBezTo>
                <a:cubicBezTo>
                  <a:pt x="4037283" y="3018716"/>
                  <a:pt x="4094512" y="3037365"/>
                  <a:pt x="4151101" y="3058585"/>
                </a:cubicBezTo>
                <a:cubicBezTo>
                  <a:pt x="4174892" y="3079805"/>
                  <a:pt x="4198686" y="3100383"/>
                  <a:pt x="4221834" y="3122245"/>
                </a:cubicBezTo>
                <a:cubicBezTo>
                  <a:pt x="4245627" y="3144753"/>
                  <a:pt x="4268133" y="3167259"/>
                  <a:pt x="4290640" y="3191050"/>
                </a:cubicBezTo>
                <a:cubicBezTo>
                  <a:pt x="4306715" y="3208411"/>
                  <a:pt x="4326007" y="3223203"/>
                  <a:pt x="4307359" y="3252781"/>
                </a:cubicBezTo>
                <a:cubicBezTo>
                  <a:pt x="4298999" y="3266285"/>
                  <a:pt x="4353655" y="3339593"/>
                  <a:pt x="4371019" y="3344093"/>
                </a:cubicBezTo>
                <a:cubicBezTo>
                  <a:pt x="4373591" y="3344735"/>
                  <a:pt x="4376162" y="3345380"/>
                  <a:pt x="4378091" y="3345380"/>
                </a:cubicBezTo>
                <a:cubicBezTo>
                  <a:pt x="4415390" y="3342808"/>
                  <a:pt x="4423749" y="3364671"/>
                  <a:pt x="4424390" y="3392322"/>
                </a:cubicBezTo>
                <a:cubicBezTo>
                  <a:pt x="4425034" y="3419328"/>
                  <a:pt x="4418604" y="3452766"/>
                  <a:pt x="4469403" y="3439262"/>
                </a:cubicBezTo>
                <a:cubicBezTo>
                  <a:pt x="4475190" y="3437977"/>
                  <a:pt x="4476478" y="3441834"/>
                  <a:pt x="4479048" y="3446336"/>
                </a:cubicBezTo>
                <a:cubicBezTo>
                  <a:pt x="4534350" y="3561439"/>
                  <a:pt x="4627590" y="3650178"/>
                  <a:pt x="4719544" y="3738917"/>
                </a:cubicBezTo>
                <a:cubicBezTo>
                  <a:pt x="4724691" y="3743419"/>
                  <a:pt x="4729833" y="3747920"/>
                  <a:pt x="4734977" y="3752421"/>
                </a:cubicBezTo>
                <a:cubicBezTo>
                  <a:pt x="4638523" y="3729915"/>
                  <a:pt x="4320218" y="3700977"/>
                  <a:pt x="4226978" y="3710624"/>
                </a:cubicBezTo>
                <a:cubicBezTo>
                  <a:pt x="4144027" y="3718984"/>
                  <a:pt x="3675254" y="3578802"/>
                  <a:pt x="3578155" y="3495850"/>
                </a:cubicBezTo>
                <a:cubicBezTo>
                  <a:pt x="3564651" y="3560796"/>
                  <a:pt x="3593587" y="3586517"/>
                  <a:pt x="3616738" y="3616098"/>
                </a:cubicBezTo>
                <a:cubicBezTo>
                  <a:pt x="3649531" y="3657895"/>
                  <a:pt x="3654676" y="3687475"/>
                  <a:pt x="3592944" y="3720913"/>
                </a:cubicBezTo>
                <a:cubicBezTo>
                  <a:pt x="3416109" y="3816082"/>
                  <a:pt x="3418038" y="3819297"/>
                  <a:pt x="3583942" y="3948546"/>
                </a:cubicBezTo>
                <a:cubicBezTo>
                  <a:pt x="3591659" y="3954335"/>
                  <a:pt x="3587800" y="3972982"/>
                  <a:pt x="3589730" y="3985844"/>
                </a:cubicBezTo>
                <a:cubicBezTo>
                  <a:pt x="3546645" y="4005135"/>
                  <a:pt x="3495846" y="3954978"/>
                  <a:pt x="3444404" y="4008992"/>
                </a:cubicBezTo>
                <a:cubicBezTo>
                  <a:pt x="3666250" y="4246272"/>
                  <a:pt x="4003845" y="4471979"/>
                  <a:pt x="4309931" y="4650101"/>
                </a:cubicBezTo>
                <a:cubicBezTo>
                  <a:pt x="4062362" y="4708617"/>
                  <a:pt x="3913819" y="4502845"/>
                  <a:pt x="3731840" y="4529209"/>
                </a:cubicBezTo>
                <a:cubicBezTo>
                  <a:pt x="3641172" y="4593512"/>
                  <a:pt x="3911247" y="4697685"/>
                  <a:pt x="3653390" y="4727908"/>
                </a:cubicBezTo>
                <a:cubicBezTo>
                  <a:pt x="3765278" y="4784495"/>
                  <a:pt x="3848230" y="4839796"/>
                  <a:pt x="3925393" y="4904742"/>
                </a:cubicBezTo>
                <a:cubicBezTo>
                  <a:pt x="4062362" y="5021132"/>
                  <a:pt x="4089368" y="5098297"/>
                  <a:pt x="4026352" y="5254555"/>
                </a:cubicBezTo>
                <a:cubicBezTo>
                  <a:pt x="3984554" y="5357440"/>
                  <a:pt x="3924108" y="5451967"/>
                  <a:pt x="3977480" y="5574787"/>
                </a:cubicBezTo>
                <a:cubicBezTo>
                  <a:pt x="4014133" y="5659024"/>
                  <a:pt x="3999986" y="5714325"/>
                  <a:pt x="3861090" y="5676385"/>
                </a:cubicBezTo>
                <a:cubicBezTo>
                  <a:pt x="3711264" y="5635875"/>
                  <a:pt x="3654676" y="5711753"/>
                  <a:pt x="3692615" y="5859008"/>
                </a:cubicBezTo>
                <a:cubicBezTo>
                  <a:pt x="3717051" y="5953535"/>
                  <a:pt x="3691328" y="5983115"/>
                  <a:pt x="3588443" y="5972183"/>
                </a:cubicBezTo>
                <a:cubicBezTo>
                  <a:pt x="3474625" y="5959965"/>
                  <a:pt x="3366596" y="5898233"/>
                  <a:pt x="3225771" y="5927814"/>
                </a:cubicBezTo>
                <a:cubicBezTo>
                  <a:pt x="3338301" y="6100148"/>
                  <a:pt x="3578798" y="6051276"/>
                  <a:pt x="3709977" y="6215251"/>
                </a:cubicBezTo>
                <a:cubicBezTo>
                  <a:pt x="3553719" y="6215893"/>
                  <a:pt x="3434115" y="6215251"/>
                  <a:pt x="3318367" y="6179240"/>
                </a:cubicBezTo>
                <a:cubicBezTo>
                  <a:pt x="3270140" y="6164451"/>
                  <a:pt x="3217411" y="6149662"/>
                  <a:pt x="3190403" y="6199174"/>
                </a:cubicBezTo>
                <a:cubicBezTo>
                  <a:pt x="3158252" y="6258978"/>
                  <a:pt x="3223841" y="6281484"/>
                  <a:pt x="3263066" y="6292415"/>
                </a:cubicBezTo>
                <a:cubicBezTo>
                  <a:pt x="3373669" y="6322638"/>
                  <a:pt x="3458550" y="6394014"/>
                  <a:pt x="3550504" y="6449958"/>
                </a:cubicBezTo>
                <a:cubicBezTo>
                  <a:pt x="3726616" y="6557427"/>
                  <a:pt x="3917990" y="6649139"/>
                  <a:pt x="4077239" y="6805655"/>
                </a:cubicBezTo>
                <a:lnTo>
                  <a:pt x="4125813" y="6858000"/>
                </a:lnTo>
                <a:lnTo>
                  <a:pt x="4084568" y="6858000"/>
                </a:lnTo>
                <a:lnTo>
                  <a:pt x="3991456" y="6828025"/>
                </a:lnTo>
                <a:cubicBezTo>
                  <a:pt x="3846743" y="6771357"/>
                  <a:pt x="3719301" y="6699136"/>
                  <a:pt x="3569795" y="6680810"/>
                </a:cubicBezTo>
                <a:cubicBezTo>
                  <a:pt x="3613040" y="6726948"/>
                  <a:pt x="3659338" y="6769067"/>
                  <a:pt x="3707747" y="6808392"/>
                </a:cubicBezTo>
                <a:lnTo>
                  <a:pt x="3775165"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DF1AD734-7512-441E-A070-AEB293299C33}"/>
              </a:ext>
            </a:extLst>
          </p:cNvPr>
          <p:cNvSpPr>
            <a:spLocks noGrp="1"/>
          </p:cNvSpPr>
          <p:nvPr>
            <p:ph type="title"/>
          </p:nvPr>
        </p:nvSpPr>
        <p:spPr>
          <a:xfrm>
            <a:off x="0" y="213557"/>
            <a:ext cx="3454400" cy="647577"/>
          </a:xfrm>
        </p:spPr>
        <p:txBody>
          <a:bodyPr>
            <a:normAutofit/>
          </a:bodyPr>
          <a:lstStyle/>
          <a:p>
            <a:r>
              <a:rPr lang="en-GB" sz="2800" dirty="0"/>
              <a:t>Mein </a:t>
            </a:r>
            <a:r>
              <a:rPr lang="en-GB" sz="2800" dirty="0" err="1"/>
              <a:t>Geburtstag</a:t>
            </a:r>
            <a:endParaRPr lang="en-GB" sz="2800" dirty="0"/>
          </a:p>
        </p:txBody>
      </p:sp>
      <p:sp>
        <p:nvSpPr>
          <p:cNvPr id="4" name="Rounded Rectangle 11">
            <a:extLst>
              <a:ext uri="{FF2B5EF4-FFF2-40B4-BE49-F238E27FC236}">
                <a16:creationId xmlns:a16="http://schemas.microsoft.com/office/drawing/2014/main" id="{E67B0A9A-6EF4-4909-9EF6-6981CA13E9E7}"/>
              </a:ext>
            </a:extLst>
          </p:cNvPr>
          <p:cNvSpPr/>
          <p:nvPr/>
        </p:nvSpPr>
        <p:spPr>
          <a:xfrm>
            <a:off x="10652369" y="78828"/>
            <a:ext cx="1497430" cy="400919"/>
          </a:xfrm>
          <a:prstGeom prst="roundRect">
            <a:avLst/>
          </a:prstGeom>
          <a:solidFill>
            <a:schemeClr val="accent4">
              <a:lumMod val="75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6" name="Rounded Rectangle 11">
            <a:extLst>
              <a:ext uri="{FF2B5EF4-FFF2-40B4-BE49-F238E27FC236}">
                <a16:creationId xmlns:a16="http://schemas.microsoft.com/office/drawing/2014/main" id="{630772C5-922F-4E35-A3FB-6A068F3391F6}"/>
              </a:ext>
            </a:extLst>
          </p:cNvPr>
          <p:cNvSpPr/>
          <p:nvPr/>
        </p:nvSpPr>
        <p:spPr>
          <a:xfrm>
            <a:off x="291454" y="1289108"/>
            <a:ext cx="3948036" cy="4766733"/>
          </a:xfrm>
          <a:prstGeom prst="roundRect">
            <a:avLst/>
          </a:prstGeom>
          <a:solidFill>
            <a:srgbClr val="FBF0D5"/>
          </a:solidFill>
          <a:ln w="12700" cap="flat" cmpd="sng" algn="ctr">
            <a:solidFill>
              <a:srgbClr val="ED7D31">
                <a:shade val="50000"/>
              </a:srgbClr>
            </a:solidFill>
            <a:prstDash val="solid"/>
            <a:miter lim="800000"/>
          </a:ln>
          <a:effectLst/>
        </p:spPr>
        <p:txBody>
          <a:bodyPr vert="horz" lIns="91440" tIns="45720" rIns="91440" bIns="45720" rtlCol="0">
            <a:normAutofit/>
          </a:bodyPr>
          <a:lstStyle/>
          <a:p>
            <a:pPr marL="0" marR="0" lvl="0" indent="0" defTabSz="914400" eaLnBrk="1" fontAlgn="auto" latinLnBrk="0" hangingPunct="1">
              <a:lnSpc>
                <a:spcPct val="90000"/>
              </a:lnSpc>
              <a:spcBef>
                <a:spcPts val="0"/>
              </a:spcBef>
              <a:spcAft>
                <a:spcPts val="600"/>
              </a:spcAft>
              <a:buClrTx/>
              <a:buSzTx/>
              <a:buFontTx/>
              <a:buNone/>
              <a:tabLst/>
              <a:defRPr/>
            </a:pPr>
            <a:r>
              <a:rPr kumimoji="0" lang="en-US" sz="2000" b="0" i="0" u="none" strike="noStrike" kern="0" cap="none" spc="0" normalizeH="0" baseline="0" noProof="0" dirty="0">
                <a:ln>
                  <a:noFill/>
                </a:ln>
                <a:effectLst/>
                <a:uLnTx/>
                <a:uFillTx/>
                <a:latin typeface="Century Gothic" panose="020F0302020204030204"/>
                <a:ea typeface="+mn-ea"/>
                <a:cs typeface="+mn-cs"/>
              </a:rPr>
              <a:t>Written style features:</a:t>
            </a:r>
          </a:p>
          <a:p>
            <a:pPr marL="342900" marR="0" lvl="0" indent="-342900" defTabSz="91440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0" cap="none" spc="0" normalizeH="0" baseline="0" noProof="0" dirty="0">
                <a:ln>
                  <a:noFill/>
                </a:ln>
                <a:effectLst/>
                <a:uLnTx/>
                <a:uFillTx/>
                <a:latin typeface="Century Gothic" panose="020F0302020204030204"/>
                <a:ea typeface="+mn-ea"/>
                <a:cs typeface="+mn-cs"/>
              </a:rPr>
              <a:t>no hesitations</a:t>
            </a:r>
          </a:p>
          <a:p>
            <a:pPr marL="342900" marR="0" lvl="0" indent="-342900" defTabSz="91440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0" cap="none" spc="0" normalizeH="0" baseline="0" noProof="0" dirty="0">
                <a:ln>
                  <a:noFill/>
                </a:ln>
                <a:effectLst/>
                <a:uLnTx/>
                <a:uFillTx/>
                <a:latin typeface="Century Gothic" panose="020F0302020204030204"/>
                <a:ea typeface="+mn-ea"/>
                <a:cs typeface="+mn-cs"/>
              </a:rPr>
              <a:t>no sentences starting with ‘und’</a:t>
            </a:r>
          </a:p>
          <a:p>
            <a:pPr marL="342900" marR="0" lvl="0" indent="-342900" defTabSz="91440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0" cap="none" spc="0" normalizeH="0" baseline="0" noProof="0" dirty="0">
                <a:ln>
                  <a:noFill/>
                </a:ln>
                <a:effectLst/>
                <a:uLnTx/>
                <a:uFillTx/>
                <a:latin typeface="Century Gothic" panose="020F0302020204030204"/>
                <a:ea typeface="+mn-ea"/>
                <a:cs typeface="+mn-cs"/>
              </a:rPr>
              <a:t>no abbreviated verb forms</a:t>
            </a:r>
          </a:p>
          <a:p>
            <a:pPr marL="342900" marR="0" lvl="0" indent="-342900" defTabSz="91440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0" cap="none" spc="0" normalizeH="0" baseline="0" noProof="0" dirty="0">
                <a:ln>
                  <a:noFill/>
                </a:ln>
                <a:effectLst/>
                <a:uLnTx/>
                <a:uFillTx/>
                <a:latin typeface="Century Gothic" panose="020F0302020204030204"/>
                <a:ea typeface="+mn-ea"/>
                <a:cs typeface="+mn-cs"/>
              </a:rPr>
              <a:t>join sentences together, e.</a:t>
            </a:r>
            <a:r>
              <a:rPr kumimoji="0" lang="en-US" sz="2000" b="0" i="0" u="none" strike="noStrike" kern="0" cap="none" spc="0" normalizeH="0" baseline="0" noProof="0">
                <a:ln>
                  <a:noFill/>
                </a:ln>
                <a:effectLst/>
                <a:uLnTx/>
                <a:uFillTx/>
                <a:latin typeface="Century Gothic" panose="020F0302020204030204"/>
                <a:ea typeface="+mn-ea"/>
                <a:cs typeface="+mn-cs"/>
              </a:rPr>
              <a:t>g.</a:t>
            </a:r>
            <a:endParaRPr kumimoji="0" lang="en-US" sz="2000" b="0" i="0" u="none" strike="noStrike" kern="0" cap="none" spc="0" normalizeH="0" baseline="0" noProof="0" dirty="0">
              <a:ln>
                <a:noFill/>
              </a:ln>
              <a:effectLst/>
              <a:uLnTx/>
              <a:uFillTx/>
              <a:latin typeface="Century Gothic" panose="020F0302020204030204"/>
              <a:ea typeface="+mn-ea"/>
              <a:cs typeface="+mn-cs"/>
            </a:endParaRPr>
          </a:p>
          <a:p>
            <a:pPr marL="800100" marR="0" lvl="1" indent="-342900" defTabSz="91440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0" cap="none" spc="0" normalizeH="0" baseline="0" noProof="0" dirty="0" err="1">
                <a:ln>
                  <a:noFill/>
                </a:ln>
                <a:effectLst/>
                <a:uLnTx/>
                <a:uFillTx/>
                <a:latin typeface="Century Gothic" panose="020F0302020204030204"/>
                <a:ea typeface="+mn-ea"/>
                <a:cs typeface="+mn-cs"/>
              </a:rPr>
              <a:t>normalerweise</a:t>
            </a:r>
            <a:endParaRPr kumimoji="0" lang="en-US" sz="2000" b="0" i="0" u="none" strike="noStrike" kern="0" cap="none" spc="0" normalizeH="0" baseline="0" noProof="0" dirty="0">
              <a:ln>
                <a:noFill/>
              </a:ln>
              <a:effectLst/>
              <a:uLnTx/>
              <a:uFillTx/>
              <a:latin typeface="Century Gothic" panose="020F0302020204030204"/>
              <a:ea typeface="+mn-ea"/>
              <a:cs typeface="+mn-cs"/>
            </a:endParaRPr>
          </a:p>
          <a:p>
            <a:pPr marL="800100" marR="0" lvl="1" indent="-342900" defTabSz="91440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0" cap="none" spc="0" normalizeH="0" baseline="0" noProof="0" dirty="0" err="1">
                <a:ln>
                  <a:noFill/>
                </a:ln>
                <a:effectLst/>
                <a:uLnTx/>
                <a:uFillTx/>
                <a:latin typeface="Century Gothic" panose="020F0302020204030204"/>
                <a:ea typeface="+mn-ea"/>
                <a:cs typeface="+mn-cs"/>
              </a:rPr>
              <a:t>manchmal</a:t>
            </a:r>
            <a:endParaRPr kumimoji="0" lang="en-US" sz="2000" b="0" i="0" u="none" strike="noStrike" kern="0" cap="none" spc="0" normalizeH="0" baseline="0" noProof="0" dirty="0">
              <a:ln>
                <a:noFill/>
              </a:ln>
              <a:effectLst/>
              <a:uLnTx/>
              <a:uFillTx/>
              <a:latin typeface="Century Gothic" panose="020F0302020204030204"/>
              <a:ea typeface="+mn-ea"/>
              <a:cs typeface="+mn-cs"/>
            </a:endParaRPr>
          </a:p>
          <a:p>
            <a:pPr marL="800100" marR="0" lvl="1" indent="-342900" defTabSz="91440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0" cap="none" spc="0" normalizeH="0" baseline="0" noProof="0" dirty="0" err="1">
                <a:ln>
                  <a:noFill/>
                </a:ln>
                <a:effectLst/>
                <a:uLnTx/>
                <a:uFillTx/>
                <a:latin typeface="Century Gothic" panose="020F0302020204030204"/>
                <a:ea typeface="+mn-ea"/>
                <a:cs typeface="+mn-cs"/>
              </a:rPr>
              <a:t>aber</a:t>
            </a:r>
            <a:r>
              <a:rPr kumimoji="0" lang="en-US" sz="2000" b="0" i="0" u="none" strike="noStrike" kern="0" cap="none" spc="0" normalizeH="0" baseline="0" noProof="0" dirty="0">
                <a:ln>
                  <a:noFill/>
                </a:ln>
                <a:effectLst/>
                <a:uLnTx/>
                <a:uFillTx/>
                <a:latin typeface="Century Gothic" panose="020F0302020204030204"/>
                <a:ea typeface="+mn-ea"/>
                <a:cs typeface="+mn-cs"/>
              </a:rPr>
              <a:t> </a:t>
            </a:r>
          </a:p>
          <a:p>
            <a:pPr marL="800100" marR="0" lvl="1" indent="-342900" defTabSz="91440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0" cap="none" spc="0" normalizeH="0" baseline="0" noProof="0" dirty="0">
                <a:ln>
                  <a:noFill/>
                </a:ln>
                <a:effectLst/>
                <a:uLnTx/>
                <a:uFillTx/>
                <a:latin typeface="Century Gothic" panose="020F0302020204030204"/>
                <a:ea typeface="+mn-ea"/>
                <a:cs typeface="+mn-cs"/>
              </a:rPr>
              <a:t>dieses </a:t>
            </a:r>
            <a:r>
              <a:rPr kumimoji="0" lang="en-US" sz="2000" b="0" i="0" u="none" strike="noStrike" kern="0" cap="none" spc="0" normalizeH="0" baseline="0" noProof="0" dirty="0" err="1">
                <a:ln>
                  <a:noFill/>
                </a:ln>
                <a:effectLst/>
                <a:uLnTx/>
                <a:uFillTx/>
                <a:latin typeface="Century Gothic" panose="020F0302020204030204"/>
                <a:ea typeface="+mn-ea"/>
                <a:cs typeface="+mn-cs"/>
              </a:rPr>
              <a:t>Jahr</a:t>
            </a:r>
            <a:endParaRPr kumimoji="0" lang="en-US" sz="2000" b="0" i="0" u="none" strike="noStrike" kern="0" cap="none" spc="0" normalizeH="0" baseline="0" noProof="0" dirty="0">
              <a:ln>
                <a:noFill/>
              </a:ln>
              <a:effectLst/>
              <a:uLnTx/>
              <a:uFillTx/>
              <a:latin typeface="Century Gothic" panose="020F0302020204030204"/>
              <a:ea typeface="+mn-ea"/>
              <a:cs typeface="+mn-cs"/>
            </a:endParaRPr>
          </a:p>
          <a:p>
            <a:pPr marL="800100" marR="0" lvl="1" indent="-342900" defTabSz="91440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0" cap="none" spc="0" normalizeH="0" baseline="0" noProof="0" dirty="0">
                <a:ln>
                  <a:noFill/>
                </a:ln>
                <a:effectLst/>
                <a:uLnTx/>
                <a:uFillTx/>
                <a:latin typeface="Century Gothic" panose="020F0302020204030204"/>
                <a:ea typeface="+mn-ea"/>
                <a:cs typeface="+mn-cs"/>
              </a:rPr>
              <a:t>Ich </a:t>
            </a:r>
            <a:r>
              <a:rPr kumimoji="0" lang="en-US" sz="2000" b="0" i="0" u="none" strike="noStrike" kern="0" cap="none" spc="0" normalizeH="0" baseline="0" noProof="0" dirty="0" err="1">
                <a:ln>
                  <a:noFill/>
                </a:ln>
                <a:effectLst/>
                <a:uLnTx/>
                <a:uFillTx/>
                <a:latin typeface="Century Gothic" panose="020F0302020204030204"/>
                <a:ea typeface="+mn-ea"/>
                <a:cs typeface="+mn-cs"/>
              </a:rPr>
              <a:t>hoffe</a:t>
            </a:r>
            <a:r>
              <a:rPr kumimoji="0" lang="en-US" sz="2000" b="0" i="0" u="none" strike="noStrike" kern="0" cap="none" spc="0" normalizeH="0" baseline="0" noProof="0" dirty="0">
                <a:ln>
                  <a:noFill/>
                </a:ln>
                <a:effectLst/>
                <a:uLnTx/>
                <a:uFillTx/>
                <a:latin typeface="Century Gothic" panose="020F0302020204030204"/>
                <a:ea typeface="+mn-ea"/>
                <a:cs typeface="+mn-cs"/>
              </a:rPr>
              <a:t>,…</a:t>
            </a:r>
          </a:p>
        </p:txBody>
      </p:sp>
      <p:sp>
        <p:nvSpPr>
          <p:cNvPr id="7" name="TextBox 6">
            <a:extLst>
              <a:ext uri="{FF2B5EF4-FFF2-40B4-BE49-F238E27FC236}">
                <a16:creationId xmlns:a16="http://schemas.microsoft.com/office/drawing/2014/main" id="{80F46AEF-39DD-4B88-8890-DD6A3B5ED20C}"/>
              </a:ext>
            </a:extLst>
          </p:cNvPr>
          <p:cNvSpPr txBox="1"/>
          <p:nvPr/>
        </p:nvSpPr>
        <p:spPr>
          <a:xfrm>
            <a:off x="9017178" y="4131484"/>
            <a:ext cx="3171774" cy="224676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600"/>
              </a:spcAft>
              <a:buClrTx/>
              <a:buSzTx/>
              <a:buFontTx/>
              <a:buNone/>
              <a:tabLst/>
              <a:defRPr/>
            </a:pPr>
            <a:br>
              <a:rPr kumimoji="0" lang="en-GB" sz="2000" b="1" i="0" u="none" strike="noStrike" kern="0" cap="none" spc="0" normalizeH="0" baseline="0" noProof="0" dirty="0">
                <a:ln>
                  <a:noFill/>
                </a:ln>
                <a:effectLst/>
                <a:uLnTx/>
                <a:uFillTx/>
              </a:rPr>
            </a:br>
            <a:r>
              <a:rPr kumimoji="0" lang="en-GB" sz="2000" b="0" i="0" u="none" strike="noStrike" kern="0" cap="none" spc="0" normalizeH="0" baseline="0" noProof="0" dirty="0">
                <a:ln>
                  <a:noFill/>
                </a:ln>
                <a:effectLst/>
                <a:uLnTx/>
                <a:uFillTx/>
              </a:rPr>
              <a:t>Write 5-6 sentences about how you usually celebrate your birthday. Use a written (not spoken) style.</a:t>
            </a:r>
            <a:br>
              <a:rPr kumimoji="0" lang="en-GB" sz="2000" b="1" i="0" u="none" strike="noStrike" kern="0" cap="none" spc="0" normalizeH="0" baseline="0" noProof="0" dirty="0">
                <a:ln>
                  <a:noFill/>
                </a:ln>
                <a:effectLst/>
                <a:uLnTx/>
                <a:uFillTx/>
              </a:rPr>
            </a:br>
            <a:endParaRPr kumimoji="0" lang="en-US" sz="2000" b="1" i="0" u="none" strike="noStrike" kern="0" cap="none" spc="0" normalizeH="0" baseline="0" noProof="0" dirty="0">
              <a:ln>
                <a:noFill/>
              </a:ln>
              <a:effectLst/>
              <a:uLnTx/>
              <a:uFillTx/>
            </a:endParaRPr>
          </a:p>
        </p:txBody>
      </p:sp>
      <p:sp>
        <p:nvSpPr>
          <p:cNvPr id="8" name="TextBox 7">
            <a:extLst>
              <a:ext uri="{FF2B5EF4-FFF2-40B4-BE49-F238E27FC236}">
                <a16:creationId xmlns:a16="http://schemas.microsoft.com/office/drawing/2014/main" id="{438C4197-21FD-4C49-92C6-B5059FCD4A83}"/>
              </a:ext>
            </a:extLst>
          </p:cNvPr>
          <p:cNvSpPr txBox="1"/>
          <p:nvPr/>
        </p:nvSpPr>
        <p:spPr>
          <a:xfrm>
            <a:off x="6591223" y="317665"/>
            <a:ext cx="3471443" cy="707886"/>
          </a:xfrm>
          <a:prstGeom prst="rect">
            <a:avLst/>
          </a:prstGeom>
          <a:noFill/>
        </p:spPr>
        <p:txBody>
          <a:bodyPr wrap="square" rtlCol="0">
            <a:spAutoFit/>
          </a:bodyPr>
          <a:lstStyle/>
          <a:p>
            <a:r>
              <a:rPr lang="en-US" sz="4000" dirty="0">
                <a:latin typeface="Brush Script MT" panose="03060802040406070304" pitchFamily="66" charset="0"/>
              </a:rPr>
              <a:t>Mein </a:t>
            </a:r>
            <a:r>
              <a:rPr lang="en-US" sz="4000" dirty="0" err="1">
                <a:latin typeface="Brush Script MT" panose="03060802040406070304" pitchFamily="66" charset="0"/>
              </a:rPr>
              <a:t>Geburtstag</a:t>
            </a:r>
            <a:endParaRPr lang="en-GB" sz="4000" dirty="0">
              <a:latin typeface="Brush Script MT" panose="03060802040406070304" pitchFamily="66" charset="0"/>
            </a:endParaRPr>
          </a:p>
        </p:txBody>
      </p:sp>
      <p:pic>
        <p:nvPicPr>
          <p:cNvPr id="9" name="Picture 4" descr="Hat, Birthday, Party, Red, Decoration">
            <a:extLst>
              <a:ext uri="{FF2B5EF4-FFF2-40B4-BE49-F238E27FC236}">
                <a16:creationId xmlns:a16="http://schemas.microsoft.com/office/drawing/2014/main" id="{BA5C75CC-5C36-4DCB-A122-0E7A35AA5CC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0430562">
            <a:off x="3234553" y="4738430"/>
            <a:ext cx="1148751" cy="182180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descr="Balloons, Blue Balloons, Streamers, Balloon Dog">
            <a:extLst>
              <a:ext uri="{FF2B5EF4-FFF2-40B4-BE49-F238E27FC236}">
                <a16:creationId xmlns:a16="http://schemas.microsoft.com/office/drawing/2014/main" id="{DBB89857-A7F2-4D5C-BEA1-032C5EC1DA2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47315" y="671608"/>
            <a:ext cx="754205" cy="8716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186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6DECFC-5C8E-4ED4-8F6A-A17712E23359}"/>
              </a:ext>
            </a:extLst>
          </p:cNvPr>
          <p:cNvSpPr>
            <a:spLocks noGrp="1"/>
          </p:cNvSpPr>
          <p:nvPr>
            <p:ph type="title"/>
          </p:nvPr>
        </p:nvSpPr>
        <p:spPr>
          <a:xfrm>
            <a:off x="0" y="213557"/>
            <a:ext cx="3200400" cy="647577"/>
          </a:xfrm>
        </p:spPr>
        <p:txBody>
          <a:bodyPr>
            <a:normAutofit/>
          </a:bodyPr>
          <a:lstStyle/>
          <a:p>
            <a:r>
              <a:rPr lang="en-GB" sz="2800" dirty="0" err="1"/>
              <a:t>Hausaufgaben</a:t>
            </a:r>
            <a:endParaRPr lang="en-GB" sz="2800" dirty="0"/>
          </a:p>
        </p:txBody>
      </p:sp>
      <p:sp>
        <p:nvSpPr>
          <p:cNvPr id="4" name="TextBox 3">
            <a:extLst>
              <a:ext uri="{FF2B5EF4-FFF2-40B4-BE49-F238E27FC236}">
                <a16:creationId xmlns:a16="http://schemas.microsoft.com/office/drawing/2014/main" id="{CE93B2FD-7C09-465C-A66F-349CDF5DC8D8}"/>
              </a:ext>
            </a:extLst>
          </p:cNvPr>
          <p:cNvSpPr txBox="1"/>
          <p:nvPr/>
        </p:nvSpPr>
        <p:spPr>
          <a:xfrm>
            <a:off x="0" y="1179265"/>
            <a:ext cx="975070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2800" b="1" i="0" u="none" strike="noStrike" kern="1200" cap="none" spc="0" normalizeH="0" baseline="0" noProof="0" dirty="0">
                <a:ln>
                  <a:noFill/>
                </a:ln>
                <a:solidFill>
                  <a:srgbClr val="525050"/>
                </a:solidFill>
                <a:effectLst/>
                <a:uLnTx/>
                <a:uFillTx/>
                <a:latin typeface="Century Gothic" panose="020B0502020202020204" pitchFamily="34" charset="0"/>
                <a:ea typeface="Calibri" panose="020F0502020204030204" pitchFamily="34" charset="0"/>
                <a:cs typeface="Calibri" panose="020F0502020204030204" pitchFamily="34" charset="0"/>
              </a:rPr>
              <a:t>Vocabulary Learning Homework</a:t>
            </a:r>
            <a:r>
              <a:rPr kumimoji="0" lang="en-GB" sz="2800" b="1" i="0" u="none" strike="noStrike" kern="1200" cap="none" spc="0" normalizeH="0" baseline="0" noProof="0" dirty="0">
                <a:ln>
                  <a:noFill/>
                </a:ln>
                <a:solidFill>
                  <a:srgbClr val="525050"/>
                </a:solidFill>
                <a:effectLst/>
                <a:uLnTx/>
                <a:uFillTx/>
                <a:latin typeface="Century Gothic" panose="020B0502020202020204" pitchFamily="34" charset="0"/>
                <a:ea typeface="Calibri" panose="020F0502020204030204" pitchFamily="34" charset="0"/>
                <a:cs typeface="Times New Roman" panose="02020603050405020304" pitchFamily="18" charset="0"/>
              </a:rPr>
              <a:t> (Y9 </a:t>
            </a:r>
            <a:r>
              <a:rPr kumimoji="0" lang="en-GB" sz="2800" b="1" i="0" u="none" strike="noStrike" kern="1200" cap="none" spc="0" normalizeH="0" baseline="0" noProof="0" dirty="0">
                <a:ln>
                  <a:noFill/>
                </a:ln>
                <a:solidFill>
                  <a:srgbClr val="525050"/>
                </a:solidFill>
                <a:effectLst/>
                <a:uLnTx/>
                <a:uFillTx/>
                <a:latin typeface="Century Gothic" panose="020B0502020202020204" pitchFamily="34" charset="0"/>
                <a:ea typeface="Calibri" panose="020F0502020204030204" pitchFamily="34" charset="0"/>
                <a:cs typeface="Calibri" panose="020F0502020204030204" pitchFamily="34" charset="0"/>
              </a:rPr>
              <a:t>Term 1.1, Week 4)</a:t>
            </a:r>
            <a:endParaRPr kumimoji="0" lang="en-GB" sz="2800" b="0" i="0" u="none" strike="noStrike" kern="1200" cap="none" spc="0" normalizeH="0" baseline="0" noProof="0" dirty="0">
              <a:ln>
                <a:noFill/>
              </a:ln>
              <a:solidFill>
                <a:srgbClr val="525050"/>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sp>
        <p:nvSpPr>
          <p:cNvPr id="5" name="TextBox 12">
            <a:extLst>
              <a:ext uri="{FF2B5EF4-FFF2-40B4-BE49-F238E27FC236}">
                <a16:creationId xmlns:a16="http://schemas.microsoft.com/office/drawing/2014/main" id="{C444C2A3-C884-48FA-BA1F-91C789B493D5}"/>
              </a:ext>
            </a:extLst>
          </p:cNvPr>
          <p:cNvSpPr txBox="1"/>
          <p:nvPr/>
        </p:nvSpPr>
        <p:spPr>
          <a:xfrm>
            <a:off x="183106" y="1913902"/>
            <a:ext cx="10885786"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25050"/>
                </a:solidFill>
                <a:effectLst/>
                <a:uLnTx/>
                <a:uFillTx/>
                <a:latin typeface="Century Gothic" panose="020F0302020204030204"/>
                <a:ea typeface="+mn-ea"/>
                <a:cs typeface="+mn-cs"/>
                <a:hlinkClick r:id="rId3"/>
              </a:rPr>
              <a:t>Audio file</a:t>
            </a:r>
            <a:endParaRPr kumimoji="0" lang="en-GB" sz="2400" b="0" i="0" u="none" strike="noStrike" kern="1200" cap="none" spc="0" normalizeH="0" baseline="0" noProof="0" dirty="0">
              <a:ln>
                <a:noFill/>
              </a:ln>
              <a:solidFill>
                <a:srgbClr val="525050"/>
              </a:solidFill>
              <a:effectLst/>
              <a:uLnTx/>
              <a:uFillTx/>
              <a:latin typeface="Century Gothic" panose="020F0302020204030204"/>
              <a:ea typeface="+mn-ea"/>
              <a:cs typeface="+mn-cs"/>
            </a:endParaRPr>
          </a:p>
        </p:txBody>
      </p:sp>
      <p:sp>
        <p:nvSpPr>
          <p:cNvPr id="6" name="TextBox 11">
            <a:extLst>
              <a:ext uri="{FF2B5EF4-FFF2-40B4-BE49-F238E27FC236}">
                <a16:creationId xmlns:a16="http://schemas.microsoft.com/office/drawing/2014/main" id="{117EC190-49DA-4671-93A1-CFB4715CD320}"/>
              </a:ext>
            </a:extLst>
          </p:cNvPr>
          <p:cNvSpPr txBox="1"/>
          <p:nvPr/>
        </p:nvSpPr>
        <p:spPr>
          <a:xfrm>
            <a:off x="175149" y="2911245"/>
            <a:ext cx="11066804"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25050"/>
                </a:solidFill>
                <a:effectLst/>
                <a:uLnTx/>
                <a:uFillTx/>
                <a:latin typeface="Century Gothic" panose="020F0302020204030204"/>
                <a:ea typeface="+mn-ea"/>
                <a:cs typeface="+mn-cs"/>
                <a:hlinkClick r:id="rId4"/>
              </a:rPr>
              <a:t>Student worksheet</a:t>
            </a:r>
            <a:endParaRPr kumimoji="0" lang="en-GB" sz="2400" b="0" i="0" u="none" strike="noStrike" kern="1200" cap="none" spc="0" normalizeH="0" baseline="0" noProof="0" dirty="0">
              <a:ln>
                <a:noFill/>
              </a:ln>
              <a:solidFill>
                <a:srgbClr val="525050"/>
              </a:solidFill>
              <a:effectLst/>
              <a:uLnTx/>
              <a:uFillTx/>
              <a:latin typeface="Century Gothic" panose="020F0302020204030204"/>
              <a:ea typeface="+mn-ea"/>
              <a:cs typeface="+mn-cs"/>
            </a:endParaRPr>
          </a:p>
        </p:txBody>
      </p:sp>
      <p:pic>
        <p:nvPicPr>
          <p:cNvPr id="7" name="Picture 6" descr="the letter Q">
            <a:extLst>
              <a:ext uri="{FF2B5EF4-FFF2-40B4-BE49-F238E27FC236}">
                <a16:creationId xmlns:a16="http://schemas.microsoft.com/office/drawing/2014/main" id="{DA5B2786-F630-4158-9714-58242984DFB8}"/>
              </a:ext>
            </a:extLst>
          </p:cNvPr>
          <p:cNvPicPr>
            <a:picLocks noChangeAspect="1"/>
          </p:cNvPicPr>
          <p:nvPr/>
        </p:nvPicPr>
        <p:blipFill>
          <a:blip r:embed="rId5"/>
          <a:stretch>
            <a:fillRect/>
          </a:stretch>
        </p:blipFill>
        <p:spPr>
          <a:xfrm>
            <a:off x="10641925" y="4800601"/>
            <a:ext cx="1300638" cy="1300638"/>
          </a:xfrm>
          <a:prstGeom prst="rect">
            <a:avLst/>
          </a:prstGeom>
        </p:spPr>
      </p:pic>
      <p:sp>
        <p:nvSpPr>
          <p:cNvPr id="8" name="TextBox 7">
            <a:extLst>
              <a:ext uri="{FF2B5EF4-FFF2-40B4-BE49-F238E27FC236}">
                <a16:creationId xmlns:a16="http://schemas.microsoft.com/office/drawing/2014/main" id="{B884FC61-91AC-4C62-BBB0-69849A312EB7}"/>
              </a:ext>
            </a:extLst>
          </p:cNvPr>
          <p:cNvSpPr txBox="1"/>
          <p:nvPr/>
        </p:nvSpPr>
        <p:spPr>
          <a:xfrm>
            <a:off x="92597" y="4374704"/>
            <a:ext cx="1033840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hlinkClick r:id="rId6"/>
              </a:rPr>
              <a:t>Quizlet link</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9" name="Rectangle 8">
            <a:extLst>
              <a:ext uri="{FF2B5EF4-FFF2-40B4-BE49-F238E27FC236}">
                <a16:creationId xmlns:a16="http://schemas.microsoft.com/office/drawing/2014/main" id="{F0F42652-93D2-4668-A9CC-4C2B9BF8AACC}"/>
              </a:ext>
            </a:extLst>
          </p:cNvPr>
          <p:cNvSpPr/>
          <p:nvPr/>
        </p:nvSpPr>
        <p:spPr>
          <a:xfrm>
            <a:off x="84640" y="4953207"/>
            <a:ext cx="11066804"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panose="020B0502020202020204" pitchFamily="34" charset="0"/>
                <a:ea typeface="+mn-ea"/>
                <a:cs typeface="+mn-cs"/>
              </a:rPr>
              <a:t>Quizlet QR code:</a:t>
            </a:r>
          </a:p>
        </p:txBody>
      </p:sp>
      <p:pic>
        <p:nvPicPr>
          <p:cNvPr id="10" name="Picture 9" descr="the letter Q">
            <a:extLst>
              <a:ext uri="{FF2B5EF4-FFF2-40B4-BE49-F238E27FC236}">
                <a16:creationId xmlns:a16="http://schemas.microsoft.com/office/drawing/2014/main" id="{4C776FEA-65E8-40B8-841C-D4EC97F6FB35}"/>
              </a:ext>
            </a:extLst>
          </p:cNvPr>
          <p:cNvPicPr>
            <a:picLocks noChangeAspect="1"/>
          </p:cNvPicPr>
          <p:nvPr/>
        </p:nvPicPr>
        <p:blipFill>
          <a:blip r:embed="rId5"/>
          <a:stretch>
            <a:fillRect/>
          </a:stretch>
        </p:blipFill>
        <p:spPr>
          <a:xfrm>
            <a:off x="10641925" y="4800601"/>
            <a:ext cx="1300638" cy="1300638"/>
          </a:xfrm>
          <a:prstGeom prst="rect">
            <a:avLst/>
          </a:prstGeom>
        </p:spPr>
      </p:pic>
      <p:sp>
        <p:nvSpPr>
          <p:cNvPr id="11" name="Rectangle 10">
            <a:extLst>
              <a:ext uri="{FF2B5EF4-FFF2-40B4-BE49-F238E27FC236}">
                <a16:creationId xmlns:a16="http://schemas.microsoft.com/office/drawing/2014/main" id="{998473D9-F99C-49F8-821D-9795757C6814}"/>
              </a:ext>
            </a:extLst>
          </p:cNvPr>
          <p:cNvSpPr/>
          <p:nvPr/>
        </p:nvSpPr>
        <p:spPr>
          <a:xfrm>
            <a:off x="92597" y="5582818"/>
            <a:ext cx="11066804" cy="98488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effectLst/>
                <a:uLnTx/>
                <a:uFillTx/>
                <a:latin typeface="Century Gothic" panose="020B0502020202020204" pitchFamily="34" charset="0"/>
                <a:ea typeface="+mn-ea"/>
                <a:cs typeface="+mn-cs"/>
              </a:rPr>
              <a:t>In addition, revisit:</a:t>
            </a:r>
            <a:r>
              <a:rPr kumimoji="0" lang="en-GB" sz="2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hlinkClick r:id="rId7"/>
              </a:rPr>
              <a:t>Year 8 Term 3.2 Week </a:t>
            </a: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hlinkClick r:id="rId8"/>
              </a:rPr>
              <a:t>Year 8 Term 3.1 Week </a:t>
            </a: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4</a:t>
            </a:r>
            <a:b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b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B71B600C-F35B-4CF2-97E2-475482F13DF2}"/>
              </a:ext>
            </a:extLst>
          </p:cNvPr>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881107" y="4101691"/>
            <a:ext cx="1258793" cy="1244789"/>
          </a:xfrm>
          <a:prstGeom prst="rect">
            <a:avLst/>
          </a:prstGeom>
          <a:noFill/>
          <a:ln>
            <a:noFill/>
          </a:ln>
        </p:spPr>
      </p:pic>
    </p:spTree>
    <p:extLst>
      <p:ext uri="{BB962C8B-B14F-4D97-AF65-F5344CB8AC3E}">
        <p14:creationId xmlns:p14="http://schemas.microsoft.com/office/powerpoint/2010/main" val="41490479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Background pattern&#10;&#10;Description automatically generated">
            <a:extLst>
              <a:ext uri="{FF2B5EF4-FFF2-40B4-BE49-F238E27FC236}">
                <a16:creationId xmlns:a16="http://schemas.microsoft.com/office/drawing/2014/main" id="{B69591BC-F311-4299-8372-C1C58A857B66}"/>
              </a:ext>
            </a:extLst>
          </p:cNvPr>
          <p:cNvPicPr>
            <a:picLocks noChangeAspect="1"/>
          </p:cNvPicPr>
          <p:nvPr/>
        </p:nvPicPr>
        <p:blipFill>
          <a:blip r:embed="rId3">
            <a:extLst>
              <a:ext uri="{BEBA8EAE-BF5A-486C-A8C5-ECC9F3942E4B}">
                <a14:imgProps xmlns:a14="http://schemas.microsoft.com/office/drawing/2010/main">
                  <a14:imgLayer r:embed="rId4">
                    <a14:imgEffect>
                      <a14:artisticCrisscrossEtching/>
                    </a14:imgEffect>
                  </a14:imgLayer>
                </a14:imgProps>
              </a:ext>
              <a:ext uri="{28A0092B-C50C-407E-A947-70E740481C1C}">
                <a14:useLocalDpi xmlns:a14="http://schemas.microsoft.com/office/drawing/2010/main" val="0"/>
              </a:ext>
            </a:extLst>
          </a:blip>
          <a:stretch>
            <a:fillRect/>
          </a:stretch>
        </p:blipFill>
        <p:spPr>
          <a:xfrm>
            <a:off x="0" y="-1"/>
            <a:ext cx="12192000" cy="6408849"/>
          </a:xfrm>
          <a:prstGeom prst="rect">
            <a:avLst/>
          </a:prstGeom>
        </p:spPr>
      </p:pic>
      <p:sp>
        <p:nvSpPr>
          <p:cNvPr id="4" name="Title 3"/>
          <p:cNvSpPr>
            <a:spLocks noGrp="1"/>
          </p:cNvSpPr>
          <p:nvPr>
            <p:ph type="title"/>
          </p:nvPr>
        </p:nvSpPr>
        <p:spPr>
          <a:xfrm>
            <a:off x="0" y="168140"/>
            <a:ext cx="2440096" cy="647577"/>
          </a:xfrm>
        </p:spPr>
        <p:txBody>
          <a:bodyPr>
            <a:normAutofit/>
          </a:bodyPr>
          <a:lstStyle/>
          <a:p>
            <a:r>
              <a:rPr lang="en-GB" sz="2800" b="1" dirty="0" err="1">
                <a:solidFill>
                  <a:schemeClr val="bg1"/>
                </a:solidFill>
              </a:rPr>
              <a:t>Phonetik</a:t>
            </a:r>
            <a:endParaRPr lang="en-GB" sz="28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649217" y="56971"/>
            <a:ext cx="2464905" cy="392181"/>
          </a:xfrm>
          <a:prstGeom prst="roundRect">
            <a:avLst/>
          </a:prstGeom>
          <a:solidFill>
            <a:schemeClr val="accent4">
              <a:lumMod val="75000"/>
            </a:schemeClr>
          </a:solidFill>
          <a:ln>
            <a:solidFill>
              <a:schemeClr val="accent4">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hören</a:t>
            </a: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E050899D-8A70-334E-8FB4-7B4C2291EFCB}"/>
              </a:ext>
            </a:extLst>
          </p:cNvPr>
          <p:cNvSpPr txBox="1"/>
          <p:nvPr/>
        </p:nvSpPr>
        <p:spPr>
          <a:xfrm>
            <a:off x="2440096" y="56971"/>
            <a:ext cx="3346877"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effectLst/>
                <a:uLnTx/>
                <a:uFillTx/>
                <a:latin typeface="Century Gothic" panose="020F0302020204030204"/>
                <a:ea typeface="+mn-ea"/>
                <a:cs typeface="+mn-cs"/>
              </a:rPr>
              <a:t>Wer</a:t>
            </a:r>
            <a:r>
              <a:rPr kumimoji="0" lang="en-US" sz="2400" b="1" i="0" u="none" strike="noStrike" kern="1200" cap="none" spc="0" normalizeH="0" baseline="0" noProof="0" dirty="0">
                <a:ln>
                  <a:noFill/>
                </a:ln>
                <a:effectLst/>
                <a:uLnTx/>
                <a:uFillTx/>
                <a:latin typeface="Century Gothic" panose="020F0302020204030204"/>
                <a:ea typeface="+mn-ea"/>
                <a:cs typeface="+mn-cs"/>
              </a:rPr>
              <a:t> hat </a:t>
            </a:r>
            <a:r>
              <a:rPr kumimoji="0" lang="en-US" sz="2400" b="1" i="0" u="none" strike="noStrike" kern="1200" cap="none" spc="0" normalizeH="0" baseline="0" noProof="0" dirty="0" err="1">
                <a:ln>
                  <a:noFill/>
                </a:ln>
                <a:effectLst/>
                <a:uLnTx/>
                <a:uFillTx/>
                <a:latin typeface="Century Gothic" panose="020F0302020204030204"/>
                <a:ea typeface="+mn-ea"/>
                <a:cs typeface="+mn-cs"/>
              </a:rPr>
              <a:t>Geburtstag</a:t>
            </a:r>
            <a:r>
              <a:rPr kumimoji="0" lang="en-US" sz="2400" b="1" i="0" u="none" strike="noStrike" kern="1200" cap="none" spc="0" normalizeH="0" baseline="0" noProof="0" dirty="0">
                <a:ln>
                  <a:noFill/>
                </a:ln>
                <a:effectLst/>
                <a:uLnTx/>
                <a:uFillTx/>
                <a:latin typeface="Century Gothic" panose="020F0302020204030204"/>
                <a:ea typeface="+mn-ea"/>
                <a:cs typeface="+mn-cs"/>
              </a:rPr>
              <a:t>? </a:t>
            </a:r>
            <a:br>
              <a:rPr kumimoji="0" lang="en-US" sz="2400" b="1" i="0" u="none" strike="noStrike" kern="1200" cap="none" spc="0" normalizeH="0" baseline="0" noProof="0" dirty="0">
                <a:ln>
                  <a:noFill/>
                </a:ln>
                <a:effectLst/>
                <a:uLnTx/>
                <a:uFillTx/>
                <a:latin typeface="Century Gothic" panose="020F0302020204030204"/>
                <a:ea typeface="+mn-ea"/>
                <a:cs typeface="+mn-cs"/>
              </a:rPr>
            </a:br>
            <a:r>
              <a:rPr kumimoji="0" lang="en-US" sz="2400" b="1" i="0" u="none" strike="noStrike" kern="1200" cap="none" spc="0" normalizeH="0" baseline="0" noProof="0" dirty="0" err="1">
                <a:ln>
                  <a:noFill/>
                </a:ln>
                <a:effectLst/>
                <a:uLnTx/>
                <a:uFillTx/>
                <a:latin typeface="Century Gothic" panose="020F0302020204030204"/>
                <a:ea typeface="+mn-ea"/>
                <a:cs typeface="+mn-cs"/>
              </a:rPr>
              <a:t>Hör</a:t>
            </a:r>
            <a:r>
              <a:rPr kumimoji="0" lang="en-US" sz="2400" b="1" i="0" u="none" strike="noStrike" kern="1200" cap="none" spc="0" normalizeH="0" baseline="0" noProof="0" dirty="0">
                <a:ln>
                  <a:noFill/>
                </a:ln>
                <a:effectLst/>
                <a:uLnTx/>
                <a:uFillTx/>
                <a:latin typeface="Century Gothic" panose="020F0302020204030204"/>
                <a:ea typeface="+mn-ea"/>
                <a:cs typeface="+mn-cs"/>
              </a:rPr>
              <a:t> </a:t>
            </a:r>
            <a:r>
              <a:rPr kumimoji="0" lang="en-US" sz="2400" b="1" i="0" u="none" strike="noStrike" kern="1200" cap="none" spc="0" normalizeH="0" baseline="0" noProof="0" dirty="0" err="1">
                <a:ln>
                  <a:noFill/>
                </a:ln>
                <a:effectLst/>
                <a:uLnTx/>
                <a:uFillTx/>
                <a:latin typeface="Century Gothic" panose="020F0302020204030204"/>
                <a:ea typeface="+mn-ea"/>
                <a:cs typeface="+mn-cs"/>
              </a:rPr>
              <a:t>zu</a:t>
            </a:r>
            <a:r>
              <a:rPr kumimoji="0" lang="en-US" sz="2400" b="1" i="0" u="none" strike="noStrike" kern="1200" cap="none" spc="0" normalizeH="0" baseline="0" noProof="0" dirty="0">
                <a:ln>
                  <a:noFill/>
                </a:ln>
                <a:effectLst/>
                <a:uLnTx/>
                <a:uFillTx/>
                <a:latin typeface="Century Gothic" panose="020F0302020204030204"/>
                <a:ea typeface="+mn-ea"/>
                <a:cs typeface="+mn-cs"/>
              </a:rPr>
              <a:t>. </a:t>
            </a:r>
            <a:r>
              <a:rPr kumimoji="0" lang="en-US" sz="2400" b="1" i="0" u="none" strike="noStrike" kern="1200" cap="none" spc="0" normalizeH="0" baseline="0" noProof="0" dirty="0" err="1">
                <a:ln>
                  <a:noFill/>
                </a:ln>
                <a:effectLst/>
                <a:uLnTx/>
                <a:uFillTx/>
                <a:latin typeface="Century Gothic" panose="020F0302020204030204"/>
                <a:ea typeface="+mn-ea"/>
                <a:cs typeface="+mn-cs"/>
              </a:rPr>
              <a:t>Schreibe</a:t>
            </a:r>
            <a:r>
              <a:rPr kumimoji="0" lang="en-US" sz="2400" b="1" i="0" u="none" strike="noStrike" kern="1200" cap="none" spc="0" normalizeH="0" baseline="0" noProof="0" dirty="0">
                <a:ln>
                  <a:noFill/>
                </a:ln>
                <a:effectLst/>
                <a:uLnTx/>
                <a:uFillTx/>
                <a:latin typeface="Century Gothic" panose="020F0302020204030204"/>
                <a:ea typeface="+mn-ea"/>
                <a:cs typeface="+mn-cs"/>
              </a:rPr>
              <a:t> den </a:t>
            </a:r>
            <a:br>
              <a:rPr kumimoji="0" lang="en-US" sz="2400" b="1" i="0" u="none" strike="noStrike" kern="1200" cap="none" spc="0" normalizeH="0" baseline="0" noProof="0" dirty="0">
                <a:ln>
                  <a:noFill/>
                </a:ln>
                <a:effectLst/>
                <a:uLnTx/>
                <a:uFillTx/>
                <a:latin typeface="Century Gothic" panose="020F0302020204030204"/>
                <a:ea typeface="+mn-ea"/>
                <a:cs typeface="+mn-cs"/>
              </a:rPr>
            </a:br>
            <a:r>
              <a:rPr kumimoji="0" lang="en-US" sz="2400" b="1" i="0" u="none" strike="noStrike" kern="1200" cap="none" spc="0" normalizeH="0" baseline="0" noProof="0" dirty="0" err="1">
                <a:ln>
                  <a:noFill/>
                </a:ln>
                <a:effectLst/>
                <a:uLnTx/>
                <a:uFillTx/>
                <a:latin typeface="Century Gothic" panose="020F0302020204030204"/>
                <a:ea typeface="+mn-ea"/>
                <a:cs typeface="+mn-cs"/>
              </a:rPr>
              <a:t>Namen</a:t>
            </a:r>
            <a:r>
              <a:rPr kumimoji="0" lang="en-US" sz="2400" b="1" i="0" u="none" strike="noStrike" kern="1200" cap="none" spc="0" normalizeH="0" baseline="0" noProof="0" dirty="0">
                <a:ln>
                  <a:noFill/>
                </a:ln>
                <a:effectLst/>
                <a:uLnTx/>
                <a:uFillTx/>
                <a:latin typeface="Century Gothic" panose="020F0302020204030204"/>
                <a:ea typeface="+mn-ea"/>
                <a:cs typeface="+mn-cs"/>
              </a:rPr>
              <a:t> auf.</a:t>
            </a:r>
          </a:p>
        </p:txBody>
      </p:sp>
      <p:sp>
        <p:nvSpPr>
          <p:cNvPr id="10" name="TextBox 9">
            <a:hlinkClick r:id="" action="ppaction://noaction">
              <a:snd r:embed="rId5" name="9.1.1.2 Slide 3 Dieter.wav"/>
            </a:hlinkClick>
            <a:extLst>
              <a:ext uri="{FF2B5EF4-FFF2-40B4-BE49-F238E27FC236}">
                <a16:creationId xmlns:a16="http://schemas.microsoft.com/office/drawing/2014/main" id="{E186424B-0393-46B8-BFC3-EEFC570E2B2D}"/>
              </a:ext>
            </a:extLst>
          </p:cNvPr>
          <p:cNvSpPr txBox="1"/>
          <p:nvPr/>
        </p:nvSpPr>
        <p:spPr>
          <a:xfrm>
            <a:off x="144248" y="1357492"/>
            <a:ext cx="5430286" cy="1569660"/>
          </a:xfrm>
          <a:prstGeom prst="rect">
            <a:avLst/>
          </a:prstGeom>
          <a:solidFill>
            <a:srgbClr val="EBEFF7"/>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effectLst/>
                <a:uLnTx/>
                <a:uFillTx/>
                <a:latin typeface="Century Gothic" panose="020F0302020204030204"/>
                <a:ea typeface="+mn-ea"/>
                <a:cs typeface="+mn-cs"/>
              </a:rPr>
              <a:t>Zum</a:t>
            </a:r>
            <a:r>
              <a:rPr kumimoji="0" lang="en-GB" sz="2400" b="0" i="0" u="none" strike="noStrike" kern="1200" cap="none" spc="0" normalizeH="0" baseline="0" noProof="0" dirty="0">
                <a:ln>
                  <a:noFill/>
                </a:ln>
                <a:effectLst/>
                <a:uLnTx/>
                <a:uFillTx/>
                <a:latin typeface="Century Gothic" panose="020F0302020204030204"/>
                <a:ea typeface="+mn-ea"/>
                <a:cs typeface="+mn-cs"/>
              </a:rPr>
              <a:t> </a:t>
            </a:r>
            <a:r>
              <a:rPr kumimoji="0" lang="en-GB" sz="2400" b="0" i="0" u="none" strike="noStrike" kern="1200" cap="none" spc="0" normalizeH="0" baseline="0" noProof="0" dirty="0" err="1">
                <a:ln>
                  <a:noFill/>
                </a:ln>
                <a:effectLst/>
                <a:uLnTx/>
                <a:uFillTx/>
                <a:latin typeface="Century Gothic" panose="020F0302020204030204"/>
                <a:ea typeface="+mn-ea"/>
                <a:cs typeface="+mn-cs"/>
              </a:rPr>
              <a:t>Geburtstag</a:t>
            </a:r>
            <a:r>
              <a:rPr kumimoji="0" lang="en-GB" sz="2400" b="0" i="0" u="none" strike="noStrike" kern="1200" cap="none" spc="0" normalizeH="0" baseline="0" noProof="0" dirty="0">
                <a:ln>
                  <a:noFill/>
                </a:ln>
                <a:effectLst/>
                <a:uLnTx/>
                <a:uFillTx/>
                <a:latin typeface="Century Gothic" panose="020F0302020204030204"/>
                <a:ea typeface="+mn-ea"/>
                <a:cs typeface="+mn-cs"/>
              </a:rPr>
              <a:t> </a:t>
            </a:r>
            <a:r>
              <a:rPr kumimoji="0" lang="en-GB" sz="2400" b="0" i="0" u="none" strike="noStrike" kern="1200" cap="none" spc="0" normalizeH="0" baseline="0" noProof="0" dirty="0" err="1">
                <a:ln>
                  <a:noFill/>
                </a:ln>
                <a:effectLst/>
                <a:uLnTx/>
                <a:uFillTx/>
                <a:latin typeface="Century Gothic" panose="020F0302020204030204"/>
                <a:ea typeface="+mn-ea"/>
                <a:cs typeface="+mn-cs"/>
              </a:rPr>
              <a:t>viel</a:t>
            </a:r>
            <a:r>
              <a:rPr kumimoji="0" lang="en-GB" sz="2400" b="0" i="0" u="none" strike="noStrike" kern="1200" cap="none" spc="0" normalizeH="0" baseline="0" noProof="0" dirty="0">
                <a:ln>
                  <a:noFill/>
                </a:ln>
                <a:effectLst/>
                <a:uLnTx/>
                <a:uFillTx/>
                <a:latin typeface="Century Gothic" panose="020F0302020204030204"/>
                <a:ea typeface="+mn-ea"/>
                <a:cs typeface="+mn-cs"/>
              </a:rPr>
              <a:t> </a:t>
            </a:r>
            <a:r>
              <a:rPr kumimoji="0" lang="en-GB" sz="2400" b="0" i="0" u="none" strike="noStrike" kern="1200" cap="none" spc="0" normalizeH="0" baseline="0" noProof="0" dirty="0" err="1">
                <a:ln>
                  <a:noFill/>
                </a:ln>
                <a:effectLst/>
                <a:uLnTx/>
                <a:uFillTx/>
                <a:latin typeface="Century Gothic" panose="020F0302020204030204"/>
                <a:ea typeface="+mn-ea"/>
                <a:cs typeface="+mn-cs"/>
              </a:rPr>
              <a:t>Glück</a:t>
            </a:r>
            <a:br>
              <a:rPr kumimoji="0" lang="en-GB" sz="2400" b="0" i="0" u="none" strike="noStrike" kern="1200" cap="none" spc="0" normalizeH="0" baseline="0" noProof="0" dirty="0">
                <a:ln>
                  <a:noFill/>
                </a:ln>
                <a:effectLst/>
                <a:uLnTx/>
                <a:uFillTx/>
                <a:latin typeface="Century Gothic" panose="020F0302020204030204"/>
                <a:ea typeface="+mn-ea"/>
                <a:cs typeface="+mn-cs"/>
              </a:rPr>
            </a:br>
            <a:r>
              <a:rPr kumimoji="0" lang="en-GB" sz="2400" b="0" i="0" u="none" strike="noStrike" kern="1200" cap="none" spc="0" normalizeH="0" baseline="0" noProof="0" dirty="0" err="1">
                <a:ln>
                  <a:noFill/>
                </a:ln>
                <a:effectLst/>
                <a:uLnTx/>
                <a:uFillTx/>
                <a:latin typeface="Century Gothic" panose="020F0302020204030204"/>
                <a:ea typeface="+mn-ea"/>
                <a:cs typeface="+mn-cs"/>
              </a:rPr>
              <a:t>Zum</a:t>
            </a:r>
            <a:r>
              <a:rPr kumimoji="0" lang="en-GB" sz="2400" b="0" i="0" u="none" strike="noStrike" kern="1200" cap="none" spc="0" normalizeH="0" baseline="0" noProof="0" dirty="0">
                <a:ln>
                  <a:noFill/>
                </a:ln>
                <a:effectLst/>
                <a:uLnTx/>
                <a:uFillTx/>
                <a:latin typeface="Century Gothic" panose="020F0302020204030204"/>
                <a:ea typeface="+mn-ea"/>
                <a:cs typeface="+mn-cs"/>
              </a:rPr>
              <a:t> </a:t>
            </a:r>
            <a:r>
              <a:rPr kumimoji="0" lang="en-GB" sz="2400" b="0" i="0" u="none" strike="noStrike" kern="1200" cap="none" spc="0" normalizeH="0" baseline="0" noProof="0" dirty="0" err="1">
                <a:ln>
                  <a:noFill/>
                </a:ln>
                <a:effectLst/>
                <a:uLnTx/>
                <a:uFillTx/>
                <a:latin typeface="Century Gothic" panose="020F0302020204030204"/>
                <a:ea typeface="+mn-ea"/>
                <a:cs typeface="+mn-cs"/>
              </a:rPr>
              <a:t>Geburtstag</a:t>
            </a:r>
            <a:r>
              <a:rPr kumimoji="0" lang="en-GB" sz="2400" b="0" i="0" u="none" strike="noStrike" kern="1200" cap="none" spc="0" normalizeH="0" baseline="0" noProof="0" dirty="0">
                <a:ln>
                  <a:noFill/>
                </a:ln>
                <a:effectLst/>
                <a:uLnTx/>
                <a:uFillTx/>
                <a:latin typeface="Century Gothic" panose="020F0302020204030204"/>
                <a:ea typeface="+mn-ea"/>
                <a:cs typeface="+mn-cs"/>
              </a:rPr>
              <a:t> </a:t>
            </a:r>
            <a:r>
              <a:rPr kumimoji="0" lang="en-GB" sz="2400" b="0" i="0" u="none" strike="noStrike" kern="1200" cap="none" spc="0" normalizeH="0" baseline="0" noProof="0" dirty="0" err="1">
                <a:ln>
                  <a:noFill/>
                </a:ln>
                <a:effectLst/>
                <a:uLnTx/>
                <a:uFillTx/>
                <a:latin typeface="Century Gothic" panose="020F0302020204030204"/>
                <a:ea typeface="+mn-ea"/>
                <a:cs typeface="+mn-cs"/>
              </a:rPr>
              <a:t>viel</a:t>
            </a:r>
            <a:r>
              <a:rPr kumimoji="0" lang="en-GB" sz="2400" b="0" i="0" u="none" strike="noStrike" kern="1200" cap="none" spc="0" normalizeH="0" baseline="0" noProof="0" dirty="0">
                <a:ln>
                  <a:noFill/>
                </a:ln>
                <a:effectLst/>
                <a:uLnTx/>
                <a:uFillTx/>
                <a:latin typeface="Century Gothic" panose="020F0302020204030204"/>
                <a:ea typeface="+mn-ea"/>
                <a:cs typeface="+mn-cs"/>
              </a:rPr>
              <a:t> </a:t>
            </a:r>
            <a:r>
              <a:rPr kumimoji="0" lang="en-GB" sz="2400" b="0" i="0" u="none" strike="noStrike" kern="1200" cap="none" spc="0" normalizeH="0" baseline="0" noProof="0" dirty="0" err="1">
                <a:ln>
                  <a:noFill/>
                </a:ln>
                <a:effectLst/>
                <a:uLnTx/>
                <a:uFillTx/>
                <a:latin typeface="Century Gothic" panose="020F0302020204030204"/>
                <a:ea typeface="+mn-ea"/>
                <a:cs typeface="+mn-cs"/>
              </a:rPr>
              <a:t>Glück</a:t>
            </a:r>
            <a:br>
              <a:rPr kumimoji="0" lang="en-GB" sz="2400" b="0" i="0" u="none" strike="noStrike" kern="1200" cap="none" spc="0" normalizeH="0" baseline="0" noProof="0" dirty="0">
                <a:ln>
                  <a:noFill/>
                </a:ln>
                <a:effectLst/>
                <a:uLnTx/>
                <a:uFillTx/>
                <a:latin typeface="Century Gothic" panose="020F0302020204030204"/>
                <a:ea typeface="+mn-ea"/>
                <a:cs typeface="+mn-cs"/>
              </a:rPr>
            </a:br>
            <a:r>
              <a:rPr kumimoji="0" lang="en-GB" sz="2400" b="0" i="0" u="none" strike="noStrike" kern="1200" cap="none" spc="0" normalizeH="0" baseline="0" noProof="0" dirty="0" err="1">
                <a:ln>
                  <a:noFill/>
                </a:ln>
                <a:effectLst/>
                <a:uLnTx/>
                <a:uFillTx/>
                <a:latin typeface="Century Gothic" panose="020F0302020204030204"/>
                <a:ea typeface="+mn-ea"/>
                <a:cs typeface="+mn-cs"/>
              </a:rPr>
              <a:t>Zum</a:t>
            </a:r>
            <a:r>
              <a:rPr kumimoji="0" lang="en-GB" sz="2400" b="0" i="0" u="none" strike="noStrike" kern="1200" cap="none" spc="0" normalizeH="0" baseline="0" noProof="0" dirty="0">
                <a:ln>
                  <a:noFill/>
                </a:ln>
                <a:effectLst/>
                <a:uLnTx/>
                <a:uFillTx/>
                <a:latin typeface="Century Gothic" panose="020F0302020204030204"/>
                <a:ea typeface="+mn-ea"/>
                <a:cs typeface="+mn-cs"/>
              </a:rPr>
              <a:t> </a:t>
            </a:r>
            <a:r>
              <a:rPr kumimoji="0" lang="en-GB" sz="2400" b="0" i="0" u="none" strike="noStrike" kern="1200" cap="none" spc="0" normalizeH="0" baseline="0" noProof="0" dirty="0" err="1">
                <a:ln>
                  <a:noFill/>
                </a:ln>
                <a:effectLst/>
                <a:uLnTx/>
                <a:uFillTx/>
                <a:latin typeface="Century Gothic" panose="020F0302020204030204"/>
                <a:ea typeface="+mn-ea"/>
                <a:cs typeface="+mn-cs"/>
              </a:rPr>
              <a:t>Geburtstag</a:t>
            </a:r>
            <a:r>
              <a:rPr kumimoji="0" lang="en-GB" sz="2400" b="0" i="0" u="none" strike="noStrike" kern="1200" cap="none" spc="0" normalizeH="0" baseline="0" noProof="0" dirty="0">
                <a:ln>
                  <a:noFill/>
                </a:ln>
                <a:effectLst/>
                <a:uLnTx/>
                <a:uFillTx/>
                <a:latin typeface="Century Gothic" panose="020F0302020204030204"/>
                <a:ea typeface="+mn-ea"/>
                <a:cs typeface="+mn-cs"/>
              </a:rPr>
              <a:t> </a:t>
            </a:r>
            <a:r>
              <a:rPr kumimoji="0" lang="en-GB" sz="2400" b="0" i="0" u="none" strike="noStrike" kern="1200" cap="none" spc="0" normalizeH="0" baseline="0" noProof="0" dirty="0" err="1">
                <a:ln>
                  <a:noFill/>
                </a:ln>
                <a:effectLst/>
                <a:uLnTx/>
                <a:uFillTx/>
                <a:latin typeface="Century Gothic" panose="020F0302020204030204"/>
                <a:ea typeface="+mn-ea"/>
                <a:cs typeface="+mn-cs"/>
              </a:rPr>
              <a:t>lieber</a:t>
            </a:r>
            <a:r>
              <a:rPr kumimoji="0" lang="en-GB" sz="2400" b="0" i="0" u="none" strike="noStrike" kern="1200" cap="none" spc="0" normalizeH="0" baseline="0" noProof="0" dirty="0">
                <a:ln>
                  <a:noFill/>
                </a:ln>
                <a:effectLst/>
                <a:uLnTx/>
                <a:uFillTx/>
                <a:latin typeface="Century Gothic" panose="020F0302020204030204"/>
                <a:ea typeface="+mn-ea"/>
                <a:cs typeface="+mn-cs"/>
              </a:rPr>
              <a:t> </a:t>
            </a:r>
            <a:r>
              <a:rPr kumimoji="0" lang="en-GB" sz="2400" b="1" i="0" u="none" strike="noStrike" kern="1200" cap="none" spc="0" normalizeH="0" baseline="0" noProof="0" dirty="0">
                <a:ln>
                  <a:noFill/>
                </a:ln>
                <a:effectLst/>
                <a:uLnTx/>
                <a:uFillTx/>
                <a:latin typeface="Century Gothic" panose="020F0302020204030204"/>
                <a:ea typeface="+mn-ea"/>
                <a:cs typeface="+mn-cs"/>
              </a:rPr>
              <a:t>Dieter</a:t>
            </a:r>
            <a:br>
              <a:rPr kumimoji="0" lang="en-GB" sz="2400" b="0" i="0" u="none" strike="noStrike" kern="1200" cap="none" spc="0" normalizeH="0" baseline="0" noProof="0" dirty="0">
                <a:ln>
                  <a:noFill/>
                </a:ln>
                <a:effectLst/>
                <a:uLnTx/>
                <a:uFillTx/>
                <a:latin typeface="Century Gothic" panose="020F0302020204030204"/>
                <a:ea typeface="+mn-ea"/>
                <a:cs typeface="+mn-cs"/>
              </a:rPr>
            </a:br>
            <a:r>
              <a:rPr kumimoji="0" lang="en-GB" sz="2400" b="0" i="0" u="none" strike="noStrike" kern="1200" cap="none" spc="0" normalizeH="0" baseline="0" noProof="0" dirty="0" err="1">
                <a:ln>
                  <a:noFill/>
                </a:ln>
                <a:effectLst/>
                <a:uLnTx/>
                <a:uFillTx/>
                <a:latin typeface="Century Gothic" panose="020F0302020204030204"/>
                <a:ea typeface="+mn-ea"/>
                <a:cs typeface="+mn-cs"/>
              </a:rPr>
              <a:t>Zum</a:t>
            </a:r>
            <a:r>
              <a:rPr kumimoji="0" lang="en-GB" sz="2400" b="0" i="0" u="none" strike="noStrike" kern="1200" cap="none" spc="0" normalizeH="0" baseline="0" noProof="0" dirty="0">
                <a:ln>
                  <a:noFill/>
                </a:ln>
                <a:effectLst/>
                <a:uLnTx/>
                <a:uFillTx/>
                <a:latin typeface="Century Gothic" panose="020F0302020204030204"/>
                <a:ea typeface="+mn-ea"/>
                <a:cs typeface="+mn-cs"/>
              </a:rPr>
              <a:t> </a:t>
            </a:r>
            <a:r>
              <a:rPr kumimoji="0" lang="en-GB" sz="2400" b="0" i="0" u="none" strike="noStrike" kern="1200" cap="none" spc="0" normalizeH="0" baseline="0" noProof="0" dirty="0" err="1">
                <a:ln>
                  <a:noFill/>
                </a:ln>
                <a:effectLst/>
                <a:uLnTx/>
                <a:uFillTx/>
                <a:latin typeface="Century Gothic" panose="020F0302020204030204"/>
                <a:ea typeface="+mn-ea"/>
                <a:cs typeface="+mn-cs"/>
              </a:rPr>
              <a:t>Geburtstag</a:t>
            </a:r>
            <a:r>
              <a:rPr kumimoji="0" lang="en-GB" sz="2400" b="0" i="0" u="none" strike="noStrike" kern="1200" cap="none" spc="0" normalizeH="0" baseline="0" noProof="0" dirty="0">
                <a:ln>
                  <a:noFill/>
                </a:ln>
                <a:effectLst/>
                <a:uLnTx/>
                <a:uFillTx/>
                <a:latin typeface="Century Gothic" panose="020F0302020204030204"/>
                <a:ea typeface="+mn-ea"/>
                <a:cs typeface="+mn-cs"/>
              </a:rPr>
              <a:t> </a:t>
            </a:r>
            <a:r>
              <a:rPr kumimoji="0" lang="en-GB" sz="2400" b="0" i="0" u="none" strike="noStrike" kern="1200" cap="none" spc="0" normalizeH="0" baseline="0" noProof="0" dirty="0" err="1">
                <a:ln>
                  <a:noFill/>
                </a:ln>
                <a:effectLst/>
                <a:uLnTx/>
                <a:uFillTx/>
                <a:latin typeface="Century Gothic" panose="020F0302020204030204"/>
                <a:ea typeface="+mn-ea"/>
                <a:cs typeface="+mn-cs"/>
              </a:rPr>
              <a:t>viel</a:t>
            </a:r>
            <a:r>
              <a:rPr kumimoji="0" lang="en-GB" sz="2400" b="0" i="0" u="none" strike="noStrike" kern="1200" cap="none" spc="0" normalizeH="0" baseline="0" noProof="0" dirty="0">
                <a:ln>
                  <a:noFill/>
                </a:ln>
                <a:effectLst/>
                <a:uLnTx/>
                <a:uFillTx/>
                <a:latin typeface="Century Gothic" panose="020F0302020204030204"/>
                <a:ea typeface="+mn-ea"/>
                <a:cs typeface="+mn-cs"/>
              </a:rPr>
              <a:t> </a:t>
            </a:r>
            <a:r>
              <a:rPr kumimoji="0" lang="en-GB" sz="2400" b="0" i="0" u="none" strike="noStrike" kern="1200" cap="none" spc="0" normalizeH="0" baseline="0" noProof="0" dirty="0" err="1">
                <a:ln>
                  <a:noFill/>
                </a:ln>
                <a:effectLst/>
                <a:uLnTx/>
                <a:uFillTx/>
                <a:latin typeface="Century Gothic" panose="020F0302020204030204"/>
                <a:ea typeface="+mn-ea"/>
                <a:cs typeface="+mn-cs"/>
              </a:rPr>
              <a:t>Glück</a:t>
            </a:r>
            <a:r>
              <a:rPr kumimoji="0" lang="en-GB" sz="2400" b="0" i="0" u="none" strike="noStrike" kern="1200" cap="none" spc="0" normalizeH="0" baseline="0" noProof="0" dirty="0">
                <a:ln>
                  <a:noFill/>
                </a:ln>
                <a:effectLst/>
                <a:uLnTx/>
                <a:uFillTx/>
                <a:latin typeface="Century Gothic" panose="020F0302020204030204"/>
                <a:ea typeface="+mn-ea"/>
                <a:cs typeface="+mn-cs"/>
              </a:rPr>
              <a:t> </a:t>
            </a:r>
          </a:p>
        </p:txBody>
      </p:sp>
      <p:sp>
        <p:nvSpPr>
          <p:cNvPr id="11" name="TextBox 10">
            <a:hlinkClick r:id="" action="ppaction://noaction">
              <a:snd r:embed="rId6" name="9.1.1.2 Slide 3 Elke.wav"/>
            </a:hlinkClick>
            <a:extLst>
              <a:ext uri="{FF2B5EF4-FFF2-40B4-BE49-F238E27FC236}">
                <a16:creationId xmlns:a16="http://schemas.microsoft.com/office/drawing/2014/main" id="{D7C7403F-DEBE-4B70-A2DC-331D8FBF94B3}"/>
              </a:ext>
            </a:extLst>
          </p:cNvPr>
          <p:cNvSpPr txBox="1"/>
          <p:nvPr/>
        </p:nvSpPr>
        <p:spPr>
          <a:xfrm>
            <a:off x="144248" y="2989244"/>
            <a:ext cx="5430286" cy="1569660"/>
          </a:xfrm>
          <a:prstGeom prst="rect">
            <a:avLst/>
          </a:prstGeom>
          <a:solidFill>
            <a:srgbClr val="EBEFF7"/>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effectLst/>
                <a:uLnTx/>
                <a:uFillTx/>
                <a:latin typeface="Century Gothic" panose="020F0302020204030204"/>
                <a:ea typeface="+mn-ea"/>
                <a:cs typeface="+mn-cs"/>
              </a:rPr>
              <a:t>Zum</a:t>
            </a:r>
            <a:r>
              <a:rPr kumimoji="0" lang="en-GB" sz="2400" b="0" i="0" u="none" strike="noStrike" kern="1200" cap="none" spc="0" normalizeH="0" baseline="0" noProof="0" dirty="0">
                <a:ln>
                  <a:noFill/>
                </a:ln>
                <a:effectLst/>
                <a:uLnTx/>
                <a:uFillTx/>
                <a:latin typeface="Century Gothic" panose="020F0302020204030204"/>
                <a:ea typeface="+mn-ea"/>
                <a:cs typeface="+mn-cs"/>
              </a:rPr>
              <a:t> </a:t>
            </a:r>
            <a:r>
              <a:rPr kumimoji="0" lang="en-GB" sz="2400" b="0" i="0" u="none" strike="noStrike" kern="1200" cap="none" spc="0" normalizeH="0" baseline="0" noProof="0" dirty="0" err="1">
                <a:ln>
                  <a:noFill/>
                </a:ln>
                <a:effectLst/>
                <a:uLnTx/>
                <a:uFillTx/>
                <a:latin typeface="Century Gothic" panose="020F0302020204030204"/>
                <a:ea typeface="+mn-ea"/>
                <a:cs typeface="+mn-cs"/>
              </a:rPr>
              <a:t>Geburtstag</a:t>
            </a:r>
            <a:r>
              <a:rPr kumimoji="0" lang="en-GB" sz="2400" b="0" i="0" u="none" strike="noStrike" kern="1200" cap="none" spc="0" normalizeH="0" baseline="0" noProof="0" dirty="0">
                <a:ln>
                  <a:noFill/>
                </a:ln>
                <a:effectLst/>
                <a:uLnTx/>
                <a:uFillTx/>
                <a:latin typeface="Century Gothic" panose="020F0302020204030204"/>
                <a:ea typeface="+mn-ea"/>
                <a:cs typeface="+mn-cs"/>
              </a:rPr>
              <a:t> </a:t>
            </a:r>
            <a:r>
              <a:rPr kumimoji="0" lang="en-GB" sz="2400" b="0" i="0" u="none" strike="noStrike" kern="1200" cap="none" spc="0" normalizeH="0" baseline="0" noProof="0" dirty="0" err="1">
                <a:ln>
                  <a:noFill/>
                </a:ln>
                <a:effectLst/>
                <a:uLnTx/>
                <a:uFillTx/>
                <a:latin typeface="Century Gothic" panose="020F0302020204030204"/>
                <a:ea typeface="+mn-ea"/>
                <a:cs typeface="+mn-cs"/>
              </a:rPr>
              <a:t>viel</a:t>
            </a:r>
            <a:r>
              <a:rPr kumimoji="0" lang="en-GB" sz="2400" b="0" i="0" u="none" strike="noStrike" kern="1200" cap="none" spc="0" normalizeH="0" baseline="0" noProof="0" dirty="0">
                <a:ln>
                  <a:noFill/>
                </a:ln>
                <a:effectLst/>
                <a:uLnTx/>
                <a:uFillTx/>
                <a:latin typeface="Century Gothic" panose="020F0302020204030204"/>
                <a:ea typeface="+mn-ea"/>
                <a:cs typeface="+mn-cs"/>
              </a:rPr>
              <a:t> </a:t>
            </a:r>
            <a:r>
              <a:rPr kumimoji="0" lang="en-GB" sz="2400" b="0" i="0" u="none" strike="noStrike" kern="1200" cap="none" spc="0" normalizeH="0" baseline="0" noProof="0" dirty="0" err="1">
                <a:ln>
                  <a:noFill/>
                </a:ln>
                <a:effectLst/>
                <a:uLnTx/>
                <a:uFillTx/>
                <a:latin typeface="Century Gothic" panose="020F0302020204030204"/>
                <a:ea typeface="+mn-ea"/>
                <a:cs typeface="+mn-cs"/>
              </a:rPr>
              <a:t>Glück</a:t>
            </a:r>
            <a:br>
              <a:rPr kumimoji="0" lang="en-GB" sz="2400" b="0" i="0" u="none" strike="noStrike" kern="1200" cap="none" spc="0" normalizeH="0" baseline="0" noProof="0" dirty="0">
                <a:ln>
                  <a:noFill/>
                </a:ln>
                <a:effectLst/>
                <a:uLnTx/>
                <a:uFillTx/>
                <a:latin typeface="Century Gothic" panose="020F0302020204030204"/>
                <a:ea typeface="+mn-ea"/>
                <a:cs typeface="+mn-cs"/>
              </a:rPr>
            </a:br>
            <a:r>
              <a:rPr kumimoji="0" lang="en-GB" sz="2400" b="0" i="0" u="none" strike="noStrike" kern="1200" cap="none" spc="0" normalizeH="0" baseline="0" noProof="0" dirty="0" err="1">
                <a:ln>
                  <a:noFill/>
                </a:ln>
                <a:effectLst/>
                <a:uLnTx/>
                <a:uFillTx/>
                <a:latin typeface="Century Gothic" panose="020F0302020204030204"/>
                <a:ea typeface="+mn-ea"/>
                <a:cs typeface="+mn-cs"/>
              </a:rPr>
              <a:t>Zum</a:t>
            </a:r>
            <a:r>
              <a:rPr kumimoji="0" lang="en-GB" sz="2400" b="0" i="0" u="none" strike="noStrike" kern="1200" cap="none" spc="0" normalizeH="0" baseline="0" noProof="0" dirty="0">
                <a:ln>
                  <a:noFill/>
                </a:ln>
                <a:effectLst/>
                <a:uLnTx/>
                <a:uFillTx/>
                <a:latin typeface="Century Gothic" panose="020F0302020204030204"/>
                <a:ea typeface="+mn-ea"/>
                <a:cs typeface="+mn-cs"/>
              </a:rPr>
              <a:t> </a:t>
            </a:r>
            <a:r>
              <a:rPr kumimoji="0" lang="en-GB" sz="2400" b="0" i="0" u="none" strike="noStrike" kern="1200" cap="none" spc="0" normalizeH="0" baseline="0" noProof="0" dirty="0" err="1">
                <a:ln>
                  <a:noFill/>
                </a:ln>
                <a:effectLst/>
                <a:uLnTx/>
                <a:uFillTx/>
                <a:latin typeface="Century Gothic" panose="020F0302020204030204"/>
                <a:ea typeface="+mn-ea"/>
                <a:cs typeface="+mn-cs"/>
              </a:rPr>
              <a:t>Geburtstag</a:t>
            </a:r>
            <a:r>
              <a:rPr kumimoji="0" lang="en-GB" sz="2400" b="0" i="0" u="none" strike="noStrike" kern="1200" cap="none" spc="0" normalizeH="0" baseline="0" noProof="0" dirty="0">
                <a:ln>
                  <a:noFill/>
                </a:ln>
                <a:effectLst/>
                <a:uLnTx/>
                <a:uFillTx/>
                <a:latin typeface="Century Gothic" panose="020F0302020204030204"/>
                <a:ea typeface="+mn-ea"/>
                <a:cs typeface="+mn-cs"/>
              </a:rPr>
              <a:t> </a:t>
            </a:r>
            <a:r>
              <a:rPr kumimoji="0" lang="en-GB" sz="2400" b="0" i="0" u="none" strike="noStrike" kern="1200" cap="none" spc="0" normalizeH="0" baseline="0" noProof="0" dirty="0" err="1">
                <a:ln>
                  <a:noFill/>
                </a:ln>
                <a:effectLst/>
                <a:uLnTx/>
                <a:uFillTx/>
                <a:latin typeface="Century Gothic" panose="020F0302020204030204"/>
                <a:ea typeface="+mn-ea"/>
                <a:cs typeface="+mn-cs"/>
              </a:rPr>
              <a:t>viel</a:t>
            </a:r>
            <a:r>
              <a:rPr kumimoji="0" lang="en-GB" sz="2400" b="0" i="0" u="none" strike="noStrike" kern="1200" cap="none" spc="0" normalizeH="0" baseline="0" noProof="0" dirty="0">
                <a:ln>
                  <a:noFill/>
                </a:ln>
                <a:effectLst/>
                <a:uLnTx/>
                <a:uFillTx/>
                <a:latin typeface="Century Gothic" panose="020F0302020204030204"/>
                <a:ea typeface="+mn-ea"/>
                <a:cs typeface="+mn-cs"/>
              </a:rPr>
              <a:t> </a:t>
            </a:r>
            <a:r>
              <a:rPr kumimoji="0" lang="en-GB" sz="2400" b="0" i="0" u="none" strike="noStrike" kern="1200" cap="none" spc="0" normalizeH="0" baseline="0" noProof="0" dirty="0" err="1">
                <a:ln>
                  <a:noFill/>
                </a:ln>
                <a:effectLst/>
                <a:uLnTx/>
                <a:uFillTx/>
                <a:latin typeface="Century Gothic" panose="020F0302020204030204"/>
                <a:ea typeface="+mn-ea"/>
                <a:cs typeface="+mn-cs"/>
              </a:rPr>
              <a:t>Glück</a:t>
            </a:r>
            <a:br>
              <a:rPr kumimoji="0" lang="en-GB" sz="2400" b="0" i="0" u="none" strike="noStrike" kern="1200" cap="none" spc="0" normalizeH="0" baseline="0" noProof="0" dirty="0">
                <a:ln>
                  <a:noFill/>
                </a:ln>
                <a:effectLst/>
                <a:uLnTx/>
                <a:uFillTx/>
                <a:latin typeface="Century Gothic" panose="020F0302020204030204"/>
                <a:ea typeface="+mn-ea"/>
                <a:cs typeface="+mn-cs"/>
              </a:rPr>
            </a:br>
            <a:r>
              <a:rPr kumimoji="0" lang="en-GB" sz="2400" b="0" i="0" u="none" strike="noStrike" kern="1200" cap="none" spc="0" normalizeH="0" baseline="0" noProof="0" dirty="0" err="1">
                <a:ln>
                  <a:noFill/>
                </a:ln>
                <a:effectLst/>
                <a:uLnTx/>
                <a:uFillTx/>
                <a:latin typeface="Century Gothic" panose="020F0302020204030204"/>
                <a:ea typeface="+mn-ea"/>
                <a:cs typeface="+mn-cs"/>
              </a:rPr>
              <a:t>Zum</a:t>
            </a:r>
            <a:r>
              <a:rPr kumimoji="0" lang="en-GB" sz="2400" b="0" i="0" u="none" strike="noStrike" kern="1200" cap="none" spc="0" normalizeH="0" baseline="0" noProof="0" dirty="0">
                <a:ln>
                  <a:noFill/>
                </a:ln>
                <a:effectLst/>
                <a:uLnTx/>
                <a:uFillTx/>
                <a:latin typeface="Century Gothic" panose="020F0302020204030204"/>
                <a:ea typeface="+mn-ea"/>
                <a:cs typeface="+mn-cs"/>
              </a:rPr>
              <a:t> </a:t>
            </a:r>
            <a:r>
              <a:rPr kumimoji="0" lang="en-GB" sz="2400" b="0" i="0" u="none" strike="noStrike" kern="1200" cap="none" spc="0" normalizeH="0" baseline="0" noProof="0" dirty="0" err="1">
                <a:ln>
                  <a:noFill/>
                </a:ln>
                <a:effectLst/>
                <a:uLnTx/>
                <a:uFillTx/>
                <a:latin typeface="Century Gothic" panose="020F0302020204030204"/>
                <a:ea typeface="+mn-ea"/>
                <a:cs typeface="+mn-cs"/>
              </a:rPr>
              <a:t>Geburtstag</a:t>
            </a:r>
            <a:r>
              <a:rPr kumimoji="0" lang="en-GB" sz="2400" b="0" i="0" u="none" strike="noStrike" kern="1200" cap="none" spc="0" normalizeH="0" baseline="0" noProof="0" dirty="0">
                <a:ln>
                  <a:noFill/>
                </a:ln>
                <a:effectLst/>
                <a:uLnTx/>
                <a:uFillTx/>
                <a:latin typeface="Century Gothic" panose="020F0302020204030204"/>
                <a:ea typeface="+mn-ea"/>
                <a:cs typeface="+mn-cs"/>
              </a:rPr>
              <a:t> </a:t>
            </a:r>
            <a:r>
              <a:rPr kumimoji="0" lang="en-GB" sz="2400" b="0" i="0" u="none" strike="noStrike" kern="1200" cap="none" spc="0" normalizeH="0" baseline="0" noProof="0" dirty="0" err="1">
                <a:ln>
                  <a:noFill/>
                </a:ln>
                <a:effectLst/>
                <a:uLnTx/>
                <a:uFillTx/>
                <a:latin typeface="Century Gothic" panose="020F0302020204030204"/>
                <a:ea typeface="+mn-ea"/>
                <a:cs typeface="+mn-cs"/>
              </a:rPr>
              <a:t>liebe</a:t>
            </a:r>
            <a:r>
              <a:rPr kumimoji="0" lang="en-GB" sz="2400" b="0" i="0" u="none" strike="noStrike" kern="1200" cap="none" spc="0" normalizeH="0" baseline="0" noProof="0" dirty="0">
                <a:ln>
                  <a:noFill/>
                </a:ln>
                <a:effectLst/>
                <a:uLnTx/>
                <a:uFillTx/>
                <a:latin typeface="Century Gothic" panose="020F0302020204030204"/>
                <a:ea typeface="+mn-ea"/>
                <a:cs typeface="+mn-cs"/>
              </a:rPr>
              <a:t> </a:t>
            </a:r>
            <a:r>
              <a:rPr kumimoji="0" lang="en-GB" sz="2400" b="1" i="0" u="none" strike="noStrike" kern="1200" cap="none" spc="0" normalizeH="0" baseline="0" noProof="0" dirty="0">
                <a:ln>
                  <a:noFill/>
                </a:ln>
                <a:effectLst/>
                <a:uLnTx/>
                <a:uFillTx/>
                <a:latin typeface="Century Gothic" panose="020F0302020204030204"/>
                <a:ea typeface="+mn-ea"/>
                <a:cs typeface="+mn-cs"/>
              </a:rPr>
              <a:t>Elke</a:t>
            </a:r>
            <a:br>
              <a:rPr kumimoji="0" lang="en-GB" sz="2400" b="0" i="0" u="none" strike="noStrike" kern="1200" cap="none" spc="0" normalizeH="0" baseline="0" noProof="0" dirty="0">
                <a:ln>
                  <a:noFill/>
                </a:ln>
                <a:effectLst/>
                <a:uLnTx/>
                <a:uFillTx/>
                <a:latin typeface="Century Gothic" panose="020F0302020204030204"/>
                <a:ea typeface="+mn-ea"/>
                <a:cs typeface="+mn-cs"/>
              </a:rPr>
            </a:br>
            <a:r>
              <a:rPr kumimoji="0" lang="en-GB" sz="2400" b="0" i="0" u="none" strike="noStrike" kern="1200" cap="none" spc="0" normalizeH="0" baseline="0" noProof="0" dirty="0" err="1">
                <a:ln>
                  <a:noFill/>
                </a:ln>
                <a:effectLst/>
                <a:uLnTx/>
                <a:uFillTx/>
                <a:latin typeface="Century Gothic" panose="020F0302020204030204"/>
                <a:ea typeface="+mn-ea"/>
                <a:cs typeface="+mn-cs"/>
              </a:rPr>
              <a:t>Zum</a:t>
            </a:r>
            <a:r>
              <a:rPr kumimoji="0" lang="en-GB" sz="2400" b="0" i="0" u="none" strike="noStrike" kern="1200" cap="none" spc="0" normalizeH="0" baseline="0" noProof="0" dirty="0">
                <a:ln>
                  <a:noFill/>
                </a:ln>
                <a:effectLst/>
                <a:uLnTx/>
                <a:uFillTx/>
                <a:latin typeface="Century Gothic" panose="020F0302020204030204"/>
                <a:ea typeface="+mn-ea"/>
                <a:cs typeface="+mn-cs"/>
              </a:rPr>
              <a:t> </a:t>
            </a:r>
            <a:r>
              <a:rPr kumimoji="0" lang="en-GB" sz="2400" b="0" i="0" u="none" strike="noStrike" kern="1200" cap="none" spc="0" normalizeH="0" baseline="0" noProof="0" dirty="0" err="1">
                <a:ln>
                  <a:noFill/>
                </a:ln>
                <a:effectLst/>
                <a:uLnTx/>
                <a:uFillTx/>
                <a:latin typeface="Century Gothic" panose="020F0302020204030204"/>
                <a:ea typeface="+mn-ea"/>
                <a:cs typeface="+mn-cs"/>
              </a:rPr>
              <a:t>Geburtstag</a:t>
            </a:r>
            <a:r>
              <a:rPr kumimoji="0" lang="en-GB" sz="2400" b="0" i="0" u="none" strike="noStrike" kern="1200" cap="none" spc="0" normalizeH="0" baseline="0" noProof="0" dirty="0">
                <a:ln>
                  <a:noFill/>
                </a:ln>
                <a:effectLst/>
                <a:uLnTx/>
                <a:uFillTx/>
                <a:latin typeface="Century Gothic" panose="020F0302020204030204"/>
                <a:ea typeface="+mn-ea"/>
                <a:cs typeface="+mn-cs"/>
              </a:rPr>
              <a:t> </a:t>
            </a:r>
            <a:r>
              <a:rPr kumimoji="0" lang="en-GB" sz="2400" b="0" i="0" u="none" strike="noStrike" kern="1200" cap="none" spc="0" normalizeH="0" baseline="0" noProof="0" dirty="0" err="1">
                <a:ln>
                  <a:noFill/>
                </a:ln>
                <a:effectLst/>
                <a:uLnTx/>
                <a:uFillTx/>
                <a:latin typeface="Century Gothic" panose="020F0302020204030204"/>
                <a:ea typeface="+mn-ea"/>
                <a:cs typeface="+mn-cs"/>
              </a:rPr>
              <a:t>viel</a:t>
            </a:r>
            <a:r>
              <a:rPr kumimoji="0" lang="en-GB" sz="2400" b="0" i="0" u="none" strike="noStrike" kern="1200" cap="none" spc="0" normalizeH="0" baseline="0" noProof="0" dirty="0">
                <a:ln>
                  <a:noFill/>
                </a:ln>
                <a:effectLst/>
                <a:uLnTx/>
                <a:uFillTx/>
                <a:latin typeface="Century Gothic" panose="020F0302020204030204"/>
                <a:ea typeface="+mn-ea"/>
                <a:cs typeface="+mn-cs"/>
              </a:rPr>
              <a:t> </a:t>
            </a:r>
            <a:r>
              <a:rPr kumimoji="0" lang="en-GB" sz="2400" b="0" i="0" u="none" strike="noStrike" kern="1200" cap="none" spc="0" normalizeH="0" baseline="0" noProof="0" dirty="0" err="1">
                <a:ln>
                  <a:noFill/>
                </a:ln>
                <a:effectLst/>
                <a:uLnTx/>
                <a:uFillTx/>
                <a:latin typeface="Century Gothic" panose="020F0302020204030204"/>
                <a:ea typeface="+mn-ea"/>
                <a:cs typeface="+mn-cs"/>
              </a:rPr>
              <a:t>Glück</a:t>
            </a:r>
            <a:r>
              <a:rPr kumimoji="0" lang="en-GB" sz="2400" b="0" i="0" u="none" strike="noStrike" kern="1200" cap="none" spc="0" normalizeH="0" baseline="0" noProof="0" dirty="0">
                <a:ln>
                  <a:noFill/>
                </a:ln>
                <a:effectLst/>
                <a:uLnTx/>
                <a:uFillTx/>
                <a:latin typeface="Century Gothic" panose="020F0302020204030204"/>
                <a:ea typeface="+mn-ea"/>
                <a:cs typeface="+mn-cs"/>
              </a:rPr>
              <a:t> </a:t>
            </a:r>
          </a:p>
        </p:txBody>
      </p:sp>
      <p:graphicFrame>
        <p:nvGraphicFramePr>
          <p:cNvPr id="12" name="Table 12">
            <a:extLst>
              <a:ext uri="{FF2B5EF4-FFF2-40B4-BE49-F238E27FC236}">
                <a16:creationId xmlns:a16="http://schemas.microsoft.com/office/drawing/2014/main" id="{7E029CFF-1A69-4495-BC41-55B89F184229}"/>
              </a:ext>
            </a:extLst>
          </p:cNvPr>
          <p:cNvGraphicFramePr>
            <a:graphicFrameLocks noGrp="1"/>
          </p:cNvGraphicFramePr>
          <p:nvPr>
            <p:extLst>
              <p:ext uri="{D42A27DB-BD31-4B8C-83A1-F6EECF244321}">
                <p14:modId xmlns:p14="http://schemas.microsoft.com/office/powerpoint/2010/main" val="322072511"/>
              </p:ext>
            </p:extLst>
          </p:nvPr>
        </p:nvGraphicFramePr>
        <p:xfrm>
          <a:off x="6367750" y="1673248"/>
          <a:ext cx="5680002" cy="3019940"/>
        </p:xfrm>
        <a:graphic>
          <a:graphicData uri="http://schemas.openxmlformats.org/drawingml/2006/table">
            <a:tbl>
              <a:tblPr firstRow="1" bandRow="1">
                <a:tableStyleId>{5940675A-B579-460E-94D1-54222C63F5DA}</a:tableStyleId>
              </a:tblPr>
              <a:tblGrid>
                <a:gridCol w="638978">
                  <a:extLst>
                    <a:ext uri="{9D8B030D-6E8A-4147-A177-3AD203B41FA5}">
                      <a16:colId xmlns:a16="http://schemas.microsoft.com/office/drawing/2014/main" val="3834432284"/>
                    </a:ext>
                  </a:extLst>
                </a:gridCol>
                <a:gridCol w="1773715">
                  <a:extLst>
                    <a:ext uri="{9D8B030D-6E8A-4147-A177-3AD203B41FA5}">
                      <a16:colId xmlns:a16="http://schemas.microsoft.com/office/drawing/2014/main" val="3174814215"/>
                    </a:ext>
                  </a:extLst>
                </a:gridCol>
                <a:gridCol w="1663547">
                  <a:extLst>
                    <a:ext uri="{9D8B030D-6E8A-4147-A177-3AD203B41FA5}">
                      <a16:colId xmlns:a16="http://schemas.microsoft.com/office/drawing/2014/main" val="2188503637"/>
                    </a:ext>
                  </a:extLst>
                </a:gridCol>
                <a:gridCol w="1603762">
                  <a:extLst>
                    <a:ext uri="{9D8B030D-6E8A-4147-A177-3AD203B41FA5}">
                      <a16:colId xmlns:a16="http://schemas.microsoft.com/office/drawing/2014/main" val="900117758"/>
                    </a:ext>
                  </a:extLst>
                </a:gridCol>
              </a:tblGrid>
              <a:tr h="431420">
                <a:tc>
                  <a:txBody>
                    <a:bodyPr/>
                    <a:lstStyle/>
                    <a:p>
                      <a:endParaRPr lang="en-GB"/>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tc>
                  <a:txBody>
                    <a:bodyPr/>
                    <a:lstStyle/>
                    <a:p>
                      <a:pPr algn="ctr"/>
                      <a:r>
                        <a:rPr lang="en-GB" sz="2000" dirty="0" err="1">
                          <a:solidFill>
                            <a:schemeClr val="tx1"/>
                          </a:solidFill>
                        </a:rPr>
                        <a:t>liebe</a:t>
                      </a:r>
                      <a:r>
                        <a:rPr lang="en-GB" sz="2000" dirty="0">
                          <a:solidFill>
                            <a:schemeClr val="tx1"/>
                          </a:solidFill>
                        </a:rPr>
                        <a:t> / </a:t>
                      </a:r>
                      <a:r>
                        <a:rPr lang="en-GB" sz="2000" dirty="0" err="1">
                          <a:solidFill>
                            <a:schemeClr val="tx1"/>
                          </a:solidFill>
                        </a:rPr>
                        <a:t>lieber</a:t>
                      </a:r>
                      <a:endParaRPr lang="en-GB" sz="2000" dirty="0">
                        <a:solidFill>
                          <a:schemeClr val="tx1"/>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tc>
                  <a:txBody>
                    <a:bodyPr/>
                    <a:lstStyle/>
                    <a:p>
                      <a:pPr algn="ctr"/>
                      <a:r>
                        <a:rPr lang="en-GB" sz="2000" b="1" dirty="0" err="1">
                          <a:solidFill>
                            <a:schemeClr val="tx1"/>
                          </a:solidFill>
                        </a:rPr>
                        <a:t>Mädchen</a:t>
                      </a:r>
                      <a:endParaRPr lang="en-GB" sz="2000" b="1" dirty="0">
                        <a:solidFill>
                          <a:schemeClr val="tx1"/>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tc>
                  <a:txBody>
                    <a:bodyPr/>
                    <a:lstStyle/>
                    <a:p>
                      <a:pPr algn="ctr"/>
                      <a:r>
                        <a:rPr lang="en-GB" sz="2000" b="1" dirty="0" err="1">
                          <a:solidFill>
                            <a:schemeClr val="tx1"/>
                          </a:solidFill>
                        </a:rPr>
                        <a:t>Junge</a:t>
                      </a:r>
                      <a:endParaRPr lang="en-GB" sz="2000" b="1" dirty="0">
                        <a:solidFill>
                          <a:schemeClr val="tx1"/>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extLst>
                  <a:ext uri="{0D108BD9-81ED-4DB2-BD59-A6C34878D82A}">
                    <a16:rowId xmlns:a16="http://schemas.microsoft.com/office/drawing/2014/main" val="761305454"/>
                  </a:ext>
                </a:extLst>
              </a:tr>
              <a:tr h="431420">
                <a:tc>
                  <a:txBody>
                    <a:bodyPr/>
                    <a:lstStyle/>
                    <a:p>
                      <a:pPr algn="ctr"/>
                      <a:endParaRPr lang="en-GB" sz="2000" b="1" dirty="0">
                        <a:solidFill>
                          <a:schemeClr val="accent5">
                            <a:lumMod val="50000"/>
                          </a:schemeClr>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tc>
                  <a:txBody>
                    <a:bodyPr/>
                    <a:lstStyle/>
                    <a:p>
                      <a:pPr algn="ctr"/>
                      <a:r>
                        <a:rPr lang="en-GB" sz="2000" dirty="0" err="1">
                          <a:solidFill>
                            <a:schemeClr val="tx1"/>
                          </a:solidFill>
                        </a:rPr>
                        <a:t>lieber</a:t>
                      </a:r>
                      <a:endParaRPr lang="en-GB" sz="2000" dirty="0">
                        <a:solidFill>
                          <a:schemeClr val="tx1"/>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tc>
                  <a:txBody>
                    <a:bodyPr/>
                    <a:lstStyle/>
                    <a:p>
                      <a:pPr algn="ctr"/>
                      <a:r>
                        <a:rPr lang="en-GB" sz="2000" dirty="0">
                          <a:solidFill>
                            <a:schemeClr val="tx1"/>
                          </a:solidFill>
                        </a:rPr>
                        <a:t>Julia</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tc>
                  <a:txBody>
                    <a:bodyPr/>
                    <a:lstStyle/>
                    <a:p>
                      <a:pPr algn="ctr"/>
                      <a:r>
                        <a:rPr lang="en-GB" sz="2000" dirty="0">
                          <a:solidFill>
                            <a:schemeClr val="tx1"/>
                          </a:solidFill>
                        </a:rPr>
                        <a:t>Jonas</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extLst>
                  <a:ext uri="{0D108BD9-81ED-4DB2-BD59-A6C34878D82A}">
                    <a16:rowId xmlns:a16="http://schemas.microsoft.com/office/drawing/2014/main" val="3914966839"/>
                  </a:ext>
                </a:extLst>
              </a:tr>
              <a:tr h="431420">
                <a:tc>
                  <a:txBody>
                    <a:bodyPr/>
                    <a:lstStyle/>
                    <a:p>
                      <a:pPr algn="ctr"/>
                      <a:endParaRPr lang="en-GB" sz="2000" b="1" dirty="0">
                        <a:solidFill>
                          <a:schemeClr val="accent5">
                            <a:lumMod val="50000"/>
                          </a:schemeClr>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tc>
                  <a:txBody>
                    <a:bodyPr/>
                    <a:lstStyle/>
                    <a:p>
                      <a:pPr algn="ctr"/>
                      <a:r>
                        <a:rPr lang="en-GB" sz="2000" dirty="0" err="1">
                          <a:solidFill>
                            <a:schemeClr val="tx1"/>
                          </a:solidFill>
                        </a:rPr>
                        <a:t>liebe</a:t>
                      </a:r>
                      <a:endParaRPr lang="en-GB" sz="2000" dirty="0">
                        <a:solidFill>
                          <a:schemeClr val="tx1"/>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tc>
                  <a:txBody>
                    <a:bodyPr/>
                    <a:lstStyle/>
                    <a:p>
                      <a:pPr algn="ctr"/>
                      <a:r>
                        <a:rPr lang="en-GB" sz="2000" dirty="0">
                          <a:solidFill>
                            <a:schemeClr val="tx1"/>
                          </a:solidFill>
                        </a:rPr>
                        <a:t>Paula</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tc>
                  <a:txBody>
                    <a:bodyPr/>
                    <a:lstStyle/>
                    <a:p>
                      <a:pPr algn="ctr"/>
                      <a:r>
                        <a:rPr lang="en-GB" sz="2000" dirty="0">
                          <a:solidFill>
                            <a:schemeClr val="tx1"/>
                          </a:solidFill>
                        </a:rPr>
                        <a:t>Paul</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extLst>
                  <a:ext uri="{0D108BD9-81ED-4DB2-BD59-A6C34878D82A}">
                    <a16:rowId xmlns:a16="http://schemas.microsoft.com/office/drawing/2014/main" val="683000302"/>
                  </a:ext>
                </a:extLst>
              </a:tr>
              <a:tr h="431420">
                <a:tc>
                  <a:txBody>
                    <a:bodyPr/>
                    <a:lstStyle/>
                    <a:p>
                      <a:pPr algn="ctr"/>
                      <a:endParaRPr lang="en-GB" sz="2000" b="1" dirty="0">
                        <a:solidFill>
                          <a:schemeClr val="accent5">
                            <a:lumMod val="50000"/>
                          </a:schemeClr>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tc>
                  <a:txBody>
                    <a:bodyPr/>
                    <a:lstStyle/>
                    <a:p>
                      <a:pPr algn="ctr"/>
                      <a:r>
                        <a:rPr lang="en-GB" sz="2000" dirty="0" err="1">
                          <a:solidFill>
                            <a:schemeClr val="tx1"/>
                          </a:solidFill>
                        </a:rPr>
                        <a:t>lieber</a:t>
                      </a:r>
                      <a:endParaRPr lang="en-GB" sz="2000" dirty="0">
                        <a:solidFill>
                          <a:schemeClr val="tx1"/>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tc>
                  <a:txBody>
                    <a:bodyPr/>
                    <a:lstStyle/>
                    <a:p>
                      <a:pPr algn="ctr"/>
                      <a:r>
                        <a:rPr lang="en-GB" sz="2000" dirty="0">
                          <a:solidFill>
                            <a:schemeClr val="tx1"/>
                          </a:solidFill>
                        </a:rPr>
                        <a:t>Emilie</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tc>
                  <a:txBody>
                    <a:bodyPr/>
                    <a:lstStyle/>
                    <a:p>
                      <a:pPr algn="ctr"/>
                      <a:r>
                        <a:rPr lang="en-GB" sz="2000" dirty="0">
                          <a:solidFill>
                            <a:schemeClr val="tx1"/>
                          </a:solidFill>
                        </a:rPr>
                        <a:t>Emil</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extLst>
                  <a:ext uri="{0D108BD9-81ED-4DB2-BD59-A6C34878D82A}">
                    <a16:rowId xmlns:a16="http://schemas.microsoft.com/office/drawing/2014/main" val="1082417986"/>
                  </a:ext>
                </a:extLst>
              </a:tr>
              <a:tr h="431420">
                <a:tc>
                  <a:txBody>
                    <a:bodyPr/>
                    <a:lstStyle/>
                    <a:p>
                      <a:pPr algn="ctr"/>
                      <a:endParaRPr lang="en-GB" sz="2000" b="1" dirty="0">
                        <a:solidFill>
                          <a:schemeClr val="accent5">
                            <a:lumMod val="50000"/>
                          </a:schemeClr>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tc>
                  <a:txBody>
                    <a:bodyPr/>
                    <a:lstStyle/>
                    <a:p>
                      <a:pPr algn="ctr"/>
                      <a:r>
                        <a:rPr lang="en-GB" sz="2000" dirty="0" err="1">
                          <a:solidFill>
                            <a:schemeClr val="tx1"/>
                          </a:solidFill>
                        </a:rPr>
                        <a:t>lieber</a:t>
                      </a:r>
                      <a:endParaRPr lang="en-GB" sz="2000" dirty="0">
                        <a:solidFill>
                          <a:schemeClr val="tx1"/>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tc>
                  <a:txBody>
                    <a:bodyPr/>
                    <a:lstStyle/>
                    <a:p>
                      <a:pPr algn="ctr"/>
                      <a:r>
                        <a:rPr lang="en-GB" sz="2000" dirty="0">
                          <a:solidFill>
                            <a:schemeClr val="tx1"/>
                          </a:solidFill>
                        </a:rPr>
                        <a:t>Lena</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tc>
                  <a:txBody>
                    <a:bodyPr/>
                    <a:lstStyle/>
                    <a:p>
                      <a:pPr algn="ctr"/>
                      <a:r>
                        <a:rPr lang="en-GB" sz="2000" dirty="0">
                          <a:solidFill>
                            <a:schemeClr val="tx1"/>
                          </a:solidFill>
                        </a:rPr>
                        <a:t>Luka</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extLst>
                  <a:ext uri="{0D108BD9-81ED-4DB2-BD59-A6C34878D82A}">
                    <a16:rowId xmlns:a16="http://schemas.microsoft.com/office/drawing/2014/main" val="1323345149"/>
                  </a:ext>
                </a:extLst>
              </a:tr>
              <a:tr h="431420">
                <a:tc>
                  <a:txBody>
                    <a:bodyPr/>
                    <a:lstStyle/>
                    <a:p>
                      <a:pPr algn="ctr"/>
                      <a:endParaRPr lang="en-GB" sz="2000" b="1" dirty="0">
                        <a:solidFill>
                          <a:schemeClr val="accent5">
                            <a:lumMod val="50000"/>
                          </a:schemeClr>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tc>
                  <a:txBody>
                    <a:bodyPr/>
                    <a:lstStyle/>
                    <a:p>
                      <a:pPr algn="ctr"/>
                      <a:r>
                        <a:rPr lang="en-GB" sz="2000" dirty="0" err="1">
                          <a:solidFill>
                            <a:schemeClr val="tx1"/>
                          </a:solidFill>
                        </a:rPr>
                        <a:t>liebe</a:t>
                      </a:r>
                      <a:endParaRPr lang="en-GB" sz="2000" dirty="0">
                        <a:solidFill>
                          <a:schemeClr val="tx1"/>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tc>
                  <a:txBody>
                    <a:bodyPr/>
                    <a:lstStyle/>
                    <a:p>
                      <a:pPr algn="ctr"/>
                      <a:r>
                        <a:rPr lang="en-GB" sz="2000" dirty="0">
                          <a:solidFill>
                            <a:schemeClr val="tx1"/>
                          </a:solidFill>
                        </a:rPr>
                        <a:t>Melanie</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tc>
                  <a:txBody>
                    <a:bodyPr/>
                    <a:lstStyle/>
                    <a:p>
                      <a:pPr algn="ctr"/>
                      <a:r>
                        <a:rPr lang="en-GB" sz="2000" dirty="0">
                          <a:solidFill>
                            <a:schemeClr val="tx1"/>
                          </a:solidFill>
                        </a:rPr>
                        <a:t>Moritz</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extLst>
                  <a:ext uri="{0D108BD9-81ED-4DB2-BD59-A6C34878D82A}">
                    <a16:rowId xmlns:a16="http://schemas.microsoft.com/office/drawing/2014/main" val="2871402302"/>
                  </a:ext>
                </a:extLst>
              </a:tr>
              <a:tr h="431420">
                <a:tc>
                  <a:txBody>
                    <a:bodyPr/>
                    <a:lstStyle/>
                    <a:p>
                      <a:pPr algn="ctr"/>
                      <a:endParaRPr lang="en-GB" sz="2000" b="1" dirty="0">
                        <a:solidFill>
                          <a:schemeClr val="accent5">
                            <a:lumMod val="50000"/>
                          </a:schemeClr>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tc>
                  <a:txBody>
                    <a:bodyPr/>
                    <a:lstStyle/>
                    <a:p>
                      <a:pPr algn="ctr"/>
                      <a:r>
                        <a:rPr lang="en-GB" sz="2000" dirty="0" err="1">
                          <a:solidFill>
                            <a:schemeClr val="tx1"/>
                          </a:solidFill>
                        </a:rPr>
                        <a:t>lieber</a:t>
                      </a:r>
                      <a:endParaRPr lang="en-GB" sz="2000" dirty="0">
                        <a:solidFill>
                          <a:schemeClr val="tx1"/>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tc>
                  <a:txBody>
                    <a:bodyPr/>
                    <a:lstStyle/>
                    <a:p>
                      <a:pPr algn="ctr"/>
                      <a:r>
                        <a:rPr lang="en-GB" sz="2000" dirty="0">
                          <a:solidFill>
                            <a:schemeClr val="tx1"/>
                          </a:solidFill>
                        </a:rPr>
                        <a:t>Franziska</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tc>
                  <a:txBody>
                    <a:bodyPr/>
                    <a:lstStyle/>
                    <a:p>
                      <a:pPr algn="ctr"/>
                      <a:r>
                        <a:rPr lang="en-GB" sz="2000" dirty="0">
                          <a:solidFill>
                            <a:schemeClr val="tx1"/>
                          </a:solidFill>
                        </a:rPr>
                        <a:t>Franz</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extLst>
                  <a:ext uri="{0D108BD9-81ED-4DB2-BD59-A6C34878D82A}">
                    <a16:rowId xmlns:a16="http://schemas.microsoft.com/office/drawing/2014/main" val="4267234942"/>
                  </a:ext>
                </a:extLst>
              </a:tr>
            </a:tbl>
          </a:graphicData>
        </a:graphic>
      </p:graphicFrame>
      <p:sp>
        <p:nvSpPr>
          <p:cNvPr id="14" name="Rectangle: Rounded Corners 13">
            <a:extLst>
              <a:ext uri="{FF2B5EF4-FFF2-40B4-BE49-F238E27FC236}">
                <a16:creationId xmlns:a16="http://schemas.microsoft.com/office/drawing/2014/main" id="{6A29AE6D-0CC2-4A65-A20D-57AEFF517169}"/>
              </a:ext>
            </a:extLst>
          </p:cNvPr>
          <p:cNvSpPr/>
          <p:nvPr/>
        </p:nvSpPr>
        <p:spPr>
          <a:xfrm>
            <a:off x="7346379" y="2191259"/>
            <a:ext cx="1002535" cy="260111"/>
          </a:xfrm>
          <a:prstGeom prst="roundRect">
            <a:avLst/>
          </a:prstGeom>
          <a:solidFill>
            <a:srgbClr val="EB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5" name="Rectangle: Rounded Corners 14">
            <a:extLst>
              <a:ext uri="{FF2B5EF4-FFF2-40B4-BE49-F238E27FC236}">
                <a16:creationId xmlns:a16="http://schemas.microsoft.com/office/drawing/2014/main" id="{13722741-ED2F-46E0-AF35-A72CA96E90B8}"/>
              </a:ext>
            </a:extLst>
          </p:cNvPr>
          <p:cNvSpPr/>
          <p:nvPr/>
        </p:nvSpPr>
        <p:spPr>
          <a:xfrm>
            <a:off x="10781717" y="2191259"/>
            <a:ext cx="835670" cy="260111"/>
          </a:xfrm>
          <a:prstGeom prst="roundRect">
            <a:avLst/>
          </a:prstGeom>
          <a:noFill/>
          <a:ln w="28575">
            <a:solidFill>
              <a:srgbClr val="FA6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6" name="Speech Bubble: Rectangle with Corners Rounded 15">
            <a:extLst>
              <a:ext uri="{FF2B5EF4-FFF2-40B4-BE49-F238E27FC236}">
                <a16:creationId xmlns:a16="http://schemas.microsoft.com/office/drawing/2014/main" id="{BDA20B4D-7B18-4455-97F2-2A4BFFACB72A}"/>
              </a:ext>
            </a:extLst>
          </p:cNvPr>
          <p:cNvSpPr/>
          <p:nvPr/>
        </p:nvSpPr>
        <p:spPr>
          <a:xfrm>
            <a:off x="5896894" y="168140"/>
            <a:ext cx="3745089" cy="1321565"/>
          </a:xfrm>
          <a:prstGeom prst="wedgeRoundRectCallout">
            <a:avLst>
              <a:gd name="adj1" fmla="val 60838"/>
              <a:gd name="adj2" fmla="val 25274"/>
              <a:gd name="adj3" fmla="val 16667"/>
            </a:avLst>
          </a:prstGeom>
          <a:solidFill>
            <a:schemeClr val="accent4">
              <a:lumMod val="20000"/>
              <a:lumOff val="8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tx1"/>
                </a:solidFill>
                <a:effectLst/>
                <a:uLnTx/>
                <a:uFillTx/>
                <a:latin typeface="Century Gothic" panose="020F0302020204030204"/>
                <a:ea typeface="+mn-ea"/>
                <a:cs typeface="+mn-cs"/>
              </a:rPr>
              <a:t>The adjective </a:t>
            </a:r>
            <a:r>
              <a:rPr kumimoji="0" lang="en-GB" sz="2000" b="1" i="1" u="none" strike="noStrike" kern="1200" cap="none" spc="0" normalizeH="0" baseline="0" noProof="0" dirty="0" err="1">
                <a:ln>
                  <a:noFill/>
                </a:ln>
                <a:solidFill>
                  <a:schemeClr val="tx1"/>
                </a:solidFill>
                <a:effectLst/>
                <a:uLnTx/>
                <a:uFillTx/>
                <a:latin typeface="Century Gothic" panose="020F0302020204030204"/>
                <a:ea typeface="+mn-ea"/>
                <a:cs typeface="+mn-cs"/>
              </a:rPr>
              <a:t>lieb</a:t>
            </a:r>
            <a:r>
              <a:rPr kumimoji="0" lang="en-GB" sz="2000" b="0" i="0" u="none" strike="noStrike" kern="1200" cap="none" spc="0" normalizeH="0" baseline="0" noProof="0" dirty="0">
                <a:ln>
                  <a:noFill/>
                </a:ln>
                <a:solidFill>
                  <a:schemeClr val="tx1"/>
                </a:solidFill>
                <a:effectLst/>
                <a:uLnTx/>
                <a:uFillTx/>
                <a:latin typeface="Century Gothic" panose="020F0302020204030204"/>
                <a:ea typeface="+mn-ea"/>
                <a:cs typeface="+mn-cs"/>
              </a:rPr>
              <a:t> (kind, dear) needs R1 endings -</a:t>
            </a:r>
            <a:r>
              <a:rPr kumimoji="0" lang="en-GB" sz="2000" b="1" i="1" u="none" strike="noStrike" kern="1200" cap="none" spc="0" normalizeH="0" baseline="0" noProof="0" dirty="0" err="1">
                <a:ln>
                  <a:noFill/>
                </a:ln>
                <a:solidFill>
                  <a:schemeClr val="tx1"/>
                </a:solidFill>
                <a:effectLst/>
                <a:uLnTx/>
                <a:uFillTx/>
                <a:latin typeface="Century Gothic" panose="020F0302020204030204"/>
                <a:ea typeface="+mn-ea"/>
                <a:cs typeface="+mn-cs"/>
              </a:rPr>
              <a:t>er</a:t>
            </a:r>
            <a:r>
              <a:rPr kumimoji="0" lang="en-GB" sz="2000" b="0" i="0" u="none" strike="noStrike" kern="1200" cap="none" spc="0" normalizeH="0" baseline="0" noProof="0" dirty="0">
                <a:ln>
                  <a:noFill/>
                </a:ln>
                <a:solidFill>
                  <a:schemeClr val="tx1"/>
                </a:solidFill>
                <a:effectLst/>
                <a:uLnTx/>
                <a:uFillTx/>
                <a:latin typeface="Century Gothic" panose="020F0302020204030204"/>
                <a:ea typeface="+mn-ea"/>
                <a:cs typeface="+mn-cs"/>
              </a:rPr>
              <a:t> for masculine and -</a:t>
            </a:r>
            <a:r>
              <a:rPr kumimoji="0" lang="en-GB" sz="2000" b="1" i="1" u="none" strike="noStrike" kern="1200" cap="none" spc="0" normalizeH="0" baseline="0" noProof="0" dirty="0">
                <a:ln>
                  <a:noFill/>
                </a:ln>
                <a:solidFill>
                  <a:schemeClr val="tx1"/>
                </a:solidFill>
                <a:effectLst/>
                <a:uLnTx/>
                <a:uFillTx/>
                <a:latin typeface="Century Gothic" panose="020F0302020204030204"/>
                <a:ea typeface="+mn-ea"/>
                <a:cs typeface="+mn-cs"/>
              </a:rPr>
              <a:t>e</a:t>
            </a:r>
            <a:r>
              <a:rPr kumimoji="0" lang="en-GB" sz="2000" b="0" i="0" u="none" strike="noStrike" kern="1200" cap="none" spc="0" normalizeH="0" baseline="0" noProof="0" dirty="0">
                <a:ln>
                  <a:noFill/>
                </a:ln>
                <a:solidFill>
                  <a:schemeClr val="tx1"/>
                </a:solidFill>
                <a:effectLst/>
                <a:uLnTx/>
                <a:uFillTx/>
                <a:latin typeface="Century Gothic" panose="020F0302020204030204"/>
                <a:ea typeface="+mn-ea"/>
                <a:cs typeface="+mn-cs"/>
              </a:rPr>
              <a:t> for feminine nouns/names.</a:t>
            </a:r>
          </a:p>
        </p:txBody>
      </p:sp>
      <p:sp>
        <p:nvSpPr>
          <p:cNvPr id="17" name="Action Button: Custom 16">
            <a:hlinkClick r:id="" action="ppaction://noaction" highlightClick="1">
              <a:snd r:embed="rId7" name="9.1.1.2 Slide 3 lieber T.wav"/>
            </a:hlinkClick>
            <a:extLst>
              <a:ext uri="{FF2B5EF4-FFF2-40B4-BE49-F238E27FC236}">
                <a16:creationId xmlns:a16="http://schemas.microsoft.com/office/drawing/2014/main" id="{8DB7FD37-9636-4C69-84A1-8A8A9547E6C3}"/>
              </a:ext>
            </a:extLst>
          </p:cNvPr>
          <p:cNvSpPr/>
          <p:nvPr/>
        </p:nvSpPr>
        <p:spPr>
          <a:xfrm>
            <a:off x="6488183" y="2129029"/>
            <a:ext cx="393922" cy="357939"/>
          </a:xfrm>
          <a:prstGeom prst="actionButtonBlank">
            <a:avLst/>
          </a:prstGeom>
          <a:solidFill>
            <a:schemeClr val="accent4">
              <a:lumMod val="75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1</a:t>
            </a:r>
          </a:p>
        </p:txBody>
      </p:sp>
      <p:sp>
        <p:nvSpPr>
          <p:cNvPr id="18" name="Action Button: Custom 16">
            <a:hlinkClick r:id="" action="ppaction://noaction" highlightClick="1">
              <a:snd r:embed="rId8" name="9.1.1.3 Slide 3 G liebe.wav"/>
            </a:hlinkClick>
            <a:extLst>
              <a:ext uri="{FF2B5EF4-FFF2-40B4-BE49-F238E27FC236}">
                <a16:creationId xmlns:a16="http://schemas.microsoft.com/office/drawing/2014/main" id="{EEF16DF0-F714-43EF-855E-E00F565C43BF}"/>
              </a:ext>
            </a:extLst>
          </p:cNvPr>
          <p:cNvSpPr/>
          <p:nvPr/>
        </p:nvSpPr>
        <p:spPr>
          <a:xfrm>
            <a:off x="6486105" y="2531152"/>
            <a:ext cx="396000" cy="396000"/>
          </a:xfrm>
          <a:prstGeom prst="actionButtonBlank">
            <a:avLst/>
          </a:prstGeom>
          <a:solidFill>
            <a:schemeClr val="accent4">
              <a:lumMod val="75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2</a:t>
            </a:r>
          </a:p>
        </p:txBody>
      </p:sp>
      <p:sp>
        <p:nvSpPr>
          <p:cNvPr id="19" name="Action Button: Custom 16">
            <a:hlinkClick r:id="" action="ppaction://noaction" highlightClick="1">
              <a:snd r:embed="rId9" name="9.1.1.3 Slide 3 G lieber.wav"/>
            </a:hlinkClick>
            <a:extLst>
              <a:ext uri="{FF2B5EF4-FFF2-40B4-BE49-F238E27FC236}">
                <a16:creationId xmlns:a16="http://schemas.microsoft.com/office/drawing/2014/main" id="{C3E72D03-BDB7-4240-AD6B-4EE378821C5A}"/>
              </a:ext>
            </a:extLst>
          </p:cNvPr>
          <p:cNvSpPr/>
          <p:nvPr/>
        </p:nvSpPr>
        <p:spPr>
          <a:xfrm>
            <a:off x="6486105" y="2979424"/>
            <a:ext cx="396000" cy="396000"/>
          </a:xfrm>
          <a:prstGeom prst="actionButtonBlank">
            <a:avLst/>
          </a:prstGeom>
          <a:solidFill>
            <a:schemeClr val="accent4">
              <a:lumMod val="75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3</a:t>
            </a:r>
          </a:p>
        </p:txBody>
      </p:sp>
      <p:sp>
        <p:nvSpPr>
          <p:cNvPr id="20" name="Action Button: Custom 16">
            <a:hlinkClick r:id="" action="ppaction://noaction" highlightClick="1">
              <a:snd r:embed="rId7" name="9.1.1.2 Slide 3 lieber T.wav"/>
            </a:hlinkClick>
            <a:extLst>
              <a:ext uri="{FF2B5EF4-FFF2-40B4-BE49-F238E27FC236}">
                <a16:creationId xmlns:a16="http://schemas.microsoft.com/office/drawing/2014/main" id="{7E550037-76AA-48D4-A942-09EA0F6A7164}"/>
              </a:ext>
            </a:extLst>
          </p:cNvPr>
          <p:cNvSpPr/>
          <p:nvPr/>
        </p:nvSpPr>
        <p:spPr>
          <a:xfrm>
            <a:off x="6486105" y="3403444"/>
            <a:ext cx="396000" cy="396000"/>
          </a:xfrm>
          <a:prstGeom prst="actionButtonBlank">
            <a:avLst/>
          </a:prstGeom>
          <a:solidFill>
            <a:schemeClr val="accent4">
              <a:lumMod val="75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4</a:t>
            </a:r>
          </a:p>
        </p:txBody>
      </p:sp>
      <p:sp>
        <p:nvSpPr>
          <p:cNvPr id="21" name="Action Button: Custom 16">
            <a:hlinkClick r:id="" action="ppaction://noaction" highlightClick="1">
              <a:snd r:embed="rId10" name="9.1.1.2 Slide 3 liebe T.wav"/>
            </a:hlinkClick>
            <a:extLst>
              <a:ext uri="{FF2B5EF4-FFF2-40B4-BE49-F238E27FC236}">
                <a16:creationId xmlns:a16="http://schemas.microsoft.com/office/drawing/2014/main" id="{D68DD591-10E5-4C11-8828-34DDB5453B21}"/>
              </a:ext>
            </a:extLst>
          </p:cNvPr>
          <p:cNvSpPr/>
          <p:nvPr/>
        </p:nvSpPr>
        <p:spPr>
          <a:xfrm>
            <a:off x="6486105" y="3834322"/>
            <a:ext cx="396000" cy="396000"/>
          </a:xfrm>
          <a:prstGeom prst="actionButtonBlank">
            <a:avLst/>
          </a:prstGeom>
          <a:solidFill>
            <a:schemeClr val="accent4">
              <a:lumMod val="75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5</a:t>
            </a:r>
          </a:p>
        </p:txBody>
      </p:sp>
      <p:sp>
        <p:nvSpPr>
          <p:cNvPr id="22" name="Action Button: Custom 16">
            <a:hlinkClick r:id="" action="ppaction://noaction" highlightClick="1">
              <a:snd r:embed="rId9" name="9.1.1.3 Slide 3 G lieber.wav"/>
            </a:hlinkClick>
            <a:extLst>
              <a:ext uri="{FF2B5EF4-FFF2-40B4-BE49-F238E27FC236}">
                <a16:creationId xmlns:a16="http://schemas.microsoft.com/office/drawing/2014/main" id="{86F171FE-6019-4B49-BF10-9F231F7FB7E6}"/>
              </a:ext>
            </a:extLst>
          </p:cNvPr>
          <p:cNvSpPr/>
          <p:nvPr/>
        </p:nvSpPr>
        <p:spPr>
          <a:xfrm>
            <a:off x="6486105" y="4261274"/>
            <a:ext cx="396000" cy="396000"/>
          </a:xfrm>
          <a:prstGeom prst="actionButtonBlank">
            <a:avLst/>
          </a:prstGeom>
          <a:solidFill>
            <a:schemeClr val="accent4">
              <a:lumMod val="75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6</a:t>
            </a:r>
          </a:p>
        </p:txBody>
      </p:sp>
      <p:sp>
        <p:nvSpPr>
          <p:cNvPr id="24" name="Rectangle 23">
            <a:extLst>
              <a:ext uri="{FF2B5EF4-FFF2-40B4-BE49-F238E27FC236}">
                <a16:creationId xmlns:a16="http://schemas.microsoft.com/office/drawing/2014/main" id="{73B560B5-1047-4F87-953D-F72419EF9B47}"/>
              </a:ext>
            </a:extLst>
          </p:cNvPr>
          <p:cNvSpPr/>
          <p:nvPr/>
        </p:nvSpPr>
        <p:spPr>
          <a:xfrm>
            <a:off x="3509589" y="2111084"/>
            <a:ext cx="1622560" cy="430887"/>
          </a:xfrm>
          <a:prstGeom prst="rect">
            <a:avLst/>
          </a:prstGeom>
          <a:solidFill>
            <a:srgbClr val="EBEFF7"/>
          </a:solid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 _ _ _ _ _</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GB" sz="22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25" name="Rectangle 24">
            <a:extLst>
              <a:ext uri="{FF2B5EF4-FFF2-40B4-BE49-F238E27FC236}">
                <a16:creationId xmlns:a16="http://schemas.microsoft.com/office/drawing/2014/main" id="{1D46BD13-23FA-41A5-A9C2-2EC3FA674962}"/>
              </a:ext>
            </a:extLst>
          </p:cNvPr>
          <p:cNvSpPr/>
          <p:nvPr/>
        </p:nvSpPr>
        <p:spPr>
          <a:xfrm>
            <a:off x="3437052" y="3717504"/>
            <a:ext cx="1183337" cy="430887"/>
          </a:xfrm>
          <a:prstGeom prst="rect">
            <a:avLst/>
          </a:prstGeom>
          <a:solidFill>
            <a:srgbClr val="EBEFF7"/>
          </a:solid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 _ _ _</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GB" sz="22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29" name="Rectangle: Rounded Corners 28">
            <a:extLst>
              <a:ext uri="{FF2B5EF4-FFF2-40B4-BE49-F238E27FC236}">
                <a16:creationId xmlns:a16="http://schemas.microsoft.com/office/drawing/2014/main" id="{A918C908-EA62-4DBF-A61B-5A36530FCA30}"/>
              </a:ext>
            </a:extLst>
          </p:cNvPr>
          <p:cNvSpPr/>
          <p:nvPr/>
        </p:nvSpPr>
        <p:spPr>
          <a:xfrm>
            <a:off x="7415309" y="2610627"/>
            <a:ext cx="1002535" cy="310303"/>
          </a:xfrm>
          <a:prstGeom prst="roundRect">
            <a:avLst/>
          </a:prstGeom>
          <a:solidFill>
            <a:srgbClr val="EB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1" name="Rectangle: Rounded Corners 30">
            <a:extLst>
              <a:ext uri="{FF2B5EF4-FFF2-40B4-BE49-F238E27FC236}">
                <a16:creationId xmlns:a16="http://schemas.microsoft.com/office/drawing/2014/main" id="{41662754-66A9-4FE0-B343-BBEC2A0A8C33}"/>
              </a:ext>
            </a:extLst>
          </p:cNvPr>
          <p:cNvSpPr/>
          <p:nvPr/>
        </p:nvSpPr>
        <p:spPr>
          <a:xfrm>
            <a:off x="9224148" y="2639803"/>
            <a:ext cx="835670" cy="260111"/>
          </a:xfrm>
          <a:prstGeom prst="roundRect">
            <a:avLst/>
          </a:prstGeom>
          <a:noFill/>
          <a:ln w="28575">
            <a:solidFill>
              <a:srgbClr val="FA6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2" name="Rectangle: Rounded Corners 31">
            <a:extLst>
              <a:ext uri="{FF2B5EF4-FFF2-40B4-BE49-F238E27FC236}">
                <a16:creationId xmlns:a16="http://schemas.microsoft.com/office/drawing/2014/main" id="{D402A8B2-0C34-4F94-8F20-B23124285C83}"/>
              </a:ext>
            </a:extLst>
          </p:cNvPr>
          <p:cNvSpPr/>
          <p:nvPr/>
        </p:nvSpPr>
        <p:spPr>
          <a:xfrm>
            <a:off x="7268170" y="3074367"/>
            <a:ext cx="1002535" cy="260111"/>
          </a:xfrm>
          <a:prstGeom prst="roundRect">
            <a:avLst/>
          </a:prstGeom>
          <a:solidFill>
            <a:srgbClr val="EB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3" name="Rectangle: Rounded Corners 32">
            <a:extLst>
              <a:ext uri="{FF2B5EF4-FFF2-40B4-BE49-F238E27FC236}">
                <a16:creationId xmlns:a16="http://schemas.microsoft.com/office/drawing/2014/main" id="{A8E5AC8F-16B9-4404-8A40-EC87F63A10E9}"/>
              </a:ext>
            </a:extLst>
          </p:cNvPr>
          <p:cNvSpPr/>
          <p:nvPr/>
        </p:nvSpPr>
        <p:spPr>
          <a:xfrm>
            <a:off x="10846544" y="3048114"/>
            <a:ext cx="835670" cy="260111"/>
          </a:xfrm>
          <a:prstGeom prst="roundRect">
            <a:avLst/>
          </a:prstGeom>
          <a:noFill/>
          <a:ln w="28575">
            <a:solidFill>
              <a:srgbClr val="FA6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4" name="Rectangle: Rounded Corners 33">
            <a:extLst>
              <a:ext uri="{FF2B5EF4-FFF2-40B4-BE49-F238E27FC236}">
                <a16:creationId xmlns:a16="http://schemas.microsoft.com/office/drawing/2014/main" id="{9CD59F15-07D1-4EEF-B8E0-0A7A08679C6D}"/>
              </a:ext>
            </a:extLst>
          </p:cNvPr>
          <p:cNvSpPr/>
          <p:nvPr/>
        </p:nvSpPr>
        <p:spPr>
          <a:xfrm>
            <a:off x="7318363" y="3448653"/>
            <a:ext cx="1002535" cy="305414"/>
          </a:xfrm>
          <a:prstGeom prst="roundRect">
            <a:avLst/>
          </a:prstGeom>
          <a:solidFill>
            <a:srgbClr val="EB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5" name="Rectangle: Rounded Corners 34">
            <a:extLst>
              <a:ext uri="{FF2B5EF4-FFF2-40B4-BE49-F238E27FC236}">
                <a16:creationId xmlns:a16="http://schemas.microsoft.com/office/drawing/2014/main" id="{6335B646-2A07-4A61-83AD-EDECDBD9D09F}"/>
              </a:ext>
            </a:extLst>
          </p:cNvPr>
          <p:cNvSpPr/>
          <p:nvPr/>
        </p:nvSpPr>
        <p:spPr>
          <a:xfrm>
            <a:off x="10781717" y="3497635"/>
            <a:ext cx="835670" cy="260111"/>
          </a:xfrm>
          <a:prstGeom prst="roundRect">
            <a:avLst/>
          </a:prstGeom>
          <a:noFill/>
          <a:ln w="28575">
            <a:solidFill>
              <a:srgbClr val="FA6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6" name="Rectangle: Rounded Corners 35">
            <a:extLst>
              <a:ext uri="{FF2B5EF4-FFF2-40B4-BE49-F238E27FC236}">
                <a16:creationId xmlns:a16="http://schemas.microsoft.com/office/drawing/2014/main" id="{D0EBB25A-E832-4D72-A2CA-C40378827D7D}"/>
              </a:ext>
            </a:extLst>
          </p:cNvPr>
          <p:cNvSpPr/>
          <p:nvPr/>
        </p:nvSpPr>
        <p:spPr>
          <a:xfrm>
            <a:off x="7318364" y="3894490"/>
            <a:ext cx="1002535" cy="275663"/>
          </a:xfrm>
          <a:prstGeom prst="roundRect">
            <a:avLst/>
          </a:prstGeom>
          <a:solidFill>
            <a:srgbClr val="EB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7" name="Rectangle: Rounded Corners 36">
            <a:extLst>
              <a:ext uri="{FF2B5EF4-FFF2-40B4-BE49-F238E27FC236}">
                <a16:creationId xmlns:a16="http://schemas.microsoft.com/office/drawing/2014/main" id="{9C712CF0-C7B2-40C3-BD65-AA5978287436}"/>
              </a:ext>
            </a:extLst>
          </p:cNvPr>
          <p:cNvSpPr/>
          <p:nvPr/>
        </p:nvSpPr>
        <p:spPr>
          <a:xfrm>
            <a:off x="9055762" y="3932196"/>
            <a:ext cx="1116937" cy="260111"/>
          </a:xfrm>
          <a:prstGeom prst="roundRect">
            <a:avLst/>
          </a:prstGeom>
          <a:noFill/>
          <a:ln w="28575">
            <a:solidFill>
              <a:srgbClr val="FA6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8" name="Rectangle: Rounded Corners 37">
            <a:extLst>
              <a:ext uri="{FF2B5EF4-FFF2-40B4-BE49-F238E27FC236}">
                <a16:creationId xmlns:a16="http://schemas.microsoft.com/office/drawing/2014/main" id="{1F351DC8-B8FC-4F26-AFA5-03BEEB7F86C5}"/>
              </a:ext>
            </a:extLst>
          </p:cNvPr>
          <p:cNvSpPr/>
          <p:nvPr/>
        </p:nvSpPr>
        <p:spPr>
          <a:xfrm>
            <a:off x="7375452" y="4343400"/>
            <a:ext cx="1002535" cy="310303"/>
          </a:xfrm>
          <a:prstGeom prst="roundRect">
            <a:avLst/>
          </a:prstGeom>
          <a:solidFill>
            <a:srgbClr val="EB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0" name="Rectangle: Rounded Corners 39">
            <a:extLst>
              <a:ext uri="{FF2B5EF4-FFF2-40B4-BE49-F238E27FC236}">
                <a16:creationId xmlns:a16="http://schemas.microsoft.com/office/drawing/2014/main" id="{1517E2D2-5931-4F2B-B3D3-C0258398E476}"/>
              </a:ext>
            </a:extLst>
          </p:cNvPr>
          <p:cNvSpPr/>
          <p:nvPr/>
        </p:nvSpPr>
        <p:spPr>
          <a:xfrm>
            <a:off x="10762944" y="4332780"/>
            <a:ext cx="1116937" cy="260111"/>
          </a:xfrm>
          <a:prstGeom prst="roundRect">
            <a:avLst/>
          </a:prstGeom>
          <a:noFill/>
          <a:ln w="28575">
            <a:solidFill>
              <a:srgbClr val="FA6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1" name="Speech Bubble: Rectangle with Corners Rounded 40">
            <a:extLst>
              <a:ext uri="{FF2B5EF4-FFF2-40B4-BE49-F238E27FC236}">
                <a16:creationId xmlns:a16="http://schemas.microsoft.com/office/drawing/2014/main" id="{775FDAF3-4DEA-4A7D-8696-EB5D6F59F4C1}"/>
              </a:ext>
            </a:extLst>
          </p:cNvPr>
          <p:cNvSpPr/>
          <p:nvPr/>
        </p:nvSpPr>
        <p:spPr>
          <a:xfrm>
            <a:off x="2440096" y="4876651"/>
            <a:ext cx="3761545" cy="1321565"/>
          </a:xfrm>
          <a:prstGeom prst="wedgeRoundRectCallout">
            <a:avLst>
              <a:gd name="adj1" fmla="val 1906"/>
              <a:gd name="adj2" fmla="val -100674"/>
              <a:gd name="adj3" fmla="val 16667"/>
            </a:avLst>
          </a:prstGeom>
          <a:solidFill>
            <a:schemeClr val="accent4">
              <a:lumMod val="20000"/>
              <a:lumOff val="8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tx1"/>
                </a:solidFill>
                <a:effectLst/>
                <a:uLnTx/>
                <a:uFillTx/>
                <a:latin typeface="Century Gothic" panose="020F0302020204030204"/>
                <a:ea typeface="+mn-ea"/>
                <a:cs typeface="+mn-cs"/>
              </a:rPr>
              <a:t>What do these words mean literally? Try adding </a:t>
            </a:r>
            <a:r>
              <a:rPr kumimoji="0" lang="en-US" sz="2000" b="1" i="1" u="none" strike="noStrike" kern="1200" cap="none" spc="0" normalizeH="0" baseline="0" noProof="0" dirty="0">
                <a:ln>
                  <a:noFill/>
                </a:ln>
                <a:solidFill>
                  <a:schemeClr val="tx1"/>
                </a:solidFill>
                <a:effectLst/>
                <a:uLnTx/>
                <a:uFillTx/>
                <a:latin typeface="Century Gothic" panose="020F0302020204030204"/>
                <a:ea typeface="+mn-ea"/>
                <a:cs typeface="+mn-cs"/>
              </a:rPr>
              <a:t>ich </a:t>
            </a:r>
            <a:r>
              <a:rPr kumimoji="0" lang="en-US" sz="2000" b="1" i="1" u="none" strike="noStrike" kern="1200" cap="none" spc="0" normalizeH="0" baseline="0" noProof="0" dirty="0" err="1">
                <a:ln>
                  <a:noFill/>
                </a:ln>
                <a:solidFill>
                  <a:schemeClr val="tx1"/>
                </a:solidFill>
                <a:effectLst/>
                <a:uLnTx/>
                <a:uFillTx/>
                <a:latin typeface="Century Gothic" panose="020F0302020204030204"/>
                <a:ea typeface="+mn-ea"/>
                <a:cs typeface="+mn-cs"/>
              </a:rPr>
              <a:t>wünsche</a:t>
            </a:r>
            <a:r>
              <a:rPr kumimoji="0" lang="en-US" sz="2000" b="1" i="1" u="none" strike="noStrike" kern="1200" cap="none" spc="0" normalizeH="0" baseline="0" noProof="0" dirty="0">
                <a:ln>
                  <a:noFill/>
                </a:ln>
                <a:solidFill>
                  <a:schemeClr val="tx1"/>
                </a:solidFill>
                <a:effectLst/>
                <a:uLnTx/>
                <a:uFillTx/>
                <a:latin typeface="Century Gothic" panose="020F0302020204030204"/>
                <a:ea typeface="+mn-ea"/>
                <a:cs typeface="+mn-cs"/>
              </a:rPr>
              <a:t> </a:t>
            </a:r>
            <a:r>
              <a:rPr kumimoji="0" lang="en-US" sz="2000" b="1" i="1" u="none" strike="noStrike" kern="1200" cap="none" spc="0" normalizeH="0" baseline="0" noProof="0" dirty="0" err="1">
                <a:ln>
                  <a:noFill/>
                </a:ln>
                <a:solidFill>
                  <a:schemeClr val="tx1"/>
                </a:solidFill>
                <a:effectLst/>
                <a:uLnTx/>
                <a:uFillTx/>
                <a:latin typeface="Century Gothic" panose="020F0302020204030204"/>
                <a:ea typeface="+mn-ea"/>
                <a:cs typeface="+mn-cs"/>
              </a:rPr>
              <a:t>dir</a:t>
            </a:r>
            <a:r>
              <a:rPr kumimoji="0" lang="en-US" sz="2000" b="0" i="0" u="none" strike="noStrike" kern="1200" cap="none" spc="0" normalizeH="0" baseline="0" noProof="0" dirty="0">
                <a:ln>
                  <a:noFill/>
                </a:ln>
                <a:solidFill>
                  <a:schemeClr val="tx1"/>
                </a:solidFill>
                <a:effectLst/>
                <a:uLnTx/>
                <a:uFillTx/>
                <a:latin typeface="Century Gothic" panose="020F0302020204030204"/>
                <a:ea typeface="+mn-ea"/>
                <a:cs typeface="+mn-cs"/>
              </a:rPr>
              <a:t> (</a:t>
            </a:r>
            <a:r>
              <a:rPr kumimoji="0" lang="en-US" sz="2000" b="0" i="1" u="none" strike="noStrike" kern="1200" cap="none" spc="0" normalizeH="0" baseline="0" noProof="0" dirty="0">
                <a:ln>
                  <a:noFill/>
                </a:ln>
                <a:solidFill>
                  <a:schemeClr val="tx1"/>
                </a:solidFill>
                <a:effectLst/>
                <a:uLnTx/>
                <a:uFillTx/>
                <a:latin typeface="Century Gothic" panose="020F0302020204030204"/>
                <a:ea typeface="+mn-ea"/>
                <a:cs typeface="+mn-cs"/>
              </a:rPr>
              <a:t>I wish you</a:t>
            </a:r>
            <a:r>
              <a:rPr kumimoji="0" lang="en-US" sz="2000" b="0" i="0" u="none" strike="noStrike" kern="1200" cap="none" spc="0" normalizeH="0" baseline="0" noProof="0" dirty="0">
                <a:ln>
                  <a:noFill/>
                </a:ln>
                <a:solidFill>
                  <a:schemeClr val="tx1"/>
                </a:solidFill>
                <a:effectLst/>
                <a:uLnTx/>
                <a:uFillTx/>
                <a:latin typeface="Century Gothic" panose="020F0302020204030204"/>
                <a:ea typeface="+mn-ea"/>
                <a:cs typeface="+mn-cs"/>
              </a:rPr>
              <a:t>) </a:t>
            </a:r>
            <a:br>
              <a:rPr kumimoji="0" lang="en-US" sz="2000" b="0" i="0" u="none" strike="noStrike" kern="1200" cap="none" spc="0" normalizeH="0" baseline="0" noProof="0" dirty="0">
                <a:ln>
                  <a:noFill/>
                </a:ln>
                <a:solidFill>
                  <a:schemeClr val="tx1"/>
                </a:solidFill>
                <a:effectLst/>
                <a:uLnTx/>
                <a:uFillTx/>
                <a:latin typeface="Century Gothic" panose="020F0302020204030204"/>
                <a:ea typeface="+mn-ea"/>
                <a:cs typeface="+mn-cs"/>
              </a:rPr>
            </a:br>
            <a:r>
              <a:rPr kumimoji="0" lang="en-US" sz="2000" b="0" i="0" u="none" strike="noStrike" kern="1200" cap="none" spc="0" normalizeH="0" baseline="0" noProof="0" dirty="0">
                <a:ln>
                  <a:noFill/>
                </a:ln>
                <a:solidFill>
                  <a:schemeClr val="tx1"/>
                </a:solidFill>
                <a:effectLst/>
                <a:uLnTx/>
                <a:uFillTx/>
                <a:latin typeface="Century Gothic" panose="020F0302020204030204"/>
                <a:ea typeface="+mn-ea"/>
                <a:cs typeface="+mn-cs"/>
              </a:rPr>
              <a:t>in your head. </a:t>
            </a:r>
            <a:endParaRPr kumimoji="0" lang="en-GB" sz="2000" b="0"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39" name="Speech Bubble: Rectangle with Corners Rounded 38">
            <a:extLst>
              <a:ext uri="{FF2B5EF4-FFF2-40B4-BE49-F238E27FC236}">
                <a16:creationId xmlns:a16="http://schemas.microsoft.com/office/drawing/2014/main" id="{96A7E873-8446-4F7D-A702-13675A7107CE}"/>
              </a:ext>
            </a:extLst>
          </p:cNvPr>
          <p:cNvSpPr/>
          <p:nvPr/>
        </p:nvSpPr>
        <p:spPr>
          <a:xfrm>
            <a:off x="7097188" y="4900594"/>
            <a:ext cx="3612787" cy="1112421"/>
          </a:xfrm>
          <a:prstGeom prst="wedgeRoundRectCallout">
            <a:avLst>
              <a:gd name="adj1" fmla="val -18365"/>
              <a:gd name="adj2" fmla="val -62480"/>
              <a:gd name="adj3" fmla="val 16667"/>
            </a:avLst>
          </a:prstGeom>
          <a:solidFill>
            <a:schemeClr val="accent4">
              <a:lumMod val="20000"/>
              <a:lumOff val="8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tx1"/>
                </a:solidFill>
                <a:effectLst/>
                <a:uLnTx/>
                <a:uFillTx/>
                <a:latin typeface="Century Gothic" panose="020F0302020204030204"/>
                <a:ea typeface="+mn-ea"/>
                <a:cs typeface="+mn-cs"/>
              </a:rPr>
              <a:t>Note: the difference is very small! To say </a:t>
            </a:r>
            <a:r>
              <a:rPr kumimoji="0" lang="en-GB" sz="2000" b="0" i="0" u="none" strike="noStrike" kern="1200" cap="none" spc="0" normalizeH="0" baseline="0" noProof="0" dirty="0" err="1">
                <a:ln>
                  <a:noFill/>
                </a:ln>
                <a:solidFill>
                  <a:schemeClr val="tx1"/>
                </a:solidFill>
                <a:effectLst/>
                <a:uLnTx/>
                <a:uFillTx/>
                <a:latin typeface="Century Gothic" panose="020F0302020204030204"/>
                <a:ea typeface="+mn-ea"/>
                <a:cs typeface="+mn-cs"/>
              </a:rPr>
              <a:t>lieb</a:t>
            </a:r>
            <a:r>
              <a:rPr kumimoji="0" lang="en-GB" sz="2000" b="1" i="0" u="none" strike="noStrike" kern="1200" cap="none" spc="0" normalizeH="0" baseline="0" noProof="0" dirty="0" err="1">
                <a:ln>
                  <a:noFill/>
                </a:ln>
                <a:solidFill>
                  <a:schemeClr val="tx1"/>
                </a:solidFill>
                <a:effectLst/>
                <a:uLnTx/>
                <a:uFillTx/>
                <a:latin typeface="Century Gothic" panose="020F0302020204030204"/>
                <a:ea typeface="+mn-ea"/>
                <a:cs typeface="+mn-cs"/>
              </a:rPr>
              <a:t>er</a:t>
            </a:r>
            <a:r>
              <a:rPr kumimoji="0" lang="en-GB" sz="2000" b="1" i="0" u="none" strike="noStrike" kern="1200" cap="none" spc="0" normalizeH="0" baseline="0" noProof="0" dirty="0">
                <a:ln>
                  <a:noFill/>
                </a:ln>
                <a:solidFill>
                  <a:schemeClr val="tx1"/>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schemeClr val="tx1"/>
                </a:solidFill>
                <a:effectLst/>
                <a:uLnTx/>
                <a:uFillTx/>
                <a:latin typeface="Century Gothic" panose="020F0302020204030204"/>
                <a:ea typeface="+mn-ea"/>
                <a:cs typeface="+mn-cs"/>
              </a:rPr>
              <a:t>drop your jaw a little.</a:t>
            </a:r>
          </a:p>
        </p:txBody>
      </p:sp>
    </p:spTree>
    <p:extLst>
      <p:ext uri="{BB962C8B-B14F-4D97-AF65-F5344CB8AC3E}">
        <p14:creationId xmlns:p14="http://schemas.microsoft.com/office/powerpoint/2010/main" val="3039779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hidden"/>
                                      </p:to>
                                    </p:set>
                                  </p:childTnLst>
                                </p:cTn>
                              </p:par>
                              <p:par>
                                <p:cTn id="27" presetID="1" presetClass="entr" presetSubtype="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0" nodeType="clickEffect">
                                  <p:stCondLst>
                                    <p:cond delay="0"/>
                                  </p:stCondLst>
                                  <p:childTnLst>
                                    <p:set>
                                      <p:cBhvr>
                                        <p:cTn id="32" dur="1" fill="hold">
                                          <p:stCondLst>
                                            <p:cond delay="0"/>
                                          </p:stCondLst>
                                        </p:cTn>
                                        <p:tgtEl>
                                          <p:spTgt spid="29"/>
                                        </p:tgtEl>
                                        <p:attrNameLst>
                                          <p:attrName>style.visibility</p:attrName>
                                        </p:attrNameLst>
                                      </p:cBhvr>
                                      <p:to>
                                        <p:strVal val="hidden"/>
                                      </p:to>
                                    </p:set>
                                  </p:childTnLst>
                                </p:cTn>
                              </p:par>
                              <p:par>
                                <p:cTn id="33" presetID="1" presetClass="entr" presetSubtype="0" fill="hold" grpId="0" nodeType="with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32"/>
                                        </p:tgtEl>
                                        <p:attrNameLst>
                                          <p:attrName>style.visibility</p:attrName>
                                        </p:attrNameLst>
                                      </p:cBhvr>
                                      <p:to>
                                        <p:strVal val="hidden"/>
                                      </p:to>
                                    </p:set>
                                  </p:childTnLst>
                                </p:cTn>
                              </p:par>
                              <p:par>
                                <p:cTn id="39" presetID="1" presetClass="entr" presetSubtype="0" fill="hold" grpId="0" nodeType="withEffect">
                                  <p:stCondLst>
                                    <p:cond delay="0"/>
                                  </p:stCondLst>
                                  <p:childTnLst>
                                    <p:set>
                                      <p:cBhvr>
                                        <p:cTn id="40" dur="1" fill="hold">
                                          <p:stCondLst>
                                            <p:cond delay="0"/>
                                          </p:stCondLst>
                                        </p:cTn>
                                        <p:tgtEl>
                                          <p:spTgt spid="3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grpId="0" nodeType="clickEffect">
                                  <p:stCondLst>
                                    <p:cond delay="0"/>
                                  </p:stCondLst>
                                  <p:childTnLst>
                                    <p:set>
                                      <p:cBhvr>
                                        <p:cTn id="44" dur="1" fill="hold">
                                          <p:stCondLst>
                                            <p:cond delay="0"/>
                                          </p:stCondLst>
                                        </p:cTn>
                                        <p:tgtEl>
                                          <p:spTgt spid="34"/>
                                        </p:tgtEl>
                                        <p:attrNameLst>
                                          <p:attrName>style.visibility</p:attrName>
                                        </p:attrNameLst>
                                      </p:cBhvr>
                                      <p:to>
                                        <p:strVal val="hidden"/>
                                      </p:to>
                                    </p:set>
                                  </p:childTnLst>
                                </p:cTn>
                              </p:par>
                              <p:par>
                                <p:cTn id="45" presetID="1" presetClass="entr" presetSubtype="0" fill="hold" grpId="0" nodeType="withEffect">
                                  <p:stCondLst>
                                    <p:cond delay="0"/>
                                  </p:stCondLst>
                                  <p:childTnLst>
                                    <p:set>
                                      <p:cBhvr>
                                        <p:cTn id="46" dur="1" fill="hold">
                                          <p:stCondLst>
                                            <p:cond delay="0"/>
                                          </p:stCondLst>
                                        </p:cTn>
                                        <p:tgtEl>
                                          <p:spTgt spid="3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36"/>
                                        </p:tgtEl>
                                        <p:attrNameLst>
                                          <p:attrName>style.visibility</p:attrName>
                                        </p:attrNameLst>
                                      </p:cBhvr>
                                      <p:to>
                                        <p:strVal val="hidden"/>
                                      </p:to>
                                    </p:set>
                                  </p:childTnLst>
                                </p:cTn>
                              </p:par>
                              <p:par>
                                <p:cTn id="51" presetID="1" presetClass="entr" presetSubtype="0" fill="hold" grpId="0" nodeType="withEffect">
                                  <p:stCondLst>
                                    <p:cond delay="0"/>
                                  </p:stCondLst>
                                  <p:childTnLst>
                                    <p:set>
                                      <p:cBhvr>
                                        <p:cTn id="52" dur="1" fill="hold">
                                          <p:stCondLst>
                                            <p:cond delay="0"/>
                                          </p:stCondLst>
                                        </p:cTn>
                                        <p:tgtEl>
                                          <p:spTgt spid="37"/>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grpId="0" nodeType="clickEffect">
                                  <p:stCondLst>
                                    <p:cond delay="0"/>
                                  </p:stCondLst>
                                  <p:childTnLst>
                                    <p:set>
                                      <p:cBhvr>
                                        <p:cTn id="56" dur="1" fill="hold">
                                          <p:stCondLst>
                                            <p:cond delay="0"/>
                                          </p:stCondLst>
                                        </p:cTn>
                                        <p:tgtEl>
                                          <p:spTgt spid="38"/>
                                        </p:tgtEl>
                                        <p:attrNameLst>
                                          <p:attrName>style.visibility</p:attrName>
                                        </p:attrNameLst>
                                      </p:cBhvr>
                                      <p:to>
                                        <p:strVal val="hidden"/>
                                      </p:to>
                                    </p:set>
                                  </p:childTnLst>
                                </p:cTn>
                              </p:par>
                              <p:par>
                                <p:cTn id="57" presetID="1" presetClass="entr" presetSubtype="0" fill="hold" grpId="0" nodeType="withEffect">
                                  <p:stCondLst>
                                    <p:cond delay="0"/>
                                  </p:stCondLst>
                                  <p:childTnLst>
                                    <p:set>
                                      <p:cBhvr>
                                        <p:cTn id="58"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24" grpId="0" animBg="1"/>
      <p:bldP spid="25" grpId="0" animBg="1"/>
      <p:bldP spid="29" grpId="0" animBg="1"/>
      <p:bldP spid="31" grpId="0" animBg="1"/>
      <p:bldP spid="32" grpId="0" animBg="1"/>
      <p:bldP spid="33" grpId="0" animBg="1"/>
      <p:bldP spid="34" grpId="0" animBg="1"/>
      <p:bldP spid="35" grpId="0" animBg="1"/>
      <p:bldP spid="36" grpId="0" animBg="1"/>
      <p:bldP spid="37" grpId="0" animBg="1"/>
      <p:bldP spid="38" grpId="0" animBg="1"/>
      <p:bldP spid="40" grpId="0" animBg="1"/>
      <p:bldP spid="41" grpId="0" animBg="1"/>
      <p:bldP spid="3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1924050" cy="647577"/>
          </a:xfrm>
        </p:spPr>
        <p:txBody>
          <a:bodyPr>
            <a:normAutofit/>
          </a:bodyPr>
          <a:lstStyle/>
          <a:p>
            <a:r>
              <a:rPr lang="en-GB" sz="2800" b="1" dirty="0" err="1">
                <a:solidFill>
                  <a:schemeClr val="bg1"/>
                </a:solidFill>
              </a:rPr>
              <a:t>Phonetik</a:t>
            </a:r>
            <a:endParaRPr lang="en-GB" sz="28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544051" y="247046"/>
            <a:ext cx="2413276" cy="456808"/>
          </a:xfrm>
          <a:prstGeom prst="roundRect">
            <a:avLst/>
          </a:prstGeom>
          <a:solidFill>
            <a:schemeClr val="accent4">
              <a:lumMod val="75000"/>
            </a:schemeClr>
          </a:solidFill>
          <a:ln>
            <a:solidFill>
              <a:schemeClr val="accent4">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schemeClr val="tx1"/>
                </a:solidFill>
                <a:latin typeface="Century Gothic" panose="020B0502020202020204" pitchFamily="34" charset="0"/>
              </a:rPr>
              <a:t>lesen</a:t>
            </a:r>
            <a:r>
              <a:rPr lang="en-GB" sz="2000" b="1" dirty="0">
                <a:solidFill>
                  <a:schemeClr val="tx1"/>
                </a:solidFill>
                <a:latin typeface="Century Gothic" panose="020B0502020202020204" pitchFamily="34" charset="0"/>
              </a:rPr>
              <a:t> / </a:t>
            </a:r>
            <a:r>
              <a:rPr lang="en-GB" sz="2000" b="1" dirty="0" err="1">
                <a:solidFill>
                  <a:schemeClr val="tx1"/>
                </a:solidFill>
                <a:latin typeface="Century Gothic" panose="020B0502020202020204" pitchFamily="34" charset="0"/>
              </a:rPr>
              <a:t>sprechen</a:t>
            </a:r>
            <a:endParaRPr lang="en-GB" sz="2000" b="1" dirty="0">
              <a:solidFill>
                <a:schemeClr val="tx1"/>
              </a:solidFill>
              <a:latin typeface="Century Gothic" panose="020B0502020202020204" pitchFamily="34" charset="0"/>
            </a:endParaRPr>
          </a:p>
        </p:txBody>
      </p:sp>
      <p:sp>
        <p:nvSpPr>
          <p:cNvPr id="17" name="TextBox 16">
            <a:extLst>
              <a:ext uri="{FF2B5EF4-FFF2-40B4-BE49-F238E27FC236}">
                <a16:creationId xmlns:a16="http://schemas.microsoft.com/office/drawing/2014/main" id="{C13ED6EF-5B20-1940-AFD2-EAA625B3F063}"/>
              </a:ext>
            </a:extLst>
          </p:cNvPr>
          <p:cNvSpPr txBox="1"/>
          <p:nvPr/>
        </p:nvSpPr>
        <p:spPr>
          <a:xfrm>
            <a:off x="1938899" y="80207"/>
            <a:ext cx="5563891" cy="1569660"/>
          </a:xfrm>
          <a:prstGeom prst="rect">
            <a:avLst/>
          </a:prstGeom>
          <a:noFill/>
        </p:spPr>
        <p:txBody>
          <a:bodyPr wrap="square" rtlCol="0">
            <a:spAutoFit/>
          </a:bodyPr>
          <a:lstStyle/>
          <a:p>
            <a:r>
              <a:rPr lang="en-US" sz="2400" dirty="0" err="1"/>
              <a:t>Partnerarbeit</a:t>
            </a:r>
            <a:r>
              <a:rPr lang="en-US" sz="2400" dirty="0"/>
              <a:t> </a:t>
            </a:r>
            <a:br>
              <a:rPr lang="en-US" sz="2400" dirty="0"/>
            </a:br>
            <a:r>
              <a:rPr lang="en-US" sz="2400" dirty="0"/>
              <a:t>Person A </a:t>
            </a:r>
            <a:r>
              <a:rPr lang="en-US" sz="2400" dirty="0" err="1"/>
              <a:t>sagt</a:t>
            </a:r>
            <a:r>
              <a:rPr lang="en-US" sz="2400" dirty="0"/>
              <a:t> </a:t>
            </a:r>
            <a:r>
              <a:rPr lang="en-US" sz="2400" b="1" i="1" dirty="0" err="1"/>
              <a:t>liebe</a:t>
            </a:r>
            <a:r>
              <a:rPr lang="en-US" sz="2400" dirty="0"/>
              <a:t> </a:t>
            </a:r>
            <a:r>
              <a:rPr lang="en-US" sz="2400" dirty="0" err="1"/>
              <a:t>oder</a:t>
            </a:r>
            <a:r>
              <a:rPr lang="en-US" sz="2400" dirty="0"/>
              <a:t> </a:t>
            </a:r>
            <a:r>
              <a:rPr lang="en-US" sz="2400" b="1" i="1" dirty="0" err="1"/>
              <a:t>lieber</a:t>
            </a:r>
            <a:r>
              <a:rPr lang="en-US" sz="2400" dirty="0"/>
              <a:t>.</a:t>
            </a:r>
            <a:br>
              <a:rPr lang="en-US" sz="2400" dirty="0"/>
            </a:br>
            <a:r>
              <a:rPr lang="en-US" sz="2400" dirty="0"/>
              <a:t>Person B </a:t>
            </a:r>
            <a:r>
              <a:rPr lang="en-US" sz="2400" dirty="0" err="1"/>
              <a:t>sagt</a:t>
            </a:r>
            <a:r>
              <a:rPr lang="en-US" sz="2400" dirty="0"/>
              <a:t> den </a:t>
            </a:r>
            <a:r>
              <a:rPr lang="en-US" sz="2400" dirty="0" err="1"/>
              <a:t>richtigen</a:t>
            </a:r>
            <a:r>
              <a:rPr lang="en-US" sz="2400" dirty="0"/>
              <a:t> </a:t>
            </a:r>
            <a:r>
              <a:rPr lang="en-US" sz="2400" dirty="0" err="1"/>
              <a:t>Namen</a:t>
            </a:r>
            <a:r>
              <a:rPr lang="en-US" sz="2400" dirty="0"/>
              <a:t>.</a:t>
            </a:r>
            <a:br>
              <a:rPr lang="en-US" sz="2400" dirty="0"/>
            </a:br>
            <a:r>
              <a:rPr lang="en-US" sz="2400" dirty="0"/>
              <a:t>Dann </a:t>
            </a:r>
            <a:r>
              <a:rPr lang="en-US" sz="2400" dirty="0" err="1"/>
              <a:t>tauscht</a:t>
            </a:r>
            <a:r>
              <a:rPr lang="en-US" sz="2400" dirty="0"/>
              <a:t> die </a:t>
            </a:r>
            <a:r>
              <a:rPr lang="en-US" sz="2400" dirty="0" err="1"/>
              <a:t>Rollen</a:t>
            </a:r>
            <a:r>
              <a:rPr lang="en-US" sz="2400" dirty="0"/>
              <a:t>.</a:t>
            </a:r>
          </a:p>
        </p:txBody>
      </p:sp>
      <p:graphicFrame>
        <p:nvGraphicFramePr>
          <p:cNvPr id="16" name="Table 12">
            <a:extLst>
              <a:ext uri="{FF2B5EF4-FFF2-40B4-BE49-F238E27FC236}">
                <a16:creationId xmlns:a16="http://schemas.microsoft.com/office/drawing/2014/main" id="{051A2C4A-D9F7-4576-B225-BE95B42F58A2}"/>
              </a:ext>
            </a:extLst>
          </p:cNvPr>
          <p:cNvGraphicFramePr>
            <a:graphicFrameLocks noGrp="1"/>
          </p:cNvGraphicFramePr>
          <p:nvPr>
            <p:extLst>
              <p:ext uri="{D42A27DB-BD31-4B8C-83A1-F6EECF244321}">
                <p14:modId xmlns:p14="http://schemas.microsoft.com/office/powerpoint/2010/main" val="2060770909"/>
              </p:ext>
            </p:extLst>
          </p:nvPr>
        </p:nvGraphicFramePr>
        <p:xfrm>
          <a:off x="220699" y="2201049"/>
          <a:ext cx="5680002" cy="3019940"/>
        </p:xfrm>
        <a:graphic>
          <a:graphicData uri="http://schemas.openxmlformats.org/drawingml/2006/table">
            <a:tbl>
              <a:tblPr firstRow="1" bandRow="1">
                <a:tableStyleId>{5940675A-B579-460E-94D1-54222C63F5DA}</a:tableStyleId>
              </a:tblPr>
              <a:tblGrid>
                <a:gridCol w="638978">
                  <a:extLst>
                    <a:ext uri="{9D8B030D-6E8A-4147-A177-3AD203B41FA5}">
                      <a16:colId xmlns:a16="http://schemas.microsoft.com/office/drawing/2014/main" val="3834432284"/>
                    </a:ext>
                  </a:extLst>
                </a:gridCol>
                <a:gridCol w="1773715">
                  <a:extLst>
                    <a:ext uri="{9D8B030D-6E8A-4147-A177-3AD203B41FA5}">
                      <a16:colId xmlns:a16="http://schemas.microsoft.com/office/drawing/2014/main" val="3174814215"/>
                    </a:ext>
                  </a:extLst>
                </a:gridCol>
                <a:gridCol w="1663547">
                  <a:extLst>
                    <a:ext uri="{9D8B030D-6E8A-4147-A177-3AD203B41FA5}">
                      <a16:colId xmlns:a16="http://schemas.microsoft.com/office/drawing/2014/main" val="2188503637"/>
                    </a:ext>
                  </a:extLst>
                </a:gridCol>
                <a:gridCol w="1603762">
                  <a:extLst>
                    <a:ext uri="{9D8B030D-6E8A-4147-A177-3AD203B41FA5}">
                      <a16:colId xmlns:a16="http://schemas.microsoft.com/office/drawing/2014/main" val="900117758"/>
                    </a:ext>
                  </a:extLst>
                </a:gridCol>
              </a:tblGrid>
              <a:tr h="431420">
                <a:tc>
                  <a:txBody>
                    <a:bodyPr/>
                    <a:lstStyle/>
                    <a:p>
                      <a:endParaRPr lang="en-GB">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EFF7"/>
                    </a:solidFill>
                  </a:tcPr>
                </a:tc>
                <a:tc>
                  <a:txBody>
                    <a:bodyPr/>
                    <a:lstStyle/>
                    <a:p>
                      <a:pPr algn="ctr"/>
                      <a:r>
                        <a:rPr lang="en-GB" sz="2000" dirty="0" err="1">
                          <a:solidFill>
                            <a:schemeClr val="tx1"/>
                          </a:solidFill>
                        </a:rPr>
                        <a:t>liebe</a:t>
                      </a:r>
                      <a:r>
                        <a:rPr lang="en-GB" sz="2000" dirty="0">
                          <a:solidFill>
                            <a:schemeClr val="tx1"/>
                          </a:solidFill>
                        </a:rPr>
                        <a:t> / </a:t>
                      </a:r>
                      <a:r>
                        <a:rPr lang="en-GB" sz="2000" dirty="0" err="1">
                          <a:solidFill>
                            <a:schemeClr val="tx1"/>
                          </a:solidFill>
                        </a:rPr>
                        <a:t>lieber</a:t>
                      </a:r>
                      <a:endParaRPr lang="en-GB" sz="20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EFF7"/>
                    </a:solidFill>
                  </a:tcPr>
                </a:tc>
                <a:tc>
                  <a:txBody>
                    <a:bodyPr/>
                    <a:lstStyle/>
                    <a:p>
                      <a:pPr algn="ctr"/>
                      <a:r>
                        <a:rPr lang="en-GB" sz="2000" b="1" dirty="0" err="1">
                          <a:solidFill>
                            <a:schemeClr val="tx1"/>
                          </a:solidFill>
                        </a:rPr>
                        <a:t>Mädchen</a:t>
                      </a:r>
                      <a:endParaRPr lang="en-GB" sz="20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EFF7"/>
                    </a:solidFill>
                  </a:tcPr>
                </a:tc>
                <a:tc>
                  <a:txBody>
                    <a:bodyPr/>
                    <a:lstStyle/>
                    <a:p>
                      <a:pPr algn="ctr"/>
                      <a:r>
                        <a:rPr lang="en-GB" sz="2000" b="1" dirty="0" err="1">
                          <a:solidFill>
                            <a:schemeClr val="tx1"/>
                          </a:solidFill>
                        </a:rPr>
                        <a:t>Junge</a:t>
                      </a:r>
                      <a:endParaRPr lang="en-GB" sz="20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EFF7"/>
                    </a:solidFill>
                  </a:tcPr>
                </a:tc>
                <a:extLst>
                  <a:ext uri="{0D108BD9-81ED-4DB2-BD59-A6C34878D82A}">
                    <a16:rowId xmlns:a16="http://schemas.microsoft.com/office/drawing/2014/main" val="761305454"/>
                  </a:ext>
                </a:extLst>
              </a:tr>
              <a:tr h="431420">
                <a:tc>
                  <a:txBody>
                    <a:bodyPr/>
                    <a:lstStyle/>
                    <a:p>
                      <a:pPr algn="ctr"/>
                      <a:r>
                        <a:rPr lang="en-GB" sz="2000" b="1" dirty="0">
                          <a:solidFill>
                            <a:schemeClr val="tx1"/>
                          </a:solidFill>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EFF7"/>
                    </a:solidFill>
                  </a:tcPr>
                </a:tc>
                <a:tc>
                  <a:txBody>
                    <a:bodyPr/>
                    <a:lstStyle/>
                    <a:p>
                      <a:pPr algn="ctr"/>
                      <a:endParaRPr lang="en-GB" sz="20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EFF7"/>
                    </a:solidFill>
                  </a:tcPr>
                </a:tc>
                <a:tc>
                  <a:txBody>
                    <a:bodyPr/>
                    <a:lstStyle/>
                    <a:p>
                      <a:pPr algn="ctr"/>
                      <a:r>
                        <a:rPr lang="en-GB" sz="2000" dirty="0">
                          <a:solidFill>
                            <a:schemeClr val="tx1"/>
                          </a:solidFill>
                        </a:rPr>
                        <a:t>Leah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EFF7"/>
                    </a:solidFill>
                  </a:tcPr>
                </a:tc>
                <a:tc>
                  <a:txBody>
                    <a:bodyPr/>
                    <a:lstStyle/>
                    <a:p>
                      <a:pPr algn="ctr"/>
                      <a:r>
                        <a:rPr lang="en-GB" sz="2000" dirty="0">
                          <a:solidFill>
                            <a:schemeClr val="tx1"/>
                          </a:solidFill>
                        </a:rPr>
                        <a:t>Leon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EFF7"/>
                    </a:solidFill>
                  </a:tcPr>
                </a:tc>
                <a:extLst>
                  <a:ext uri="{0D108BD9-81ED-4DB2-BD59-A6C34878D82A}">
                    <a16:rowId xmlns:a16="http://schemas.microsoft.com/office/drawing/2014/main" val="3914966839"/>
                  </a:ext>
                </a:extLst>
              </a:tr>
              <a:tr h="431420">
                <a:tc>
                  <a:txBody>
                    <a:bodyPr/>
                    <a:lstStyle/>
                    <a:p>
                      <a:pPr algn="ctr"/>
                      <a:r>
                        <a:rPr lang="en-GB" sz="2000" b="1" dirty="0">
                          <a:solidFill>
                            <a:schemeClr val="tx1"/>
                          </a:solidFill>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EFF7"/>
                    </a:solidFill>
                  </a:tcPr>
                </a:tc>
                <a:tc>
                  <a:txBody>
                    <a:bodyPr/>
                    <a:lstStyle/>
                    <a:p>
                      <a:pPr algn="ctr"/>
                      <a:endParaRPr lang="en-GB" sz="20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EFF7"/>
                    </a:solidFill>
                  </a:tcPr>
                </a:tc>
                <a:tc>
                  <a:txBody>
                    <a:bodyPr/>
                    <a:lstStyle/>
                    <a:p>
                      <a:pPr algn="ctr"/>
                      <a:r>
                        <a:rPr lang="en-GB" sz="2000" dirty="0">
                          <a:solidFill>
                            <a:schemeClr val="tx1"/>
                          </a:solidFill>
                        </a:rPr>
                        <a:t>Martina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EFF7"/>
                    </a:solidFill>
                  </a:tcPr>
                </a:tc>
                <a:tc>
                  <a:txBody>
                    <a:bodyPr/>
                    <a:lstStyle/>
                    <a:p>
                      <a:pPr algn="ctr"/>
                      <a:r>
                        <a:rPr lang="en-GB" sz="2000" dirty="0">
                          <a:solidFill>
                            <a:schemeClr val="tx1"/>
                          </a:solidFill>
                        </a:rPr>
                        <a:t>Martin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EFF7"/>
                    </a:solidFill>
                  </a:tcPr>
                </a:tc>
                <a:extLst>
                  <a:ext uri="{0D108BD9-81ED-4DB2-BD59-A6C34878D82A}">
                    <a16:rowId xmlns:a16="http://schemas.microsoft.com/office/drawing/2014/main" val="683000302"/>
                  </a:ext>
                </a:extLst>
              </a:tr>
              <a:tr h="431420">
                <a:tc>
                  <a:txBody>
                    <a:bodyPr/>
                    <a:lstStyle/>
                    <a:p>
                      <a:pPr algn="ctr"/>
                      <a:r>
                        <a:rPr lang="en-GB" sz="2000" b="1" dirty="0">
                          <a:solidFill>
                            <a:schemeClr val="tx1"/>
                          </a:solidFill>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EFF7"/>
                    </a:solidFill>
                  </a:tcPr>
                </a:tc>
                <a:tc>
                  <a:txBody>
                    <a:bodyPr/>
                    <a:lstStyle/>
                    <a:p>
                      <a:pPr algn="ctr"/>
                      <a:endParaRPr lang="en-GB" sz="20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EFF7"/>
                    </a:solidFill>
                  </a:tcPr>
                </a:tc>
                <a:tc>
                  <a:txBody>
                    <a:bodyPr/>
                    <a:lstStyle/>
                    <a:p>
                      <a:pPr algn="ctr"/>
                      <a:r>
                        <a:rPr lang="en-GB" sz="2000" dirty="0">
                          <a:solidFill>
                            <a:schemeClr val="tx1"/>
                          </a:solidFill>
                        </a:rPr>
                        <a:t>Andrea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EFF7"/>
                    </a:solidFill>
                  </a:tcPr>
                </a:tc>
                <a:tc>
                  <a:txBody>
                    <a:bodyPr/>
                    <a:lstStyle/>
                    <a:p>
                      <a:pPr algn="ctr"/>
                      <a:r>
                        <a:rPr lang="en-GB" sz="2000" dirty="0">
                          <a:solidFill>
                            <a:schemeClr val="tx1"/>
                          </a:solidFill>
                        </a:rPr>
                        <a:t>Andreas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EFF7"/>
                    </a:solidFill>
                  </a:tcPr>
                </a:tc>
                <a:extLst>
                  <a:ext uri="{0D108BD9-81ED-4DB2-BD59-A6C34878D82A}">
                    <a16:rowId xmlns:a16="http://schemas.microsoft.com/office/drawing/2014/main" val="1082417986"/>
                  </a:ext>
                </a:extLst>
              </a:tr>
              <a:tr h="431420">
                <a:tc>
                  <a:txBody>
                    <a:bodyPr/>
                    <a:lstStyle/>
                    <a:p>
                      <a:pPr algn="ctr"/>
                      <a:r>
                        <a:rPr lang="en-GB" sz="2000" b="1" dirty="0">
                          <a:solidFill>
                            <a:schemeClr val="tx1"/>
                          </a:solidFill>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EFF7"/>
                    </a:solidFill>
                  </a:tcPr>
                </a:tc>
                <a:tc>
                  <a:txBody>
                    <a:bodyPr/>
                    <a:lstStyle/>
                    <a:p>
                      <a:pPr algn="ctr"/>
                      <a:endParaRPr lang="en-GB" sz="20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EFF7"/>
                    </a:solidFill>
                  </a:tcPr>
                </a:tc>
                <a:tc>
                  <a:txBody>
                    <a:bodyPr/>
                    <a:lstStyle/>
                    <a:p>
                      <a:pPr algn="ctr"/>
                      <a:r>
                        <a:rPr lang="en-GB" sz="2000" dirty="0">
                          <a:solidFill>
                            <a:schemeClr val="tx1"/>
                          </a:solidFill>
                        </a:rPr>
                        <a:t>Sabine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EFF7"/>
                    </a:solidFill>
                  </a:tcPr>
                </a:tc>
                <a:tc>
                  <a:txBody>
                    <a:bodyPr/>
                    <a:lstStyle/>
                    <a:p>
                      <a:pPr algn="ctr"/>
                      <a:r>
                        <a:rPr lang="en-GB" sz="2000" dirty="0">
                          <a:solidFill>
                            <a:schemeClr val="tx1"/>
                          </a:solidFill>
                        </a:rPr>
                        <a:t>Sebastian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EFF7"/>
                    </a:solidFill>
                  </a:tcPr>
                </a:tc>
                <a:extLst>
                  <a:ext uri="{0D108BD9-81ED-4DB2-BD59-A6C34878D82A}">
                    <a16:rowId xmlns:a16="http://schemas.microsoft.com/office/drawing/2014/main" val="1323345149"/>
                  </a:ext>
                </a:extLst>
              </a:tr>
              <a:tr h="431420">
                <a:tc>
                  <a:txBody>
                    <a:bodyPr/>
                    <a:lstStyle/>
                    <a:p>
                      <a:pPr algn="ctr"/>
                      <a:r>
                        <a:rPr lang="en-GB" sz="2000" b="1" dirty="0">
                          <a:solidFill>
                            <a:schemeClr val="tx1"/>
                          </a:solidFill>
                        </a:rPr>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EFF7"/>
                    </a:solidFill>
                  </a:tcPr>
                </a:tc>
                <a:tc>
                  <a:txBody>
                    <a:bodyPr/>
                    <a:lstStyle/>
                    <a:p>
                      <a:pPr algn="ctr"/>
                      <a:endParaRPr lang="en-GB" sz="20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EFF7"/>
                    </a:solidFill>
                  </a:tcPr>
                </a:tc>
                <a:tc>
                  <a:txBody>
                    <a:bodyPr/>
                    <a:lstStyle/>
                    <a:p>
                      <a:pPr algn="ctr"/>
                      <a:r>
                        <a:rPr lang="en-GB" sz="2000" dirty="0">
                          <a:solidFill>
                            <a:schemeClr val="tx1"/>
                          </a:solidFill>
                        </a:rPr>
                        <a:t>Nicole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EFF7"/>
                    </a:solidFill>
                  </a:tcPr>
                </a:tc>
                <a:tc>
                  <a:txBody>
                    <a:bodyPr/>
                    <a:lstStyle/>
                    <a:p>
                      <a:pPr algn="ctr"/>
                      <a:r>
                        <a:rPr lang="en-GB" sz="2000" dirty="0">
                          <a:solidFill>
                            <a:schemeClr val="tx1"/>
                          </a:solidFill>
                        </a:rPr>
                        <a:t>Nils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EFF7"/>
                    </a:solidFill>
                  </a:tcPr>
                </a:tc>
                <a:extLst>
                  <a:ext uri="{0D108BD9-81ED-4DB2-BD59-A6C34878D82A}">
                    <a16:rowId xmlns:a16="http://schemas.microsoft.com/office/drawing/2014/main" val="2871402302"/>
                  </a:ext>
                </a:extLst>
              </a:tr>
              <a:tr h="431420">
                <a:tc>
                  <a:txBody>
                    <a:bodyPr/>
                    <a:lstStyle/>
                    <a:p>
                      <a:pPr algn="ctr"/>
                      <a:r>
                        <a:rPr lang="en-GB" sz="2000" b="1" dirty="0">
                          <a:solidFill>
                            <a:schemeClr val="tx1"/>
                          </a:solidFill>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EFF7"/>
                    </a:solidFill>
                  </a:tcPr>
                </a:tc>
                <a:tc>
                  <a:txBody>
                    <a:bodyPr/>
                    <a:lstStyle/>
                    <a:p>
                      <a:pPr algn="ctr"/>
                      <a:endParaRPr lang="en-GB" sz="20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EFF7"/>
                    </a:solidFill>
                  </a:tcPr>
                </a:tc>
                <a:tc>
                  <a:txBody>
                    <a:bodyPr/>
                    <a:lstStyle/>
                    <a:p>
                      <a:pPr algn="ctr"/>
                      <a:r>
                        <a:rPr lang="en-GB" sz="2000" dirty="0">
                          <a:solidFill>
                            <a:schemeClr val="tx1"/>
                          </a:solidFill>
                        </a:rPr>
                        <a:t>Karina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EFF7"/>
                    </a:solidFill>
                  </a:tcPr>
                </a:tc>
                <a:tc>
                  <a:txBody>
                    <a:bodyPr/>
                    <a:lstStyle/>
                    <a:p>
                      <a:pPr algn="ctr"/>
                      <a:r>
                        <a:rPr lang="en-GB" sz="2000" dirty="0">
                          <a:solidFill>
                            <a:schemeClr val="tx1"/>
                          </a:solidFill>
                        </a:rPr>
                        <a:t>Kurt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EFF7"/>
                    </a:solidFill>
                  </a:tcPr>
                </a:tc>
                <a:extLst>
                  <a:ext uri="{0D108BD9-81ED-4DB2-BD59-A6C34878D82A}">
                    <a16:rowId xmlns:a16="http://schemas.microsoft.com/office/drawing/2014/main" val="4267234942"/>
                  </a:ext>
                </a:extLst>
              </a:tr>
            </a:tbl>
          </a:graphicData>
        </a:graphic>
      </p:graphicFrame>
      <p:graphicFrame>
        <p:nvGraphicFramePr>
          <p:cNvPr id="18" name="Table 12">
            <a:extLst>
              <a:ext uri="{FF2B5EF4-FFF2-40B4-BE49-F238E27FC236}">
                <a16:creationId xmlns:a16="http://schemas.microsoft.com/office/drawing/2014/main" id="{E326757E-BB3A-400F-A410-A37925FA4235}"/>
              </a:ext>
            </a:extLst>
          </p:cNvPr>
          <p:cNvGraphicFramePr>
            <a:graphicFrameLocks noGrp="1"/>
          </p:cNvGraphicFramePr>
          <p:nvPr>
            <p:extLst>
              <p:ext uri="{D42A27DB-BD31-4B8C-83A1-F6EECF244321}">
                <p14:modId xmlns:p14="http://schemas.microsoft.com/office/powerpoint/2010/main" val="3302842802"/>
              </p:ext>
            </p:extLst>
          </p:nvPr>
        </p:nvGraphicFramePr>
        <p:xfrm>
          <a:off x="6210300" y="2201049"/>
          <a:ext cx="5680002" cy="3019940"/>
        </p:xfrm>
        <a:graphic>
          <a:graphicData uri="http://schemas.openxmlformats.org/drawingml/2006/table">
            <a:tbl>
              <a:tblPr firstRow="1" bandRow="1">
                <a:tableStyleId>{5940675A-B579-460E-94D1-54222C63F5DA}</a:tableStyleId>
              </a:tblPr>
              <a:tblGrid>
                <a:gridCol w="638978">
                  <a:extLst>
                    <a:ext uri="{9D8B030D-6E8A-4147-A177-3AD203B41FA5}">
                      <a16:colId xmlns:a16="http://schemas.microsoft.com/office/drawing/2014/main" val="3834432284"/>
                    </a:ext>
                  </a:extLst>
                </a:gridCol>
                <a:gridCol w="1773715">
                  <a:extLst>
                    <a:ext uri="{9D8B030D-6E8A-4147-A177-3AD203B41FA5}">
                      <a16:colId xmlns:a16="http://schemas.microsoft.com/office/drawing/2014/main" val="3174814215"/>
                    </a:ext>
                  </a:extLst>
                </a:gridCol>
                <a:gridCol w="1663547">
                  <a:extLst>
                    <a:ext uri="{9D8B030D-6E8A-4147-A177-3AD203B41FA5}">
                      <a16:colId xmlns:a16="http://schemas.microsoft.com/office/drawing/2014/main" val="2188503637"/>
                    </a:ext>
                  </a:extLst>
                </a:gridCol>
                <a:gridCol w="1603762">
                  <a:extLst>
                    <a:ext uri="{9D8B030D-6E8A-4147-A177-3AD203B41FA5}">
                      <a16:colId xmlns:a16="http://schemas.microsoft.com/office/drawing/2014/main" val="900117758"/>
                    </a:ext>
                  </a:extLst>
                </a:gridCol>
              </a:tblGrid>
              <a:tr h="431420">
                <a:tc>
                  <a:txBody>
                    <a:bodyPr/>
                    <a:lstStyle/>
                    <a:p>
                      <a:endParaRPr lang="en-GB">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EFF7"/>
                    </a:solidFill>
                  </a:tcPr>
                </a:tc>
                <a:tc>
                  <a:txBody>
                    <a:bodyPr/>
                    <a:lstStyle/>
                    <a:p>
                      <a:pPr algn="ctr"/>
                      <a:r>
                        <a:rPr lang="en-GB" sz="2000" dirty="0" err="1">
                          <a:solidFill>
                            <a:schemeClr val="tx1"/>
                          </a:solidFill>
                        </a:rPr>
                        <a:t>liebe</a:t>
                      </a:r>
                      <a:r>
                        <a:rPr lang="en-GB" sz="2000" dirty="0">
                          <a:solidFill>
                            <a:schemeClr val="tx1"/>
                          </a:solidFill>
                        </a:rPr>
                        <a:t> / </a:t>
                      </a:r>
                      <a:r>
                        <a:rPr lang="en-GB" sz="2000" dirty="0" err="1">
                          <a:solidFill>
                            <a:schemeClr val="tx1"/>
                          </a:solidFill>
                        </a:rPr>
                        <a:t>lieber</a:t>
                      </a:r>
                      <a:endParaRPr lang="en-GB" sz="20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EFF7"/>
                    </a:solidFill>
                  </a:tcPr>
                </a:tc>
                <a:tc>
                  <a:txBody>
                    <a:bodyPr/>
                    <a:lstStyle/>
                    <a:p>
                      <a:pPr algn="ctr"/>
                      <a:r>
                        <a:rPr lang="en-GB" sz="2000" b="1" dirty="0" err="1">
                          <a:solidFill>
                            <a:schemeClr val="tx1"/>
                          </a:solidFill>
                        </a:rPr>
                        <a:t>Mädchen</a:t>
                      </a:r>
                      <a:endParaRPr lang="en-GB" sz="20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EFF7"/>
                    </a:solidFill>
                  </a:tcPr>
                </a:tc>
                <a:tc>
                  <a:txBody>
                    <a:bodyPr/>
                    <a:lstStyle/>
                    <a:p>
                      <a:pPr algn="ctr"/>
                      <a:r>
                        <a:rPr lang="en-GB" sz="2000" b="1" dirty="0" err="1">
                          <a:solidFill>
                            <a:schemeClr val="tx1"/>
                          </a:solidFill>
                        </a:rPr>
                        <a:t>Junge</a:t>
                      </a:r>
                      <a:endParaRPr lang="en-GB" sz="20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EFF7"/>
                    </a:solidFill>
                  </a:tcPr>
                </a:tc>
                <a:extLst>
                  <a:ext uri="{0D108BD9-81ED-4DB2-BD59-A6C34878D82A}">
                    <a16:rowId xmlns:a16="http://schemas.microsoft.com/office/drawing/2014/main" val="761305454"/>
                  </a:ext>
                </a:extLst>
              </a:tr>
              <a:tr h="431420">
                <a:tc>
                  <a:txBody>
                    <a:bodyPr/>
                    <a:lstStyle/>
                    <a:p>
                      <a:pPr algn="ctr"/>
                      <a:r>
                        <a:rPr lang="en-GB" sz="2000" b="1" dirty="0">
                          <a:solidFill>
                            <a:schemeClr val="tx1"/>
                          </a:solidFill>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EFF7"/>
                    </a:solidFill>
                  </a:tcPr>
                </a:tc>
                <a:tc>
                  <a:txBody>
                    <a:bodyPr/>
                    <a:lstStyle/>
                    <a:p>
                      <a:pPr algn="ctr"/>
                      <a:endParaRPr lang="en-GB" sz="20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EFF7"/>
                    </a:solidFill>
                  </a:tcPr>
                </a:tc>
                <a:tc>
                  <a:txBody>
                    <a:bodyPr/>
                    <a:lstStyle/>
                    <a:p>
                      <a:pPr algn="ctr"/>
                      <a:r>
                        <a:rPr lang="en-GB" sz="2000" dirty="0">
                          <a:solidFill>
                            <a:schemeClr val="tx1"/>
                          </a:solidFill>
                        </a:rPr>
                        <a:t>Anna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EFF7"/>
                    </a:solidFill>
                  </a:tcPr>
                </a:tc>
                <a:tc>
                  <a:txBody>
                    <a:bodyPr/>
                    <a:lstStyle/>
                    <a:p>
                      <a:pPr algn="ctr"/>
                      <a:r>
                        <a:rPr lang="en-GB" sz="2000" dirty="0">
                          <a:solidFill>
                            <a:schemeClr val="tx1"/>
                          </a:solidFill>
                        </a:rPr>
                        <a:t>Anton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EFF7"/>
                    </a:solidFill>
                  </a:tcPr>
                </a:tc>
                <a:extLst>
                  <a:ext uri="{0D108BD9-81ED-4DB2-BD59-A6C34878D82A}">
                    <a16:rowId xmlns:a16="http://schemas.microsoft.com/office/drawing/2014/main" val="3914966839"/>
                  </a:ext>
                </a:extLst>
              </a:tr>
              <a:tr h="431420">
                <a:tc>
                  <a:txBody>
                    <a:bodyPr/>
                    <a:lstStyle/>
                    <a:p>
                      <a:pPr algn="ctr"/>
                      <a:r>
                        <a:rPr lang="en-GB" sz="2000" b="1" dirty="0">
                          <a:solidFill>
                            <a:schemeClr val="tx1"/>
                          </a:solidFill>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EFF7"/>
                    </a:solidFill>
                  </a:tcPr>
                </a:tc>
                <a:tc>
                  <a:txBody>
                    <a:bodyPr/>
                    <a:lstStyle/>
                    <a:p>
                      <a:pPr algn="ctr"/>
                      <a:endParaRPr lang="en-GB" sz="20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EFF7"/>
                    </a:solidFill>
                  </a:tcPr>
                </a:tc>
                <a:tc>
                  <a:txBody>
                    <a:bodyPr/>
                    <a:lstStyle/>
                    <a:p>
                      <a:pPr algn="ctr"/>
                      <a:r>
                        <a:rPr lang="en-GB" sz="2000" dirty="0">
                          <a:solidFill>
                            <a:schemeClr val="tx1"/>
                          </a:solidFill>
                        </a:rPr>
                        <a:t>Lina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EFF7"/>
                    </a:solidFill>
                  </a:tcPr>
                </a:tc>
                <a:tc>
                  <a:txBody>
                    <a:bodyPr/>
                    <a:lstStyle/>
                    <a:p>
                      <a:pPr algn="ctr"/>
                      <a:r>
                        <a:rPr lang="en-GB" sz="2000" dirty="0">
                          <a:solidFill>
                            <a:schemeClr val="tx1"/>
                          </a:solidFill>
                        </a:rPr>
                        <a:t>Liam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EFF7"/>
                    </a:solidFill>
                  </a:tcPr>
                </a:tc>
                <a:extLst>
                  <a:ext uri="{0D108BD9-81ED-4DB2-BD59-A6C34878D82A}">
                    <a16:rowId xmlns:a16="http://schemas.microsoft.com/office/drawing/2014/main" val="683000302"/>
                  </a:ext>
                </a:extLst>
              </a:tr>
              <a:tr h="431420">
                <a:tc>
                  <a:txBody>
                    <a:bodyPr/>
                    <a:lstStyle/>
                    <a:p>
                      <a:pPr algn="ctr"/>
                      <a:r>
                        <a:rPr lang="en-GB" sz="2000" b="1" dirty="0">
                          <a:solidFill>
                            <a:schemeClr val="tx1"/>
                          </a:solidFill>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EFF7"/>
                    </a:solidFill>
                  </a:tcPr>
                </a:tc>
                <a:tc>
                  <a:txBody>
                    <a:bodyPr/>
                    <a:lstStyle/>
                    <a:p>
                      <a:pPr algn="ctr"/>
                      <a:endParaRPr lang="en-GB" sz="20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EFF7"/>
                    </a:solidFill>
                  </a:tcPr>
                </a:tc>
                <a:tc>
                  <a:txBody>
                    <a:bodyPr/>
                    <a:lstStyle/>
                    <a:p>
                      <a:pPr algn="ctr"/>
                      <a:r>
                        <a:rPr lang="en-GB" sz="2000" dirty="0">
                          <a:solidFill>
                            <a:schemeClr val="tx1"/>
                          </a:solidFill>
                        </a:rPr>
                        <a:t>Elke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EFF7"/>
                    </a:solidFill>
                  </a:tcPr>
                </a:tc>
                <a:tc>
                  <a:txBody>
                    <a:bodyPr/>
                    <a:lstStyle/>
                    <a:p>
                      <a:pPr algn="ctr"/>
                      <a:r>
                        <a:rPr lang="en-GB" sz="2000" dirty="0">
                          <a:solidFill>
                            <a:schemeClr val="tx1"/>
                          </a:solidFill>
                        </a:rPr>
                        <a:t>Elias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EFF7"/>
                    </a:solidFill>
                  </a:tcPr>
                </a:tc>
                <a:extLst>
                  <a:ext uri="{0D108BD9-81ED-4DB2-BD59-A6C34878D82A}">
                    <a16:rowId xmlns:a16="http://schemas.microsoft.com/office/drawing/2014/main" val="1082417986"/>
                  </a:ext>
                </a:extLst>
              </a:tr>
              <a:tr h="431420">
                <a:tc>
                  <a:txBody>
                    <a:bodyPr/>
                    <a:lstStyle/>
                    <a:p>
                      <a:pPr algn="ctr"/>
                      <a:r>
                        <a:rPr lang="en-GB" sz="2000" b="1" dirty="0">
                          <a:solidFill>
                            <a:schemeClr val="tx1"/>
                          </a:solidFill>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EFF7"/>
                    </a:solidFill>
                  </a:tcPr>
                </a:tc>
                <a:tc>
                  <a:txBody>
                    <a:bodyPr/>
                    <a:lstStyle/>
                    <a:p>
                      <a:pPr algn="ctr"/>
                      <a:endParaRPr lang="en-GB" sz="20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EFF7"/>
                    </a:solidFill>
                  </a:tcPr>
                </a:tc>
                <a:tc>
                  <a:txBody>
                    <a:bodyPr/>
                    <a:lstStyle/>
                    <a:p>
                      <a:pPr algn="ctr"/>
                      <a:r>
                        <a:rPr lang="en-GB" sz="2000" dirty="0">
                          <a:solidFill>
                            <a:schemeClr val="tx1"/>
                          </a:solidFill>
                        </a:rPr>
                        <a:t>Daniela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EFF7"/>
                    </a:solidFill>
                  </a:tcPr>
                </a:tc>
                <a:tc>
                  <a:txBody>
                    <a:bodyPr/>
                    <a:lstStyle/>
                    <a:p>
                      <a:pPr algn="ctr"/>
                      <a:r>
                        <a:rPr lang="en-GB" sz="2000" dirty="0">
                          <a:solidFill>
                            <a:schemeClr val="tx1"/>
                          </a:solidFill>
                        </a:rPr>
                        <a:t>Daniel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EFF7"/>
                    </a:solidFill>
                  </a:tcPr>
                </a:tc>
                <a:extLst>
                  <a:ext uri="{0D108BD9-81ED-4DB2-BD59-A6C34878D82A}">
                    <a16:rowId xmlns:a16="http://schemas.microsoft.com/office/drawing/2014/main" val="1323345149"/>
                  </a:ext>
                </a:extLst>
              </a:tr>
              <a:tr h="431420">
                <a:tc>
                  <a:txBody>
                    <a:bodyPr/>
                    <a:lstStyle/>
                    <a:p>
                      <a:pPr algn="ctr"/>
                      <a:r>
                        <a:rPr lang="en-GB" sz="2000" b="1" dirty="0">
                          <a:solidFill>
                            <a:schemeClr val="tx1"/>
                          </a:solidFill>
                        </a:rPr>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EFF7"/>
                    </a:solidFill>
                  </a:tcPr>
                </a:tc>
                <a:tc>
                  <a:txBody>
                    <a:bodyPr/>
                    <a:lstStyle/>
                    <a:p>
                      <a:pPr algn="ctr"/>
                      <a:endParaRPr lang="en-GB" sz="20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EFF7"/>
                    </a:solidFill>
                  </a:tcPr>
                </a:tc>
                <a:tc>
                  <a:txBody>
                    <a:bodyPr/>
                    <a:lstStyle/>
                    <a:p>
                      <a:pPr algn="ctr"/>
                      <a:r>
                        <a:rPr lang="en-GB" sz="2000" dirty="0">
                          <a:solidFill>
                            <a:schemeClr val="tx1"/>
                          </a:solidFill>
                        </a:rPr>
                        <a:t>Katrin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EFF7"/>
                    </a:solidFill>
                  </a:tcPr>
                </a:tc>
                <a:tc>
                  <a:txBody>
                    <a:bodyPr/>
                    <a:lstStyle/>
                    <a:p>
                      <a:pPr algn="ctr"/>
                      <a:r>
                        <a:rPr lang="en-GB" sz="2000" dirty="0">
                          <a:solidFill>
                            <a:schemeClr val="tx1"/>
                          </a:solidFill>
                        </a:rPr>
                        <a:t>Klaus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EFF7"/>
                    </a:solidFill>
                  </a:tcPr>
                </a:tc>
                <a:extLst>
                  <a:ext uri="{0D108BD9-81ED-4DB2-BD59-A6C34878D82A}">
                    <a16:rowId xmlns:a16="http://schemas.microsoft.com/office/drawing/2014/main" val="2871402302"/>
                  </a:ext>
                </a:extLst>
              </a:tr>
              <a:tr h="431420">
                <a:tc>
                  <a:txBody>
                    <a:bodyPr/>
                    <a:lstStyle/>
                    <a:p>
                      <a:pPr algn="ctr"/>
                      <a:r>
                        <a:rPr lang="en-GB" sz="2000" b="1" dirty="0">
                          <a:solidFill>
                            <a:schemeClr val="tx1"/>
                          </a:solidFill>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EFF7"/>
                    </a:solidFill>
                  </a:tcPr>
                </a:tc>
                <a:tc>
                  <a:txBody>
                    <a:bodyPr/>
                    <a:lstStyle/>
                    <a:p>
                      <a:pPr algn="ctr"/>
                      <a:endParaRPr lang="en-GB" sz="20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EFF7"/>
                    </a:solidFill>
                  </a:tcPr>
                </a:tc>
                <a:tc>
                  <a:txBody>
                    <a:bodyPr/>
                    <a:lstStyle/>
                    <a:p>
                      <a:pPr algn="ctr"/>
                      <a:r>
                        <a:rPr lang="en-GB" sz="2000" dirty="0">
                          <a:solidFill>
                            <a:schemeClr val="tx1"/>
                          </a:solidFill>
                        </a:rPr>
                        <a:t>Jana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EFF7"/>
                    </a:solidFill>
                  </a:tcPr>
                </a:tc>
                <a:tc>
                  <a:txBody>
                    <a:bodyPr/>
                    <a:lstStyle/>
                    <a:p>
                      <a:pPr algn="ctr"/>
                      <a:r>
                        <a:rPr lang="en-GB" sz="2000" dirty="0" err="1">
                          <a:solidFill>
                            <a:schemeClr val="tx1"/>
                          </a:solidFill>
                        </a:rPr>
                        <a:t>Jörg</a:t>
                      </a:r>
                      <a:endParaRPr lang="en-GB" sz="20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EFF7"/>
                    </a:solidFill>
                  </a:tcPr>
                </a:tc>
                <a:extLst>
                  <a:ext uri="{0D108BD9-81ED-4DB2-BD59-A6C34878D82A}">
                    <a16:rowId xmlns:a16="http://schemas.microsoft.com/office/drawing/2014/main" val="4267234942"/>
                  </a:ext>
                </a:extLst>
              </a:tr>
            </a:tbl>
          </a:graphicData>
        </a:graphic>
      </p:graphicFrame>
      <p:sp>
        <p:nvSpPr>
          <p:cNvPr id="2" name="Rectangle 1">
            <a:extLst>
              <a:ext uri="{FF2B5EF4-FFF2-40B4-BE49-F238E27FC236}">
                <a16:creationId xmlns:a16="http://schemas.microsoft.com/office/drawing/2014/main" id="{6301E9AA-3C71-4996-B239-BA06A2996A67}"/>
              </a:ext>
            </a:extLst>
          </p:cNvPr>
          <p:cNvSpPr/>
          <p:nvPr/>
        </p:nvSpPr>
        <p:spPr>
          <a:xfrm>
            <a:off x="215900" y="1739384"/>
            <a:ext cx="1568058" cy="461665"/>
          </a:xfrm>
          <a:prstGeom prst="rect">
            <a:avLst/>
          </a:prstGeom>
        </p:spPr>
        <p:txBody>
          <a:bodyPr wrap="none">
            <a:spAutoFit/>
          </a:bodyPr>
          <a:lstStyle/>
          <a:p>
            <a:r>
              <a:rPr lang="en-US" sz="2400" b="1" dirty="0"/>
              <a:t>Person A </a:t>
            </a:r>
            <a:endParaRPr lang="en-GB" b="1" dirty="0"/>
          </a:p>
        </p:txBody>
      </p:sp>
      <p:sp>
        <p:nvSpPr>
          <p:cNvPr id="19" name="Rectangle 18">
            <a:extLst>
              <a:ext uri="{FF2B5EF4-FFF2-40B4-BE49-F238E27FC236}">
                <a16:creationId xmlns:a16="http://schemas.microsoft.com/office/drawing/2014/main" id="{F5016B1A-73DF-4CBE-9A5B-38078AD75893}"/>
              </a:ext>
            </a:extLst>
          </p:cNvPr>
          <p:cNvSpPr/>
          <p:nvPr/>
        </p:nvSpPr>
        <p:spPr>
          <a:xfrm>
            <a:off x="6096000" y="1773957"/>
            <a:ext cx="1568058" cy="461665"/>
          </a:xfrm>
          <a:prstGeom prst="rect">
            <a:avLst/>
          </a:prstGeom>
        </p:spPr>
        <p:txBody>
          <a:bodyPr wrap="none">
            <a:spAutoFit/>
          </a:bodyPr>
          <a:lstStyle/>
          <a:p>
            <a:r>
              <a:rPr lang="en-US" sz="2400" b="1" dirty="0"/>
              <a:t>Person B </a:t>
            </a:r>
            <a:endParaRPr lang="en-GB" b="1" dirty="0"/>
          </a:p>
        </p:txBody>
      </p:sp>
      <p:pic>
        <p:nvPicPr>
          <p:cNvPr id="20" name="Picture 19" descr="Diagram&#10;&#10;Description automatically generated">
            <a:extLst>
              <a:ext uri="{FF2B5EF4-FFF2-40B4-BE49-F238E27FC236}">
                <a16:creationId xmlns:a16="http://schemas.microsoft.com/office/drawing/2014/main" id="{76DE72C2-2F16-4131-B4C0-F72703B5D1F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46687" y="266451"/>
            <a:ext cx="2169166" cy="1721052"/>
          </a:xfrm>
          <a:prstGeom prst="rect">
            <a:avLst/>
          </a:prstGeom>
        </p:spPr>
      </p:pic>
      <p:sp>
        <p:nvSpPr>
          <p:cNvPr id="11" name="Speech Bubble: Rectangle with Corners Rounded 10">
            <a:extLst>
              <a:ext uri="{FF2B5EF4-FFF2-40B4-BE49-F238E27FC236}">
                <a16:creationId xmlns:a16="http://schemas.microsoft.com/office/drawing/2014/main" id="{012577CE-5CC8-4EC7-91BA-239EC005F2D7}"/>
              </a:ext>
            </a:extLst>
          </p:cNvPr>
          <p:cNvSpPr/>
          <p:nvPr/>
        </p:nvSpPr>
        <p:spPr>
          <a:xfrm>
            <a:off x="215900" y="5382080"/>
            <a:ext cx="11674402" cy="772066"/>
          </a:xfrm>
          <a:prstGeom prst="wedgeRoundRectCallout">
            <a:avLst>
              <a:gd name="adj1" fmla="val -14260"/>
              <a:gd name="adj2" fmla="val -23417"/>
              <a:gd name="adj3" fmla="val 16667"/>
            </a:avLst>
          </a:prstGeom>
          <a:solidFill>
            <a:schemeClr val="accent4">
              <a:lumMod val="20000"/>
              <a:lumOff val="8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chemeClr val="tx1"/>
                </a:solidFill>
              </a:rPr>
              <a:t>Herzliche</a:t>
            </a:r>
            <a:r>
              <a:rPr lang="en-US" sz="2000" b="1" dirty="0" err="1">
                <a:solidFill>
                  <a:schemeClr val="tx1"/>
                </a:solidFill>
              </a:rPr>
              <a:t>n</a:t>
            </a:r>
            <a:r>
              <a:rPr lang="en-US" sz="2000" b="1" dirty="0">
                <a:solidFill>
                  <a:schemeClr val="tx1"/>
                </a:solidFill>
              </a:rPr>
              <a:t> </a:t>
            </a:r>
            <a:r>
              <a:rPr lang="en-US" sz="2000" dirty="0" err="1">
                <a:solidFill>
                  <a:schemeClr val="tx1"/>
                </a:solidFill>
              </a:rPr>
              <a:t>Glückwunsch</a:t>
            </a:r>
            <a:r>
              <a:rPr lang="en-US" sz="2000" dirty="0">
                <a:solidFill>
                  <a:schemeClr val="tx1"/>
                </a:solidFill>
              </a:rPr>
              <a:t>! What does it mean? Why the </a:t>
            </a:r>
            <a:r>
              <a:rPr lang="en-US" sz="2000" b="1" dirty="0" err="1">
                <a:solidFill>
                  <a:schemeClr val="tx1"/>
                </a:solidFill>
              </a:rPr>
              <a:t>e</a:t>
            </a:r>
            <a:r>
              <a:rPr lang="en-US" sz="2000" b="1" i="1" dirty="0" err="1">
                <a:solidFill>
                  <a:schemeClr val="tx1"/>
                </a:solidFill>
              </a:rPr>
              <a:t>n</a:t>
            </a:r>
            <a:r>
              <a:rPr lang="en-US" sz="2000" b="1" dirty="0">
                <a:solidFill>
                  <a:schemeClr val="tx1"/>
                </a:solidFill>
              </a:rPr>
              <a:t> </a:t>
            </a:r>
            <a:r>
              <a:rPr lang="en-US" sz="2000" dirty="0">
                <a:solidFill>
                  <a:schemeClr val="tx1"/>
                </a:solidFill>
              </a:rPr>
              <a:t>on</a:t>
            </a:r>
            <a:r>
              <a:rPr lang="en-US" sz="2000" b="1" dirty="0">
                <a:solidFill>
                  <a:schemeClr val="tx1"/>
                </a:solidFill>
              </a:rPr>
              <a:t> </a:t>
            </a:r>
            <a:r>
              <a:rPr lang="en-US" sz="2000" i="1" dirty="0" err="1">
                <a:solidFill>
                  <a:schemeClr val="tx1"/>
                </a:solidFill>
              </a:rPr>
              <a:t>herzlich</a:t>
            </a:r>
            <a:r>
              <a:rPr lang="en-US" sz="2000" b="1" i="1" dirty="0" err="1">
                <a:solidFill>
                  <a:schemeClr val="tx1"/>
                </a:solidFill>
              </a:rPr>
              <a:t>en</a:t>
            </a:r>
            <a:r>
              <a:rPr lang="en-US" sz="2000" dirty="0">
                <a:solidFill>
                  <a:schemeClr val="tx1"/>
                </a:solidFill>
              </a:rPr>
              <a:t>? </a:t>
            </a:r>
          </a:p>
          <a:p>
            <a:pPr algn="ctr"/>
            <a:r>
              <a:rPr lang="en-US" sz="2000" dirty="0">
                <a:solidFill>
                  <a:schemeClr val="tx1"/>
                </a:solidFill>
              </a:rPr>
              <a:t>Again, “ich </a:t>
            </a:r>
            <a:r>
              <a:rPr lang="en-US" sz="2000" dirty="0" err="1">
                <a:solidFill>
                  <a:schemeClr val="tx1"/>
                </a:solidFill>
              </a:rPr>
              <a:t>wünsche</a:t>
            </a:r>
            <a:r>
              <a:rPr lang="en-US" sz="2000" dirty="0">
                <a:solidFill>
                  <a:schemeClr val="tx1"/>
                </a:solidFill>
              </a:rPr>
              <a:t> </a:t>
            </a:r>
            <a:r>
              <a:rPr lang="en-US" sz="2000" dirty="0" err="1">
                <a:solidFill>
                  <a:schemeClr val="tx1"/>
                </a:solidFill>
              </a:rPr>
              <a:t>dir</a:t>
            </a:r>
            <a:r>
              <a:rPr lang="en-US" sz="2000" dirty="0">
                <a:solidFill>
                  <a:schemeClr val="tx1"/>
                </a:solidFill>
              </a:rPr>
              <a:t>” (</a:t>
            </a:r>
            <a:r>
              <a:rPr lang="en-US" sz="2000" i="1" dirty="0">
                <a:solidFill>
                  <a:schemeClr val="tx1"/>
                </a:solidFill>
              </a:rPr>
              <a:t>I wish you</a:t>
            </a:r>
            <a:r>
              <a:rPr lang="en-US" sz="2000" dirty="0">
                <a:solidFill>
                  <a:schemeClr val="tx1"/>
                </a:solidFill>
              </a:rPr>
              <a:t>) is implied – making the phrase the direct object.</a:t>
            </a:r>
            <a:endParaRPr lang="en-GB" sz="2000" dirty="0">
              <a:solidFill>
                <a:schemeClr val="tx1"/>
              </a:solidFill>
            </a:endParaRPr>
          </a:p>
        </p:txBody>
      </p:sp>
    </p:spTree>
    <p:extLst>
      <p:ext uri="{BB962C8B-B14F-4D97-AF65-F5344CB8AC3E}">
        <p14:creationId xmlns:p14="http://schemas.microsoft.com/office/powerpoint/2010/main" val="109633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5032130" cy="647577"/>
          </a:xfrm>
        </p:spPr>
        <p:txBody>
          <a:bodyPr>
            <a:noAutofit/>
          </a:bodyPr>
          <a:lstStyle/>
          <a:p>
            <a:r>
              <a:rPr lang="en-GB" sz="2400" b="1" dirty="0">
                <a:solidFill>
                  <a:schemeClr val="bg1"/>
                </a:solidFill>
              </a:rPr>
              <a:t>Oma will </a:t>
            </a:r>
            <a:r>
              <a:rPr lang="en-GB" sz="2400" b="1" dirty="0" err="1">
                <a:solidFill>
                  <a:schemeClr val="bg1"/>
                </a:solidFill>
              </a:rPr>
              <a:t>keine</a:t>
            </a:r>
            <a:r>
              <a:rPr lang="en-GB" sz="2400" b="1" dirty="0">
                <a:solidFill>
                  <a:schemeClr val="bg1"/>
                </a:solidFill>
              </a:rPr>
              <a:t> </a:t>
            </a:r>
            <a:r>
              <a:rPr lang="en-GB" sz="2400" b="1" dirty="0" err="1">
                <a:solidFill>
                  <a:schemeClr val="bg1"/>
                </a:solidFill>
              </a:rPr>
              <a:t>Geschenke</a:t>
            </a:r>
            <a:endParaRPr lang="en-GB" sz="24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7969" y="247046"/>
            <a:ext cx="949358" cy="400919"/>
          </a:xfrm>
          <a:prstGeom prst="roundRect">
            <a:avLst/>
          </a:prstGeom>
          <a:solidFill>
            <a:schemeClr val="accent4">
              <a:lumMod val="75000"/>
            </a:schemeClr>
          </a:solidFill>
          <a:ln>
            <a:solidFill>
              <a:schemeClr val="accent4">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EBF45552-F64E-5344-BB61-2B43714A9308}"/>
              </a:ext>
            </a:extLst>
          </p:cNvPr>
          <p:cNvSpPr txBox="1"/>
          <p:nvPr/>
        </p:nvSpPr>
        <p:spPr>
          <a:xfrm>
            <a:off x="90000" y="1240628"/>
            <a:ext cx="1201200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Century Gothic" panose="020F0302020204030204"/>
                <a:ea typeface="+mn-ea"/>
                <a:cs typeface="+mn-cs"/>
              </a:rPr>
              <a:t>Wolfgang und Mia </a:t>
            </a:r>
            <a:r>
              <a:rPr kumimoji="0" lang="en-US" sz="2400" b="0" i="0" u="none" strike="noStrike" kern="1200" cap="none" spc="0" normalizeH="0" baseline="0" noProof="0" dirty="0" err="1">
                <a:ln>
                  <a:noFill/>
                </a:ln>
                <a:effectLst/>
                <a:uLnTx/>
                <a:uFillTx/>
                <a:latin typeface="Century Gothic" panose="020F0302020204030204"/>
                <a:ea typeface="+mn-ea"/>
                <a:cs typeface="+mn-cs"/>
              </a:rPr>
              <a:t>suchen</a:t>
            </a:r>
            <a:r>
              <a:rPr kumimoji="0" lang="en-US" sz="2400" b="0" i="0" u="none" strike="noStrike" kern="1200" cap="none" spc="0" normalizeH="0" baseline="0" noProof="0" dirty="0">
                <a:ln>
                  <a:noFill/>
                </a:ln>
                <a:effectLst/>
                <a:uLnTx/>
                <a:uFillTx/>
                <a:latin typeface="Century Gothic" panose="020F0302020204030204"/>
                <a:ea typeface="+mn-ea"/>
                <a:cs typeface="+mn-cs"/>
              </a:rPr>
              <a:t> </a:t>
            </a:r>
            <a:r>
              <a:rPr kumimoji="0" lang="en-US" sz="2400" b="0" i="0" u="none" strike="noStrike" kern="1200" cap="none" spc="0" normalizeH="0" baseline="0" noProof="0" dirty="0" err="1">
                <a:ln>
                  <a:noFill/>
                </a:ln>
                <a:effectLst/>
                <a:uLnTx/>
                <a:uFillTx/>
                <a:latin typeface="Century Gothic" panose="020F0302020204030204"/>
                <a:ea typeface="+mn-ea"/>
                <a:cs typeface="+mn-cs"/>
              </a:rPr>
              <a:t>Geschenke</a:t>
            </a:r>
            <a:r>
              <a:rPr kumimoji="0" lang="en-US" sz="2400" b="0" i="0" u="none" strike="noStrike" kern="1200" cap="none" spc="0" normalizeH="0" baseline="0" noProof="0" dirty="0">
                <a:ln>
                  <a:noFill/>
                </a:ln>
                <a:effectLst/>
                <a:uLnTx/>
                <a:uFillTx/>
                <a:latin typeface="Century Gothic" panose="020F0302020204030204"/>
                <a:ea typeface="+mn-ea"/>
                <a:cs typeface="+mn-cs"/>
              </a:rPr>
              <a:t> </a:t>
            </a:r>
            <a:r>
              <a:rPr kumimoji="0" lang="en-US" sz="2400" b="0" i="0" u="none" strike="noStrike" kern="1200" cap="none" spc="0" normalizeH="0" baseline="0" noProof="0" dirty="0" err="1">
                <a:ln>
                  <a:noFill/>
                </a:ln>
                <a:effectLst/>
                <a:uLnTx/>
                <a:uFillTx/>
                <a:latin typeface="Century Gothic" panose="020F0302020204030204"/>
                <a:ea typeface="+mn-ea"/>
                <a:cs typeface="+mn-cs"/>
              </a:rPr>
              <a:t>bei</a:t>
            </a:r>
            <a:r>
              <a:rPr kumimoji="0" lang="en-US" sz="2400" b="0" i="0" u="none" strike="noStrike" kern="1200" cap="none" spc="0" normalizeH="0" baseline="0" noProof="0" dirty="0">
                <a:ln>
                  <a:noFill/>
                </a:ln>
                <a:effectLst/>
                <a:uLnTx/>
                <a:uFillTx/>
                <a:latin typeface="Century Gothic" panose="020F0302020204030204"/>
                <a:ea typeface="+mn-ea"/>
                <a:cs typeface="+mn-cs"/>
              </a:rPr>
              <a:t> Oxfam.de.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Century Gothic" panose="020F0302020204030204"/>
                <a:ea typeface="+mn-ea"/>
                <a:cs typeface="+mn-cs"/>
              </a:rPr>
              <a:t>Was </a:t>
            </a:r>
            <a:r>
              <a:rPr kumimoji="0" lang="en-US" sz="2400" b="0" i="0" u="none" strike="noStrike" kern="1200" cap="none" spc="0" normalizeH="0" baseline="0" noProof="0" dirty="0" err="1">
                <a:ln>
                  <a:noFill/>
                </a:ln>
                <a:effectLst/>
                <a:uLnTx/>
                <a:uFillTx/>
                <a:latin typeface="Century Gothic" panose="020F0302020204030204"/>
                <a:ea typeface="+mn-ea"/>
                <a:cs typeface="+mn-cs"/>
              </a:rPr>
              <a:t>kosten</a:t>
            </a:r>
            <a:r>
              <a:rPr kumimoji="0" lang="en-US" sz="2400" b="0" i="0" u="none" strike="noStrike" kern="1200" cap="none" spc="0" normalizeH="0" baseline="0" noProof="0" dirty="0">
                <a:ln>
                  <a:noFill/>
                </a:ln>
                <a:effectLst/>
                <a:uLnTx/>
                <a:uFillTx/>
                <a:latin typeface="Century Gothic" panose="020F0302020204030204"/>
                <a:ea typeface="+mn-ea"/>
                <a:cs typeface="+mn-cs"/>
              </a:rPr>
              <a:t> </a:t>
            </a:r>
            <a:r>
              <a:rPr kumimoji="0" lang="en-US" sz="2400" b="0" i="0" u="none" strike="noStrike" kern="1200" cap="none" spc="0" normalizeH="0" baseline="0" noProof="0" dirty="0" err="1">
                <a:ln>
                  <a:noFill/>
                </a:ln>
                <a:effectLst/>
                <a:uLnTx/>
                <a:uFillTx/>
                <a:latin typeface="Century Gothic" panose="020F0302020204030204"/>
                <a:ea typeface="+mn-ea"/>
                <a:cs typeface="+mn-cs"/>
              </a:rPr>
              <a:t>diese</a:t>
            </a:r>
            <a:r>
              <a:rPr kumimoji="0" lang="en-US" sz="2400" b="0" i="0" u="none" strike="noStrike" kern="1200" cap="none" spc="0" normalizeH="0" baseline="0" noProof="0" dirty="0">
                <a:ln>
                  <a:noFill/>
                </a:ln>
                <a:effectLst/>
                <a:uLnTx/>
                <a:uFillTx/>
                <a:latin typeface="Century Gothic" panose="020F0302020204030204"/>
                <a:ea typeface="+mn-ea"/>
                <a:cs typeface="+mn-cs"/>
              </a:rPr>
              <a:t> Dinge? </a:t>
            </a:r>
            <a:r>
              <a:rPr kumimoji="0" lang="en-US" sz="2400" b="0" i="0" u="none" strike="noStrike" kern="1200" cap="none" spc="0" normalizeH="0" baseline="0" noProof="0" dirty="0" err="1">
                <a:ln>
                  <a:noFill/>
                </a:ln>
                <a:effectLst/>
                <a:uLnTx/>
                <a:uFillTx/>
                <a:latin typeface="Century Gothic" panose="020F0302020204030204"/>
                <a:ea typeface="+mn-ea"/>
                <a:cs typeface="+mn-cs"/>
              </a:rPr>
              <a:t>Schreib</a:t>
            </a:r>
            <a:r>
              <a:rPr kumimoji="0" lang="en-US" sz="2400" b="0" i="0" u="none" strike="noStrike" kern="1200" cap="none" spc="0" normalizeH="0" baseline="0" noProof="0" dirty="0">
                <a:ln>
                  <a:noFill/>
                </a:ln>
                <a:effectLst/>
                <a:uLnTx/>
                <a:uFillTx/>
                <a:latin typeface="Century Gothic" panose="020F0302020204030204"/>
                <a:ea typeface="+mn-ea"/>
                <a:cs typeface="+mn-cs"/>
              </a:rPr>
              <a:t> die </a:t>
            </a:r>
            <a:r>
              <a:rPr kumimoji="0" lang="en-US" sz="2400" b="0" i="0" u="none" strike="noStrike" kern="1200" cap="none" spc="0" normalizeH="0" baseline="0" noProof="0" dirty="0" err="1">
                <a:ln>
                  <a:noFill/>
                </a:ln>
                <a:effectLst/>
                <a:uLnTx/>
                <a:uFillTx/>
                <a:latin typeface="Century Gothic" panose="020F0302020204030204"/>
                <a:ea typeface="+mn-ea"/>
                <a:cs typeface="+mn-cs"/>
              </a:rPr>
              <a:t>Preise</a:t>
            </a:r>
            <a:r>
              <a:rPr kumimoji="0" lang="en-US" sz="2400" b="0" i="0" u="none" strike="noStrike" kern="1200" cap="none" spc="0" normalizeH="0" baseline="0" noProof="0" dirty="0">
                <a:ln>
                  <a:noFill/>
                </a:ln>
                <a:effectLst/>
                <a:uLnTx/>
                <a:uFillTx/>
                <a:latin typeface="Century Gothic" panose="020F0302020204030204"/>
                <a:ea typeface="+mn-ea"/>
                <a:cs typeface="+mn-cs"/>
              </a:rPr>
              <a:t> auf.</a:t>
            </a:r>
          </a:p>
        </p:txBody>
      </p:sp>
      <p:graphicFrame>
        <p:nvGraphicFramePr>
          <p:cNvPr id="11" name="Table 22">
            <a:extLst>
              <a:ext uri="{FF2B5EF4-FFF2-40B4-BE49-F238E27FC236}">
                <a16:creationId xmlns:a16="http://schemas.microsoft.com/office/drawing/2014/main" id="{1576147F-6930-43D1-943F-038608E0ECBD}"/>
              </a:ext>
            </a:extLst>
          </p:cNvPr>
          <p:cNvGraphicFramePr>
            <a:graphicFrameLocks noGrp="1"/>
          </p:cNvGraphicFramePr>
          <p:nvPr>
            <p:extLst>
              <p:ext uri="{D42A27DB-BD31-4B8C-83A1-F6EECF244321}">
                <p14:modId xmlns:p14="http://schemas.microsoft.com/office/powerpoint/2010/main" val="954119612"/>
              </p:ext>
            </p:extLst>
          </p:nvPr>
        </p:nvGraphicFramePr>
        <p:xfrm>
          <a:off x="3511202" y="2112098"/>
          <a:ext cx="5793305" cy="4114800"/>
        </p:xfrm>
        <a:graphic>
          <a:graphicData uri="http://schemas.openxmlformats.org/drawingml/2006/table">
            <a:tbl>
              <a:tblPr firstRow="1" bandRow="1">
                <a:tableStyleId>{00A15C55-8517-42AA-B614-E9B94910E393}</a:tableStyleId>
              </a:tblPr>
              <a:tblGrid>
                <a:gridCol w="3473447">
                  <a:extLst>
                    <a:ext uri="{9D8B030D-6E8A-4147-A177-3AD203B41FA5}">
                      <a16:colId xmlns:a16="http://schemas.microsoft.com/office/drawing/2014/main" val="3605408971"/>
                    </a:ext>
                  </a:extLst>
                </a:gridCol>
                <a:gridCol w="2319858">
                  <a:extLst>
                    <a:ext uri="{9D8B030D-6E8A-4147-A177-3AD203B41FA5}">
                      <a16:colId xmlns:a16="http://schemas.microsoft.com/office/drawing/2014/main" val="4239228715"/>
                    </a:ext>
                  </a:extLst>
                </a:gridCol>
              </a:tblGrid>
              <a:tr h="370840">
                <a:tc>
                  <a:txBody>
                    <a:bodyPr/>
                    <a:lstStyle/>
                    <a:p>
                      <a:pPr algn="ctr"/>
                      <a:r>
                        <a:rPr lang="fr-FR" sz="2400" dirty="0" err="1">
                          <a:solidFill>
                            <a:schemeClr val="tx1"/>
                          </a:solidFill>
                        </a:rPr>
                        <a:t>Was</a:t>
                      </a:r>
                      <a:endParaRPr lang="fr-FR" sz="2400" dirty="0">
                        <a:solidFill>
                          <a:schemeClr val="tx1"/>
                        </a:solidFill>
                      </a:endParaRPr>
                    </a:p>
                  </a:txBody>
                  <a:tcPr>
                    <a:solidFill>
                      <a:schemeClr val="accent4">
                        <a:lumMod val="75000"/>
                      </a:schemeClr>
                    </a:solidFill>
                  </a:tcPr>
                </a:tc>
                <a:tc>
                  <a:txBody>
                    <a:bodyPr/>
                    <a:lstStyle/>
                    <a:p>
                      <a:pPr algn="ctr"/>
                      <a:r>
                        <a:rPr lang="fr-FR" sz="2400" dirty="0" err="1">
                          <a:solidFill>
                            <a:schemeClr val="tx1"/>
                          </a:solidFill>
                        </a:rPr>
                        <a:t>Wie</a:t>
                      </a:r>
                      <a:r>
                        <a:rPr lang="fr-FR" sz="2400" dirty="0">
                          <a:solidFill>
                            <a:schemeClr val="tx1"/>
                          </a:solidFill>
                        </a:rPr>
                        <a:t> </a:t>
                      </a:r>
                      <a:r>
                        <a:rPr lang="fr-FR" sz="2400" dirty="0" err="1">
                          <a:solidFill>
                            <a:schemeClr val="tx1"/>
                          </a:solidFill>
                        </a:rPr>
                        <a:t>viel</a:t>
                      </a:r>
                      <a:endParaRPr lang="fr-FR" sz="2400" dirty="0">
                        <a:solidFill>
                          <a:schemeClr val="tx1"/>
                        </a:solidFill>
                      </a:endParaRPr>
                    </a:p>
                  </a:txBody>
                  <a:tcPr>
                    <a:solidFill>
                      <a:schemeClr val="accent4">
                        <a:lumMod val="75000"/>
                      </a:schemeClr>
                    </a:solidFill>
                  </a:tcPr>
                </a:tc>
                <a:extLst>
                  <a:ext uri="{0D108BD9-81ED-4DB2-BD59-A6C34878D82A}">
                    <a16:rowId xmlns:a16="http://schemas.microsoft.com/office/drawing/2014/main" val="3897350691"/>
                  </a:ext>
                </a:extLst>
              </a:tr>
              <a:tr h="370840">
                <a:tc>
                  <a:txBody>
                    <a:bodyPr/>
                    <a:lstStyle/>
                    <a:p>
                      <a:pPr algn="ctr"/>
                      <a:r>
                        <a:rPr lang="fr-FR" sz="2400" dirty="0" err="1">
                          <a:solidFill>
                            <a:schemeClr val="tx1"/>
                          </a:solidFill>
                        </a:rPr>
                        <a:t>Herde</a:t>
                      </a:r>
                      <a:r>
                        <a:rPr lang="fr-FR" sz="2400" dirty="0">
                          <a:solidFill>
                            <a:schemeClr val="tx1"/>
                          </a:solidFill>
                        </a:rPr>
                        <a:t> </a:t>
                      </a:r>
                      <a:r>
                        <a:rPr lang="fr-FR" sz="2400" dirty="0" err="1">
                          <a:solidFill>
                            <a:schemeClr val="tx1"/>
                          </a:solidFill>
                        </a:rPr>
                        <a:t>Tiere</a:t>
                      </a:r>
                      <a:endParaRPr lang="fr-FR" sz="2400" dirty="0">
                        <a:solidFill>
                          <a:schemeClr val="tx1"/>
                        </a:solidFill>
                      </a:endParaRPr>
                    </a:p>
                  </a:txBody>
                  <a:tcPr/>
                </a:tc>
                <a:tc>
                  <a:txBody>
                    <a:bodyPr/>
                    <a:lstStyle/>
                    <a:p>
                      <a:pPr algn="ctr"/>
                      <a:endParaRPr lang="fr-FR" sz="2400" dirty="0">
                        <a:solidFill>
                          <a:srgbClr val="115076"/>
                        </a:solidFill>
                      </a:endParaRPr>
                    </a:p>
                  </a:txBody>
                  <a:tcPr/>
                </a:tc>
                <a:extLst>
                  <a:ext uri="{0D108BD9-81ED-4DB2-BD59-A6C34878D82A}">
                    <a16:rowId xmlns:a16="http://schemas.microsoft.com/office/drawing/2014/main" val="3262229913"/>
                  </a:ext>
                </a:extLst>
              </a:tr>
              <a:tr h="370840">
                <a:tc>
                  <a:txBody>
                    <a:bodyPr/>
                    <a:lstStyle/>
                    <a:p>
                      <a:pPr algn="ctr"/>
                      <a:r>
                        <a:rPr lang="fr-FR" sz="2400" dirty="0" err="1">
                          <a:solidFill>
                            <a:schemeClr val="tx1"/>
                          </a:solidFill>
                        </a:rPr>
                        <a:t>Hygiene</a:t>
                      </a:r>
                      <a:r>
                        <a:rPr lang="fr-FR" sz="2400" dirty="0">
                          <a:solidFill>
                            <a:schemeClr val="tx1"/>
                          </a:solidFill>
                        </a:rPr>
                        <a:t>-Set</a:t>
                      </a:r>
                    </a:p>
                  </a:txBody>
                  <a:tcPr/>
                </a:tc>
                <a:tc>
                  <a:txBody>
                    <a:bodyPr/>
                    <a:lstStyle/>
                    <a:p>
                      <a:pPr algn="ctr"/>
                      <a:endParaRPr lang="fr-FR" sz="2400">
                        <a:solidFill>
                          <a:srgbClr val="115076"/>
                        </a:solidFill>
                      </a:endParaRPr>
                    </a:p>
                  </a:txBody>
                  <a:tcPr/>
                </a:tc>
                <a:extLst>
                  <a:ext uri="{0D108BD9-81ED-4DB2-BD59-A6C34878D82A}">
                    <a16:rowId xmlns:a16="http://schemas.microsoft.com/office/drawing/2014/main" val="117005327"/>
                  </a:ext>
                </a:extLst>
              </a:tr>
              <a:tr h="370840">
                <a:tc>
                  <a:txBody>
                    <a:bodyPr/>
                    <a:lstStyle/>
                    <a:p>
                      <a:pPr algn="ctr"/>
                      <a:r>
                        <a:rPr lang="fr-FR" sz="2400" dirty="0">
                          <a:solidFill>
                            <a:schemeClr val="tx1"/>
                          </a:solidFill>
                        </a:rPr>
                        <a:t>Pullover</a:t>
                      </a:r>
                    </a:p>
                  </a:txBody>
                  <a:tcPr/>
                </a:tc>
                <a:tc>
                  <a:txBody>
                    <a:bodyPr/>
                    <a:lstStyle/>
                    <a:p>
                      <a:pPr algn="ctr"/>
                      <a:endParaRPr lang="fr-FR" sz="2400">
                        <a:solidFill>
                          <a:srgbClr val="115076"/>
                        </a:solidFill>
                      </a:endParaRPr>
                    </a:p>
                  </a:txBody>
                  <a:tcPr/>
                </a:tc>
                <a:extLst>
                  <a:ext uri="{0D108BD9-81ED-4DB2-BD59-A6C34878D82A}">
                    <a16:rowId xmlns:a16="http://schemas.microsoft.com/office/drawing/2014/main" val="3027129561"/>
                  </a:ext>
                </a:extLst>
              </a:tr>
              <a:tr h="370840">
                <a:tc>
                  <a:txBody>
                    <a:bodyPr/>
                    <a:lstStyle/>
                    <a:p>
                      <a:pPr algn="ctr"/>
                      <a:r>
                        <a:rPr lang="fr-FR" sz="2400" dirty="0" err="1">
                          <a:solidFill>
                            <a:schemeClr val="tx1"/>
                          </a:solidFill>
                        </a:rPr>
                        <a:t>frisches</a:t>
                      </a:r>
                      <a:r>
                        <a:rPr lang="fr-FR" sz="2400" dirty="0">
                          <a:solidFill>
                            <a:schemeClr val="tx1"/>
                          </a:solidFill>
                        </a:rPr>
                        <a:t> </a:t>
                      </a:r>
                      <a:r>
                        <a:rPr lang="fr-FR" sz="2400" dirty="0" err="1">
                          <a:solidFill>
                            <a:schemeClr val="tx1"/>
                          </a:solidFill>
                        </a:rPr>
                        <a:t>Trinkwasser</a:t>
                      </a:r>
                      <a:endParaRPr lang="fr-FR" sz="2400" dirty="0">
                        <a:solidFill>
                          <a:schemeClr val="tx1"/>
                        </a:solidFill>
                      </a:endParaRPr>
                    </a:p>
                  </a:txBody>
                  <a:tcPr/>
                </a:tc>
                <a:tc>
                  <a:txBody>
                    <a:bodyPr/>
                    <a:lstStyle/>
                    <a:p>
                      <a:pPr algn="ctr"/>
                      <a:endParaRPr lang="fr-FR" sz="2400" dirty="0">
                        <a:solidFill>
                          <a:srgbClr val="115076"/>
                        </a:solidFill>
                      </a:endParaRPr>
                    </a:p>
                  </a:txBody>
                  <a:tcPr/>
                </a:tc>
                <a:extLst>
                  <a:ext uri="{0D108BD9-81ED-4DB2-BD59-A6C34878D82A}">
                    <a16:rowId xmlns:a16="http://schemas.microsoft.com/office/drawing/2014/main" val="2241654136"/>
                  </a:ext>
                </a:extLst>
              </a:tr>
              <a:tr h="370840">
                <a:tc>
                  <a:txBody>
                    <a:bodyPr/>
                    <a:lstStyle/>
                    <a:p>
                      <a:pPr algn="ctr"/>
                      <a:r>
                        <a:rPr lang="fr-FR" sz="2400" dirty="0" err="1">
                          <a:solidFill>
                            <a:schemeClr val="tx1"/>
                          </a:solidFill>
                        </a:rPr>
                        <a:t>Bücher</a:t>
                      </a:r>
                      <a:endParaRPr lang="fr-FR" sz="2400" dirty="0">
                        <a:solidFill>
                          <a:schemeClr val="tx1"/>
                        </a:solidFill>
                      </a:endParaRPr>
                    </a:p>
                  </a:txBody>
                  <a:tcPr/>
                </a:tc>
                <a:tc>
                  <a:txBody>
                    <a:bodyPr/>
                    <a:lstStyle/>
                    <a:p>
                      <a:pPr algn="ctr"/>
                      <a:endParaRPr lang="fr-FR" sz="2400">
                        <a:solidFill>
                          <a:srgbClr val="115076"/>
                        </a:solidFill>
                      </a:endParaRPr>
                    </a:p>
                  </a:txBody>
                  <a:tcPr/>
                </a:tc>
                <a:extLst>
                  <a:ext uri="{0D108BD9-81ED-4DB2-BD59-A6C34878D82A}">
                    <a16:rowId xmlns:a16="http://schemas.microsoft.com/office/drawing/2014/main" val="2229962378"/>
                  </a:ext>
                </a:extLst>
              </a:tr>
              <a:tr h="370840">
                <a:tc>
                  <a:txBody>
                    <a:bodyPr/>
                    <a:lstStyle/>
                    <a:p>
                      <a:pPr algn="ctr"/>
                      <a:r>
                        <a:rPr lang="fr-FR" sz="2400" dirty="0">
                          <a:solidFill>
                            <a:schemeClr val="tx1"/>
                          </a:solidFill>
                        </a:rPr>
                        <a:t>Latrine</a:t>
                      </a:r>
                    </a:p>
                  </a:txBody>
                  <a:tcPr/>
                </a:tc>
                <a:tc>
                  <a:txBody>
                    <a:bodyPr/>
                    <a:lstStyle/>
                    <a:p>
                      <a:pPr algn="ctr"/>
                      <a:endParaRPr lang="fr-FR" sz="2400">
                        <a:solidFill>
                          <a:srgbClr val="115076"/>
                        </a:solidFill>
                      </a:endParaRPr>
                    </a:p>
                  </a:txBody>
                  <a:tcPr/>
                </a:tc>
                <a:extLst>
                  <a:ext uri="{0D108BD9-81ED-4DB2-BD59-A6C34878D82A}">
                    <a16:rowId xmlns:a16="http://schemas.microsoft.com/office/drawing/2014/main" val="3763806286"/>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400" dirty="0" err="1">
                          <a:solidFill>
                            <a:schemeClr val="tx1"/>
                          </a:solidFill>
                        </a:rPr>
                        <a:t>Musikinstrumente</a:t>
                      </a:r>
                      <a:endParaRPr lang="fr-FR" sz="2400" dirty="0">
                        <a:solidFill>
                          <a:schemeClr val="tx1"/>
                        </a:solidFill>
                      </a:endParaRPr>
                    </a:p>
                  </a:txBody>
                  <a:tcPr/>
                </a:tc>
                <a:tc>
                  <a:txBody>
                    <a:bodyPr/>
                    <a:lstStyle/>
                    <a:p>
                      <a:pPr algn="ctr"/>
                      <a:endParaRPr lang="fr-FR" sz="2400" dirty="0">
                        <a:solidFill>
                          <a:srgbClr val="115076"/>
                        </a:solidFill>
                      </a:endParaRPr>
                    </a:p>
                  </a:txBody>
                  <a:tcPr/>
                </a:tc>
                <a:extLst>
                  <a:ext uri="{0D108BD9-81ED-4DB2-BD59-A6C34878D82A}">
                    <a16:rowId xmlns:a16="http://schemas.microsoft.com/office/drawing/2014/main" val="187735527"/>
                  </a:ext>
                </a:extLst>
              </a:tr>
              <a:tr h="370840">
                <a:tc>
                  <a:txBody>
                    <a:bodyPr/>
                    <a:lstStyle/>
                    <a:p>
                      <a:pPr algn="ctr"/>
                      <a:r>
                        <a:rPr lang="fr-FR" sz="2400" dirty="0" err="1">
                          <a:solidFill>
                            <a:schemeClr val="tx1"/>
                          </a:solidFill>
                        </a:rPr>
                        <a:t>Garten</a:t>
                      </a:r>
                      <a:r>
                        <a:rPr lang="fr-FR" sz="2400" dirty="0">
                          <a:solidFill>
                            <a:schemeClr val="tx1"/>
                          </a:solidFill>
                        </a:rPr>
                        <a:t>-Set</a:t>
                      </a:r>
                    </a:p>
                  </a:txBody>
                  <a:tcPr/>
                </a:tc>
                <a:tc>
                  <a:txBody>
                    <a:bodyPr/>
                    <a:lstStyle/>
                    <a:p>
                      <a:pPr algn="ctr"/>
                      <a:endParaRPr lang="fr-FR" sz="2400" dirty="0">
                        <a:solidFill>
                          <a:srgbClr val="115076"/>
                        </a:solidFill>
                      </a:endParaRPr>
                    </a:p>
                  </a:txBody>
                  <a:tcPr/>
                </a:tc>
                <a:extLst>
                  <a:ext uri="{0D108BD9-81ED-4DB2-BD59-A6C34878D82A}">
                    <a16:rowId xmlns:a16="http://schemas.microsoft.com/office/drawing/2014/main" val="2249669632"/>
                  </a:ext>
                </a:extLst>
              </a:tr>
            </a:tbl>
          </a:graphicData>
        </a:graphic>
      </p:graphicFrame>
      <p:sp>
        <p:nvSpPr>
          <p:cNvPr id="23" name="TextBox 22">
            <a:extLst>
              <a:ext uri="{FF2B5EF4-FFF2-40B4-BE49-F238E27FC236}">
                <a16:creationId xmlns:a16="http://schemas.microsoft.com/office/drawing/2014/main" id="{F1464A40-3F2C-4499-9F9A-B53829E17226}"/>
              </a:ext>
            </a:extLst>
          </p:cNvPr>
          <p:cNvSpPr txBox="1"/>
          <p:nvPr/>
        </p:nvSpPr>
        <p:spPr>
          <a:xfrm>
            <a:off x="6962085" y="2569666"/>
            <a:ext cx="224174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effectLst/>
                <a:uLnTx/>
                <a:uFillTx/>
                <a:latin typeface="Century Gothic" panose="020F0302020204030204"/>
                <a:ea typeface="+mn-ea"/>
                <a:cs typeface="+mn-cs"/>
              </a:rPr>
              <a:t>€ 89</a:t>
            </a:r>
          </a:p>
        </p:txBody>
      </p:sp>
      <p:sp>
        <p:nvSpPr>
          <p:cNvPr id="34" name="TextBox 33">
            <a:extLst>
              <a:ext uri="{FF2B5EF4-FFF2-40B4-BE49-F238E27FC236}">
                <a16:creationId xmlns:a16="http://schemas.microsoft.com/office/drawing/2014/main" id="{A0233AA1-5360-4CED-9F27-CFD04502F0F8}"/>
              </a:ext>
            </a:extLst>
          </p:cNvPr>
          <p:cNvSpPr txBox="1"/>
          <p:nvPr/>
        </p:nvSpPr>
        <p:spPr>
          <a:xfrm>
            <a:off x="7159306" y="3012074"/>
            <a:ext cx="184730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effectLst/>
                <a:uLnTx/>
                <a:uFillTx/>
                <a:latin typeface="Century Gothic" panose="020F0302020204030204"/>
                <a:ea typeface="+mn-ea"/>
                <a:cs typeface="+mn-cs"/>
              </a:rPr>
              <a:t>€45</a:t>
            </a:r>
          </a:p>
        </p:txBody>
      </p:sp>
      <p:sp>
        <p:nvSpPr>
          <p:cNvPr id="36" name="TextBox 35">
            <a:extLst>
              <a:ext uri="{FF2B5EF4-FFF2-40B4-BE49-F238E27FC236}">
                <a16:creationId xmlns:a16="http://schemas.microsoft.com/office/drawing/2014/main" id="{729ABD8A-15F2-4A4F-B610-ED4CC53D6D15}"/>
              </a:ext>
            </a:extLst>
          </p:cNvPr>
          <p:cNvSpPr txBox="1"/>
          <p:nvPr/>
        </p:nvSpPr>
        <p:spPr>
          <a:xfrm>
            <a:off x="7159306" y="3477586"/>
            <a:ext cx="184730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effectLst/>
                <a:uLnTx/>
                <a:uFillTx/>
                <a:latin typeface="Century Gothic" panose="020F0302020204030204"/>
                <a:ea typeface="+mn-ea"/>
                <a:cs typeface="+mn-cs"/>
              </a:rPr>
              <a:t>€23</a:t>
            </a:r>
          </a:p>
        </p:txBody>
      </p:sp>
      <p:sp>
        <p:nvSpPr>
          <p:cNvPr id="37" name="TextBox 36">
            <a:extLst>
              <a:ext uri="{FF2B5EF4-FFF2-40B4-BE49-F238E27FC236}">
                <a16:creationId xmlns:a16="http://schemas.microsoft.com/office/drawing/2014/main" id="{81CB4892-BE36-4978-9741-A16A26CACE96}"/>
              </a:ext>
            </a:extLst>
          </p:cNvPr>
          <p:cNvSpPr txBox="1"/>
          <p:nvPr/>
        </p:nvSpPr>
        <p:spPr>
          <a:xfrm>
            <a:off x="7159306" y="3943098"/>
            <a:ext cx="184730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effectLst/>
                <a:uLnTx/>
                <a:uFillTx/>
                <a:latin typeface="Century Gothic" panose="020F0302020204030204"/>
                <a:ea typeface="+mn-ea"/>
                <a:cs typeface="+mn-cs"/>
              </a:rPr>
              <a:t>€32</a:t>
            </a:r>
          </a:p>
        </p:txBody>
      </p:sp>
      <p:sp>
        <p:nvSpPr>
          <p:cNvPr id="38" name="TextBox 37">
            <a:extLst>
              <a:ext uri="{FF2B5EF4-FFF2-40B4-BE49-F238E27FC236}">
                <a16:creationId xmlns:a16="http://schemas.microsoft.com/office/drawing/2014/main" id="{F4892FCC-4113-41EE-B7D1-D508CF90F9A7}"/>
              </a:ext>
            </a:extLst>
          </p:cNvPr>
          <p:cNvSpPr txBox="1"/>
          <p:nvPr/>
        </p:nvSpPr>
        <p:spPr>
          <a:xfrm>
            <a:off x="7159306" y="4408610"/>
            <a:ext cx="184730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effectLst/>
                <a:uLnTx/>
                <a:uFillTx/>
                <a:latin typeface="Century Gothic" panose="020F0302020204030204"/>
                <a:ea typeface="+mn-ea"/>
                <a:cs typeface="+mn-cs"/>
              </a:rPr>
              <a:t>€87</a:t>
            </a:r>
          </a:p>
        </p:txBody>
      </p:sp>
      <p:sp>
        <p:nvSpPr>
          <p:cNvPr id="39" name="TextBox 38">
            <a:extLst>
              <a:ext uri="{FF2B5EF4-FFF2-40B4-BE49-F238E27FC236}">
                <a16:creationId xmlns:a16="http://schemas.microsoft.com/office/drawing/2014/main" id="{18D6940B-EB29-4118-9046-3AA437AE0638}"/>
              </a:ext>
            </a:extLst>
          </p:cNvPr>
          <p:cNvSpPr txBox="1"/>
          <p:nvPr/>
        </p:nvSpPr>
        <p:spPr>
          <a:xfrm>
            <a:off x="7159306" y="4874122"/>
            <a:ext cx="184730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effectLst/>
                <a:uLnTx/>
                <a:uFillTx/>
                <a:latin typeface="Century Gothic" panose="020F0302020204030204"/>
                <a:ea typeface="+mn-ea"/>
                <a:cs typeface="+mn-cs"/>
              </a:rPr>
              <a:t>€64</a:t>
            </a:r>
          </a:p>
        </p:txBody>
      </p:sp>
      <p:sp>
        <p:nvSpPr>
          <p:cNvPr id="40" name="TextBox 39">
            <a:extLst>
              <a:ext uri="{FF2B5EF4-FFF2-40B4-BE49-F238E27FC236}">
                <a16:creationId xmlns:a16="http://schemas.microsoft.com/office/drawing/2014/main" id="{15899983-5E52-434B-B0DC-FE2962AB13D5}"/>
              </a:ext>
            </a:extLst>
          </p:cNvPr>
          <p:cNvSpPr txBox="1"/>
          <p:nvPr/>
        </p:nvSpPr>
        <p:spPr>
          <a:xfrm>
            <a:off x="7170206" y="5313758"/>
            <a:ext cx="184730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effectLst/>
                <a:uLnTx/>
                <a:uFillTx/>
                <a:latin typeface="Century Gothic" panose="020F0302020204030204"/>
                <a:ea typeface="+mn-ea"/>
                <a:cs typeface="+mn-cs"/>
              </a:rPr>
              <a:t>€79</a:t>
            </a:r>
          </a:p>
        </p:txBody>
      </p:sp>
      <p:sp>
        <p:nvSpPr>
          <p:cNvPr id="41" name="TextBox 40">
            <a:extLst>
              <a:ext uri="{FF2B5EF4-FFF2-40B4-BE49-F238E27FC236}">
                <a16:creationId xmlns:a16="http://schemas.microsoft.com/office/drawing/2014/main" id="{F95920AA-8FA6-45A9-827B-C409F680F0E1}"/>
              </a:ext>
            </a:extLst>
          </p:cNvPr>
          <p:cNvSpPr txBox="1"/>
          <p:nvPr/>
        </p:nvSpPr>
        <p:spPr>
          <a:xfrm>
            <a:off x="6882614" y="5755605"/>
            <a:ext cx="242249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effectLst/>
                <a:uLnTx/>
                <a:uFillTx/>
                <a:latin typeface="Century Gothic" panose="020F0302020204030204"/>
                <a:ea typeface="+mn-ea"/>
                <a:cs typeface="+mn-cs"/>
              </a:rPr>
              <a:t>€54</a:t>
            </a:r>
          </a:p>
        </p:txBody>
      </p:sp>
      <p:sp>
        <p:nvSpPr>
          <p:cNvPr id="26" name="Rectangle 25">
            <a:hlinkClick r:id="" action="ppaction://noaction">
              <a:snd r:embed="rId3" name="9.1.1.2 Slide 5 1.wav"/>
            </a:hlinkClick>
            <a:extLst>
              <a:ext uri="{FF2B5EF4-FFF2-40B4-BE49-F238E27FC236}">
                <a16:creationId xmlns:a16="http://schemas.microsoft.com/office/drawing/2014/main" id="{954272D3-9FD7-4562-AC74-2FC0614F5460}"/>
              </a:ext>
            </a:extLst>
          </p:cNvPr>
          <p:cNvSpPr/>
          <p:nvPr/>
        </p:nvSpPr>
        <p:spPr>
          <a:xfrm>
            <a:off x="3130413" y="2556995"/>
            <a:ext cx="432000" cy="432000"/>
          </a:xfrm>
          <a:prstGeom prst="rect">
            <a:avLst/>
          </a:prstGeom>
          <a:solidFill>
            <a:schemeClr val="accent4">
              <a:lumMod val="75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chemeClr val="tx1"/>
                </a:solidFill>
                <a:effectLst/>
                <a:uLnTx/>
                <a:uFillTx/>
                <a:latin typeface="Century Gothic" panose="020F0302020204030204"/>
                <a:ea typeface="+mn-ea"/>
                <a:cs typeface="+mn-cs"/>
              </a:rPr>
              <a:t>1</a:t>
            </a:r>
          </a:p>
        </p:txBody>
      </p:sp>
      <p:sp>
        <p:nvSpPr>
          <p:cNvPr id="43" name="Rectangle 42">
            <a:hlinkClick r:id="" action="ppaction://noaction">
              <a:snd r:embed="rId4" name="9.1.1.2 Slide 5 2.wav"/>
            </a:hlinkClick>
            <a:extLst>
              <a:ext uri="{FF2B5EF4-FFF2-40B4-BE49-F238E27FC236}">
                <a16:creationId xmlns:a16="http://schemas.microsoft.com/office/drawing/2014/main" id="{493BDE1D-88A4-4656-82EC-4F8F277809DB}"/>
              </a:ext>
            </a:extLst>
          </p:cNvPr>
          <p:cNvSpPr/>
          <p:nvPr/>
        </p:nvSpPr>
        <p:spPr>
          <a:xfrm>
            <a:off x="3130413" y="3024348"/>
            <a:ext cx="432000" cy="432000"/>
          </a:xfrm>
          <a:prstGeom prst="rect">
            <a:avLst/>
          </a:prstGeom>
          <a:solidFill>
            <a:schemeClr val="accent4">
              <a:lumMod val="75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chemeClr val="tx1"/>
                </a:solidFill>
                <a:effectLst/>
                <a:uLnTx/>
                <a:uFillTx/>
                <a:latin typeface="Century Gothic" panose="020F0302020204030204"/>
                <a:ea typeface="+mn-ea"/>
                <a:cs typeface="+mn-cs"/>
              </a:rPr>
              <a:t>2</a:t>
            </a:r>
          </a:p>
        </p:txBody>
      </p:sp>
      <p:sp>
        <p:nvSpPr>
          <p:cNvPr id="44" name="Rectangle 43">
            <a:hlinkClick r:id="" action="ppaction://noaction">
              <a:snd r:embed="rId5" name="9.1.1.2 Slide 5 3.wav"/>
            </a:hlinkClick>
            <a:extLst>
              <a:ext uri="{FF2B5EF4-FFF2-40B4-BE49-F238E27FC236}">
                <a16:creationId xmlns:a16="http://schemas.microsoft.com/office/drawing/2014/main" id="{41107B44-0FD1-450A-B5C9-644BC9F87310}"/>
              </a:ext>
            </a:extLst>
          </p:cNvPr>
          <p:cNvSpPr/>
          <p:nvPr/>
        </p:nvSpPr>
        <p:spPr>
          <a:xfrm>
            <a:off x="3130413" y="3491701"/>
            <a:ext cx="432000" cy="432000"/>
          </a:xfrm>
          <a:prstGeom prst="rect">
            <a:avLst/>
          </a:prstGeom>
          <a:solidFill>
            <a:schemeClr val="accent4">
              <a:lumMod val="75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chemeClr val="tx1"/>
                </a:solidFill>
                <a:effectLst/>
                <a:uLnTx/>
                <a:uFillTx/>
                <a:latin typeface="Century Gothic" panose="020F0302020204030204"/>
                <a:ea typeface="+mn-ea"/>
                <a:cs typeface="+mn-cs"/>
              </a:rPr>
              <a:t>3</a:t>
            </a:r>
          </a:p>
        </p:txBody>
      </p:sp>
      <p:sp>
        <p:nvSpPr>
          <p:cNvPr id="45" name="Rectangle 44">
            <a:hlinkClick r:id="" action="ppaction://noaction">
              <a:snd r:embed="rId6" name="9.1.1.2 Slide 5 4.wav"/>
            </a:hlinkClick>
            <a:extLst>
              <a:ext uri="{FF2B5EF4-FFF2-40B4-BE49-F238E27FC236}">
                <a16:creationId xmlns:a16="http://schemas.microsoft.com/office/drawing/2014/main" id="{8CC81F65-1547-4BAD-9B92-2666E9AAB01F}"/>
              </a:ext>
            </a:extLst>
          </p:cNvPr>
          <p:cNvSpPr/>
          <p:nvPr/>
        </p:nvSpPr>
        <p:spPr>
          <a:xfrm>
            <a:off x="3130413" y="3959054"/>
            <a:ext cx="432000" cy="432000"/>
          </a:xfrm>
          <a:prstGeom prst="rect">
            <a:avLst/>
          </a:prstGeom>
          <a:solidFill>
            <a:schemeClr val="accent4">
              <a:lumMod val="75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chemeClr val="tx1"/>
                </a:solidFill>
                <a:effectLst/>
                <a:uLnTx/>
                <a:uFillTx/>
                <a:latin typeface="Century Gothic" panose="020F0302020204030204"/>
                <a:ea typeface="+mn-ea"/>
                <a:cs typeface="+mn-cs"/>
              </a:rPr>
              <a:t>4</a:t>
            </a:r>
          </a:p>
        </p:txBody>
      </p:sp>
      <p:sp>
        <p:nvSpPr>
          <p:cNvPr id="46" name="Rectangle 45">
            <a:hlinkClick r:id="" action="ppaction://noaction">
              <a:snd r:embed="rId7" name="9.1.1.2 Slide 5 5.wav"/>
            </a:hlinkClick>
            <a:extLst>
              <a:ext uri="{FF2B5EF4-FFF2-40B4-BE49-F238E27FC236}">
                <a16:creationId xmlns:a16="http://schemas.microsoft.com/office/drawing/2014/main" id="{2600EA07-32DF-44F6-B2BE-2493B092C0EA}"/>
              </a:ext>
            </a:extLst>
          </p:cNvPr>
          <p:cNvSpPr/>
          <p:nvPr/>
        </p:nvSpPr>
        <p:spPr>
          <a:xfrm>
            <a:off x="3130413" y="4426407"/>
            <a:ext cx="432000" cy="432000"/>
          </a:xfrm>
          <a:prstGeom prst="rect">
            <a:avLst/>
          </a:prstGeom>
          <a:solidFill>
            <a:schemeClr val="accent4">
              <a:lumMod val="75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chemeClr val="tx1"/>
                </a:solidFill>
                <a:effectLst/>
                <a:uLnTx/>
                <a:uFillTx/>
                <a:latin typeface="Century Gothic" panose="020F0302020204030204"/>
                <a:ea typeface="+mn-ea"/>
                <a:cs typeface="+mn-cs"/>
              </a:rPr>
              <a:t>5</a:t>
            </a:r>
          </a:p>
        </p:txBody>
      </p:sp>
      <p:sp>
        <p:nvSpPr>
          <p:cNvPr id="47" name="Rectangle 46">
            <a:hlinkClick r:id="" action="ppaction://noaction">
              <a:snd r:embed="rId8" name="9.1.1.2 Slide 5 6.wav"/>
            </a:hlinkClick>
            <a:extLst>
              <a:ext uri="{FF2B5EF4-FFF2-40B4-BE49-F238E27FC236}">
                <a16:creationId xmlns:a16="http://schemas.microsoft.com/office/drawing/2014/main" id="{83F1DFE8-EF6C-42AC-8927-A9542EB35AC2}"/>
              </a:ext>
            </a:extLst>
          </p:cNvPr>
          <p:cNvSpPr/>
          <p:nvPr/>
        </p:nvSpPr>
        <p:spPr>
          <a:xfrm>
            <a:off x="3130413" y="4893760"/>
            <a:ext cx="432000" cy="432000"/>
          </a:xfrm>
          <a:prstGeom prst="rect">
            <a:avLst/>
          </a:prstGeom>
          <a:solidFill>
            <a:schemeClr val="accent4">
              <a:lumMod val="75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chemeClr val="tx1"/>
                </a:solidFill>
                <a:effectLst/>
                <a:uLnTx/>
                <a:uFillTx/>
                <a:latin typeface="Century Gothic" panose="020F0302020204030204"/>
                <a:ea typeface="+mn-ea"/>
                <a:cs typeface="+mn-cs"/>
              </a:rPr>
              <a:t>6</a:t>
            </a:r>
          </a:p>
        </p:txBody>
      </p:sp>
      <p:sp>
        <p:nvSpPr>
          <p:cNvPr id="48" name="Rectangle 47">
            <a:hlinkClick r:id="" action="ppaction://noaction">
              <a:snd r:embed="rId9" name="9.1.1.2 Slide 5 7.wav"/>
            </a:hlinkClick>
            <a:extLst>
              <a:ext uri="{FF2B5EF4-FFF2-40B4-BE49-F238E27FC236}">
                <a16:creationId xmlns:a16="http://schemas.microsoft.com/office/drawing/2014/main" id="{98985B19-433E-49A0-A153-6E5EFA1E601C}"/>
              </a:ext>
            </a:extLst>
          </p:cNvPr>
          <p:cNvSpPr/>
          <p:nvPr/>
        </p:nvSpPr>
        <p:spPr>
          <a:xfrm>
            <a:off x="3130413" y="5361113"/>
            <a:ext cx="432000" cy="432000"/>
          </a:xfrm>
          <a:prstGeom prst="rect">
            <a:avLst/>
          </a:prstGeom>
          <a:solidFill>
            <a:schemeClr val="accent4">
              <a:lumMod val="75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chemeClr val="tx1"/>
                </a:solidFill>
                <a:effectLst/>
                <a:uLnTx/>
                <a:uFillTx/>
                <a:latin typeface="Century Gothic" panose="020F0302020204030204"/>
                <a:ea typeface="+mn-ea"/>
                <a:cs typeface="+mn-cs"/>
              </a:rPr>
              <a:t>7</a:t>
            </a:r>
          </a:p>
        </p:txBody>
      </p:sp>
      <p:sp>
        <p:nvSpPr>
          <p:cNvPr id="49" name="Rectangle 48">
            <a:hlinkClick r:id="" action="ppaction://noaction">
              <a:snd r:embed="rId10" name="9.1.1.2 Slide 5 8.wav"/>
            </a:hlinkClick>
            <a:extLst>
              <a:ext uri="{FF2B5EF4-FFF2-40B4-BE49-F238E27FC236}">
                <a16:creationId xmlns:a16="http://schemas.microsoft.com/office/drawing/2014/main" id="{8CA4F76D-AD77-49BE-8F5C-19E2F44DB312}"/>
              </a:ext>
            </a:extLst>
          </p:cNvPr>
          <p:cNvSpPr/>
          <p:nvPr/>
        </p:nvSpPr>
        <p:spPr>
          <a:xfrm>
            <a:off x="3130413" y="5828465"/>
            <a:ext cx="432000" cy="432000"/>
          </a:xfrm>
          <a:prstGeom prst="rect">
            <a:avLst/>
          </a:prstGeom>
          <a:solidFill>
            <a:schemeClr val="accent4">
              <a:lumMod val="75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chemeClr val="tx1"/>
                </a:solidFill>
                <a:effectLst/>
                <a:uLnTx/>
                <a:uFillTx/>
                <a:latin typeface="Century Gothic" panose="020F0302020204030204"/>
                <a:ea typeface="+mn-ea"/>
                <a:cs typeface="+mn-cs"/>
              </a:rPr>
              <a:t>8</a:t>
            </a:r>
          </a:p>
        </p:txBody>
      </p:sp>
      <p:pic>
        <p:nvPicPr>
          <p:cNvPr id="32" name="Picture 31" descr="Wolfgang smiling">
            <a:extLst>
              <a:ext uri="{FF2B5EF4-FFF2-40B4-BE49-F238E27FC236}">
                <a16:creationId xmlns:a16="http://schemas.microsoft.com/office/drawing/2014/main" id="{4287B094-4D83-48AD-9E15-C9DE3D4A752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647809" y="876724"/>
            <a:ext cx="1511419" cy="1454384"/>
          </a:xfrm>
          <a:prstGeom prst="rect">
            <a:avLst/>
          </a:prstGeom>
        </p:spPr>
      </p:pic>
      <p:pic>
        <p:nvPicPr>
          <p:cNvPr id="8" name="Picture 7" descr="A close up of a logo&#10;&#10;Description automatically generated">
            <a:extLst>
              <a:ext uri="{FF2B5EF4-FFF2-40B4-BE49-F238E27FC236}">
                <a16:creationId xmlns:a16="http://schemas.microsoft.com/office/drawing/2014/main" id="{EC2CCEE3-AFEC-46B3-AAC5-BC514BDA308F}"/>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9738045" y="941803"/>
            <a:ext cx="1160566" cy="1344764"/>
          </a:xfrm>
          <a:prstGeom prst="rect">
            <a:avLst/>
          </a:prstGeom>
        </p:spPr>
      </p:pic>
      <p:pic>
        <p:nvPicPr>
          <p:cNvPr id="10" name="Picture 9" descr="Icon&#10;&#10;Description automatically generated">
            <a:extLst>
              <a:ext uri="{FF2B5EF4-FFF2-40B4-BE49-F238E27FC236}">
                <a16:creationId xmlns:a16="http://schemas.microsoft.com/office/drawing/2014/main" id="{7D782497-1B05-4057-8313-A238C488BC49}"/>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242953" y="1853683"/>
            <a:ext cx="1311316" cy="1240628"/>
          </a:xfrm>
          <a:prstGeom prst="rect">
            <a:avLst/>
          </a:prstGeom>
        </p:spPr>
      </p:pic>
      <p:sp>
        <p:nvSpPr>
          <p:cNvPr id="35" name="Speech Bubble: Rectangle with Corners Rounded 34">
            <a:extLst>
              <a:ext uri="{FF2B5EF4-FFF2-40B4-BE49-F238E27FC236}">
                <a16:creationId xmlns:a16="http://schemas.microsoft.com/office/drawing/2014/main" id="{9F3616DD-94FB-4F6A-B99F-F3E4D50FD319}"/>
              </a:ext>
            </a:extLst>
          </p:cNvPr>
          <p:cNvSpPr/>
          <p:nvPr/>
        </p:nvSpPr>
        <p:spPr>
          <a:xfrm>
            <a:off x="6096000" y="132242"/>
            <a:ext cx="3848099" cy="1172112"/>
          </a:xfrm>
          <a:prstGeom prst="wedgeRoundRectCallout">
            <a:avLst>
              <a:gd name="adj1" fmla="val 41915"/>
              <a:gd name="adj2" fmla="val 75488"/>
              <a:gd name="adj3" fmla="val 16667"/>
            </a:avLst>
          </a:prstGeom>
          <a:solidFill>
            <a:schemeClr val="accent4">
              <a:lumMod val="20000"/>
              <a:lumOff val="8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rPr>
              <a:t>Oma </a:t>
            </a:r>
            <a:r>
              <a:rPr lang="en-GB" sz="2000" dirty="0" err="1">
                <a:solidFill>
                  <a:schemeClr val="tx1"/>
                </a:solidFill>
              </a:rPr>
              <a:t>sagt</a:t>
            </a:r>
            <a:r>
              <a:rPr lang="en-GB" sz="2000" dirty="0">
                <a:solidFill>
                  <a:schemeClr val="tx1"/>
                </a:solidFill>
              </a:rPr>
              <a:t>, </a:t>
            </a:r>
            <a:r>
              <a:rPr lang="en-GB" sz="2000" dirty="0" err="1">
                <a:solidFill>
                  <a:schemeClr val="tx1"/>
                </a:solidFill>
              </a:rPr>
              <a:t>sie</a:t>
            </a:r>
            <a:r>
              <a:rPr lang="en-GB" sz="2000" dirty="0">
                <a:solidFill>
                  <a:schemeClr val="tx1"/>
                </a:solidFill>
              </a:rPr>
              <a:t> will dieses </a:t>
            </a:r>
            <a:r>
              <a:rPr lang="en-GB" sz="2000" dirty="0" err="1">
                <a:solidFill>
                  <a:schemeClr val="tx1"/>
                </a:solidFill>
              </a:rPr>
              <a:t>Jahr</a:t>
            </a:r>
            <a:r>
              <a:rPr lang="en-GB" sz="2000" dirty="0">
                <a:solidFill>
                  <a:schemeClr val="tx1"/>
                </a:solidFill>
              </a:rPr>
              <a:t> </a:t>
            </a:r>
            <a:r>
              <a:rPr lang="en-GB" sz="2000" dirty="0" err="1">
                <a:solidFill>
                  <a:schemeClr val="tx1"/>
                </a:solidFill>
              </a:rPr>
              <a:t>keine</a:t>
            </a:r>
            <a:r>
              <a:rPr lang="en-GB" sz="2000" dirty="0">
                <a:solidFill>
                  <a:schemeClr val="tx1"/>
                </a:solidFill>
              </a:rPr>
              <a:t> </a:t>
            </a:r>
            <a:r>
              <a:rPr lang="en-GB" sz="2000" dirty="0" err="1">
                <a:solidFill>
                  <a:schemeClr val="tx1"/>
                </a:solidFill>
              </a:rPr>
              <a:t>neuen</a:t>
            </a:r>
            <a:r>
              <a:rPr lang="en-GB" sz="2000" dirty="0">
                <a:solidFill>
                  <a:schemeClr val="tx1"/>
                </a:solidFill>
              </a:rPr>
              <a:t> </a:t>
            </a:r>
            <a:r>
              <a:rPr lang="en-GB" sz="2000" dirty="0" err="1">
                <a:solidFill>
                  <a:schemeClr val="tx1"/>
                </a:solidFill>
              </a:rPr>
              <a:t>Geschenke</a:t>
            </a:r>
            <a:r>
              <a:rPr lang="en-GB" sz="2000" dirty="0">
                <a:solidFill>
                  <a:schemeClr val="tx1"/>
                </a:solidFill>
              </a:rPr>
              <a:t>.  </a:t>
            </a:r>
            <a:br>
              <a:rPr lang="en-GB" sz="2000" dirty="0">
                <a:solidFill>
                  <a:schemeClr val="tx1"/>
                </a:solidFill>
              </a:rPr>
            </a:br>
            <a:r>
              <a:rPr lang="en-GB" sz="2000" dirty="0">
                <a:solidFill>
                  <a:schemeClr val="tx1"/>
                </a:solidFill>
              </a:rPr>
              <a:t>Was </a:t>
            </a:r>
            <a:r>
              <a:rPr lang="en-GB" sz="2000" dirty="0" err="1">
                <a:solidFill>
                  <a:schemeClr val="tx1"/>
                </a:solidFill>
              </a:rPr>
              <a:t>machen</a:t>
            </a:r>
            <a:r>
              <a:rPr lang="en-GB" sz="2000" dirty="0">
                <a:solidFill>
                  <a:schemeClr val="tx1"/>
                </a:solidFill>
              </a:rPr>
              <a:t> </a:t>
            </a:r>
            <a:r>
              <a:rPr lang="en-GB" sz="2000" dirty="0" err="1">
                <a:solidFill>
                  <a:schemeClr val="tx1"/>
                </a:solidFill>
              </a:rPr>
              <a:t>wir</a:t>
            </a:r>
            <a:r>
              <a:rPr lang="en-GB" sz="2000" dirty="0">
                <a:solidFill>
                  <a:schemeClr val="tx1"/>
                </a:solidFill>
              </a:rPr>
              <a:t>?</a:t>
            </a:r>
          </a:p>
        </p:txBody>
      </p:sp>
      <p:sp>
        <p:nvSpPr>
          <p:cNvPr id="42" name="Speech Bubble: Rectangle with Corners Rounded 41">
            <a:extLst>
              <a:ext uri="{FF2B5EF4-FFF2-40B4-BE49-F238E27FC236}">
                <a16:creationId xmlns:a16="http://schemas.microsoft.com/office/drawing/2014/main" id="{79DDA904-7973-4888-8DEB-BD811301D2F3}"/>
              </a:ext>
            </a:extLst>
          </p:cNvPr>
          <p:cNvSpPr/>
          <p:nvPr/>
        </p:nvSpPr>
        <p:spPr>
          <a:xfrm>
            <a:off x="9944099" y="3270505"/>
            <a:ext cx="2157901" cy="958595"/>
          </a:xfrm>
          <a:prstGeom prst="wedgeRoundRectCallout">
            <a:avLst>
              <a:gd name="adj1" fmla="val 32995"/>
              <a:gd name="adj2" fmla="val -104125"/>
              <a:gd name="adj3" fmla="val 16667"/>
            </a:avLst>
          </a:prstGeom>
          <a:solidFill>
            <a:schemeClr val="accent4">
              <a:lumMod val="20000"/>
              <a:lumOff val="8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solidFill>
                  <a:schemeClr val="tx1"/>
                </a:solidFill>
              </a:rPr>
              <a:t>Kein</a:t>
            </a:r>
            <a:r>
              <a:rPr lang="en-GB" sz="2000" dirty="0">
                <a:solidFill>
                  <a:schemeClr val="tx1"/>
                </a:solidFill>
              </a:rPr>
              <a:t> Problem! </a:t>
            </a:r>
            <a:br>
              <a:rPr lang="en-GB" sz="2000" dirty="0">
                <a:solidFill>
                  <a:schemeClr val="tx1"/>
                </a:solidFill>
              </a:rPr>
            </a:br>
            <a:r>
              <a:rPr lang="en-GB" sz="2000" dirty="0" err="1">
                <a:solidFill>
                  <a:schemeClr val="tx1"/>
                </a:solidFill>
              </a:rPr>
              <a:t>Wir</a:t>
            </a:r>
            <a:r>
              <a:rPr lang="en-GB" sz="2000" dirty="0">
                <a:solidFill>
                  <a:schemeClr val="tx1"/>
                </a:solidFill>
              </a:rPr>
              <a:t> </a:t>
            </a:r>
            <a:r>
              <a:rPr lang="en-GB" sz="2000" dirty="0" err="1">
                <a:solidFill>
                  <a:schemeClr val="tx1"/>
                </a:solidFill>
              </a:rPr>
              <a:t>suchen</a:t>
            </a:r>
            <a:r>
              <a:rPr lang="en-GB" sz="2000" dirty="0">
                <a:solidFill>
                  <a:schemeClr val="tx1"/>
                </a:solidFill>
              </a:rPr>
              <a:t> </a:t>
            </a:r>
            <a:r>
              <a:rPr lang="en-GB" sz="2000" dirty="0" err="1">
                <a:solidFill>
                  <a:schemeClr val="tx1"/>
                </a:solidFill>
              </a:rPr>
              <a:t>bei</a:t>
            </a:r>
            <a:r>
              <a:rPr lang="en-GB" sz="2000" dirty="0">
                <a:solidFill>
                  <a:schemeClr val="tx1"/>
                </a:solidFill>
              </a:rPr>
              <a:t> Oxfam.de.</a:t>
            </a:r>
          </a:p>
        </p:txBody>
      </p:sp>
    </p:spTree>
    <p:extLst>
      <p:ext uri="{BB962C8B-B14F-4D97-AF65-F5344CB8AC3E}">
        <p14:creationId xmlns:p14="http://schemas.microsoft.com/office/powerpoint/2010/main" val="3462121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34" grpId="0"/>
      <p:bldP spid="36" grpId="0"/>
      <p:bldP spid="37" grpId="0"/>
      <p:bldP spid="38" grpId="0"/>
      <p:bldP spid="39" grpId="0"/>
      <p:bldP spid="40" grpId="0"/>
      <p:bldP spid="4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Speech Bubble: Rectangle with Corners Rounded 56">
            <a:extLst>
              <a:ext uri="{FF2B5EF4-FFF2-40B4-BE49-F238E27FC236}">
                <a16:creationId xmlns:a16="http://schemas.microsoft.com/office/drawing/2014/main" id="{97D74BB5-2F05-44E0-BC1B-193F15131FA0}"/>
              </a:ext>
            </a:extLst>
          </p:cNvPr>
          <p:cNvSpPr/>
          <p:nvPr/>
        </p:nvSpPr>
        <p:spPr>
          <a:xfrm>
            <a:off x="5007266" y="5531406"/>
            <a:ext cx="6823774" cy="746501"/>
          </a:xfrm>
          <a:prstGeom prst="wedgeRoundRectCallout">
            <a:avLst>
              <a:gd name="adj1" fmla="val -25889"/>
              <a:gd name="adj2" fmla="val -94604"/>
              <a:gd name="adj3" fmla="val 16667"/>
            </a:avLst>
          </a:prstGeom>
          <a:solidFill>
            <a:schemeClr val="accent4">
              <a:lumMod val="20000"/>
              <a:lumOff val="8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Century Gothic" panose="020F0302020204030204"/>
              <a:ea typeface="+mn-ea"/>
              <a:cs typeface="+mn-cs"/>
            </a:endParaRPr>
          </a:p>
        </p:txBody>
      </p:sp>
      <p:sp>
        <p:nvSpPr>
          <p:cNvPr id="4" name="Title 3"/>
          <p:cNvSpPr>
            <a:spLocks noGrp="1"/>
          </p:cNvSpPr>
          <p:nvPr>
            <p:ph type="title"/>
          </p:nvPr>
        </p:nvSpPr>
        <p:spPr>
          <a:xfrm>
            <a:off x="-1" y="213557"/>
            <a:ext cx="5030505" cy="647577"/>
          </a:xfrm>
        </p:spPr>
        <p:txBody>
          <a:bodyPr>
            <a:noAutofit/>
          </a:bodyPr>
          <a:lstStyle/>
          <a:p>
            <a:r>
              <a:rPr lang="en-GB" sz="2400" b="1" dirty="0" err="1">
                <a:solidFill>
                  <a:schemeClr val="bg1"/>
                </a:solidFill>
              </a:rPr>
              <a:t>Pronomen</a:t>
            </a:r>
            <a:r>
              <a:rPr lang="en-GB" sz="2400" b="1" dirty="0">
                <a:solidFill>
                  <a:schemeClr val="bg1"/>
                </a:solidFill>
              </a:rPr>
              <a:t> – du, </a:t>
            </a:r>
            <a:r>
              <a:rPr lang="en-GB" sz="2400" b="1" dirty="0" err="1">
                <a:solidFill>
                  <a:schemeClr val="bg1"/>
                </a:solidFill>
              </a:rPr>
              <a:t>ihr</a:t>
            </a:r>
            <a:r>
              <a:rPr lang="en-GB" sz="2400" b="1" dirty="0">
                <a:solidFill>
                  <a:schemeClr val="bg1"/>
                </a:solidFill>
              </a:rPr>
              <a:t>, Sie, man</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chemeClr val="accent4">
              <a:lumMod val="75000"/>
            </a:schemeClr>
          </a:solidFill>
          <a:ln>
            <a:solidFill>
              <a:schemeClr val="accent4">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Grammatik</a:t>
            </a:r>
          </a:p>
        </p:txBody>
      </p:sp>
      <p:sp>
        <p:nvSpPr>
          <p:cNvPr id="33" name="Speech Bubble: Rectangle with Corners Rounded 32">
            <a:extLst>
              <a:ext uri="{FF2B5EF4-FFF2-40B4-BE49-F238E27FC236}">
                <a16:creationId xmlns:a16="http://schemas.microsoft.com/office/drawing/2014/main" id="{5882A723-F819-4961-956B-C2780D87CFC1}"/>
              </a:ext>
            </a:extLst>
          </p:cNvPr>
          <p:cNvSpPr/>
          <p:nvPr/>
        </p:nvSpPr>
        <p:spPr>
          <a:xfrm>
            <a:off x="1633250" y="1224114"/>
            <a:ext cx="6764576" cy="485060"/>
          </a:xfrm>
          <a:prstGeom prst="wedgeRoundRectCallout">
            <a:avLst>
              <a:gd name="adj1" fmla="val 57608"/>
              <a:gd name="adj2" fmla="val -51787"/>
              <a:gd name="adj3" fmla="val 16667"/>
            </a:avLst>
          </a:prstGeom>
          <a:solidFill>
            <a:sysClr val="window" lastClr="FFFFFF"/>
          </a:solidFill>
          <a:ln w="12700" cap="flat" cmpd="sng" algn="ctr">
            <a:solidFill>
              <a:srgbClr val="00206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effectLst/>
              <a:uLnTx/>
              <a:uFillTx/>
              <a:latin typeface="Century Gothic" panose="020F0302020204030204"/>
              <a:ea typeface="+mn-ea"/>
              <a:cs typeface="+mn-cs"/>
            </a:endParaRPr>
          </a:p>
        </p:txBody>
      </p:sp>
      <p:pic>
        <p:nvPicPr>
          <p:cNvPr id="36" name="Picture 35">
            <a:extLst>
              <a:ext uri="{FF2B5EF4-FFF2-40B4-BE49-F238E27FC236}">
                <a16:creationId xmlns:a16="http://schemas.microsoft.com/office/drawing/2014/main" id="{BEFFDB5C-D8F4-4465-BE90-91634490C39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49121" y="394979"/>
            <a:ext cx="1396862" cy="1425686"/>
          </a:xfrm>
          <a:prstGeom prst="rect">
            <a:avLst/>
          </a:prstGeom>
        </p:spPr>
      </p:pic>
      <p:sp>
        <p:nvSpPr>
          <p:cNvPr id="37" name="TextBox 36">
            <a:extLst>
              <a:ext uri="{FF2B5EF4-FFF2-40B4-BE49-F238E27FC236}">
                <a16:creationId xmlns:a16="http://schemas.microsoft.com/office/drawing/2014/main" id="{6D1D3DDD-A529-4061-B16A-75674471A167}"/>
              </a:ext>
            </a:extLst>
          </p:cNvPr>
          <p:cNvSpPr txBox="1"/>
          <p:nvPr/>
        </p:nvSpPr>
        <p:spPr>
          <a:xfrm>
            <a:off x="1633250" y="1224114"/>
            <a:ext cx="6828121"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effectLst/>
                <a:uLnTx/>
                <a:uFillTx/>
              </a:rPr>
              <a:t>You have met </a:t>
            </a:r>
            <a:r>
              <a:rPr kumimoji="0" lang="en-US" sz="2400" b="0" i="0" u="sng" strike="noStrike" kern="0" cap="none" spc="0" normalizeH="0" baseline="0" noProof="0" dirty="0">
                <a:ln>
                  <a:noFill/>
                </a:ln>
                <a:effectLst/>
                <a:uLnTx/>
                <a:uFillTx/>
              </a:rPr>
              <a:t>four</a:t>
            </a:r>
            <a:r>
              <a:rPr kumimoji="0" lang="en-US" sz="2400" b="0" i="0" u="none" strike="noStrike" kern="0" cap="none" spc="0" normalizeH="0" baseline="0" noProof="0" dirty="0">
                <a:ln>
                  <a:noFill/>
                </a:ln>
                <a:effectLst/>
                <a:uLnTx/>
                <a:uFillTx/>
              </a:rPr>
              <a:t> words for </a:t>
            </a:r>
            <a:r>
              <a:rPr kumimoji="0" lang="en-US" sz="2400" b="1" i="1" u="none" strike="noStrike" kern="0" cap="none" spc="0" normalizeH="0" baseline="0" noProof="0" dirty="0">
                <a:ln>
                  <a:noFill/>
                </a:ln>
                <a:effectLst/>
                <a:uLnTx/>
                <a:uFillTx/>
              </a:rPr>
              <a:t>you</a:t>
            </a:r>
            <a:r>
              <a:rPr kumimoji="0" lang="en-US" sz="2400" b="0" i="0" u="none" strike="noStrike" kern="0" cap="none" spc="0" normalizeH="0" baseline="0" noProof="0" dirty="0">
                <a:ln>
                  <a:noFill/>
                </a:ln>
                <a:effectLst/>
                <a:uLnTx/>
                <a:uFillTx/>
              </a:rPr>
              <a:t> in German:</a:t>
            </a:r>
          </a:p>
        </p:txBody>
      </p:sp>
      <p:sp>
        <p:nvSpPr>
          <p:cNvPr id="38" name="TextBox 37">
            <a:extLst>
              <a:ext uri="{FF2B5EF4-FFF2-40B4-BE49-F238E27FC236}">
                <a16:creationId xmlns:a16="http://schemas.microsoft.com/office/drawing/2014/main" id="{A63D3B16-C3AB-45E6-BE09-31A6640A5E0B}"/>
              </a:ext>
            </a:extLst>
          </p:cNvPr>
          <p:cNvSpPr txBox="1"/>
          <p:nvPr/>
        </p:nvSpPr>
        <p:spPr>
          <a:xfrm>
            <a:off x="2126448" y="2106878"/>
            <a:ext cx="684879"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effectLst/>
                <a:uLnTx/>
                <a:uFillTx/>
              </a:rPr>
              <a:t>du</a:t>
            </a:r>
          </a:p>
        </p:txBody>
      </p:sp>
      <p:pic>
        <p:nvPicPr>
          <p:cNvPr id="39" name="Picture 38" descr="A picture containing Teams&#10;&#10;Description automatically generated">
            <a:extLst>
              <a:ext uri="{FF2B5EF4-FFF2-40B4-BE49-F238E27FC236}">
                <a16:creationId xmlns:a16="http://schemas.microsoft.com/office/drawing/2014/main" id="{08BE0DC1-70C7-4538-92C9-B7A24DAFF3A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7523" y="2024515"/>
            <a:ext cx="1138479" cy="781560"/>
          </a:xfrm>
          <a:prstGeom prst="rect">
            <a:avLst/>
          </a:prstGeom>
        </p:spPr>
      </p:pic>
      <p:pic>
        <p:nvPicPr>
          <p:cNvPr id="40" name="Picture 39" descr="A picture containing text, toy, doll, vector graphics&#10;&#10;Description automatically generated">
            <a:extLst>
              <a:ext uri="{FF2B5EF4-FFF2-40B4-BE49-F238E27FC236}">
                <a16:creationId xmlns:a16="http://schemas.microsoft.com/office/drawing/2014/main" id="{0CDD340B-5645-404A-A31A-5E3D061B643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22850"/>
          <a:stretch/>
        </p:blipFill>
        <p:spPr>
          <a:xfrm>
            <a:off x="5138" y="1259631"/>
            <a:ext cx="1041081" cy="1221468"/>
          </a:xfrm>
          <a:prstGeom prst="rect">
            <a:avLst/>
          </a:prstGeom>
        </p:spPr>
      </p:pic>
      <p:pic>
        <p:nvPicPr>
          <p:cNvPr id="41" name="Picture 40" descr="A picture containing clipart&#10;&#10;Description automatically generated">
            <a:extLst>
              <a:ext uri="{FF2B5EF4-FFF2-40B4-BE49-F238E27FC236}">
                <a16:creationId xmlns:a16="http://schemas.microsoft.com/office/drawing/2014/main" id="{279C0E97-626A-45C8-96CA-CC63235242D2}"/>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4406256">
            <a:off x="958672" y="4027413"/>
            <a:ext cx="565563" cy="622473"/>
          </a:xfrm>
          <a:prstGeom prst="rect">
            <a:avLst/>
          </a:prstGeom>
        </p:spPr>
      </p:pic>
      <p:pic>
        <p:nvPicPr>
          <p:cNvPr id="42" name="Picture 41" descr="A picture containing vector graphics&#10;&#10;Description automatically generated">
            <a:extLst>
              <a:ext uri="{FF2B5EF4-FFF2-40B4-BE49-F238E27FC236}">
                <a16:creationId xmlns:a16="http://schemas.microsoft.com/office/drawing/2014/main" id="{EA5D0448-7DD4-4441-918E-D96CA8C8AFF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20204" y="4534870"/>
            <a:ext cx="1000093" cy="686730"/>
          </a:xfrm>
          <a:prstGeom prst="rect">
            <a:avLst/>
          </a:prstGeom>
        </p:spPr>
      </p:pic>
      <p:sp>
        <p:nvSpPr>
          <p:cNvPr id="43" name="TextBox 42">
            <a:extLst>
              <a:ext uri="{FF2B5EF4-FFF2-40B4-BE49-F238E27FC236}">
                <a16:creationId xmlns:a16="http://schemas.microsoft.com/office/drawing/2014/main" id="{22188DDE-5D74-421B-8DE2-0C67AC806269}"/>
              </a:ext>
            </a:extLst>
          </p:cNvPr>
          <p:cNvSpPr txBox="1"/>
          <p:nvPr/>
        </p:nvSpPr>
        <p:spPr>
          <a:xfrm>
            <a:off x="2126002" y="4756250"/>
            <a:ext cx="873720"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effectLst/>
                <a:uLnTx/>
                <a:uFillTx/>
              </a:rPr>
              <a:t>man</a:t>
            </a:r>
          </a:p>
        </p:txBody>
      </p:sp>
      <p:sp>
        <p:nvSpPr>
          <p:cNvPr id="44" name="Speech Bubble: Rectangle with Corners Rounded 43">
            <a:extLst>
              <a:ext uri="{FF2B5EF4-FFF2-40B4-BE49-F238E27FC236}">
                <a16:creationId xmlns:a16="http://schemas.microsoft.com/office/drawing/2014/main" id="{2B37BCCD-532F-4CD4-B250-BE051AAA7ECF}"/>
              </a:ext>
            </a:extLst>
          </p:cNvPr>
          <p:cNvSpPr/>
          <p:nvPr/>
        </p:nvSpPr>
        <p:spPr>
          <a:xfrm>
            <a:off x="862517" y="1660887"/>
            <a:ext cx="757868" cy="383504"/>
          </a:xfrm>
          <a:prstGeom prst="wedgeRoundRectCallout">
            <a:avLst>
              <a:gd name="adj1" fmla="val -73452"/>
              <a:gd name="adj2" fmla="val 38372"/>
              <a:gd name="adj3" fmla="val 16667"/>
            </a:avLst>
          </a:prstGeom>
          <a:solidFill>
            <a:sysClr val="window" lastClr="FFFFFF"/>
          </a:solidFill>
          <a:ln w="12700" cap="flat" cmpd="sng" algn="ctr">
            <a:solidFill>
              <a:srgbClr val="00206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err="1">
                <a:ln>
                  <a:noFill/>
                </a:ln>
                <a:effectLst/>
                <a:uLnTx/>
                <a:uFillTx/>
                <a:latin typeface="Century Gothic" panose="020F0302020204030204"/>
                <a:ea typeface="+mn-ea"/>
                <a:cs typeface="+mn-cs"/>
              </a:rPr>
              <a:t>Ja</a:t>
            </a:r>
            <a:r>
              <a:rPr kumimoji="0" lang="en-GB" sz="1800" b="0" i="0" u="none" strike="noStrike" kern="0" cap="none" spc="0" normalizeH="0" baseline="0" noProof="0" dirty="0">
                <a:ln>
                  <a:noFill/>
                </a:ln>
                <a:effectLst/>
                <a:uLnTx/>
                <a:uFillTx/>
                <a:latin typeface="Century Gothic" panose="020F0302020204030204"/>
                <a:ea typeface="+mn-ea"/>
                <a:cs typeface="+mn-cs"/>
              </a:rPr>
              <a:t>!</a:t>
            </a:r>
          </a:p>
        </p:txBody>
      </p:sp>
      <p:sp>
        <p:nvSpPr>
          <p:cNvPr id="45" name="Speech Bubble: Rectangle with Corners Rounded 44">
            <a:extLst>
              <a:ext uri="{FF2B5EF4-FFF2-40B4-BE49-F238E27FC236}">
                <a16:creationId xmlns:a16="http://schemas.microsoft.com/office/drawing/2014/main" id="{7E97A1E2-FA60-4A0D-A114-324EFC65D569}"/>
              </a:ext>
            </a:extLst>
          </p:cNvPr>
          <p:cNvSpPr/>
          <p:nvPr/>
        </p:nvSpPr>
        <p:spPr>
          <a:xfrm>
            <a:off x="126991" y="5330190"/>
            <a:ext cx="4639830" cy="925955"/>
          </a:xfrm>
          <a:prstGeom prst="wedgeRoundRectCallout">
            <a:avLst>
              <a:gd name="adj1" fmla="val -13567"/>
              <a:gd name="adj2" fmla="val -67428"/>
              <a:gd name="adj3" fmla="val 16667"/>
            </a:avLst>
          </a:prstGeom>
          <a:solidFill>
            <a:schemeClr val="accent4">
              <a:lumMod val="20000"/>
              <a:lumOff val="80000"/>
            </a:schemeClr>
          </a:solidFill>
          <a:ln w="12700" cap="flat" cmpd="sng" algn="ctr">
            <a:solidFill>
              <a:srgbClr val="002060"/>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latin typeface="Century Gothic" panose="020F0302020204030204"/>
                <a:ea typeface="+mn-ea"/>
                <a:cs typeface="+mn-cs"/>
              </a:rPr>
              <a:t>Remember!</a:t>
            </a:r>
            <a:br>
              <a:rPr kumimoji="0" lang="en-GB" sz="2000" b="1" i="0" u="none" strike="noStrike" kern="0" cap="none" spc="0" normalizeH="0" baseline="0" noProof="0" dirty="0">
                <a:ln>
                  <a:noFill/>
                </a:ln>
                <a:effectLst/>
                <a:uLnTx/>
                <a:uFillTx/>
                <a:latin typeface="Century Gothic" panose="020F0302020204030204"/>
                <a:ea typeface="+mn-ea"/>
                <a:cs typeface="+mn-cs"/>
              </a:rPr>
            </a:br>
            <a:r>
              <a:rPr kumimoji="0" lang="en-GB" sz="2000" b="1" i="0" u="none" strike="noStrike" kern="0" cap="none" spc="0" normalizeH="0" baseline="0" noProof="0" dirty="0">
                <a:ln>
                  <a:noFill/>
                </a:ln>
                <a:effectLst/>
                <a:uLnTx/>
                <a:uFillTx/>
                <a:latin typeface="Century Gothic" panose="020F0302020204030204"/>
                <a:ea typeface="+mn-ea"/>
                <a:cs typeface="+mn-cs"/>
              </a:rPr>
              <a:t>der Mann </a:t>
            </a:r>
            <a:r>
              <a:rPr kumimoji="0" lang="en-GB" sz="2000" b="0" i="0" u="none" strike="noStrike" kern="0" cap="none" spc="0" normalizeH="0" baseline="0" noProof="0" dirty="0">
                <a:ln>
                  <a:noFill/>
                </a:ln>
                <a:effectLst/>
                <a:uLnTx/>
                <a:uFillTx/>
                <a:latin typeface="Century Gothic" panose="020F0302020204030204"/>
                <a:ea typeface="+mn-ea"/>
                <a:cs typeface="+mn-cs"/>
              </a:rPr>
              <a:t>– man</a:t>
            </a:r>
            <a:br>
              <a:rPr kumimoji="0" lang="en-GB" sz="2000" b="0" i="0" u="none" strike="noStrike" kern="0" cap="none" spc="0" normalizeH="0" baseline="0" noProof="0" dirty="0">
                <a:ln>
                  <a:noFill/>
                </a:ln>
                <a:effectLst/>
                <a:uLnTx/>
                <a:uFillTx/>
                <a:latin typeface="Century Gothic" panose="020F0302020204030204"/>
                <a:ea typeface="+mn-ea"/>
                <a:cs typeface="+mn-cs"/>
              </a:rPr>
            </a:br>
            <a:r>
              <a:rPr kumimoji="0" lang="en-GB" sz="2000" b="1" i="0" u="none" strike="noStrike" kern="0" cap="none" spc="0" normalizeH="0" baseline="0" noProof="0" dirty="0" err="1">
                <a:ln>
                  <a:noFill/>
                </a:ln>
                <a:effectLst/>
                <a:uLnTx/>
                <a:uFillTx/>
                <a:latin typeface="Century Gothic" panose="020F0302020204030204"/>
                <a:ea typeface="+mn-ea"/>
                <a:cs typeface="+mn-cs"/>
              </a:rPr>
              <a:t>man</a:t>
            </a:r>
            <a:r>
              <a:rPr kumimoji="0" lang="en-GB" sz="2000" b="0" i="0" u="none" strike="noStrike" kern="0" cap="none" spc="0" normalizeH="0" baseline="0" noProof="0" dirty="0">
                <a:ln>
                  <a:noFill/>
                </a:ln>
                <a:effectLst/>
                <a:uLnTx/>
                <a:uFillTx/>
                <a:latin typeface="Century Gothic" panose="020F0302020204030204"/>
                <a:ea typeface="+mn-ea"/>
                <a:cs typeface="+mn-cs"/>
              </a:rPr>
              <a:t> – one, you, people in general</a:t>
            </a:r>
          </a:p>
        </p:txBody>
      </p:sp>
      <p:pic>
        <p:nvPicPr>
          <p:cNvPr id="46" name="Picture 45" descr="Icon&#10;&#10;Description automatically generated">
            <a:extLst>
              <a:ext uri="{FF2B5EF4-FFF2-40B4-BE49-F238E27FC236}">
                <a16:creationId xmlns:a16="http://schemas.microsoft.com/office/drawing/2014/main" id="{F18479CE-FF54-4455-95E1-C63F4D129958}"/>
              </a:ext>
            </a:extLst>
          </p:cNvPr>
          <p:cNvPicPr>
            <a:picLocks noChangeAspect="1"/>
          </p:cNvPicPr>
          <p:nvPr/>
        </p:nvPicPr>
        <p:blipFill>
          <a:blip r:embed="rId8"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2468887" y="5485986"/>
            <a:ext cx="219722" cy="437979"/>
          </a:xfrm>
          <a:prstGeom prst="rect">
            <a:avLst/>
          </a:prstGeom>
        </p:spPr>
      </p:pic>
      <p:sp>
        <p:nvSpPr>
          <p:cNvPr id="47" name="TextBox 46">
            <a:extLst>
              <a:ext uri="{FF2B5EF4-FFF2-40B4-BE49-F238E27FC236}">
                <a16:creationId xmlns:a16="http://schemas.microsoft.com/office/drawing/2014/main" id="{5EF98ED8-9108-4B46-B499-29D656C31B84}"/>
              </a:ext>
            </a:extLst>
          </p:cNvPr>
          <p:cNvSpPr txBox="1"/>
          <p:nvPr/>
        </p:nvSpPr>
        <p:spPr>
          <a:xfrm>
            <a:off x="5030505" y="5570022"/>
            <a:ext cx="6800535" cy="7078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effectLst/>
                <a:uLnTx/>
                <a:uFillTx/>
              </a:rPr>
              <a:t>Man</a:t>
            </a:r>
            <a:r>
              <a:rPr kumimoji="0" lang="en-US" sz="2000" b="0" i="0" u="none" strike="noStrike" kern="0" cap="none" spc="0" normalizeH="0" baseline="0" noProof="0" dirty="0">
                <a:ln>
                  <a:noFill/>
                </a:ln>
                <a:effectLst/>
                <a:uLnTx/>
                <a:uFillTx/>
              </a:rPr>
              <a:t> is always singular, even when it means </a:t>
            </a:r>
            <a:r>
              <a:rPr kumimoji="0" lang="en-US" sz="2000" b="0" i="1" u="none" strike="noStrike" kern="0" cap="none" spc="0" normalizeH="0" baseline="0" noProof="0" dirty="0">
                <a:ln>
                  <a:noFill/>
                </a:ln>
                <a:effectLst/>
                <a:uLnTx/>
                <a:uFillTx/>
              </a:rPr>
              <a:t>people</a:t>
            </a:r>
            <a:r>
              <a:rPr kumimoji="0" lang="en-US" sz="2000" b="0" i="0" u="none" strike="noStrike" kern="0" cap="none" spc="0" normalizeH="0" baseline="0" noProof="0" dirty="0">
                <a:ln>
                  <a:noFill/>
                </a:ln>
                <a:effectLst/>
                <a:uLnTx/>
                <a:uFillTx/>
              </a:rPr>
              <a:t>.</a:t>
            </a:r>
            <a:br>
              <a:rPr kumimoji="0" lang="en-US" sz="2000" b="0" i="0" u="none" strike="noStrike" kern="0" cap="none" spc="0" normalizeH="0" baseline="0" noProof="0" dirty="0">
                <a:ln>
                  <a:noFill/>
                </a:ln>
                <a:effectLst/>
                <a:uLnTx/>
                <a:uFillTx/>
              </a:rPr>
            </a:br>
            <a:r>
              <a:rPr kumimoji="0" lang="en-US" sz="2000" b="0" i="0" u="none" strike="noStrike" kern="0" cap="none" spc="0" normalizeH="0" baseline="0" noProof="0" dirty="0">
                <a:ln>
                  <a:noFill/>
                </a:ln>
                <a:effectLst/>
                <a:uLnTx/>
                <a:uFillTx/>
              </a:rPr>
              <a:t>Use it with the same verb form as </a:t>
            </a:r>
            <a:r>
              <a:rPr kumimoji="0" lang="en-US" sz="2000" b="1" i="1" u="none" strike="noStrike" kern="0" cap="none" spc="0" normalizeH="0" baseline="0" noProof="0" dirty="0" err="1">
                <a:ln>
                  <a:noFill/>
                </a:ln>
                <a:effectLst/>
                <a:uLnTx/>
                <a:uFillTx/>
              </a:rPr>
              <a:t>er</a:t>
            </a:r>
            <a:r>
              <a:rPr kumimoji="0" lang="en-US" sz="2000" b="1" i="1" u="none" strike="noStrike" kern="0" cap="none" spc="0" normalizeH="0" baseline="0" noProof="0" dirty="0">
                <a:ln>
                  <a:noFill/>
                </a:ln>
                <a:effectLst/>
                <a:uLnTx/>
                <a:uFillTx/>
              </a:rPr>
              <a:t>, </a:t>
            </a:r>
            <a:r>
              <a:rPr kumimoji="0" lang="en-US" sz="2000" b="1" i="1" u="none" strike="noStrike" kern="0" cap="none" spc="0" normalizeH="0" baseline="0" noProof="0" dirty="0" err="1">
                <a:ln>
                  <a:noFill/>
                </a:ln>
                <a:effectLst/>
                <a:uLnTx/>
                <a:uFillTx/>
              </a:rPr>
              <a:t>sie</a:t>
            </a:r>
            <a:r>
              <a:rPr kumimoji="0" lang="en-US" sz="2000" b="1" i="1" u="none" strike="noStrike" kern="0" cap="none" spc="0" normalizeH="0" baseline="0" noProof="0" dirty="0">
                <a:ln>
                  <a:noFill/>
                </a:ln>
                <a:effectLst/>
                <a:uLnTx/>
                <a:uFillTx/>
              </a:rPr>
              <a:t>, es</a:t>
            </a:r>
            <a:r>
              <a:rPr kumimoji="0" lang="en-US" sz="2000" b="0" i="0" u="none" strike="noStrike" kern="0" cap="none" spc="0" normalizeH="0" baseline="0" noProof="0" dirty="0">
                <a:ln>
                  <a:noFill/>
                </a:ln>
                <a:effectLst/>
                <a:uLnTx/>
                <a:uFillTx/>
              </a:rPr>
              <a:t>.</a:t>
            </a:r>
          </a:p>
        </p:txBody>
      </p:sp>
      <p:sp>
        <p:nvSpPr>
          <p:cNvPr id="48" name="TextBox 47">
            <a:extLst>
              <a:ext uri="{FF2B5EF4-FFF2-40B4-BE49-F238E27FC236}">
                <a16:creationId xmlns:a16="http://schemas.microsoft.com/office/drawing/2014/main" id="{2CE95153-10B0-4441-BA0C-90E87A46FD32}"/>
              </a:ext>
            </a:extLst>
          </p:cNvPr>
          <p:cNvSpPr txBox="1"/>
          <p:nvPr/>
        </p:nvSpPr>
        <p:spPr>
          <a:xfrm>
            <a:off x="2152665" y="3914058"/>
            <a:ext cx="684879"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effectLst/>
                <a:uLnTx/>
                <a:uFillTx/>
              </a:rPr>
              <a:t>Sie</a:t>
            </a:r>
          </a:p>
        </p:txBody>
      </p:sp>
      <p:pic>
        <p:nvPicPr>
          <p:cNvPr id="49" name="Picture 48">
            <a:extLst>
              <a:ext uri="{FF2B5EF4-FFF2-40B4-BE49-F238E27FC236}">
                <a16:creationId xmlns:a16="http://schemas.microsoft.com/office/drawing/2014/main" id="{872571D1-7C66-4A79-8E91-DDAB9CA4C83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78698" y="2899557"/>
            <a:ext cx="556127" cy="567603"/>
          </a:xfrm>
          <a:prstGeom prst="rect">
            <a:avLst/>
          </a:prstGeom>
        </p:spPr>
      </p:pic>
      <p:sp>
        <p:nvSpPr>
          <p:cNvPr id="50" name="TextBox 49">
            <a:extLst>
              <a:ext uri="{FF2B5EF4-FFF2-40B4-BE49-F238E27FC236}">
                <a16:creationId xmlns:a16="http://schemas.microsoft.com/office/drawing/2014/main" id="{A55397EB-A3A5-4BBA-9AB4-D22A03F46A38}"/>
              </a:ext>
            </a:extLst>
          </p:cNvPr>
          <p:cNvSpPr txBox="1"/>
          <p:nvPr/>
        </p:nvSpPr>
        <p:spPr>
          <a:xfrm>
            <a:off x="2126448" y="2961871"/>
            <a:ext cx="684879"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err="1">
                <a:ln>
                  <a:noFill/>
                </a:ln>
                <a:effectLst/>
                <a:uLnTx/>
                <a:uFillTx/>
              </a:rPr>
              <a:t>ihr</a:t>
            </a:r>
            <a:endParaRPr kumimoji="0" lang="en-US" sz="2400" b="1" i="0" u="none" strike="noStrike" kern="0" cap="none" spc="0" normalizeH="0" baseline="0" noProof="0" dirty="0">
              <a:ln>
                <a:noFill/>
              </a:ln>
              <a:effectLst/>
              <a:uLnTx/>
              <a:uFillTx/>
            </a:endParaRPr>
          </a:p>
        </p:txBody>
      </p:sp>
      <p:pic>
        <p:nvPicPr>
          <p:cNvPr id="51" name="Picture 50" descr="A picture containing clipart&#10;&#10;Description automatically generated">
            <a:extLst>
              <a:ext uri="{FF2B5EF4-FFF2-40B4-BE49-F238E27FC236}">
                <a16:creationId xmlns:a16="http://schemas.microsoft.com/office/drawing/2014/main" id="{EED7468F-C9D8-4DE0-9EFF-CDB7024B77B5}"/>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4406256">
            <a:off x="923249" y="3197073"/>
            <a:ext cx="565563" cy="622473"/>
          </a:xfrm>
          <a:prstGeom prst="rect">
            <a:avLst/>
          </a:prstGeom>
        </p:spPr>
      </p:pic>
      <p:sp>
        <p:nvSpPr>
          <p:cNvPr id="52" name="Speech Bubble: Rectangle with Corners Rounded 51">
            <a:extLst>
              <a:ext uri="{FF2B5EF4-FFF2-40B4-BE49-F238E27FC236}">
                <a16:creationId xmlns:a16="http://schemas.microsoft.com/office/drawing/2014/main" id="{7E9F8FF1-B5FE-4C53-9C46-920C1059AFDF}"/>
              </a:ext>
            </a:extLst>
          </p:cNvPr>
          <p:cNvSpPr/>
          <p:nvPr/>
        </p:nvSpPr>
        <p:spPr>
          <a:xfrm>
            <a:off x="3230375" y="2298436"/>
            <a:ext cx="5995512" cy="383504"/>
          </a:xfrm>
          <a:prstGeom prst="wedgeRoundRectCallout">
            <a:avLst>
              <a:gd name="adj1" fmla="val -58755"/>
              <a:gd name="adj2" fmla="val -30739"/>
              <a:gd name="adj3" fmla="val 16667"/>
            </a:avLst>
          </a:prstGeom>
          <a:solidFill>
            <a:sysClr val="window" lastClr="FFFFFF"/>
          </a:solidFill>
          <a:ln w="12700" cap="flat" cmpd="sng" algn="ctr">
            <a:solidFill>
              <a:srgbClr val="002060"/>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latin typeface="Century Gothic" panose="020F0302020204030204"/>
                <a:ea typeface="+mn-ea"/>
                <a:cs typeface="+mn-cs"/>
              </a:rPr>
              <a:t>Du </a:t>
            </a:r>
            <a:r>
              <a:rPr kumimoji="0" lang="en-GB" sz="2000" b="0" i="0" u="none" strike="noStrike" kern="0" cap="none" spc="0" normalizeH="0" baseline="0" noProof="0" dirty="0" err="1">
                <a:ln>
                  <a:noFill/>
                </a:ln>
                <a:effectLst/>
                <a:uLnTx/>
                <a:uFillTx/>
                <a:latin typeface="Century Gothic" panose="020F0302020204030204"/>
                <a:ea typeface="+mn-ea"/>
                <a:cs typeface="+mn-cs"/>
              </a:rPr>
              <a:t>lern</a:t>
            </a:r>
            <a:r>
              <a:rPr kumimoji="0" lang="en-GB" sz="2000" b="1" i="0" u="none" strike="noStrike" kern="0" cap="none" spc="0" normalizeH="0" baseline="0" noProof="0" dirty="0" err="1">
                <a:ln>
                  <a:noFill/>
                </a:ln>
                <a:effectLst/>
                <a:uLnTx/>
                <a:uFillTx/>
                <a:latin typeface="Century Gothic" panose="020F0302020204030204"/>
                <a:ea typeface="+mn-ea"/>
                <a:cs typeface="+mn-cs"/>
              </a:rPr>
              <a:t>st</a:t>
            </a:r>
            <a:r>
              <a:rPr kumimoji="0" lang="en-GB" sz="2000" b="0" i="0" u="none" strike="noStrike" kern="0" cap="none" spc="0" normalizeH="0" baseline="0" noProof="0" dirty="0">
                <a:ln>
                  <a:noFill/>
                </a:ln>
                <a:effectLst/>
                <a:uLnTx/>
                <a:uFillTx/>
                <a:latin typeface="Century Gothic" panose="020F0302020204030204"/>
                <a:ea typeface="+mn-ea"/>
                <a:cs typeface="+mn-cs"/>
              </a:rPr>
              <a:t> </a:t>
            </a:r>
            <a:r>
              <a:rPr kumimoji="0" lang="en-GB" sz="2000" b="0" i="0" u="none" strike="noStrike" kern="0" cap="none" spc="0" normalizeH="0" baseline="0" noProof="0" dirty="0" err="1">
                <a:ln>
                  <a:noFill/>
                </a:ln>
                <a:effectLst/>
                <a:uLnTx/>
                <a:uFillTx/>
                <a:latin typeface="Century Gothic" panose="020F0302020204030204"/>
                <a:ea typeface="+mn-ea"/>
                <a:cs typeface="+mn-cs"/>
              </a:rPr>
              <a:t>noch</a:t>
            </a:r>
            <a:r>
              <a:rPr kumimoji="0" lang="en-GB" sz="2000" b="0" i="0" u="none" strike="noStrike" kern="0" cap="none" spc="0" normalizeH="0" baseline="0" noProof="0" dirty="0">
                <a:ln>
                  <a:noFill/>
                </a:ln>
                <a:effectLst/>
                <a:uLnTx/>
                <a:uFillTx/>
                <a:latin typeface="Century Gothic" panose="020F0302020204030204"/>
                <a:ea typeface="+mn-ea"/>
                <a:cs typeface="+mn-cs"/>
              </a:rPr>
              <a:t> </a:t>
            </a:r>
            <a:r>
              <a:rPr kumimoji="0" lang="en-GB" sz="2000" b="0" i="0" u="none" strike="noStrike" kern="0" cap="none" spc="0" normalizeH="0" baseline="0" noProof="0" dirty="0" err="1">
                <a:ln>
                  <a:noFill/>
                </a:ln>
                <a:effectLst/>
                <a:uLnTx/>
                <a:uFillTx/>
                <a:latin typeface="Century Gothic" panose="020F0302020204030204"/>
                <a:ea typeface="+mn-ea"/>
                <a:cs typeface="+mn-cs"/>
              </a:rPr>
              <a:t>Chinesisch</a:t>
            </a:r>
            <a:r>
              <a:rPr kumimoji="0" lang="en-GB" sz="2000" b="0" i="0" u="none" strike="noStrike" kern="0" cap="none" spc="0" normalizeH="0" baseline="0" noProof="0" dirty="0">
                <a:ln>
                  <a:noFill/>
                </a:ln>
                <a:effectLst/>
                <a:uLnTx/>
                <a:uFillTx/>
                <a:latin typeface="Century Gothic" panose="020F0302020204030204"/>
                <a:ea typeface="+mn-ea"/>
                <a:cs typeface="+mn-cs"/>
              </a:rPr>
              <a:t>, Mia, </a:t>
            </a:r>
            <a:r>
              <a:rPr kumimoji="0" lang="en-GB" sz="2000" b="0" i="0" u="none" strike="noStrike" kern="0" cap="none" spc="0" normalizeH="0" baseline="0" noProof="0" dirty="0" err="1">
                <a:ln>
                  <a:noFill/>
                </a:ln>
                <a:effectLst/>
                <a:uLnTx/>
                <a:uFillTx/>
                <a:latin typeface="Century Gothic" panose="020F0302020204030204"/>
                <a:ea typeface="+mn-ea"/>
                <a:cs typeface="+mn-cs"/>
              </a:rPr>
              <a:t>nicht</a:t>
            </a:r>
            <a:r>
              <a:rPr kumimoji="0" lang="en-GB" sz="2000" b="0" i="0" u="none" strike="noStrike" kern="0" cap="none" spc="0" normalizeH="0" baseline="0" noProof="0" dirty="0">
                <a:ln>
                  <a:noFill/>
                </a:ln>
                <a:effectLst/>
                <a:uLnTx/>
                <a:uFillTx/>
                <a:latin typeface="Century Gothic" panose="020F0302020204030204"/>
                <a:ea typeface="+mn-ea"/>
                <a:cs typeface="+mn-cs"/>
              </a:rPr>
              <a:t> </a:t>
            </a:r>
            <a:r>
              <a:rPr kumimoji="0" lang="en-GB" sz="2000" b="0" i="0" u="none" strike="noStrike" kern="0" cap="none" spc="0" normalizeH="0" baseline="0" noProof="0" dirty="0" err="1">
                <a:ln>
                  <a:noFill/>
                </a:ln>
                <a:effectLst/>
                <a:uLnTx/>
                <a:uFillTx/>
                <a:latin typeface="Century Gothic" panose="020F0302020204030204"/>
                <a:ea typeface="+mn-ea"/>
                <a:cs typeface="+mn-cs"/>
              </a:rPr>
              <a:t>wahr</a:t>
            </a:r>
            <a:r>
              <a:rPr kumimoji="0" lang="en-GB" sz="2000" b="0" i="0" u="none" strike="noStrike" kern="0" cap="none" spc="0" normalizeH="0" baseline="0" noProof="0" dirty="0">
                <a:ln>
                  <a:noFill/>
                </a:ln>
                <a:effectLst/>
                <a:uLnTx/>
                <a:uFillTx/>
                <a:latin typeface="Century Gothic" panose="020F0302020204030204"/>
                <a:ea typeface="+mn-ea"/>
                <a:cs typeface="+mn-cs"/>
              </a:rPr>
              <a:t>?</a:t>
            </a:r>
          </a:p>
        </p:txBody>
      </p:sp>
      <p:pic>
        <p:nvPicPr>
          <p:cNvPr id="53" name="Picture 52" descr="A picture containing text, vector graphics&#10;&#10;Description automatically generated">
            <a:extLst>
              <a:ext uri="{FF2B5EF4-FFF2-40B4-BE49-F238E27FC236}">
                <a16:creationId xmlns:a16="http://schemas.microsoft.com/office/drawing/2014/main" id="{831BA6D2-3D78-4090-96A5-3D0CE00AE61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538414" y="2898896"/>
            <a:ext cx="592822" cy="570451"/>
          </a:xfrm>
          <a:prstGeom prst="rect">
            <a:avLst/>
          </a:prstGeom>
        </p:spPr>
      </p:pic>
      <p:sp>
        <p:nvSpPr>
          <p:cNvPr id="54" name="Speech Bubble: Rectangle with Corners Rounded 53">
            <a:extLst>
              <a:ext uri="{FF2B5EF4-FFF2-40B4-BE49-F238E27FC236}">
                <a16:creationId xmlns:a16="http://schemas.microsoft.com/office/drawing/2014/main" id="{2EBF01D0-BBCA-4341-AD76-C60D0644C578}"/>
              </a:ext>
            </a:extLst>
          </p:cNvPr>
          <p:cNvSpPr/>
          <p:nvPr/>
        </p:nvSpPr>
        <p:spPr>
          <a:xfrm>
            <a:off x="3230375" y="3121958"/>
            <a:ext cx="5995512" cy="383504"/>
          </a:xfrm>
          <a:prstGeom prst="wedgeRoundRectCallout">
            <a:avLst>
              <a:gd name="adj1" fmla="val -58755"/>
              <a:gd name="adj2" fmla="val -30739"/>
              <a:gd name="adj3" fmla="val 16667"/>
            </a:avLst>
          </a:prstGeom>
          <a:solidFill>
            <a:sysClr val="window" lastClr="FFFFFF"/>
          </a:solidFill>
          <a:ln w="12700" cap="flat" cmpd="sng" algn="ctr">
            <a:solidFill>
              <a:srgbClr val="002060"/>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err="1">
                <a:ln>
                  <a:noFill/>
                </a:ln>
                <a:effectLst/>
                <a:uLnTx/>
                <a:uFillTx/>
                <a:latin typeface="Century Gothic" panose="020F0302020204030204"/>
                <a:ea typeface="+mn-ea"/>
                <a:cs typeface="+mn-cs"/>
              </a:rPr>
              <a:t>Ihr</a:t>
            </a:r>
            <a:r>
              <a:rPr kumimoji="0" lang="en-GB" sz="2000" b="0" i="0" u="none" strike="noStrike" kern="0" cap="none" spc="0" normalizeH="0" baseline="0" noProof="0" dirty="0">
                <a:ln>
                  <a:noFill/>
                </a:ln>
                <a:effectLst/>
                <a:uLnTx/>
                <a:uFillTx/>
                <a:latin typeface="Century Gothic" panose="020F0302020204030204"/>
                <a:ea typeface="+mn-ea"/>
                <a:cs typeface="+mn-cs"/>
              </a:rPr>
              <a:t> </a:t>
            </a:r>
            <a:r>
              <a:rPr kumimoji="0" lang="en-GB" sz="2000" b="0" i="0" u="none" strike="noStrike" kern="0" cap="none" spc="0" normalizeH="0" baseline="0" noProof="0" dirty="0" err="1">
                <a:ln>
                  <a:noFill/>
                </a:ln>
                <a:effectLst/>
                <a:uLnTx/>
                <a:uFillTx/>
                <a:latin typeface="Century Gothic" panose="020F0302020204030204"/>
                <a:ea typeface="+mn-ea"/>
                <a:cs typeface="+mn-cs"/>
              </a:rPr>
              <a:t>lern</a:t>
            </a:r>
            <a:r>
              <a:rPr kumimoji="0" lang="en-GB" sz="2000" b="1" i="0" u="none" strike="noStrike" kern="0" cap="none" spc="0" normalizeH="0" baseline="0" noProof="0" dirty="0" err="1">
                <a:ln>
                  <a:noFill/>
                </a:ln>
                <a:effectLst/>
                <a:uLnTx/>
                <a:uFillTx/>
                <a:latin typeface="Century Gothic" panose="020F0302020204030204"/>
                <a:ea typeface="+mn-ea"/>
                <a:cs typeface="+mn-cs"/>
              </a:rPr>
              <a:t>t</a:t>
            </a:r>
            <a:r>
              <a:rPr kumimoji="0" lang="en-GB" sz="2000" b="0" i="0" u="none" strike="noStrike" kern="0" cap="none" spc="0" normalizeH="0" baseline="0" noProof="0" dirty="0">
                <a:ln>
                  <a:noFill/>
                </a:ln>
                <a:effectLst/>
                <a:uLnTx/>
                <a:uFillTx/>
                <a:latin typeface="Century Gothic" panose="020F0302020204030204"/>
                <a:ea typeface="+mn-ea"/>
                <a:cs typeface="+mn-cs"/>
              </a:rPr>
              <a:t> dieses </a:t>
            </a:r>
            <a:r>
              <a:rPr kumimoji="0" lang="en-GB" sz="2000" b="0" i="0" u="none" strike="noStrike" kern="0" cap="none" spc="0" normalizeH="0" baseline="0" noProof="0" dirty="0" err="1">
                <a:ln>
                  <a:noFill/>
                </a:ln>
                <a:effectLst/>
                <a:uLnTx/>
                <a:uFillTx/>
                <a:latin typeface="Century Gothic" panose="020F0302020204030204"/>
                <a:ea typeface="+mn-ea"/>
                <a:cs typeface="+mn-cs"/>
              </a:rPr>
              <a:t>Jahr</a:t>
            </a:r>
            <a:r>
              <a:rPr kumimoji="0" lang="en-GB" sz="2000" b="0" i="0" u="none" strike="noStrike" kern="0" cap="none" spc="0" normalizeH="0" baseline="0" noProof="0" dirty="0">
                <a:ln>
                  <a:noFill/>
                </a:ln>
                <a:effectLst/>
                <a:uLnTx/>
                <a:uFillTx/>
                <a:latin typeface="Century Gothic" panose="020F0302020204030204"/>
                <a:ea typeface="+mn-ea"/>
                <a:cs typeface="+mn-cs"/>
              </a:rPr>
              <a:t> </a:t>
            </a:r>
            <a:r>
              <a:rPr kumimoji="0" lang="en-GB" sz="2000" b="0" i="0" u="none" strike="noStrike" kern="0" cap="none" spc="0" normalizeH="0" baseline="0" noProof="0" dirty="0" err="1">
                <a:ln>
                  <a:noFill/>
                </a:ln>
                <a:effectLst/>
                <a:uLnTx/>
                <a:uFillTx/>
                <a:latin typeface="Century Gothic" panose="020F0302020204030204"/>
                <a:ea typeface="+mn-ea"/>
                <a:cs typeface="+mn-cs"/>
              </a:rPr>
              <a:t>viel</a:t>
            </a:r>
            <a:r>
              <a:rPr kumimoji="0" lang="en-GB" sz="2000" b="0" i="0" u="none" strike="noStrike" kern="0" cap="none" spc="0" normalizeH="0" baseline="0" noProof="0" dirty="0">
                <a:ln>
                  <a:noFill/>
                </a:ln>
                <a:effectLst/>
                <a:uLnTx/>
                <a:uFillTx/>
                <a:latin typeface="Century Gothic" panose="020F0302020204030204"/>
                <a:ea typeface="+mn-ea"/>
                <a:cs typeface="+mn-cs"/>
              </a:rPr>
              <a:t> </a:t>
            </a:r>
            <a:r>
              <a:rPr kumimoji="0" lang="en-GB" sz="2000" b="0" i="0" u="none" strike="noStrike" kern="0" cap="none" spc="0" normalizeH="0" baseline="0" noProof="0" dirty="0" err="1">
                <a:ln>
                  <a:noFill/>
                </a:ln>
                <a:effectLst/>
                <a:uLnTx/>
                <a:uFillTx/>
                <a:latin typeface="Century Gothic" panose="020F0302020204030204"/>
                <a:ea typeface="+mn-ea"/>
                <a:cs typeface="+mn-cs"/>
              </a:rPr>
              <a:t>Englisch</a:t>
            </a:r>
            <a:r>
              <a:rPr kumimoji="0" lang="en-GB" sz="2000" b="0" i="0" u="none" strike="noStrike" kern="0" cap="none" spc="0" normalizeH="0" baseline="0" noProof="0" dirty="0">
                <a:ln>
                  <a:noFill/>
                </a:ln>
                <a:effectLst/>
                <a:uLnTx/>
                <a:uFillTx/>
                <a:latin typeface="Century Gothic" panose="020F0302020204030204"/>
                <a:ea typeface="+mn-ea"/>
                <a:cs typeface="+mn-cs"/>
              </a:rPr>
              <a:t>, </a:t>
            </a:r>
            <a:r>
              <a:rPr kumimoji="0" lang="en-GB" sz="2000" b="0" i="0" u="none" strike="noStrike" kern="0" cap="none" spc="0" normalizeH="0" baseline="0" noProof="0" dirty="0" err="1">
                <a:ln>
                  <a:noFill/>
                </a:ln>
                <a:effectLst/>
                <a:uLnTx/>
                <a:uFillTx/>
                <a:latin typeface="Century Gothic" panose="020F0302020204030204"/>
                <a:ea typeface="+mn-ea"/>
                <a:cs typeface="+mn-cs"/>
              </a:rPr>
              <a:t>finde</a:t>
            </a:r>
            <a:r>
              <a:rPr kumimoji="0" lang="en-GB" sz="2000" b="0" i="0" u="none" strike="noStrike" kern="0" cap="none" spc="0" normalizeH="0" baseline="0" noProof="0" dirty="0">
                <a:ln>
                  <a:noFill/>
                </a:ln>
                <a:effectLst/>
                <a:uLnTx/>
                <a:uFillTx/>
                <a:latin typeface="Century Gothic" panose="020F0302020204030204"/>
                <a:ea typeface="+mn-ea"/>
                <a:cs typeface="+mn-cs"/>
              </a:rPr>
              <a:t> ich!</a:t>
            </a:r>
          </a:p>
        </p:txBody>
      </p:sp>
      <p:sp>
        <p:nvSpPr>
          <p:cNvPr id="55" name="Speech Bubble: Rectangle with Corners Rounded 54">
            <a:extLst>
              <a:ext uri="{FF2B5EF4-FFF2-40B4-BE49-F238E27FC236}">
                <a16:creationId xmlns:a16="http://schemas.microsoft.com/office/drawing/2014/main" id="{03387699-337B-4F7B-9D4E-EF0AA3D2B56D}"/>
              </a:ext>
            </a:extLst>
          </p:cNvPr>
          <p:cNvSpPr/>
          <p:nvPr/>
        </p:nvSpPr>
        <p:spPr>
          <a:xfrm>
            <a:off x="3305477" y="4056945"/>
            <a:ext cx="5995512" cy="383504"/>
          </a:xfrm>
          <a:prstGeom prst="wedgeRoundRectCallout">
            <a:avLst>
              <a:gd name="adj1" fmla="val -58755"/>
              <a:gd name="adj2" fmla="val -30739"/>
              <a:gd name="adj3" fmla="val 16667"/>
            </a:avLst>
          </a:prstGeom>
          <a:solidFill>
            <a:sysClr val="window" lastClr="FFFFFF"/>
          </a:solidFill>
          <a:ln w="12700" cap="flat" cmpd="sng" algn="ctr">
            <a:solidFill>
              <a:srgbClr val="002060"/>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latin typeface="Century Gothic" panose="020F0302020204030204"/>
                <a:ea typeface="+mn-ea"/>
                <a:cs typeface="+mn-cs"/>
              </a:rPr>
              <a:t>Herr Meyer, Sie </a:t>
            </a:r>
            <a:r>
              <a:rPr kumimoji="0" lang="en-GB" sz="2000" b="0" i="0" u="none" strike="noStrike" kern="0" cap="none" spc="0" normalizeH="0" baseline="0" noProof="0" dirty="0" err="1">
                <a:ln>
                  <a:noFill/>
                </a:ln>
                <a:effectLst/>
                <a:uLnTx/>
                <a:uFillTx/>
                <a:latin typeface="Century Gothic" panose="020F0302020204030204"/>
                <a:ea typeface="+mn-ea"/>
                <a:cs typeface="+mn-cs"/>
              </a:rPr>
              <a:t>lern</a:t>
            </a:r>
            <a:r>
              <a:rPr kumimoji="0" lang="en-GB" sz="2000" b="1" i="0" u="none" strike="noStrike" kern="0" cap="none" spc="0" normalizeH="0" baseline="0" noProof="0" dirty="0" err="1">
                <a:ln>
                  <a:noFill/>
                </a:ln>
                <a:effectLst/>
                <a:uLnTx/>
                <a:uFillTx/>
                <a:latin typeface="Century Gothic" panose="020F0302020204030204"/>
                <a:ea typeface="+mn-ea"/>
                <a:cs typeface="+mn-cs"/>
              </a:rPr>
              <a:t>en</a:t>
            </a:r>
            <a:r>
              <a:rPr kumimoji="0" lang="en-GB" sz="2000" b="0" i="0" u="none" strike="noStrike" kern="0" cap="none" spc="0" normalizeH="0" baseline="0" noProof="0" dirty="0">
                <a:ln>
                  <a:noFill/>
                </a:ln>
                <a:effectLst/>
                <a:uLnTx/>
                <a:uFillTx/>
                <a:latin typeface="Century Gothic" panose="020F0302020204030204"/>
                <a:ea typeface="+mn-ea"/>
                <a:cs typeface="+mn-cs"/>
              </a:rPr>
              <a:t> </a:t>
            </a:r>
            <a:r>
              <a:rPr kumimoji="0" lang="en-GB" sz="2000" b="0" i="0" u="none" strike="noStrike" kern="0" cap="none" spc="0" normalizeH="0" baseline="0" noProof="0" dirty="0" err="1">
                <a:ln>
                  <a:noFill/>
                </a:ln>
                <a:effectLst/>
                <a:uLnTx/>
                <a:uFillTx/>
                <a:latin typeface="Century Gothic" panose="020F0302020204030204"/>
                <a:ea typeface="+mn-ea"/>
                <a:cs typeface="+mn-cs"/>
              </a:rPr>
              <a:t>Gitarre</a:t>
            </a:r>
            <a:r>
              <a:rPr kumimoji="0" lang="en-GB" sz="2000" b="0" i="0" u="none" strike="noStrike" kern="0" cap="none" spc="0" normalizeH="0" baseline="0" noProof="0" dirty="0">
                <a:ln>
                  <a:noFill/>
                </a:ln>
                <a:effectLst/>
                <a:uLnTx/>
                <a:uFillTx/>
                <a:latin typeface="Century Gothic" panose="020F0302020204030204"/>
                <a:ea typeface="+mn-ea"/>
                <a:cs typeface="+mn-cs"/>
              </a:rPr>
              <a:t>, </a:t>
            </a:r>
            <a:r>
              <a:rPr kumimoji="0" lang="en-GB" sz="2000" b="0" i="0" u="none" strike="noStrike" kern="0" cap="none" spc="0" normalizeH="0" baseline="0" noProof="0" dirty="0" err="1">
                <a:ln>
                  <a:noFill/>
                </a:ln>
                <a:effectLst/>
                <a:uLnTx/>
                <a:uFillTx/>
                <a:latin typeface="Century Gothic" panose="020F0302020204030204"/>
                <a:ea typeface="+mn-ea"/>
                <a:cs typeface="+mn-cs"/>
              </a:rPr>
              <a:t>ist</a:t>
            </a:r>
            <a:r>
              <a:rPr kumimoji="0" lang="en-GB" sz="2000" b="0" i="0" u="none" strike="noStrike" kern="0" cap="none" spc="0" normalizeH="0" baseline="0" noProof="0" dirty="0">
                <a:ln>
                  <a:noFill/>
                </a:ln>
                <a:effectLst/>
                <a:uLnTx/>
                <a:uFillTx/>
                <a:latin typeface="Century Gothic" panose="020F0302020204030204"/>
                <a:ea typeface="+mn-ea"/>
                <a:cs typeface="+mn-cs"/>
              </a:rPr>
              <a:t> das </a:t>
            </a:r>
            <a:r>
              <a:rPr kumimoji="0" lang="en-GB" sz="2000" b="0" i="0" u="none" strike="noStrike" kern="0" cap="none" spc="0" normalizeH="0" baseline="0" noProof="0" dirty="0" err="1">
                <a:ln>
                  <a:noFill/>
                </a:ln>
                <a:effectLst/>
                <a:uLnTx/>
                <a:uFillTx/>
                <a:latin typeface="Century Gothic" panose="020F0302020204030204"/>
                <a:ea typeface="+mn-ea"/>
                <a:cs typeface="+mn-cs"/>
              </a:rPr>
              <a:t>richtig</a:t>
            </a:r>
            <a:r>
              <a:rPr kumimoji="0" lang="en-GB" sz="2000" b="0" i="0" u="none" strike="noStrike" kern="0" cap="none" spc="0" normalizeH="0" baseline="0" noProof="0" dirty="0">
                <a:ln>
                  <a:noFill/>
                </a:ln>
                <a:effectLst/>
                <a:uLnTx/>
                <a:uFillTx/>
                <a:latin typeface="Century Gothic" panose="020F0302020204030204"/>
                <a:ea typeface="+mn-ea"/>
                <a:cs typeface="+mn-cs"/>
              </a:rPr>
              <a:t>?</a:t>
            </a:r>
          </a:p>
        </p:txBody>
      </p:sp>
      <p:pic>
        <p:nvPicPr>
          <p:cNvPr id="56" name="Picture 55" descr="A picture containing text&#10;&#10;Description automatically generated">
            <a:extLst>
              <a:ext uri="{FF2B5EF4-FFF2-40B4-BE49-F238E27FC236}">
                <a16:creationId xmlns:a16="http://schemas.microsoft.com/office/drawing/2014/main" id="{069E0D39-B847-42EE-8CFF-DF9C242BEB46}"/>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b="57619"/>
          <a:stretch/>
        </p:blipFill>
        <p:spPr>
          <a:xfrm>
            <a:off x="1166228" y="3564909"/>
            <a:ext cx="1152812" cy="823522"/>
          </a:xfrm>
          <a:prstGeom prst="rect">
            <a:avLst/>
          </a:prstGeom>
        </p:spPr>
      </p:pic>
      <p:sp>
        <p:nvSpPr>
          <p:cNvPr id="58" name="Speech Bubble: Rectangle with Corners Rounded 57">
            <a:extLst>
              <a:ext uri="{FF2B5EF4-FFF2-40B4-BE49-F238E27FC236}">
                <a16:creationId xmlns:a16="http://schemas.microsoft.com/office/drawing/2014/main" id="{9E63DAC8-9D50-4504-A0D9-EB0E35BA9524}"/>
              </a:ext>
            </a:extLst>
          </p:cNvPr>
          <p:cNvSpPr/>
          <p:nvPr/>
        </p:nvSpPr>
        <p:spPr>
          <a:xfrm>
            <a:off x="3364173" y="4795330"/>
            <a:ext cx="8466867" cy="383504"/>
          </a:xfrm>
          <a:prstGeom prst="wedgeRoundRectCallout">
            <a:avLst>
              <a:gd name="adj1" fmla="val -55605"/>
              <a:gd name="adj2" fmla="val -35706"/>
              <a:gd name="adj3" fmla="val 16667"/>
            </a:avLst>
          </a:prstGeom>
          <a:solidFill>
            <a:schemeClr val="bg2"/>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tx1"/>
                </a:solidFill>
                <a:effectLst/>
                <a:uLnTx/>
                <a:uFillTx/>
                <a:latin typeface="Century Gothic" panose="020F0302020204030204"/>
                <a:ea typeface="+mn-ea"/>
                <a:cs typeface="+mn-cs"/>
              </a:rPr>
              <a:t>Man </a:t>
            </a:r>
            <a:r>
              <a:rPr kumimoji="0" lang="en-GB" sz="2000" b="0" i="0" u="none" strike="noStrike" kern="1200" cap="none" spc="0" normalizeH="0" baseline="0" noProof="0" dirty="0" err="1">
                <a:ln>
                  <a:noFill/>
                </a:ln>
                <a:solidFill>
                  <a:schemeClr val="tx1"/>
                </a:solidFill>
                <a:effectLst/>
                <a:uLnTx/>
                <a:uFillTx/>
                <a:latin typeface="Century Gothic" panose="020F0302020204030204"/>
                <a:ea typeface="+mn-ea"/>
                <a:cs typeface="+mn-cs"/>
              </a:rPr>
              <a:t>lern</a:t>
            </a:r>
            <a:r>
              <a:rPr kumimoji="0" lang="en-GB" sz="2000" b="1" i="0" u="none" strike="noStrike" kern="1200" cap="none" spc="0" normalizeH="0" baseline="0" noProof="0" dirty="0" err="1">
                <a:ln>
                  <a:noFill/>
                </a:ln>
                <a:solidFill>
                  <a:schemeClr val="tx1"/>
                </a:solidFill>
                <a:effectLst/>
                <a:uLnTx/>
                <a:uFillTx/>
                <a:latin typeface="Century Gothic" panose="020F0302020204030204"/>
                <a:ea typeface="+mn-ea"/>
                <a:cs typeface="+mn-cs"/>
              </a:rPr>
              <a:t>t</a:t>
            </a:r>
            <a:r>
              <a:rPr kumimoji="0" lang="en-GB" sz="2000" b="0" i="0" u="none" strike="noStrike" kern="1200" cap="none" spc="0" normalizeH="0" baseline="0" noProof="0" dirty="0">
                <a:ln>
                  <a:noFill/>
                </a:ln>
                <a:solidFill>
                  <a:schemeClr val="tx1"/>
                </a:solidFill>
                <a:effectLst/>
                <a:uLnTx/>
                <a:uFillTx/>
                <a:latin typeface="Century Gothic" panose="020F0302020204030204"/>
                <a:ea typeface="+mn-ea"/>
                <a:cs typeface="+mn-cs"/>
              </a:rPr>
              <a:t> ab 18 Jahren in Deutschland Auto </a:t>
            </a:r>
            <a:r>
              <a:rPr kumimoji="0" lang="en-GB" sz="2000" b="0" i="0" u="none" strike="noStrike" kern="1200" cap="none" spc="0" normalizeH="0" baseline="0" noProof="0" dirty="0" err="1">
                <a:ln>
                  <a:noFill/>
                </a:ln>
                <a:solidFill>
                  <a:schemeClr val="tx1"/>
                </a:solidFill>
                <a:effectLst/>
                <a:uLnTx/>
                <a:uFillTx/>
                <a:latin typeface="Century Gothic" panose="020F0302020204030204"/>
                <a:ea typeface="+mn-ea"/>
                <a:cs typeface="+mn-cs"/>
              </a:rPr>
              <a:t>fahren</a:t>
            </a:r>
            <a:r>
              <a:rPr kumimoji="0" lang="en-GB" sz="2000" b="0" i="0" u="none" strike="noStrike" kern="1200" cap="none" spc="0" normalizeH="0" baseline="0" noProof="0" dirty="0">
                <a:ln>
                  <a:noFill/>
                </a:ln>
                <a:solidFill>
                  <a:schemeClr val="tx1"/>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chemeClr val="tx1"/>
                </a:solidFill>
                <a:effectLst/>
                <a:uLnTx/>
                <a:uFillTx/>
                <a:latin typeface="Century Gothic" panose="020F0302020204030204"/>
                <a:ea typeface="+mn-ea"/>
                <a:cs typeface="+mn-cs"/>
              </a:rPr>
              <a:t>nicht</a:t>
            </a:r>
            <a:r>
              <a:rPr kumimoji="0" lang="en-GB" sz="2000" b="0" i="0" u="none" strike="noStrike" kern="1200" cap="none" spc="0" normalizeH="0" baseline="0" noProof="0" dirty="0">
                <a:ln>
                  <a:noFill/>
                </a:ln>
                <a:solidFill>
                  <a:schemeClr val="tx1"/>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chemeClr val="tx1"/>
                </a:solidFill>
                <a:effectLst/>
                <a:uLnTx/>
                <a:uFillTx/>
                <a:latin typeface="Century Gothic" panose="020F0302020204030204"/>
                <a:ea typeface="+mn-ea"/>
                <a:cs typeface="+mn-cs"/>
              </a:rPr>
              <a:t>wahr</a:t>
            </a:r>
            <a:r>
              <a:rPr kumimoji="0" lang="en-GB" sz="2000" b="0" i="0" u="none" strike="noStrike" kern="1200" cap="none" spc="0" normalizeH="0" baseline="0" noProof="0" dirty="0">
                <a:ln>
                  <a:noFill/>
                </a:ln>
                <a:solidFill>
                  <a:schemeClr val="tx1"/>
                </a:solidFill>
                <a:effectLst/>
                <a:uLnTx/>
                <a:uFillTx/>
                <a:latin typeface="Century Gothic" panose="020F0302020204030204"/>
                <a:ea typeface="+mn-ea"/>
                <a:cs typeface="+mn-cs"/>
              </a:rPr>
              <a:t>?</a:t>
            </a:r>
          </a:p>
        </p:txBody>
      </p:sp>
    </p:spTree>
    <p:extLst>
      <p:ext uri="{BB962C8B-B14F-4D97-AF65-F5344CB8AC3E}">
        <p14:creationId xmlns:p14="http://schemas.microsoft.com/office/powerpoint/2010/main" val="3191110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5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41"/>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5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55"/>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42"/>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4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5"/>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46"/>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47"/>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58"/>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38" grpId="0"/>
      <p:bldP spid="43" grpId="0"/>
      <p:bldP spid="44" grpId="0" animBg="1"/>
      <p:bldP spid="45" grpId="0" animBg="1"/>
      <p:bldP spid="47" grpId="0"/>
      <p:bldP spid="48" grpId="0"/>
      <p:bldP spid="50" grpId="0"/>
      <p:bldP spid="52" grpId="0" animBg="1"/>
      <p:bldP spid="54" grpId="0" animBg="1"/>
      <p:bldP spid="55" grpId="0" animBg="1"/>
      <p:bldP spid="5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2657266" cy="647577"/>
          </a:xfrm>
        </p:spPr>
        <p:txBody>
          <a:bodyPr>
            <a:normAutofit/>
          </a:bodyPr>
          <a:lstStyle/>
          <a:p>
            <a:r>
              <a:rPr lang="en-GB" sz="2800" b="1" dirty="0">
                <a:solidFill>
                  <a:schemeClr val="bg1"/>
                </a:solidFill>
              </a:rPr>
              <a:t>Frau Nowak</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844595" y="247047"/>
            <a:ext cx="927378" cy="381604"/>
          </a:xfrm>
          <a:prstGeom prst="roundRect">
            <a:avLst/>
          </a:prstGeom>
          <a:solidFill>
            <a:schemeClr val="accent4">
              <a:lumMod val="75000"/>
            </a:schemeClr>
          </a:solidFill>
          <a:ln>
            <a:solidFill>
              <a:schemeClr val="accent4">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E7D76F78-96CE-0B43-AB66-B64A1E76CA07}"/>
              </a:ext>
            </a:extLst>
          </p:cNvPr>
          <p:cNvSpPr txBox="1"/>
          <p:nvPr/>
        </p:nvSpPr>
        <p:spPr>
          <a:xfrm>
            <a:off x="3401227" y="342943"/>
            <a:ext cx="8930816" cy="769441"/>
          </a:xfrm>
          <a:prstGeom prst="rect">
            <a:avLst/>
          </a:prstGeom>
          <a:noFill/>
        </p:spPr>
        <p:txBody>
          <a:bodyPr wrap="square" rtlCol="0">
            <a:spAutoFit/>
          </a:bodyPr>
          <a:lstStyle/>
          <a:p>
            <a:r>
              <a:rPr lang="en-US" sz="2400" dirty="0" err="1"/>
              <a:t>Katjas</a:t>
            </a:r>
            <a:r>
              <a:rPr lang="en-US" sz="2400" dirty="0"/>
              <a:t> </a:t>
            </a:r>
            <a:r>
              <a:rPr lang="en-US" sz="2400" dirty="0" err="1"/>
              <a:t>Mutti</a:t>
            </a:r>
            <a:r>
              <a:rPr lang="en-US" sz="2400" dirty="0"/>
              <a:t>, Frau Nowak, </a:t>
            </a:r>
            <a:r>
              <a:rPr lang="en-US" sz="2400" dirty="0" err="1"/>
              <a:t>hilft</a:t>
            </a:r>
            <a:r>
              <a:rPr lang="en-US" sz="2400" dirty="0"/>
              <a:t> </a:t>
            </a:r>
            <a:r>
              <a:rPr lang="en-US" sz="2400" dirty="0" err="1"/>
              <a:t>auch</a:t>
            </a:r>
            <a:r>
              <a:rPr lang="en-US" sz="2400" dirty="0"/>
              <a:t> </a:t>
            </a:r>
            <a:r>
              <a:rPr lang="en-US" sz="2400" dirty="0" err="1"/>
              <a:t>mit</a:t>
            </a:r>
            <a:r>
              <a:rPr lang="en-US" sz="2400" dirty="0"/>
              <a:t>.</a:t>
            </a:r>
            <a:br>
              <a:rPr lang="en-US" sz="2400" dirty="0"/>
            </a:br>
            <a:r>
              <a:rPr lang="en-US" sz="2000" dirty="0"/>
              <a:t>An wen </a:t>
            </a:r>
            <a:r>
              <a:rPr lang="en-US" sz="2000" dirty="0" err="1"/>
              <a:t>schreibt</a:t>
            </a:r>
            <a:r>
              <a:rPr lang="en-US" sz="2000" dirty="0"/>
              <a:t> </a:t>
            </a:r>
            <a:r>
              <a:rPr lang="en-US" sz="2000" dirty="0" err="1"/>
              <a:t>sie</a:t>
            </a:r>
            <a:r>
              <a:rPr lang="en-US" sz="2000" dirty="0"/>
              <a:t>? An </a:t>
            </a:r>
            <a:r>
              <a:rPr lang="en-US" sz="2000" dirty="0" err="1"/>
              <a:t>Opa</a:t>
            </a:r>
            <a:r>
              <a:rPr lang="en-US" sz="2000" dirty="0"/>
              <a:t> (</a:t>
            </a:r>
            <a:r>
              <a:rPr lang="en-US" sz="2000" b="1" dirty="0"/>
              <a:t>Sie</a:t>
            </a:r>
            <a:r>
              <a:rPr lang="en-US" sz="2000" dirty="0"/>
              <a:t>) </a:t>
            </a:r>
            <a:r>
              <a:rPr lang="en-US" sz="2000" dirty="0" err="1"/>
              <a:t>oder</a:t>
            </a:r>
            <a:r>
              <a:rPr lang="en-US" sz="2000" dirty="0"/>
              <a:t> an Mia und Wolfgang (</a:t>
            </a:r>
            <a:r>
              <a:rPr lang="en-US" sz="2000" b="1" dirty="0" err="1"/>
              <a:t>ihr</a:t>
            </a:r>
            <a:r>
              <a:rPr lang="en-US" sz="2000" dirty="0"/>
              <a:t>)?</a:t>
            </a:r>
            <a:endParaRPr lang="en-US" sz="2400" dirty="0"/>
          </a:p>
        </p:txBody>
      </p:sp>
      <p:pic>
        <p:nvPicPr>
          <p:cNvPr id="9" name="Picture 8" descr="A picture containing text, vector graphics&#10;&#10;Description automatically generated">
            <a:extLst>
              <a:ext uri="{FF2B5EF4-FFF2-40B4-BE49-F238E27FC236}">
                <a16:creationId xmlns:a16="http://schemas.microsoft.com/office/drawing/2014/main" id="{5CD645E6-CFD6-4A87-A5CE-3CD9C8C01C2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57266" y="263445"/>
            <a:ext cx="927378" cy="1133462"/>
          </a:xfrm>
          <a:prstGeom prst="rect">
            <a:avLst/>
          </a:prstGeom>
        </p:spPr>
      </p:pic>
      <p:sp>
        <p:nvSpPr>
          <p:cNvPr id="44" name="Rectangle: Rounded Corners 43">
            <a:extLst>
              <a:ext uri="{FF2B5EF4-FFF2-40B4-BE49-F238E27FC236}">
                <a16:creationId xmlns:a16="http://schemas.microsoft.com/office/drawing/2014/main" id="{DD5F3A4D-CA8C-4809-8225-2E60AC6DB924}"/>
              </a:ext>
            </a:extLst>
          </p:cNvPr>
          <p:cNvSpPr/>
          <p:nvPr/>
        </p:nvSpPr>
        <p:spPr>
          <a:xfrm>
            <a:off x="172478" y="1489881"/>
            <a:ext cx="2866593" cy="1625825"/>
          </a:xfrm>
          <a:prstGeom prst="roundRect">
            <a:avLst/>
          </a:prstGeom>
          <a:solidFill>
            <a:srgbClr val="5B9BD5">
              <a:lumMod val="40000"/>
              <a:lumOff val="6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effectLst/>
              <a:uLnTx/>
              <a:uFillTx/>
              <a:latin typeface="Century Gothic" panose="020F0302020204030204"/>
              <a:ea typeface="+mn-ea"/>
              <a:cs typeface="+mn-cs"/>
            </a:endParaRPr>
          </a:p>
        </p:txBody>
      </p:sp>
      <p:sp>
        <p:nvSpPr>
          <p:cNvPr id="45" name="Speech Bubble: Rectangle with Corners Rounded 44">
            <a:extLst>
              <a:ext uri="{FF2B5EF4-FFF2-40B4-BE49-F238E27FC236}">
                <a16:creationId xmlns:a16="http://schemas.microsoft.com/office/drawing/2014/main" id="{51AAAF9F-1EC0-4AFF-9B03-BE34C903D1CE}"/>
              </a:ext>
            </a:extLst>
          </p:cNvPr>
          <p:cNvSpPr/>
          <p:nvPr/>
        </p:nvSpPr>
        <p:spPr>
          <a:xfrm>
            <a:off x="198212" y="1555625"/>
            <a:ext cx="2886540" cy="1461492"/>
          </a:xfrm>
          <a:prstGeom prst="wedgeRoundRectCallout">
            <a:avLst>
              <a:gd name="adj1" fmla="val 27499"/>
              <a:gd name="adj2" fmla="val 66197"/>
              <a:gd name="adj3" fmla="val 16667"/>
            </a:avLst>
          </a:prstGeom>
          <a:solidFill>
            <a:sysClr val="window" lastClr="FFFFFF"/>
          </a:solidFill>
          <a:ln w="127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effectLst/>
                <a:uLnTx/>
                <a:uFillTx/>
                <a:latin typeface="Century Gothic" panose="020F0302020204030204"/>
                <a:ea typeface="+mn-ea"/>
                <a:cs typeface="+mn-cs"/>
              </a:rPr>
              <a:t> Ihr   </a:t>
            </a:r>
            <a:r>
              <a:rPr kumimoji="0" lang="en-GB" sz="2000" b="0" i="0" u="none" strike="noStrike" kern="0" cap="none" spc="0" normalizeH="0" baseline="0" noProof="0" dirty="0" err="1">
                <a:ln>
                  <a:noFill/>
                </a:ln>
                <a:effectLst/>
                <a:uLnTx/>
                <a:uFillTx/>
                <a:latin typeface="Century Gothic" panose="020F0302020204030204"/>
                <a:ea typeface="+mn-ea"/>
                <a:cs typeface="+mn-cs"/>
              </a:rPr>
              <a:t>kauft</a:t>
            </a:r>
            <a:r>
              <a:rPr kumimoji="0" lang="en-GB" sz="2000" b="0" i="0" u="none" strike="noStrike" kern="0" cap="none" spc="0" normalizeH="0" baseline="0" noProof="0" dirty="0">
                <a:ln>
                  <a:noFill/>
                </a:ln>
                <a:effectLst/>
                <a:uLnTx/>
                <a:uFillTx/>
                <a:latin typeface="Century Gothic" panose="020F0302020204030204"/>
                <a:ea typeface="+mn-ea"/>
                <a:cs typeface="+mn-cs"/>
              </a:rPr>
              <a:t> die </a:t>
            </a:r>
            <a:r>
              <a:rPr kumimoji="0" lang="en-GB" sz="2000" b="0" i="0" u="none" strike="noStrike" kern="0" cap="none" spc="0" normalizeH="0" baseline="0" noProof="0" dirty="0" err="1">
                <a:ln>
                  <a:noFill/>
                </a:ln>
                <a:effectLst/>
                <a:uLnTx/>
                <a:uFillTx/>
                <a:latin typeface="Century Gothic" panose="020F0302020204030204"/>
                <a:ea typeface="+mn-ea"/>
                <a:cs typeface="+mn-cs"/>
              </a:rPr>
              <a:t>Sachen</a:t>
            </a:r>
            <a:r>
              <a:rPr kumimoji="0" lang="en-GB" sz="2000" b="0" i="0" u="none" strike="noStrike" kern="0" cap="none" spc="0" normalizeH="0" baseline="0" noProof="0" dirty="0">
                <a:ln>
                  <a:noFill/>
                </a:ln>
                <a:effectLst/>
                <a:uLnTx/>
                <a:uFillTx/>
                <a:latin typeface="Century Gothic" panose="020F0302020204030204"/>
                <a:ea typeface="+mn-ea"/>
                <a:cs typeface="+mn-cs"/>
              </a:rPr>
              <a:t> </a:t>
            </a:r>
            <a:r>
              <a:rPr kumimoji="0" lang="en-GB" sz="2000" b="0" i="0" u="none" strike="noStrike" kern="0" cap="none" spc="0" normalizeH="0" baseline="0" noProof="0" dirty="0" err="1">
                <a:ln>
                  <a:noFill/>
                </a:ln>
                <a:effectLst/>
                <a:uLnTx/>
                <a:uFillTx/>
                <a:latin typeface="Century Gothic" panose="020F0302020204030204"/>
                <a:ea typeface="+mn-ea"/>
                <a:cs typeface="+mn-cs"/>
              </a:rPr>
              <a:t>für</a:t>
            </a:r>
            <a:r>
              <a:rPr kumimoji="0" lang="en-GB" sz="2000" b="0" i="0" u="none" strike="noStrike" kern="0" cap="none" spc="0" normalizeH="0" baseline="0" noProof="0" dirty="0">
                <a:ln>
                  <a:noFill/>
                </a:ln>
                <a:effectLst/>
                <a:uLnTx/>
                <a:uFillTx/>
                <a:latin typeface="Century Gothic" panose="020F0302020204030204"/>
                <a:ea typeface="+mn-ea"/>
                <a:cs typeface="+mn-cs"/>
              </a:rPr>
              <a:t> den </a:t>
            </a:r>
            <a:r>
              <a:rPr kumimoji="0" lang="en-GB" sz="2000" b="0" i="0" u="none" strike="noStrike" kern="0" cap="none" spc="0" normalizeH="0" baseline="0" noProof="0" dirty="0" err="1">
                <a:ln>
                  <a:noFill/>
                </a:ln>
                <a:effectLst/>
                <a:uLnTx/>
                <a:uFillTx/>
                <a:latin typeface="Century Gothic" panose="020F0302020204030204"/>
                <a:ea typeface="+mn-ea"/>
                <a:cs typeface="+mn-cs"/>
              </a:rPr>
              <a:t>Geburtstagskuchen</a:t>
            </a:r>
            <a:r>
              <a:rPr kumimoji="0" lang="en-GB" sz="2000" b="0" i="0" u="none" strike="noStrike" kern="0" cap="none" spc="0" normalizeH="0" baseline="0" noProof="0" dirty="0">
                <a:ln>
                  <a:noFill/>
                </a:ln>
                <a:effectLst/>
                <a:uLnTx/>
                <a:uFillTx/>
                <a:latin typeface="Century Gothic" panose="020F0302020204030204"/>
                <a:ea typeface="+mn-ea"/>
                <a:cs typeface="+mn-cs"/>
              </a:rPr>
              <a:t>, </a:t>
            </a:r>
            <a:r>
              <a:rPr kumimoji="0" lang="en-GB" sz="2000" b="0" i="0" u="none" strike="noStrike" kern="0" cap="none" spc="0" normalizeH="0" baseline="0" noProof="0" dirty="0" err="1">
                <a:ln>
                  <a:noFill/>
                </a:ln>
                <a:effectLst/>
                <a:uLnTx/>
                <a:uFillTx/>
                <a:latin typeface="Century Gothic" panose="020F0302020204030204"/>
                <a:ea typeface="+mn-ea"/>
                <a:cs typeface="+mn-cs"/>
              </a:rPr>
              <a:t>nicht</a:t>
            </a:r>
            <a:r>
              <a:rPr kumimoji="0" lang="en-GB" sz="2000" b="0" i="0" u="none" strike="noStrike" kern="0" cap="none" spc="0" normalizeH="0" baseline="0" noProof="0" dirty="0">
                <a:ln>
                  <a:noFill/>
                </a:ln>
                <a:effectLst/>
                <a:uLnTx/>
                <a:uFillTx/>
                <a:latin typeface="Century Gothic" panose="020F0302020204030204"/>
                <a:ea typeface="+mn-ea"/>
                <a:cs typeface="+mn-cs"/>
              </a:rPr>
              <a:t> </a:t>
            </a:r>
            <a:r>
              <a:rPr kumimoji="0" lang="en-GB" sz="2000" b="0" i="0" u="none" strike="noStrike" kern="0" cap="none" spc="0" normalizeH="0" baseline="0" noProof="0" dirty="0" err="1">
                <a:ln>
                  <a:noFill/>
                </a:ln>
                <a:effectLst/>
                <a:uLnTx/>
                <a:uFillTx/>
                <a:latin typeface="Century Gothic" panose="020F0302020204030204"/>
                <a:ea typeface="+mn-ea"/>
                <a:cs typeface="+mn-cs"/>
              </a:rPr>
              <a:t>wahr</a:t>
            </a:r>
            <a:r>
              <a:rPr kumimoji="0" lang="en-GB" sz="2000" b="0" i="0" u="none" strike="noStrike" kern="0" cap="none" spc="0" normalizeH="0" baseline="0" noProof="0" dirty="0">
                <a:ln>
                  <a:noFill/>
                </a:ln>
                <a:effectLst/>
                <a:uLnTx/>
                <a:uFillTx/>
                <a:latin typeface="Century Gothic" panose="020F0302020204030204"/>
                <a:ea typeface="+mn-ea"/>
                <a:cs typeface="+mn-cs"/>
              </a:rPr>
              <a:t>?</a:t>
            </a:r>
          </a:p>
        </p:txBody>
      </p:sp>
      <p:sp>
        <p:nvSpPr>
          <p:cNvPr id="46" name="Rectangle: Rounded Corners 45">
            <a:extLst>
              <a:ext uri="{FF2B5EF4-FFF2-40B4-BE49-F238E27FC236}">
                <a16:creationId xmlns:a16="http://schemas.microsoft.com/office/drawing/2014/main" id="{02089609-E484-4200-944B-955C1F07AB68}"/>
              </a:ext>
            </a:extLst>
          </p:cNvPr>
          <p:cNvSpPr/>
          <p:nvPr/>
        </p:nvSpPr>
        <p:spPr>
          <a:xfrm>
            <a:off x="665985" y="1684521"/>
            <a:ext cx="643066" cy="247657"/>
          </a:xfrm>
          <a:prstGeom prst="round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effectLst/>
                <a:uLnTx/>
                <a:uFillTx/>
                <a:latin typeface="Century Gothic" panose="020F0302020204030204"/>
                <a:ea typeface="+mn-ea"/>
                <a:cs typeface="+mn-cs"/>
              </a:rPr>
              <a:t>___</a:t>
            </a:r>
          </a:p>
        </p:txBody>
      </p:sp>
      <p:sp>
        <p:nvSpPr>
          <p:cNvPr id="47" name="TextBox 46">
            <a:extLst>
              <a:ext uri="{FF2B5EF4-FFF2-40B4-BE49-F238E27FC236}">
                <a16:creationId xmlns:a16="http://schemas.microsoft.com/office/drawing/2014/main" id="{10DFFB63-91D3-4B00-A9E8-730C60EF9179}"/>
              </a:ext>
            </a:extLst>
          </p:cNvPr>
          <p:cNvSpPr txBox="1"/>
          <p:nvPr/>
        </p:nvSpPr>
        <p:spPr>
          <a:xfrm>
            <a:off x="64677" y="1280802"/>
            <a:ext cx="387936" cy="461665"/>
          </a:xfrm>
          <a:prstGeom prst="rect">
            <a:avLst/>
          </a:prstGeom>
          <a:solidFill>
            <a:sysClr val="window" lastClr="FFFFFF"/>
          </a:solidFill>
          <a:ln>
            <a:solidFill>
              <a:srgbClr val="4472C4">
                <a:lumMod val="50000"/>
              </a:srgbClr>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effectLst/>
                <a:uLnTx/>
                <a:uFillTx/>
              </a:rPr>
              <a:t>1</a:t>
            </a:r>
          </a:p>
        </p:txBody>
      </p:sp>
      <p:sp>
        <p:nvSpPr>
          <p:cNvPr id="48" name="Rectangle: Rounded Corners 47">
            <a:extLst>
              <a:ext uri="{FF2B5EF4-FFF2-40B4-BE49-F238E27FC236}">
                <a16:creationId xmlns:a16="http://schemas.microsoft.com/office/drawing/2014/main" id="{5041A4DB-7B6F-4C42-960E-3BE6E5A93695}"/>
              </a:ext>
            </a:extLst>
          </p:cNvPr>
          <p:cNvSpPr/>
          <p:nvPr/>
        </p:nvSpPr>
        <p:spPr>
          <a:xfrm>
            <a:off x="3105646" y="1489881"/>
            <a:ext cx="3006637" cy="1634318"/>
          </a:xfrm>
          <a:prstGeom prst="roundRect">
            <a:avLst/>
          </a:prstGeom>
          <a:solidFill>
            <a:srgbClr val="5B9BD5">
              <a:lumMod val="40000"/>
              <a:lumOff val="6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effectLst/>
              <a:uLnTx/>
              <a:uFillTx/>
              <a:latin typeface="Century Gothic" panose="020F0302020204030204"/>
              <a:ea typeface="+mn-ea"/>
              <a:cs typeface="+mn-cs"/>
            </a:endParaRPr>
          </a:p>
        </p:txBody>
      </p:sp>
      <p:sp>
        <p:nvSpPr>
          <p:cNvPr id="49" name="Speech Bubble: Rectangle with Corners Rounded 48">
            <a:extLst>
              <a:ext uri="{FF2B5EF4-FFF2-40B4-BE49-F238E27FC236}">
                <a16:creationId xmlns:a16="http://schemas.microsoft.com/office/drawing/2014/main" id="{4BAAFFB9-6B0D-4F00-8E7D-04FFF1768CCD}"/>
              </a:ext>
            </a:extLst>
          </p:cNvPr>
          <p:cNvSpPr/>
          <p:nvPr/>
        </p:nvSpPr>
        <p:spPr>
          <a:xfrm>
            <a:off x="3157105" y="1647950"/>
            <a:ext cx="2887861" cy="1366755"/>
          </a:xfrm>
          <a:prstGeom prst="wedgeRoundRectCallout">
            <a:avLst>
              <a:gd name="adj1" fmla="val 27499"/>
              <a:gd name="adj2" fmla="val 66197"/>
              <a:gd name="adj3" fmla="val 16667"/>
            </a:avLst>
          </a:prstGeom>
          <a:solidFill>
            <a:sysClr val="window" lastClr="FFFFFF"/>
          </a:solidFill>
          <a:ln w="127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latin typeface="Century Gothic" panose="020F0302020204030204"/>
                <a:ea typeface="+mn-ea"/>
                <a:cs typeface="+mn-cs"/>
              </a:rPr>
              <a:t> </a:t>
            </a:r>
            <a:r>
              <a:rPr kumimoji="0" lang="en-GB" sz="2000" b="0" i="0" u="none" strike="noStrike" kern="0" cap="none" spc="0" normalizeH="0" baseline="0" noProof="0" dirty="0" err="1">
                <a:ln>
                  <a:noFill/>
                </a:ln>
                <a:effectLst/>
                <a:uLnTx/>
                <a:uFillTx/>
                <a:latin typeface="Century Gothic" panose="020F0302020204030204"/>
                <a:ea typeface="+mn-ea"/>
                <a:cs typeface="+mn-cs"/>
              </a:rPr>
              <a:t>Wann</a:t>
            </a:r>
            <a:r>
              <a:rPr kumimoji="0" lang="en-GB" sz="2000" b="0" i="0" u="none" strike="noStrike" kern="0" cap="none" spc="0" normalizeH="0" baseline="0" noProof="0" dirty="0">
                <a:ln>
                  <a:noFill/>
                </a:ln>
                <a:effectLst/>
                <a:uLnTx/>
                <a:uFillTx/>
                <a:latin typeface="Century Gothic" panose="020F0302020204030204"/>
                <a:ea typeface="+mn-ea"/>
                <a:cs typeface="+mn-cs"/>
              </a:rPr>
              <a:t> </a:t>
            </a:r>
            <a:r>
              <a:rPr kumimoji="0" lang="en-GB" sz="2000" b="0" i="0" u="none" strike="noStrike" kern="0" cap="none" spc="0" normalizeH="0" baseline="0" noProof="0" dirty="0" err="1">
                <a:ln>
                  <a:noFill/>
                </a:ln>
                <a:effectLst/>
                <a:uLnTx/>
                <a:uFillTx/>
                <a:latin typeface="Century Gothic" panose="020F0302020204030204"/>
                <a:ea typeface="+mn-ea"/>
                <a:cs typeface="+mn-cs"/>
              </a:rPr>
              <a:t>seid</a:t>
            </a:r>
            <a:r>
              <a:rPr kumimoji="0" lang="en-GB" sz="2000" b="0" i="0" u="none" strike="noStrike" kern="0" cap="none" spc="0" normalizeH="0" baseline="0" noProof="0" dirty="0">
                <a:ln>
                  <a:noFill/>
                </a:ln>
                <a:effectLst/>
                <a:uLnTx/>
                <a:uFillTx/>
                <a:latin typeface="Century Gothic" panose="020F0302020204030204"/>
                <a:ea typeface="+mn-ea"/>
                <a:cs typeface="+mn-cs"/>
              </a:rPr>
              <a:t>   </a:t>
            </a:r>
            <a:r>
              <a:rPr kumimoji="0" lang="en-GB" sz="2000" b="1" i="0" u="none" strike="noStrike" kern="0" cap="none" spc="0" normalizeH="0" baseline="0" noProof="0" dirty="0" err="1">
                <a:ln>
                  <a:noFill/>
                </a:ln>
                <a:effectLst/>
                <a:uLnTx/>
                <a:uFillTx/>
                <a:latin typeface="Century Gothic" panose="020F0302020204030204"/>
                <a:ea typeface="+mn-ea"/>
                <a:cs typeface="+mn-cs"/>
              </a:rPr>
              <a:t>ihr</a:t>
            </a:r>
            <a:r>
              <a:rPr kumimoji="0" lang="en-GB" sz="2000" b="0" i="0" u="none" strike="noStrike" kern="0" cap="none" spc="0" normalizeH="0" baseline="0" noProof="0" dirty="0">
                <a:ln>
                  <a:noFill/>
                </a:ln>
                <a:effectLst/>
                <a:uLnTx/>
                <a:uFillTx/>
                <a:latin typeface="Century Gothic" panose="020F0302020204030204"/>
                <a:ea typeface="+mn-ea"/>
                <a:cs typeface="+mn-cs"/>
              </a:rPr>
              <a:t> </a:t>
            </a:r>
            <a:r>
              <a:rPr kumimoji="0" lang="en-GB" sz="2000" b="0" i="0" u="none" strike="noStrike" kern="0" cap="none" spc="0" normalizeH="0" baseline="0" noProof="0" dirty="0" err="1">
                <a:ln>
                  <a:noFill/>
                </a:ln>
                <a:effectLst/>
                <a:uLnTx/>
                <a:uFillTx/>
                <a:latin typeface="Century Gothic" panose="020F0302020204030204"/>
                <a:ea typeface="+mn-ea"/>
                <a:cs typeface="+mn-cs"/>
              </a:rPr>
              <a:t>wieder</a:t>
            </a:r>
            <a:r>
              <a:rPr kumimoji="0" lang="en-GB" sz="2000" b="0" i="0" u="none" strike="noStrike" kern="0" cap="none" spc="0" normalizeH="0" baseline="0" noProof="0" dirty="0">
                <a:ln>
                  <a:noFill/>
                </a:ln>
                <a:effectLst/>
                <a:uLnTx/>
                <a:uFillTx/>
                <a:latin typeface="Century Gothic" panose="020F0302020204030204"/>
                <a:ea typeface="+mn-ea"/>
                <a:cs typeface="+mn-cs"/>
              </a:rPr>
              <a:t> </a:t>
            </a:r>
            <a:r>
              <a:rPr kumimoji="0" lang="en-GB" sz="2000" b="0" i="0" u="none" strike="noStrike" kern="0" cap="none" spc="0" normalizeH="0" baseline="0" noProof="0" dirty="0" err="1">
                <a:ln>
                  <a:noFill/>
                </a:ln>
                <a:effectLst/>
                <a:uLnTx/>
                <a:uFillTx/>
                <a:latin typeface="Century Gothic" panose="020F0302020204030204"/>
                <a:ea typeface="+mn-ea"/>
                <a:cs typeface="+mn-cs"/>
              </a:rPr>
              <a:t>zu</a:t>
            </a:r>
            <a:r>
              <a:rPr kumimoji="0" lang="en-GB" sz="2000" b="0" i="0" u="none" strike="noStrike" kern="0" cap="none" spc="0" normalizeH="0" baseline="0" noProof="0" dirty="0">
                <a:ln>
                  <a:noFill/>
                </a:ln>
                <a:effectLst/>
                <a:uLnTx/>
                <a:uFillTx/>
                <a:latin typeface="Century Gothic" panose="020F0302020204030204"/>
                <a:ea typeface="+mn-ea"/>
                <a:cs typeface="+mn-cs"/>
              </a:rPr>
              <a:t> </a:t>
            </a:r>
            <a:r>
              <a:rPr kumimoji="0" lang="en-GB" sz="2000" b="0" i="0" u="none" strike="noStrike" kern="0" cap="none" spc="0" normalizeH="0" baseline="0" noProof="0" dirty="0" err="1">
                <a:ln>
                  <a:noFill/>
                </a:ln>
                <a:effectLst/>
                <a:uLnTx/>
                <a:uFillTx/>
                <a:latin typeface="Century Gothic" panose="020F0302020204030204"/>
                <a:ea typeface="+mn-ea"/>
                <a:cs typeface="+mn-cs"/>
              </a:rPr>
              <a:t>Hause</a:t>
            </a:r>
            <a:r>
              <a:rPr kumimoji="0" lang="en-GB" sz="2000" b="0" i="0" u="none" strike="noStrike" kern="0" cap="none" spc="0" normalizeH="0" baseline="0" noProof="0" dirty="0">
                <a:ln>
                  <a:noFill/>
                </a:ln>
                <a:effectLst/>
                <a:uLnTx/>
                <a:uFillTx/>
                <a:latin typeface="Century Gothic" panose="020F0302020204030204"/>
                <a:ea typeface="+mn-ea"/>
                <a:cs typeface="+mn-cs"/>
              </a:rPr>
              <a:t>?</a:t>
            </a:r>
          </a:p>
        </p:txBody>
      </p:sp>
      <p:sp>
        <p:nvSpPr>
          <p:cNvPr id="50" name="Rectangle: Rounded Corners 49">
            <a:extLst>
              <a:ext uri="{FF2B5EF4-FFF2-40B4-BE49-F238E27FC236}">
                <a16:creationId xmlns:a16="http://schemas.microsoft.com/office/drawing/2014/main" id="{0BB480E0-1630-4D81-BD75-172FBA22E5A9}"/>
              </a:ext>
            </a:extLst>
          </p:cNvPr>
          <p:cNvSpPr/>
          <p:nvPr/>
        </p:nvSpPr>
        <p:spPr>
          <a:xfrm>
            <a:off x="5104782" y="2026879"/>
            <a:ext cx="643066" cy="259492"/>
          </a:xfrm>
          <a:prstGeom prst="round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effectLst/>
                <a:uLnTx/>
                <a:uFillTx/>
                <a:latin typeface="Century Gothic" panose="020F0302020204030204"/>
                <a:ea typeface="+mn-ea"/>
                <a:cs typeface="+mn-cs"/>
              </a:rPr>
              <a:t>___</a:t>
            </a:r>
          </a:p>
        </p:txBody>
      </p:sp>
      <p:sp>
        <p:nvSpPr>
          <p:cNvPr id="51" name="TextBox 50">
            <a:extLst>
              <a:ext uri="{FF2B5EF4-FFF2-40B4-BE49-F238E27FC236}">
                <a16:creationId xmlns:a16="http://schemas.microsoft.com/office/drawing/2014/main" id="{295303E5-E637-451F-856B-562E27DEBE4C}"/>
              </a:ext>
            </a:extLst>
          </p:cNvPr>
          <p:cNvSpPr txBox="1"/>
          <p:nvPr/>
        </p:nvSpPr>
        <p:spPr>
          <a:xfrm>
            <a:off x="3091319" y="1299774"/>
            <a:ext cx="387936" cy="461665"/>
          </a:xfrm>
          <a:prstGeom prst="rect">
            <a:avLst/>
          </a:prstGeom>
          <a:solidFill>
            <a:sysClr val="window" lastClr="FFFFFF"/>
          </a:solidFill>
          <a:ln>
            <a:solidFill>
              <a:srgbClr val="4472C4">
                <a:lumMod val="50000"/>
              </a:srgbClr>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effectLst/>
                <a:uLnTx/>
                <a:uFillTx/>
              </a:rPr>
              <a:t>2</a:t>
            </a:r>
          </a:p>
        </p:txBody>
      </p:sp>
      <p:sp>
        <p:nvSpPr>
          <p:cNvPr id="52" name="Rectangle: Rounded Corners 51">
            <a:extLst>
              <a:ext uri="{FF2B5EF4-FFF2-40B4-BE49-F238E27FC236}">
                <a16:creationId xmlns:a16="http://schemas.microsoft.com/office/drawing/2014/main" id="{DDC3B01B-1D4D-43F2-87E6-66E8FCC9B0C8}"/>
              </a:ext>
            </a:extLst>
          </p:cNvPr>
          <p:cNvSpPr/>
          <p:nvPr/>
        </p:nvSpPr>
        <p:spPr>
          <a:xfrm>
            <a:off x="6206793" y="1505653"/>
            <a:ext cx="2946135" cy="1615827"/>
          </a:xfrm>
          <a:prstGeom prst="roundRect">
            <a:avLst/>
          </a:prstGeom>
          <a:solidFill>
            <a:srgbClr val="5B9BD5">
              <a:lumMod val="40000"/>
              <a:lumOff val="6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effectLst/>
              <a:uLnTx/>
              <a:uFillTx/>
              <a:latin typeface="Century Gothic" panose="020F0302020204030204"/>
              <a:ea typeface="+mn-ea"/>
              <a:cs typeface="+mn-cs"/>
            </a:endParaRPr>
          </a:p>
        </p:txBody>
      </p:sp>
      <p:sp>
        <p:nvSpPr>
          <p:cNvPr id="53" name="Speech Bubble: Rectangle with Corners Rounded 52">
            <a:extLst>
              <a:ext uri="{FF2B5EF4-FFF2-40B4-BE49-F238E27FC236}">
                <a16:creationId xmlns:a16="http://schemas.microsoft.com/office/drawing/2014/main" id="{E6319C86-3EC3-4266-894E-2A56BB0B8238}"/>
              </a:ext>
            </a:extLst>
          </p:cNvPr>
          <p:cNvSpPr/>
          <p:nvPr/>
        </p:nvSpPr>
        <p:spPr>
          <a:xfrm>
            <a:off x="6270106" y="1684521"/>
            <a:ext cx="2794298" cy="1294306"/>
          </a:xfrm>
          <a:prstGeom prst="wedgeRoundRectCallout">
            <a:avLst>
              <a:gd name="adj1" fmla="val 27499"/>
              <a:gd name="adj2" fmla="val 66197"/>
              <a:gd name="adj3" fmla="val 16667"/>
            </a:avLst>
          </a:prstGeom>
          <a:solidFill>
            <a:sysClr val="window" lastClr="FFFFFF"/>
          </a:solidFill>
          <a:ln w="127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latin typeface="Century Gothic" panose="020F0302020204030204"/>
                <a:ea typeface="+mn-ea"/>
                <a:cs typeface="+mn-cs"/>
              </a:rPr>
              <a:t> </a:t>
            </a:r>
            <a:r>
              <a:rPr kumimoji="0" lang="en-GB" sz="2000" b="0" i="0" u="none" strike="noStrike" kern="0" cap="none" spc="0" normalizeH="0" baseline="0" noProof="0" dirty="0" err="1">
                <a:ln>
                  <a:noFill/>
                </a:ln>
                <a:effectLst/>
                <a:uLnTx/>
                <a:uFillTx/>
                <a:latin typeface="Century Gothic" panose="020F0302020204030204"/>
                <a:ea typeface="+mn-ea"/>
                <a:cs typeface="+mn-cs"/>
              </a:rPr>
              <a:t>Backen</a:t>
            </a:r>
            <a:r>
              <a:rPr kumimoji="0" lang="en-GB" sz="2000" b="0" i="0" u="none" strike="noStrike" kern="0" cap="none" spc="0" normalizeH="0" baseline="0" noProof="0" dirty="0">
                <a:ln>
                  <a:noFill/>
                </a:ln>
                <a:effectLst/>
                <a:uLnTx/>
                <a:uFillTx/>
                <a:latin typeface="Century Gothic" panose="020F0302020204030204"/>
                <a:ea typeface="+mn-ea"/>
                <a:cs typeface="+mn-cs"/>
              </a:rPr>
              <a:t>   </a:t>
            </a:r>
            <a:r>
              <a:rPr kumimoji="0" lang="en-GB" sz="2000" b="1" i="0" u="none" strike="noStrike" kern="0" cap="none" spc="0" normalizeH="0" baseline="0" noProof="0" dirty="0">
                <a:ln>
                  <a:noFill/>
                </a:ln>
                <a:effectLst/>
                <a:uLnTx/>
                <a:uFillTx/>
                <a:latin typeface="Century Gothic" panose="020F0302020204030204"/>
                <a:ea typeface="+mn-ea"/>
                <a:cs typeface="+mn-cs"/>
              </a:rPr>
              <a:t>Sie</a:t>
            </a:r>
            <a:r>
              <a:rPr kumimoji="0" lang="en-GB" sz="2000" b="0" i="0" u="none" strike="noStrike" kern="0" cap="none" spc="0" normalizeH="0" baseline="0" noProof="0" dirty="0">
                <a:ln>
                  <a:noFill/>
                </a:ln>
                <a:effectLst/>
                <a:uLnTx/>
                <a:uFillTx/>
                <a:latin typeface="Century Gothic" panose="020F0302020204030204"/>
                <a:ea typeface="+mn-ea"/>
                <a:cs typeface="+mn-cs"/>
              </a:rPr>
              <a:t>   </a:t>
            </a:r>
            <a:r>
              <a:rPr kumimoji="0" lang="en-GB" sz="2000" b="0" i="0" u="none" strike="noStrike" kern="0" cap="none" spc="0" normalizeH="0" baseline="0" noProof="0" dirty="0" err="1">
                <a:ln>
                  <a:noFill/>
                </a:ln>
                <a:effectLst/>
                <a:uLnTx/>
                <a:uFillTx/>
                <a:latin typeface="Century Gothic" panose="020F0302020204030204"/>
                <a:ea typeface="+mn-ea"/>
                <a:cs typeface="+mn-cs"/>
              </a:rPr>
              <a:t>auch</a:t>
            </a:r>
            <a:r>
              <a:rPr kumimoji="0" lang="en-GB" sz="2000" b="0" i="0" u="none" strike="noStrike" kern="0" cap="none" spc="0" normalizeH="0" baseline="0" noProof="0" dirty="0">
                <a:ln>
                  <a:noFill/>
                </a:ln>
                <a:effectLst/>
                <a:uLnTx/>
                <a:uFillTx/>
                <a:latin typeface="Century Gothic" panose="020F0302020204030204"/>
                <a:ea typeface="+mn-ea"/>
                <a:cs typeface="+mn-cs"/>
              </a:rPr>
              <a:t> </a:t>
            </a:r>
            <a:r>
              <a:rPr kumimoji="0" lang="en-GB" sz="2000" b="0" i="0" u="none" strike="noStrike" kern="0" cap="none" spc="0" normalizeH="0" baseline="0" noProof="0" dirty="0" err="1">
                <a:ln>
                  <a:noFill/>
                </a:ln>
                <a:effectLst/>
                <a:uLnTx/>
                <a:uFillTx/>
                <a:latin typeface="Century Gothic" panose="020F0302020204030204"/>
                <a:ea typeface="+mn-ea"/>
                <a:cs typeface="+mn-cs"/>
              </a:rPr>
              <a:t>Kekse</a:t>
            </a:r>
            <a:r>
              <a:rPr kumimoji="0" lang="en-GB" sz="2000" b="0" i="0" u="none" strike="noStrike" kern="0" cap="none" spc="0" normalizeH="0" baseline="0" noProof="0" dirty="0">
                <a:ln>
                  <a:noFill/>
                </a:ln>
                <a:effectLst/>
                <a:uLnTx/>
                <a:uFillTx/>
                <a:latin typeface="Century Gothic" panose="020F0302020204030204"/>
                <a:ea typeface="+mn-ea"/>
                <a:cs typeface="+mn-cs"/>
              </a:rPr>
              <a:t> </a:t>
            </a:r>
            <a:r>
              <a:rPr kumimoji="0" lang="en-GB" sz="2000" b="0" i="0" u="none" strike="noStrike" kern="0" cap="none" spc="0" normalizeH="0" baseline="0" noProof="0" dirty="0" err="1">
                <a:ln>
                  <a:noFill/>
                </a:ln>
                <a:effectLst/>
                <a:uLnTx/>
                <a:uFillTx/>
                <a:latin typeface="Century Gothic" panose="020F0302020204030204"/>
                <a:ea typeface="+mn-ea"/>
                <a:cs typeface="+mn-cs"/>
              </a:rPr>
              <a:t>für</a:t>
            </a:r>
            <a:r>
              <a:rPr kumimoji="0" lang="en-GB" sz="2000" b="0" i="0" u="none" strike="noStrike" kern="0" cap="none" spc="0" normalizeH="0" baseline="0" noProof="0" dirty="0">
                <a:ln>
                  <a:noFill/>
                </a:ln>
                <a:effectLst/>
                <a:uLnTx/>
                <a:uFillTx/>
                <a:latin typeface="Century Gothic" panose="020F0302020204030204"/>
                <a:ea typeface="+mn-ea"/>
                <a:cs typeface="+mn-cs"/>
              </a:rPr>
              <a:t> die Party? </a:t>
            </a:r>
          </a:p>
        </p:txBody>
      </p:sp>
      <p:sp>
        <p:nvSpPr>
          <p:cNvPr id="54" name="Rectangle: Rounded Corners 53">
            <a:extLst>
              <a:ext uri="{FF2B5EF4-FFF2-40B4-BE49-F238E27FC236}">
                <a16:creationId xmlns:a16="http://schemas.microsoft.com/office/drawing/2014/main" id="{275667FB-8CD6-4717-8254-A43226C26037}"/>
              </a:ext>
            </a:extLst>
          </p:cNvPr>
          <p:cNvSpPr/>
          <p:nvPr/>
        </p:nvSpPr>
        <p:spPr>
          <a:xfrm>
            <a:off x="7503485" y="2048697"/>
            <a:ext cx="603403" cy="276894"/>
          </a:xfrm>
          <a:prstGeom prst="round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effectLst/>
                <a:uLnTx/>
                <a:uFillTx/>
                <a:latin typeface="Century Gothic" panose="020F0302020204030204"/>
                <a:ea typeface="+mn-ea"/>
                <a:cs typeface="+mn-cs"/>
              </a:rPr>
              <a:t>___</a:t>
            </a:r>
          </a:p>
        </p:txBody>
      </p:sp>
      <p:sp>
        <p:nvSpPr>
          <p:cNvPr id="55" name="TextBox 54">
            <a:extLst>
              <a:ext uri="{FF2B5EF4-FFF2-40B4-BE49-F238E27FC236}">
                <a16:creationId xmlns:a16="http://schemas.microsoft.com/office/drawing/2014/main" id="{79C4DB41-04B2-433B-A5F8-AF65EA5C2D38}"/>
              </a:ext>
            </a:extLst>
          </p:cNvPr>
          <p:cNvSpPr txBox="1"/>
          <p:nvPr/>
        </p:nvSpPr>
        <p:spPr>
          <a:xfrm>
            <a:off x="6161112" y="1311090"/>
            <a:ext cx="387936" cy="461665"/>
          </a:xfrm>
          <a:prstGeom prst="rect">
            <a:avLst/>
          </a:prstGeom>
          <a:solidFill>
            <a:sysClr val="window" lastClr="FFFFFF"/>
          </a:solidFill>
          <a:ln>
            <a:solidFill>
              <a:srgbClr val="4472C4">
                <a:lumMod val="50000"/>
              </a:srgbClr>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effectLst/>
                <a:uLnTx/>
                <a:uFillTx/>
              </a:rPr>
              <a:t>3</a:t>
            </a:r>
          </a:p>
        </p:txBody>
      </p:sp>
      <p:sp>
        <p:nvSpPr>
          <p:cNvPr id="56" name="Rectangle: Rounded Corners 55">
            <a:extLst>
              <a:ext uri="{FF2B5EF4-FFF2-40B4-BE49-F238E27FC236}">
                <a16:creationId xmlns:a16="http://schemas.microsoft.com/office/drawing/2014/main" id="{92B26F1F-A47B-43FA-BDB1-081E14FC8400}"/>
              </a:ext>
            </a:extLst>
          </p:cNvPr>
          <p:cNvSpPr/>
          <p:nvPr/>
        </p:nvSpPr>
        <p:spPr>
          <a:xfrm>
            <a:off x="9210255" y="1519966"/>
            <a:ext cx="2910841" cy="1590677"/>
          </a:xfrm>
          <a:prstGeom prst="roundRect">
            <a:avLst/>
          </a:prstGeom>
          <a:solidFill>
            <a:srgbClr val="5B9BD5">
              <a:lumMod val="40000"/>
              <a:lumOff val="6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effectLst/>
              <a:uLnTx/>
              <a:uFillTx/>
              <a:latin typeface="Century Gothic" panose="020F0302020204030204"/>
              <a:ea typeface="+mn-ea"/>
              <a:cs typeface="+mn-cs"/>
            </a:endParaRPr>
          </a:p>
        </p:txBody>
      </p:sp>
      <p:sp>
        <p:nvSpPr>
          <p:cNvPr id="57" name="Speech Bubble: Rectangle with Corners Rounded 56">
            <a:extLst>
              <a:ext uri="{FF2B5EF4-FFF2-40B4-BE49-F238E27FC236}">
                <a16:creationId xmlns:a16="http://schemas.microsoft.com/office/drawing/2014/main" id="{14049D5A-9392-400E-B0C4-4F7D94697F64}"/>
              </a:ext>
            </a:extLst>
          </p:cNvPr>
          <p:cNvSpPr/>
          <p:nvPr/>
        </p:nvSpPr>
        <p:spPr>
          <a:xfrm>
            <a:off x="9403407" y="1668694"/>
            <a:ext cx="2524535" cy="1340433"/>
          </a:xfrm>
          <a:prstGeom prst="wedgeRoundRectCallout">
            <a:avLst>
              <a:gd name="adj1" fmla="val 27499"/>
              <a:gd name="adj2" fmla="val 66197"/>
              <a:gd name="adj3" fmla="val 16667"/>
            </a:avLst>
          </a:prstGeom>
          <a:solidFill>
            <a:sysClr val="window" lastClr="FFFFFF"/>
          </a:solidFill>
          <a:ln w="127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latin typeface="Century Gothic" panose="020F0302020204030204"/>
                <a:ea typeface="+mn-ea"/>
                <a:cs typeface="+mn-cs"/>
              </a:rPr>
              <a:t> Um </a:t>
            </a:r>
            <a:r>
              <a:rPr kumimoji="0" lang="en-GB" sz="2000" b="0" i="0" u="none" strike="noStrike" kern="0" cap="none" spc="0" normalizeH="0" baseline="0" noProof="0" dirty="0" err="1">
                <a:ln>
                  <a:noFill/>
                </a:ln>
                <a:effectLst/>
                <a:uLnTx/>
                <a:uFillTx/>
                <a:latin typeface="Century Gothic" panose="020F0302020204030204"/>
                <a:ea typeface="+mn-ea"/>
                <a:cs typeface="+mn-cs"/>
              </a:rPr>
              <a:t>wieviel</a:t>
            </a:r>
            <a:r>
              <a:rPr kumimoji="0" lang="en-GB" sz="2000" b="0" i="0" u="none" strike="noStrike" kern="0" cap="none" spc="0" normalizeH="0" baseline="0" noProof="0" dirty="0">
                <a:ln>
                  <a:noFill/>
                </a:ln>
                <a:effectLst/>
                <a:uLnTx/>
                <a:uFillTx/>
                <a:latin typeface="Century Gothic" panose="020F0302020204030204"/>
                <a:ea typeface="+mn-ea"/>
                <a:cs typeface="+mn-cs"/>
              </a:rPr>
              <a:t> </a:t>
            </a:r>
            <a:r>
              <a:rPr kumimoji="0" lang="en-GB" sz="2000" b="0" i="0" u="none" strike="noStrike" kern="0" cap="none" spc="0" normalizeH="0" baseline="0" noProof="0" dirty="0" err="1">
                <a:ln>
                  <a:noFill/>
                </a:ln>
                <a:effectLst/>
                <a:uLnTx/>
                <a:uFillTx/>
                <a:latin typeface="Century Gothic" panose="020F0302020204030204"/>
                <a:ea typeface="+mn-ea"/>
                <a:cs typeface="+mn-cs"/>
              </a:rPr>
              <a:t>Uhr</a:t>
            </a:r>
            <a:r>
              <a:rPr kumimoji="0" lang="en-GB" sz="2000" b="0" i="0" u="none" strike="noStrike" kern="0" cap="none" spc="0" normalizeH="0" baseline="0" noProof="0" dirty="0">
                <a:ln>
                  <a:noFill/>
                </a:ln>
                <a:effectLst/>
                <a:uLnTx/>
                <a:uFillTx/>
                <a:latin typeface="Century Gothic" panose="020F0302020204030204"/>
                <a:ea typeface="+mn-ea"/>
                <a:cs typeface="+mn-cs"/>
              </a:rPr>
              <a:t> </a:t>
            </a:r>
            <a:r>
              <a:rPr kumimoji="0" lang="en-GB" sz="2000" b="0" i="0" u="none" strike="noStrike" kern="0" cap="none" spc="0" normalizeH="0" baseline="0" noProof="0" dirty="0" err="1">
                <a:ln>
                  <a:noFill/>
                </a:ln>
                <a:effectLst/>
                <a:uLnTx/>
                <a:uFillTx/>
                <a:latin typeface="Century Gothic" panose="020F0302020204030204"/>
                <a:ea typeface="+mn-ea"/>
                <a:cs typeface="+mn-cs"/>
              </a:rPr>
              <a:t>beginnt</a:t>
            </a:r>
            <a:r>
              <a:rPr kumimoji="0" lang="en-GB" sz="2000" b="0" i="0" u="none" strike="noStrike" kern="0" cap="none" spc="0" normalizeH="0" baseline="0" noProof="0" dirty="0">
                <a:ln>
                  <a:noFill/>
                </a:ln>
                <a:effectLst/>
                <a:uLnTx/>
                <a:uFillTx/>
                <a:latin typeface="Century Gothic" panose="020F0302020204030204"/>
                <a:ea typeface="+mn-ea"/>
                <a:cs typeface="+mn-cs"/>
              </a:rPr>
              <a:t>    </a:t>
            </a:r>
            <a:r>
              <a:rPr kumimoji="0" lang="en-GB" sz="2000" b="1" i="0" u="none" strike="noStrike" kern="0" cap="none" spc="0" normalizeH="0" baseline="0" noProof="0" dirty="0" err="1">
                <a:ln>
                  <a:noFill/>
                </a:ln>
                <a:effectLst/>
                <a:uLnTx/>
                <a:uFillTx/>
                <a:latin typeface="Century Gothic" panose="020F0302020204030204"/>
                <a:ea typeface="+mn-ea"/>
                <a:cs typeface="+mn-cs"/>
              </a:rPr>
              <a:t>ihr</a:t>
            </a:r>
            <a:r>
              <a:rPr kumimoji="0" lang="en-GB" sz="2000" b="0" i="0" u="none" strike="noStrike" kern="0" cap="none" spc="0" normalizeH="0" baseline="0" noProof="0" dirty="0">
                <a:ln>
                  <a:noFill/>
                </a:ln>
                <a:effectLst/>
                <a:uLnTx/>
                <a:uFillTx/>
                <a:latin typeface="Century Gothic" panose="020F0302020204030204"/>
                <a:ea typeface="+mn-ea"/>
                <a:cs typeface="+mn-cs"/>
              </a:rPr>
              <a:t>  , </a:t>
            </a:r>
            <a:r>
              <a:rPr kumimoji="0" lang="en-GB" sz="2000" b="0" i="0" u="none" strike="noStrike" kern="0" cap="none" spc="0" normalizeH="0" baseline="0" noProof="0" dirty="0" err="1">
                <a:ln>
                  <a:noFill/>
                </a:ln>
                <a:effectLst/>
                <a:uLnTx/>
                <a:uFillTx/>
                <a:latin typeface="Century Gothic" panose="020F0302020204030204"/>
                <a:ea typeface="+mn-ea"/>
                <a:cs typeface="+mn-cs"/>
              </a:rPr>
              <a:t>zu</a:t>
            </a:r>
            <a:r>
              <a:rPr kumimoji="0" lang="en-GB" sz="2000" b="0" i="0" u="none" strike="noStrike" kern="0" cap="none" spc="0" normalizeH="0" baseline="0" noProof="0" dirty="0">
                <a:ln>
                  <a:noFill/>
                </a:ln>
                <a:effectLst/>
                <a:uLnTx/>
                <a:uFillTx/>
                <a:latin typeface="Century Gothic" panose="020F0302020204030204"/>
                <a:ea typeface="+mn-ea"/>
                <a:cs typeface="+mn-cs"/>
              </a:rPr>
              <a:t> </a:t>
            </a:r>
            <a:r>
              <a:rPr kumimoji="0" lang="en-GB" sz="2000" b="0" i="0" u="none" strike="noStrike" kern="0" cap="none" spc="0" normalizeH="0" baseline="0" noProof="0" dirty="0" err="1">
                <a:ln>
                  <a:noFill/>
                </a:ln>
                <a:effectLst/>
                <a:uLnTx/>
                <a:uFillTx/>
                <a:latin typeface="Century Gothic" panose="020F0302020204030204"/>
                <a:ea typeface="+mn-ea"/>
                <a:cs typeface="+mn-cs"/>
              </a:rPr>
              <a:t>kochen</a:t>
            </a:r>
            <a:r>
              <a:rPr kumimoji="0" lang="en-GB" sz="2000" b="0" i="0" u="none" strike="noStrike" kern="0" cap="none" spc="0" normalizeH="0" baseline="0" noProof="0" dirty="0">
                <a:ln>
                  <a:noFill/>
                </a:ln>
                <a:effectLst/>
                <a:uLnTx/>
                <a:uFillTx/>
                <a:latin typeface="Century Gothic" panose="020F0302020204030204"/>
                <a:ea typeface="+mn-ea"/>
                <a:cs typeface="+mn-cs"/>
              </a:rPr>
              <a:t>? </a:t>
            </a:r>
          </a:p>
        </p:txBody>
      </p:sp>
      <p:sp>
        <p:nvSpPr>
          <p:cNvPr id="58" name="Rectangle: Rounded Corners 57">
            <a:extLst>
              <a:ext uri="{FF2B5EF4-FFF2-40B4-BE49-F238E27FC236}">
                <a16:creationId xmlns:a16="http://schemas.microsoft.com/office/drawing/2014/main" id="{D77CD637-026A-48A2-9D7B-F4FF8C4DEBEA}"/>
              </a:ext>
            </a:extLst>
          </p:cNvPr>
          <p:cNvSpPr/>
          <p:nvPr/>
        </p:nvSpPr>
        <p:spPr>
          <a:xfrm>
            <a:off x="10665218" y="2228605"/>
            <a:ext cx="643066" cy="259492"/>
          </a:xfrm>
          <a:prstGeom prst="round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effectLst/>
                <a:uLnTx/>
                <a:uFillTx/>
                <a:latin typeface="Century Gothic" panose="020F0302020204030204"/>
                <a:ea typeface="+mn-ea"/>
                <a:cs typeface="+mn-cs"/>
              </a:rPr>
              <a:t>___</a:t>
            </a:r>
          </a:p>
        </p:txBody>
      </p:sp>
      <p:sp>
        <p:nvSpPr>
          <p:cNvPr id="59" name="TextBox 58">
            <a:extLst>
              <a:ext uri="{FF2B5EF4-FFF2-40B4-BE49-F238E27FC236}">
                <a16:creationId xmlns:a16="http://schemas.microsoft.com/office/drawing/2014/main" id="{1B4D2656-23EE-4EF5-8170-B01D901818EC}"/>
              </a:ext>
            </a:extLst>
          </p:cNvPr>
          <p:cNvSpPr txBox="1"/>
          <p:nvPr/>
        </p:nvSpPr>
        <p:spPr>
          <a:xfrm>
            <a:off x="9242040" y="1334296"/>
            <a:ext cx="387936" cy="461665"/>
          </a:xfrm>
          <a:prstGeom prst="rect">
            <a:avLst/>
          </a:prstGeom>
          <a:solidFill>
            <a:sysClr val="window" lastClr="FFFFFF"/>
          </a:solidFill>
          <a:ln>
            <a:solidFill>
              <a:srgbClr val="4472C4">
                <a:lumMod val="50000"/>
              </a:srgbClr>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effectLst/>
                <a:uLnTx/>
                <a:uFillTx/>
              </a:rPr>
              <a:t>4</a:t>
            </a:r>
          </a:p>
        </p:txBody>
      </p:sp>
      <p:sp>
        <p:nvSpPr>
          <p:cNvPr id="60" name="Rectangle: Rounded Corners 59">
            <a:extLst>
              <a:ext uri="{FF2B5EF4-FFF2-40B4-BE49-F238E27FC236}">
                <a16:creationId xmlns:a16="http://schemas.microsoft.com/office/drawing/2014/main" id="{4B82E84E-9C8D-4915-A34B-AD637E5BCBED}"/>
              </a:ext>
            </a:extLst>
          </p:cNvPr>
          <p:cNvSpPr/>
          <p:nvPr/>
        </p:nvSpPr>
        <p:spPr>
          <a:xfrm>
            <a:off x="206001" y="3841647"/>
            <a:ext cx="2820916" cy="1585351"/>
          </a:xfrm>
          <a:prstGeom prst="roundRect">
            <a:avLst/>
          </a:prstGeom>
          <a:solidFill>
            <a:srgbClr val="5B9BD5">
              <a:lumMod val="40000"/>
              <a:lumOff val="6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effectLst/>
              <a:uLnTx/>
              <a:uFillTx/>
              <a:latin typeface="Century Gothic" panose="020F0302020204030204"/>
              <a:ea typeface="+mn-ea"/>
              <a:cs typeface="+mn-cs"/>
            </a:endParaRPr>
          </a:p>
        </p:txBody>
      </p:sp>
      <p:sp>
        <p:nvSpPr>
          <p:cNvPr id="61" name="Speech Bubble: Rectangle with Corners Rounded 60">
            <a:extLst>
              <a:ext uri="{FF2B5EF4-FFF2-40B4-BE49-F238E27FC236}">
                <a16:creationId xmlns:a16="http://schemas.microsoft.com/office/drawing/2014/main" id="{F9EDBBF4-5B9B-421D-B35A-0648356F5B54}"/>
              </a:ext>
            </a:extLst>
          </p:cNvPr>
          <p:cNvSpPr/>
          <p:nvPr/>
        </p:nvSpPr>
        <p:spPr>
          <a:xfrm>
            <a:off x="224819" y="4094690"/>
            <a:ext cx="2746774" cy="1209194"/>
          </a:xfrm>
          <a:prstGeom prst="wedgeRoundRectCallout">
            <a:avLst>
              <a:gd name="adj1" fmla="val 27499"/>
              <a:gd name="adj2" fmla="val 66197"/>
              <a:gd name="adj3" fmla="val 16667"/>
            </a:avLst>
          </a:prstGeom>
          <a:solidFill>
            <a:sysClr val="window" lastClr="FFFFFF"/>
          </a:solidFill>
          <a:ln w="127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latin typeface="Century Gothic" panose="020F0302020204030204"/>
                <a:ea typeface="+mn-ea"/>
                <a:cs typeface="+mn-cs"/>
              </a:rPr>
              <a:t> Lest   </a:t>
            </a:r>
            <a:r>
              <a:rPr kumimoji="0" lang="en-GB" sz="2000" b="1" i="0" u="none" strike="noStrike" kern="0" cap="none" spc="0" normalizeH="0" baseline="0" noProof="0" dirty="0" err="1">
                <a:ln>
                  <a:noFill/>
                </a:ln>
                <a:effectLst/>
                <a:uLnTx/>
                <a:uFillTx/>
                <a:latin typeface="Century Gothic" panose="020F0302020204030204"/>
                <a:ea typeface="+mn-ea"/>
                <a:cs typeface="+mn-cs"/>
              </a:rPr>
              <a:t>ihr</a:t>
            </a:r>
            <a:r>
              <a:rPr kumimoji="0" lang="en-GB" sz="2000" b="1" i="0" u="none" strike="noStrike" kern="0" cap="none" spc="0" normalizeH="0" baseline="0" noProof="0" dirty="0">
                <a:ln>
                  <a:noFill/>
                </a:ln>
                <a:effectLst/>
                <a:uLnTx/>
                <a:uFillTx/>
                <a:latin typeface="Century Gothic" panose="020F0302020204030204"/>
                <a:ea typeface="+mn-ea"/>
                <a:cs typeface="+mn-cs"/>
              </a:rPr>
              <a:t> </a:t>
            </a:r>
            <a:r>
              <a:rPr kumimoji="0" lang="en-GB" sz="2000" b="0" i="0" u="none" strike="noStrike" kern="0" cap="none" spc="0" normalizeH="0" baseline="0" noProof="0" dirty="0">
                <a:ln>
                  <a:noFill/>
                </a:ln>
                <a:effectLst/>
                <a:uLnTx/>
                <a:uFillTx/>
                <a:latin typeface="Century Gothic" panose="020F0302020204030204"/>
                <a:ea typeface="+mn-ea"/>
                <a:cs typeface="+mn-cs"/>
              </a:rPr>
              <a:t>  </a:t>
            </a:r>
            <a:r>
              <a:rPr kumimoji="0" lang="en-GB" sz="2000" b="0" i="0" u="none" strike="noStrike" kern="0" cap="none" spc="0" normalizeH="0" baseline="0" noProof="0" dirty="0" err="1">
                <a:ln>
                  <a:noFill/>
                </a:ln>
                <a:effectLst/>
                <a:uLnTx/>
                <a:uFillTx/>
                <a:latin typeface="Century Gothic" panose="020F0302020204030204"/>
                <a:ea typeface="+mn-ea"/>
                <a:cs typeface="+mn-cs"/>
              </a:rPr>
              <a:t>schon</a:t>
            </a:r>
            <a:r>
              <a:rPr kumimoji="0" lang="en-GB" sz="2000" b="0" i="0" u="none" strike="noStrike" kern="0" cap="none" spc="0" normalizeH="0" baseline="0" noProof="0" dirty="0">
                <a:ln>
                  <a:noFill/>
                </a:ln>
                <a:effectLst/>
                <a:uLnTx/>
                <a:uFillTx/>
                <a:latin typeface="Century Gothic" panose="020F0302020204030204"/>
                <a:ea typeface="+mn-ea"/>
                <a:cs typeface="+mn-cs"/>
              </a:rPr>
              <a:t> das </a:t>
            </a:r>
            <a:r>
              <a:rPr kumimoji="0" lang="en-GB" sz="2000" b="0" i="0" u="none" strike="noStrike" kern="0" cap="none" spc="0" normalizeH="0" baseline="0" noProof="0" dirty="0" err="1">
                <a:ln>
                  <a:noFill/>
                </a:ln>
                <a:effectLst/>
                <a:uLnTx/>
                <a:uFillTx/>
                <a:latin typeface="Century Gothic" panose="020F0302020204030204"/>
                <a:ea typeface="+mn-ea"/>
                <a:cs typeface="+mn-cs"/>
              </a:rPr>
              <a:t>Rezept</a:t>
            </a:r>
            <a:r>
              <a:rPr kumimoji="0" lang="en-GB" sz="2000" b="0" i="0" u="none" strike="noStrike" kern="0" cap="none" spc="0" normalizeH="0" baseline="0" noProof="0" dirty="0">
                <a:ln>
                  <a:noFill/>
                </a:ln>
                <a:effectLst/>
                <a:uLnTx/>
                <a:uFillTx/>
                <a:latin typeface="Century Gothic" panose="020F0302020204030204"/>
                <a:ea typeface="+mn-ea"/>
                <a:cs typeface="+mn-cs"/>
              </a:rPr>
              <a:t>? </a:t>
            </a:r>
          </a:p>
        </p:txBody>
      </p:sp>
      <p:sp>
        <p:nvSpPr>
          <p:cNvPr id="62" name="Rectangle: Rounded Corners 61">
            <a:extLst>
              <a:ext uri="{FF2B5EF4-FFF2-40B4-BE49-F238E27FC236}">
                <a16:creationId xmlns:a16="http://schemas.microsoft.com/office/drawing/2014/main" id="{03718842-B6FA-46CB-901F-63E4E17AA3C2}"/>
              </a:ext>
            </a:extLst>
          </p:cNvPr>
          <p:cNvSpPr/>
          <p:nvPr/>
        </p:nvSpPr>
        <p:spPr>
          <a:xfrm>
            <a:off x="1132164" y="4400033"/>
            <a:ext cx="643066" cy="259492"/>
          </a:xfrm>
          <a:prstGeom prst="round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effectLst/>
                <a:uLnTx/>
                <a:uFillTx/>
                <a:latin typeface="Century Gothic" panose="020F0302020204030204"/>
                <a:ea typeface="+mn-ea"/>
                <a:cs typeface="+mn-cs"/>
              </a:rPr>
              <a:t>___</a:t>
            </a:r>
          </a:p>
        </p:txBody>
      </p:sp>
      <p:sp>
        <p:nvSpPr>
          <p:cNvPr id="63" name="TextBox 62">
            <a:extLst>
              <a:ext uri="{FF2B5EF4-FFF2-40B4-BE49-F238E27FC236}">
                <a16:creationId xmlns:a16="http://schemas.microsoft.com/office/drawing/2014/main" id="{934321E8-8947-480C-BA08-1380BFF3438C}"/>
              </a:ext>
            </a:extLst>
          </p:cNvPr>
          <p:cNvSpPr txBox="1"/>
          <p:nvPr/>
        </p:nvSpPr>
        <p:spPr>
          <a:xfrm>
            <a:off x="45796" y="3711698"/>
            <a:ext cx="387936" cy="461665"/>
          </a:xfrm>
          <a:prstGeom prst="rect">
            <a:avLst/>
          </a:prstGeom>
          <a:solidFill>
            <a:sysClr val="window" lastClr="FFFFFF"/>
          </a:solidFill>
          <a:ln>
            <a:solidFill>
              <a:srgbClr val="4472C4">
                <a:lumMod val="50000"/>
              </a:srgbClr>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effectLst/>
                <a:uLnTx/>
                <a:uFillTx/>
              </a:rPr>
              <a:t>5</a:t>
            </a:r>
          </a:p>
        </p:txBody>
      </p:sp>
      <p:sp>
        <p:nvSpPr>
          <p:cNvPr id="64" name="Rectangle: Rounded Corners 63">
            <a:extLst>
              <a:ext uri="{FF2B5EF4-FFF2-40B4-BE49-F238E27FC236}">
                <a16:creationId xmlns:a16="http://schemas.microsoft.com/office/drawing/2014/main" id="{186954FD-2D7E-46B7-8EF3-C065F3B0B0C6}"/>
              </a:ext>
            </a:extLst>
          </p:cNvPr>
          <p:cNvSpPr/>
          <p:nvPr/>
        </p:nvSpPr>
        <p:spPr>
          <a:xfrm>
            <a:off x="3213539" y="3833929"/>
            <a:ext cx="2924085" cy="1568974"/>
          </a:xfrm>
          <a:prstGeom prst="roundRect">
            <a:avLst/>
          </a:prstGeom>
          <a:solidFill>
            <a:srgbClr val="5B9BD5">
              <a:lumMod val="40000"/>
              <a:lumOff val="6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effectLst/>
              <a:uLnTx/>
              <a:uFillTx/>
              <a:latin typeface="Century Gothic" panose="020F0302020204030204"/>
              <a:ea typeface="+mn-ea"/>
              <a:cs typeface="+mn-cs"/>
            </a:endParaRPr>
          </a:p>
        </p:txBody>
      </p:sp>
      <p:sp>
        <p:nvSpPr>
          <p:cNvPr id="65" name="Speech Bubble: Rectangle with Corners Rounded 64">
            <a:extLst>
              <a:ext uri="{FF2B5EF4-FFF2-40B4-BE49-F238E27FC236}">
                <a16:creationId xmlns:a16="http://schemas.microsoft.com/office/drawing/2014/main" id="{DEE67E01-7CE0-4AA8-8C77-9AEA95D5968F}"/>
              </a:ext>
            </a:extLst>
          </p:cNvPr>
          <p:cNvSpPr/>
          <p:nvPr/>
        </p:nvSpPr>
        <p:spPr>
          <a:xfrm>
            <a:off x="3292163" y="3966075"/>
            <a:ext cx="2754882" cy="1264257"/>
          </a:xfrm>
          <a:prstGeom prst="wedgeRoundRectCallout">
            <a:avLst>
              <a:gd name="adj1" fmla="val 27499"/>
              <a:gd name="adj2" fmla="val 66197"/>
              <a:gd name="adj3" fmla="val 16667"/>
            </a:avLst>
          </a:prstGeom>
          <a:solidFill>
            <a:sysClr val="window" lastClr="FFFFFF"/>
          </a:solidFill>
          <a:ln w="127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latin typeface="Century Gothic" panose="020F0302020204030204"/>
                <a:ea typeface="+mn-ea"/>
                <a:cs typeface="+mn-cs"/>
              </a:rPr>
              <a:t> </a:t>
            </a:r>
            <a:r>
              <a:rPr kumimoji="0" lang="en-GB" sz="2000" b="0" i="0" u="none" strike="noStrike" kern="0" cap="none" spc="0" normalizeH="0" baseline="0" noProof="0" dirty="0" err="1">
                <a:ln>
                  <a:noFill/>
                </a:ln>
                <a:effectLst/>
                <a:uLnTx/>
                <a:uFillTx/>
                <a:latin typeface="Century Gothic" panose="020F0302020204030204"/>
                <a:ea typeface="+mn-ea"/>
                <a:cs typeface="+mn-cs"/>
              </a:rPr>
              <a:t>Wann</a:t>
            </a:r>
            <a:r>
              <a:rPr kumimoji="0" lang="en-GB" sz="2000" b="0" i="0" u="none" strike="noStrike" kern="0" cap="none" spc="0" normalizeH="0" baseline="0" noProof="0" dirty="0">
                <a:ln>
                  <a:noFill/>
                </a:ln>
                <a:effectLst/>
                <a:uLnTx/>
                <a:uFillTx/>
                <a:latin typeface="Century Gothic" panose="020F0302020204030204"/>
                <a:ea typeface="+mn-ea"/>
                <a:cs typeface="+mn-cs"/>
              </a:rPr>
              <a:t> </a:t>
            </a:r>
            <a:r>
              <a:rPr kumimoji="0" lang="en-GB" sz="2000" b="0" i="0" u="none" strike="noStrike" kern="0" cap="none" spc="0" normalizeH="0" baseline="0" noProof="0" dirty="0" err="1">
                <a:ln>
                  <a:noFill/>
                </a:ln>
                <a:effectLst/>
                <a:uLnTx/>
                <a:uFillTx/>
                <a:latin typeface="Century Gothic" panose="020F0302020204030204"/>
                <a:ea typeface="+mn-ea"/>
                <a:cs typeface="+mn-cs"/>
              </a:rPr>
              <a:t>bereiten</a:t>
            </a:r>
            <a:r>
              <a:rPr kumimoji="0" lang="en-GB" sz="2000" b="0" i="0" u="none" strike="noStrike" kern="0" cap="none" spc="0" normalizeH="0" baseline="0" noProof="0" dirty="0">
                <a:ln>
                  <a:noFill/>
                </a:ln>
                <a:effectLst/>
                <a:uLnTx/>
                <a:uFillTx/>
                <a:latin typeface="Century Gothic" panose="020F0302020204030204"/>
                <a:ea typeface="+mn-ea"/>
                <a:cs typeface="+mn-cs"/>
              </a:rPr>
              <a:t>   </a:t>
            </a:r>
            <a:r>
              <a:rPr kumimoji="0" lang="en-GB" sz="2000" b="1" i="0" u="none" strike="noStrike" kern="0" cap="none" spc="0" normalizeH="0" baseline="0" noProof="0" dirty="0">
                <a:ln>
                  <a:noFill/>
                </a:ln>
                <a:effectLst/>
                <a:uLnTx/>
                <a:uFillTx/>
                <a:latin typeface="Century Gothic" panose="020F0302020204030204"/>
                <a:ea typeface="+mn-ea"/>
                <a:cs typeface="+mn-cs"/>
              </a:rPr>
              <a:t>Sie</a:t>
            </a:r>
            <a:r>
              <a:rPr kumimoji="0" lang="en-GB" sz="2000" b="0" i="0" u="none" strike="noStrike" kern="0" cap="none" spc="0" normalizeH="0" baseline="0" noProof="0" dirty="0">
                <a:ln>
                  <a:noFill/>
                </a:ln>
                <a:effectLst/>
                <a:uLnTx/>
                <a:uFillTx/>
                <a:latin typeface="Century Gothic" panose="020F0302020204030204"/>
                <a:ea typeface="+mn-ea"/>
                <a:cs typeface="+mn-cs"/>
              </a:rPr>
              <a:t>   den Salat </a:t>
            </a:r>
            <a:r>
              <a:rPr kumimoji="0" lang="en-GB" sz="2000" b="0" i="0" u="none" strike="noStrike" kern="0" cap="none" spc="0" normalizeH="0" baseline="0" noProof="0" dirty="0" err="1">
                <a:ln>
                  <a:noFill/>
                </a:ln>
                <a:effectLst/>
                <a:uLnTx/>
                <a:uFillTx/>
                <a:latin typeface="Century Gothic" panose="020F0302020204030204"/>
                <a:ea typeface="+mn-ea"/>
                <a:cs typeface="+mn-cs"/>
              </a:rPr>
              <a:t>vor</a:t>
            </a:r>
            <a:r>
              <a:rPr kumimoji="0" lang="en-GB" sz="2000" b="0" i="0" u="none" strike="noStrike" kern="0" cap="none" spc="0" normalizeH="0" baseline="0" noProof="0" dirty="0">
                <a:ln>
                  <a:noFill/>
                </a:ln>
                <a:effectLst/>
                <a:uLnTx/>
                <a:uFillTx/>
                <a:latin typeface="Century Gothic" panose="020F0302020204030204"/>
                <a:ea typeface="+mn-ea"/>
                <a:cs typeface="+mn-cs"/>
              </a:rPr>
              <a:t>?</a:t>
            </a:r>
          </a:p>
        </p:txBody>
      </p:sp>
      <p:sp>
        <p:nvSpPr>
          <p:cNvPr id="66" name="Rectangle: Rounded Corners 65">
            <a:extLst>
              <a:ext uri="{FF2B5EF4-FFF2-40B4-BE49-F238E27FC236}">
                <a16:creationId xmlns:a16="http://schemas.microsoft.com/office/drawing/2014/main" id="{FD412A7B-0673-41A6-8EF7-38366CC02936}"/>
              </a:ext>
            </a:extLst>
          </p:cNvPr>
          <p:cNvSpPr/>
          <p:nvPr/>
        </p:nvSpPr>
        <p:spPr>
          <a:xfrm>
            <a:off x="3397019" y="4611850"/>
            <a:ext cx="643066" cy="259492"/>
          </a:xfrm>
          <a:prstGeom prst="round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effectLst/>
                <a:uLnTx/>
                <a:uFillTx/>
                <a:latin typeface="Century Gothic" panose="020F0302020204030204"/>
                <a:ea typeface="+mn-ea"/>
                <a:cs typeface="+mn-cs"/>
              </a:rPr>
              <a:t>___</a:t>
            </a:r>
          </a:p>
        </p:txBody>
      </p:sp>
      <p:sp>
        <p:nvSpPr>
          <p:cNvPr id="67" name="TextBox 66">
            <a:extLst>
              <a:ext uri="{FF2B5EF4-FFF2-40B4-BE49-F238E27FC236}">
                <a16:creationId xmlns:a16="http://schemas.microsoft.com/office/drawing/2014/main" id="{AAE1044B-EA44-4B6B-BAD0-F5BD9FE47D5D}"/>
              </a:ext>
            </a:extLst>
          </p:cNvPr>
          <p:cNvSpPr txBox="1"/>
          <p:nvPr/>
        </p:nvSpPr>
        <p:spPr>
          <a:xfrm>
            <a:off x="3163675" y="3711698"/>
            <a:ext cx="387936" cy="461665"/>
          </a:xfrm>
          <a:prstGeom prst="rect">
            <a:avLst/>
          </a:prstGeom>
          <a:solidFill>
            <a:sysClr val="window" lastClr="FFFFFF"/>
          </a:solidFill>
          <a:ln>
            <a:solidFill>
              <a:srgbClr val="4472C4">
                <a:lumMod val="50000"/>
              </a:srgbClr>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effectLst/>
                <a:uLnTx/>
                <a:uFillTx/>
              </a:rPr>
              <a:t>6</a:t>
            </a:r>
          </a:p>
        </p:txBody>
      </p:sp>
      <p:sp>
        <p:nvSpPr>
          <p:cNvPr id="68" name="Rectangle: Rounded Corners 67">
            <a:extLst>
              <a:ext uri="{FF2B5EF4-FFF2-40B4-BE49-F238E27FC236}">
                <a16:creationId xmlns:a16="http://schemas.microsoft.com/office/drawing/2014/main" id="{3222DF71-5674-4CD3-AFF9-A563F5D78193}"/>
              </a:ext>
            </a:extLst>
          </p:cNvPr>
          <p:cNvSpPr/>
          <p:nvPr/>
        </p:nvSpPr>
        <p:spPr>
          <a:xfrm>
            <a:off x="6278911" y="3852580"/>
            <a:ext cx="2996927" cy="1597442"/>
          </a:xfrm>
          <a:prstGeom prst="roundRect">
            <a:avLst/>
          </a:prstGeom>
          <a:solidFill>
            <a:srgbClr val="5B9BD5">
              <a:lumMod val="40000"/>
              <a:lumOff val="6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effectLst/>
              <a:uLnTx/>
              <a:uFillTx/>
              <a:latin typeface="Century Gothic" panose="020F0302020204030204"/>
              <a:ea typeface="+mn-ea"/>
              <a:cs typeface="+mn-cs"/>
            </a:endParaRPr>
          </a:p>
        </p:txBody>
      </p:sp>
      <p:sp>
        <p:nvSpPr>
          <p:cNvPr id="69" name="Speech Bubble: Rectangle with Corners Rounded 68">
            <a:extLst>
              <a:ext uri="{FF2B5EF4-FFF2-40B4-BE49-F238E27FC236}">
                <a16:creationId xmlns:a16="http://schemas.microsoft.com/office/drawing/2014/main" id="{87825729-3F54-45B6-AC07-B4FA6303438A}"/>
              </a:ext>
            </a:extLst>
          </p:cNvPr>
          <p:cNvSpPr/>
          <p:nvPr/>
        </p:nvSpPr>
        <p:spPr>
          <a:xfrm>
            <a:off x="6326759" y="3916019"/>
            <a:ext cx="2956857" cy="1439324"/>
          </a:xfrm>
          <a:prstGeom prst="wedgeRoundRectCallout">
            <a:avLst>
              <a:gd name="adj1" fmla="val 27499"/>
              <a:gd name="adj2" fmla="val 66197"/>
              <a:gd name="adj3" fmla="val 16667"/>
            </a:avLst>
          </a:prstGeom>
          <a:solidFill>
            <a:sysClr val="window" lastClr="FFFFFF"/>
          </a:solidFill>
          <a:ln w="127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latin typeface="Century Gothic" panose="020F0302020204030204"/>
                <a:ea typeface="+mn-ea"/>
                <a:cs typeface="+mn-cs"/>
              </a:rPr>
              <a:t>Ich </a:t>
            </a:r>
            <a:r>
              <a:rPr kumimoji="0" lang="en-GB" sz="2000" b="0" i="0" u="none" strike="noStrike" kern="0" cap="none" spc="0" normalizeH="0" baseline="0" noProof="0" dirty="0" err="1">
                <a:ln>
                  <a:noFill/>
                </a:ln>
                <a:effectLst/>
                <a:uLnTx/>
                <a:uFillTx/>
                <a:latin typeface="Century Gothic" panose="020F0302020204030204"/>
                <a:ea typeface="+mn-ea"/>
                <a:cs typeface="+mn-cs"/>
              </a:rPr>
              <a:t>hoffe</a:t>
            </a:r>
            <a:r>
              <a:rPr kumimoji="0" lang="en-GB" sz="2000" b="0" i="0" u="none" strike="noStrike" kern="0" cap="none" spc="0" normalizeH="0" baseline="0" noProof="0" dirty="0">
                <a:ln>
                  <a:noFill/>
                </a:ln>
                <a:effectLst/>
                <a:uLnTx/>
                <a:uFillTx/>
                <a:latin typeface="Century Gothic" panose="020F0302020204030204"/>
                <a:ea typeface="+mn-ea"/>
                <a:cs typeface="+mn-cs"/>
              </a:rPr>
              <a:t>,   </a:t>
            </a:r>
            <a:r>
              <a:rPr kumimoji="0" lang="en-GB" sz="2000" b="1" i="0" u="none" strike="noStrike" kern="0" cap="none" spc="0" normalizeH="0" baseline="0" noProof="0" dirty="0">
                <a:ln>
                  <a:noFill/>
                </a:ln>
                <a:effectLst/>
                <a:uLnTx/>
                <a:uFillTx/>
                <a:latin typeface="Century Gothic" panose="020F0302020204030204"/>
                <a:ea typeface="+mn-ea"/>
                <a:cs typeface="+mn-cs"/>
              </a:rPr>
              <a:t>Sie</a:t>
            </a:r>
            <a:r>
              <a:rPr kumimoji="0" lang="en-GB" sz="2000" b="0" i="0" u="none" strike="noStrike" kern="0" cap="none" spc="0" normalizeH="0" baseline="0" noProof="0" dirty="0">
                <a:ln>
                  <a:noFill/>
                </a:ln>
                <a:effectLst/>
                <a:uLnTx/>
                <a:uFillTx/>
                <a:latin typeface="Century Gothic" panose="020F0302020204030204"/>
                <a:ea typeface="+mn-ea"/>
                <a:cs typeface="+mn-cs"/>
              </a:rPr>
              <a:t>  </a:t>
            </a:r>
            <a:r>
              <a:rPr kumimoji="0" lang="en-GB" sz="2000" b="0" i="0" u="none" strike="noStrike" kern="0" cap="none" spc="0" normalizeH="0" baseline="0" noProof="0" dirty="0" err="1">
                <a:ln>
                  <a:noFill/>
                </a:ln>
                <a:effectLst/>
                <a:uLnTx/>
                <a:uFillTx/>
                <a:latin typeface="Century Gothic" panose="020F0302020204030204"/>
                <a:ea typeface="+mn-ea"/>
                <a:cs typeface="+mn-cs"/>
              </a:rPr>
              <a:t>bringen</a:t>
            </a:r>
            <a:r>
              <a:rPr kumimoji="0" lang="en-GB" sz="2000" b="0" i="0" u="none" strike="noStrike" kern="0" cap="none" spc="0" normalizeH="0" baseline="0" noProof="0" dirty="0">
                <a:ln>
                  <a:noFill/>
                </a:ln>
                <a:effectLst/>
                <a:uLnTx/>
                <a:uFillTx/>
                <a:latin typeface="Century Gothic" panose="020F0302020204030204"/>
                <a:ea typeface="+mn-ea"/>
                <a:cs typeface="+mn-cs"/>
              </a:rPr>
              <a:t> </a:t>
            </a:r>
            <a:r>
              <a:rPr kumimoji="0" lang="en-GB" sz="2000" b="0" i="0" u="none" strike="noStrike" kern="0" cap="none" spc="0" normalizeH="0" baseline="0" noProof="0" dirty="0" err="1">
                <a:ln>
                  <a:noFill/>
                </a:ln>
                <a:effectLst/>
                <a:uLnTx/>
                <a:uFillTx/>
                <a:latin typeface="Century Gothic" panose="020F0302020204030204"/>
                <a:ea typeface="+mn-ea"/>
                <a:cs typeface="+mn-cs"/>
              </a:rPr>
              <a:t>schöne</a:t>
            </a:r>
            <a:r>
              <a:rPr kumimoji="0" lang="en-GB" sz="2000" b="0" i="0" u="none" strike="noStrike" kern="0" cap="none" spc="0" normalizeH="0" baseline="0" noProof="0" dirty="0">
                <a:ln>
                  <a:noFill/>
                </a:ln>
                <a:effectLst/>
                <a:uLnTx/>
                <a:uFillTx/>
                <a:latin typeface="Century Gothic" panose="020F0302020204030204"/>
                <a:ea typeface="+mn-ea"/>
                <a:cs typeface="+mn-cs"/>
              </a:rPr>
              <a:t> Rosen </a:t>
            </a:r>
            <a:r>
              <a:rPr kumimoji="0" lang="en-GB" sz="2000" b="0" i="0" u="none" strike="noStrike" kern="0" cap="none" spc="0" normalizeH="0" baseline="0" noProof="0" dirty="0" err="1">
                <a:ln>
                  <a:noFill/>
                </a:ln>
                <a:effectLst/>
                <a:uLnTx/>
                <a:uFillTx/>
                <a:latin typeface="Century Gothic" panose="020F0302020204030204"/>
                <a:ea typeface="+mn-ea"/>
                <a:cs typeface="+mn-cs"/>
              </a:rPr>
              <a:t>vom</a:t>
            </a:r>
            <a:r>
              <a:rPr kumimoji="0" lang="en-GB" sz="2000" b="0" i="0" u="none" strike="noStrike" kern="0" cap="none" spc="0" normalizeH="0" baseline="0" noProof="0" dirty="0">
                <a:ln>
                  <a:noFill/>
                </a:ln>
                <a:effectLst/>
                <a:uLnTx/>
                <a:uFillTx/>
                <a:latin typeface="Century Gothic" panose="020F0302020204030204"/>
                <a:ea typeface="+mn-ea"/>
                <a:cs typeface="+mn-cs"/>
              </a:rPr>
              <a:t> </a:t>
            </a:r>
            <a:r>
              <a:rPr kumimoji="0" lang="en-GB" sz="2000" b="0" i="0" u="none" strike="noStrike" kern="0" cap="none" spc="0" normalizeH="0" baseline="0" noProof="0" dirty="0" err="1">
                <a:ln>
                  <a:noFill/>
                </a:ln>
                <a:effectLst/>
                <a:uLnTx/>
                <a:uFillTx/>
                <a:latin typeface="Century Gothic" panose="020F0302020204030204"/>
                <a:ea typeface="+mn-ea"/>
                <a:cs typeface="+mn-cs"/>
              </a:rPr>
              <a:t>Blumengeschäft</a:t>
            </a:r>
            <a:r>
              <a:rPr kumimoji="0" lang="en-GB" sz="2000" b="0" i="0" u="none" strike="noStrike" kern="0" cap="none" spc="0" normalizeH="0" baseline="0" noProof="0" dirty="0">
                <a:ln>
                  <a:noFill/>
                </a:ln>
                <a:effectLst/>
                <a:uLnTx/>
                <a:uFillTx/>
                <a:latin typeface="Century Gothic" panose="020F0302020204030204"/>
                <a:ea typeface="+mn-ea"/>
                <a:cs typeface="+mn-cs"/>
              </a:rPr>
              <a:t> </a:t>
            </a:r>
            <a:r>
              <a:rPr kumimoji="0" lang="en-GB" sz="2000" b="0" i="0" u="none" strike="noStrike" kern="0" cap="none" spc="0" normalizeH="0" baseline="0" noProof="0" dirty="0" err="1">
                <a:ln>
                  <a:noFill/>
                </a:ln>
                <a:effectLst/>
                <a:uLnTx/>
                <a:uFillTx/>
                <a:latin typeface="Century Gothic" panose="020F0302020204030204"/>
                <a:ea typeface="+mn-ea"/>
                <a:cs typeface="+mn-cs"/>
              </a:rPr>
              <a:t>mit</a:t>
            </a:r>
            <a:r>
              <a:rPr kumimoji="0" lang="en-GB" sz="2000" b="0" i="0" u="none" strike="noStrike" kern="0" cap="none" spc="0" normalizeH="0" baseline="0" noProof="0" dirty="0">
                <a:ln>
                  <a:noFill/>
                </a:ln>
                <a:effectLst/>
                <a:uLnTx/>
                <a:uFillTx/>
                <a:latin typeface="Century Gothic" panose="020F0302020204030204"/>
                <a:ea typeface="+mn-ea"/>
                <a:cs typeface="+mn-cs"/>
              </a:rPr>
              <a:t>.</a:t>
            </a:r>
          </a:p>
        </p:txBody>
      </p:sp>
      <p:sp>
        <p:nvSpPr>
          <p:cNvPr id="70" name="Rectangle: Rounded Corners 69">
            <a:extLst>
              <a:ext uri="{FF2B5EF4-FFF2-40B4-BE49-F238E27FC236}">
                <a16:creationId xmlns:a16="http://schemas.microsoft.com/office/drawing/2014/main" id="{AD4F1BC0-16C4-45AD-A77A-389A3729AFA2}"/>
              </a:ext>
            </a:extLst>
          </p:cNvPr>
          <p:cNvSpPr/>
          <p:nvPr/>
        </p:nvSpPr>
        <p:spPr>
          <a:xfrm>
            <a:off x="8179263" y="4043617"/>
            <a:ext cx="643066" cy="259492"/>
          </a:xfrm>
          <a:prstGeom prst="round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effectLst/>
                <a:uLnTx/>
                <a:uFillTx/>
                <a:latin typeface="Century Gothic" panose="020F0302020204030204"/>
                <a:ea typeface="+mn-ea"/>
                <a:cs typeface="+mn-cs"/>
              </a:rPr>
              <a:t>___</a:t>
            </a:r>
          </a:p>
        </p:txBody>
      </p:sp>
      <p:sp>
        <p:nvSpPr>
          <p:cNvPr id="71" name="TextBox 70">
            <a:extLst>
              <a:ext uri="{FF2B5EF4-FFF2-40B4-BE49-F238E27FC236}">
                <a16:creationId xmlns:a16="http://schemas.microsoft.com/office/drawing/2014/main" id="{5F41F845-66A2-4A87-BC6B-E9191CDDB150}"/>
              </a:ext>
            </a:extLst>
          </p:cNvPr>
          <p:cNvSpPr txBox="1"/>
          <p:nvPr/>
        </p:nvSpPr>
        <p:spPr>
          <a:xfrm>
            <a:off x="6353958" y="3711698"/>
            <a:ext cx="387936" cy="461665"/>
          </a:xfrm>
          <a:prstGeom prst="rect">
            <a:avLst/>
          </a:prstGeom>
          <a:solidFill>
            <a:sysClr val="window" lastClr="FFFFFF"/>
          </a:solidFill>
          <a:ln>
            <a:solidFill>
              <a:srgbClr val="4472C4">
                <a:lumMod val="50000"/>
              </a:srgbClr>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effectLst/>
                <a:uLnTx/>
                <a:uFillTx/>
              </a:rPr>
              <a:t>7</a:t>
            </a:r>
          </a:p>
        </p:txBody>
      </p:sp>
      <p:sp>
        <p:nvSpPr>
          <p:cNvPr id="72" name="Rectangle: Rounded Corners 71">
            <a:extLst>
              <a:ext uri="{FF2B5EF4-FFF2-40B4-BE49-F238E27FC236}">
                <a16:creationId xmlns:a16="http://schemas.microsoft.com/office/drawing/2014/main" id="{BC653AFA-CBD0-47D9-B185-F755D592A513}"/>
              </a:ext>
            </a:extLst>
          </p:cNvPr>
          <p:cNvSpPr/>
          <p:nvPr/>
        </p:nvSpPr>
        <p:spPr>
          <a:xfrm>
            <a:off x="9424979" y="3532927"/>
            <a:ext cx="2721225" cy="2293202"/>
          </a:xfrm>
          <a:prstGeom prst="roundRect">
            <a:avLst/>
          </a:prstGeom>
          <a:solidFill>
            <a:srgbClr val="5B9BD5">
              <a:lumMod val="40000"/>
              <a:lumOff val="6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effectLst/>
              <a:uLnTx/>
              <a:uFillTx/>
              <a:latin typeface="Century Gothic" panose="020F0302020204030204"/>
              <a:ea typeface="+mn-ea"/>
              <a:cs typeface="+mn-cs"/>
            </a:endParaRPr>
          </a:p>
        </p:txBody>
      </p:sp>
      <p:sp>
        <p:nvSpPr>
          <p:cNvPr id="73" name="Speech Bubble: Rectangle with Corners Rounded 72">
            <a:extLst>
              <a:ext uri="{FF2B5EF4-FFF2-40B4-BE49-F238E27FC236}">
                <a16:creationId xmlns:a16="http://schemas.microsoft.com/office/drawing/2014/main" id="{C90EDAA5-D43B-40A9-A7A4-DD996A746D29}"/>
              </a:ext>
            </a:extLst>
          </p:cNvPr>
          <p:cNvSpPr/>
          <p:nvPr/>
        </p:nvSpPr>
        <p:spPr>
          <a:xfrm>
            <a:off x="9524122" y="3649392"/>
            <a:ext cx="2522937" cy="2060272"/>
          </a:xfrm>
          <a:prstGeom prst="wedgeRoundRectCallout">
            <a:avLst>
              <a:gd name="adj1" fmla="val 27499"/>
              <a:gd name="adj2" fmla="val 66197"/>
              <a:gd name="adj3" fmla="val 16667"/>
            </a:avLst>
          </a:prstGeom>
          <a:solidFill>
            <a:sysClr val="window" lastClr="FFFFFF"/>
          </a:solidFill>
          <a:ln w="127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latin typeface="Century Gothic" panose="020F0302020204030204"/>
                <a:ea typeface="+mn-ea"/>
                <a:cs typeface="+mn-cs"/>
              </a:rPr>
              <a:t>   </a:t>
            </a:r>
            <a:r>
              <a:rPr kumimoji="0" lang="en-GB" sz="2000" b="1" i="0" u="none" strike="noStrike" kern="0" cap="none" spc="0" normalizeH="0" baseline="0" noProof="0" dirty="0" err="1">
                <a:ln>
                  <a:noFill/>
                </a:ln>
                <a:effectLst/>
                <a:uLnTx/>
                <a:uFillTx/>
                <a:latin typeface="Century Gothic" panose="020F0302020204030204"/>
                <a:ea typeface="+mn-ea"/>
                <a:cs typeface="+mn-cs"/>
              </a:rPr>
              <a:t>Ihr</a:t>
            </a:r>
            <a:r>
              <a:rPr kumimoji="0" lang="en-GB" sz="2000" b="0" i="0" u="none" strike="noStrike" kern="0" cap="none" spc="0" normalizeH="0" baseline="0" noProof="0" dirty="0">
                <a:ln>
                  <a:noFill/>
                </a:ln>
                <a:effectLst/>
                <a:uLnTx/>
                <a:uFillTx/>
                <a:latin typeface="Century Gothic" panose="020F0302020204030204"/>
                <a:ea typeface="+mn-ea"/>
                <a:cs typeface="+mn-cs"/>
              </a:rPr>
              <a:t>   </a:t>
            </a:r>
            <a:r>
              <a:rPr kumimoji="0" lang="en-GB" sz="2000" b="0" i="0" u="none" strike="noStrike" kern="0" cap="none" spc="0" normalizeH="0" baseline="0" noProof="0" dirty="0" err="1">
                <a:ln>
                  <a:noFill/>
                </a:ln>
                <a:effectLst/>
                <a:uLnTx/>
                <a:uFillTx/>
                <a:latin typeface="Century Gothic" panose="020F0302020204030204"/>
                <a:ea typeface="Calibri" panose="020F0502020204030204" pitchFamily="34" charset="0"/>
                <a:cs typeface="Times New Roman" panose="02020603050405020304" pitchFamily="18" charset="0"/>
              </a:rPr>
              <a:t>esst</a:t>
            </a:r>
            <a:r>
              <a:rPr kumimoji="0" lang="en-GB" sz="2000" b="0" i="0" u="none" strike="noStrike" kern="0" cap="none" spc="0" normalizeH="0" baseline="0" noProof="0" dirty="0">
                <a:ln>
                  <a:noFill/>
                </a:ln>
                <a:effectLst/>
                <a:uLnTx/>
                <a:uFillTx/>
                <a:latin typeface="Century Gothic" panose="020F0302020204030204"/>
                <a:ea typeface="Calibri" panose="020F0502020204030204" pitchFamily="34" charset="0"/>
                <a:cs typeface="Times New Roman" panose="02020603050405020304" pitchFamily="18" charset="0"/>
              </a:rPr>
              <a:t> </a:t>
            </a:r>
            <a:r>
              <a:rPr kumimoji="0" lang="en-GB" sz="2000" b="0" i="0" u="none" strike="noStrike" kern="0" cap="none" spc="0" normalizeH="0" baseline="0" noProof="0" dirty="0" err="1">
                <a:ln>
                  <a:noFill/>
                </a:ln>
                <a:effectLst/>
                <a:uLnTx/>
                <a:uFillTx/>
                <a:latin typeface="Century Gothic" panose="020F0302020204030204"/>
                <a:ea typeface="Calibri" panose="020F0502020204030204" pitchFamily="34" charset="0"/>
                <a:cs typeface="Times New Roman" panose="02020603050405020304" pitchFamily="18" charset="0"/>
              </a:rPr>
              <a:t>heute</a:t>
            </a:r>
            <a:r>
              <a:rPr kumimoji="0" lang="en-GB" sz="2000" b="0" i="0" u="none" strike="noStrike" kern="0" cap="none" spc="0" normalizeH="0" baseline="0" noProof="0" dirty="0">
                <a:ln>
                  <a:noFill/>
                </a:ln>
                <a:effectLst/>
                <a:uLnTx/>
                <a:uFillTx/>
                <a:latin typeface="Century Gothic" panose="020F0302020204030204"/>
                <a:ea typeface="Calibri" panose="020F0502020204030204" pitchFamily="34" charset="0"/>
                <a:cs typeface="Times New Roman" panose="02020603050405020304" pitchFamily="18" charset="0"/>
              </a:rPr>
              <a:t> Abend </a:t>
            </a:r>
            <a:r>
              <a:rPr kumimoji="0" lang="en-GB" sz="2000" b="0" i="0" u="none" strike="noStrike" kern="0" cap="none" spc="0" normalizeH="0" baseline="0" noProof="0" dirty="0" err="1">
                <a:ln>
                  <a:noFill/>
                </a:ln>
                <a:effectLst/>
                <a:uLnTx/>
                <a:uFillTx/>
                <a:latin typeface="Century Gothic" panose="020F0302020204030204"/>
                <a:ea typeface="Calibri" panose="020F0502020204030204" pitchFamily="34" charset="0"/>
                <a:cs typeface="Times New Roman" panose="02020603050405020304" pitchFamily="18" charset="0"/>
              </a:rPr>
              <a:t>nur</a:t>
            </a:r>
            <a:r>
              <a:rPr kumimoji="0" lang="en-GB" sz="2000" b="0" i="0" u="none" strike="noStrike" kern="0" cap="none" spc="0" normalizeH="0" baseline="0" noProof="0" dirty="0">
                <a:ln>
                  <a:noFill/>
                </a:ln>
                <a:effectLst/>
                <a:uLnTx/>
                <a:uFillTx/>
                <a:latin typeface="Century Gothic" panose="020F0302020204030204"/>
                <a:ea typeface="Calibri" panose="020F0502020204030204" pitchFamily="34" charset="0"/>
                <a:cs typeface="Times New Roman" panose="02020603050405020304" pitchFamily="18" charset="0"/>
              </a:rPr>
              <a:t> </a:t>
            </a:r>
            <a:r>
              <a:rPr kumimoji="0" lang="en-GB" sz="2000" b="0" i="0" u="none" strike="noStrike" kern="0" cap="none" spc="0" normalizeH="0" baseline="0" noProof="0" dirty="0" err="1">
                <a:ln>
                  <a:noFill/>
                </a:ln>
                <a:effectLst/>
                <a:uLnTx/>
                <a:uFillTx/>
                <a:latin typeface="Century Gothic" panose="020F0302020204030204"/>
                <a:ea typeface="Calibri" panose="020F0502020204030204" pitchFamily="34" charset="0"/>
                <a:cs typeface="Times New Roman" panose="02020603050405020304" pitchFamily="18" charset="0"/>
              </a:rPr>
              <a:t>ein</a:t>
            </a:r>
            <a:r>
              <a:rPr kumimoji="0" lang="en-GB" sz="2000" b="0" i="0" u="none" strike="noStrike" kern="0" cap="none" spc="0" normalizeH="0" baseline="0" noProof="0" dirty="0">
                <a:ln>
                  <a:noFill/>
                </a:ln>
                <a:effectLst/>
                <a:uLnTx/>
                <a:uFillTx/>
                <a:latin typeface="Century Gothic" panose="020F0302020204030204"/>
                <a:ea typeface="Calibri" panose="020F0502020204030204" pitchFamily="34" charset="0"/>
                <a:cs typeface="Times New Roman" panose="02020603050405020304" pitchFamily="18" charset="0"/>
              </a:rPr>
              <a:t> </a:t>
            </a:r>
            <a:r>
              <a:rPr kumimoji="0" lang="en-GB" sz="2000" b="0" i="0" u="none" strike="noStrike" kern="0" cap="none" spc="0" normalizeH="0" baseline="0" noProof="0" dirty="0" err="1">
                <a:ln>
                  <a:noFill/>
                </a:ln>
                <a:effectLst/>
                <a:uLnTx/>
                <a:uFillTx/>
                <a:latin typeface="Century Gothic" panose="020F0302020204030204"/>
                <a:ea typeface="Calibri" panose="020F0502020204030204" pitchFamily="34" charset="0"/>
                <a:cs typeface="Times New Roman" panose="02020603050405020304" pitchFamily="18" charset="0"/>
              </a:rPr>
              <a:t>bisschen</a:t>
            </a:r>
            <a:r>
              <a:rPr kumimoji="0" lang="en-GB" sz="2000" b="0" i="0" u="none" strike="noStrike" kern="0" cap="none" spc="0" normalizeH="0" baseline="0" noProof="0" dirty="0">
                <a:ln>
                  <a:noFill/>
                </a:ln>
                <a:effectLst/>
                <a:uLnTx/>
                <a:uFillTx/>
                <a:latin typeface="Century Gothic" panose="020F0302020204030204"/>
                <a:ea typeface="Calibri" panose="020F0502020204030204" pitchFamily="34" charset="0"/>
                <a:cs typeface="Times New Roman" panose="02020603050405020304" pitchFamily="18" charset="0"/>
              </a:rPr>
              <a:t>, </a:t>
            </a:r>
            <a:r>
              <a:rPr kumimoji="0" lang="en-GB" sz="2000" b="0" i="0" u="none" strike="noStrike" kern="0" cap="none" spc="0" normalizeH="0" baseline="0" noProof="0" dirty="0" err="1">
                <a:ln>
                  <a:noFill/>
                </a:ln>
                <a:effectLst/>
                <a:uLnTx/>
                <a:uFillTx/>
                <a:latin typeface="Century Gothic" panose="020F0302020204030204"/>
                <a:ea typeface="Calibri" panose="020F0502020204030204" pitchFamily="34" charset="0"/>
                <a:cs typeface="Times New Roman" panose="02020603050405020304" pitchFamily="18" charset="0"/>
              </a:rPr>
              <a:t>nicht</a:t>
            </a:r>
            <a:r>
              <a:rPr kumimoji="0" lang="en-GB" sz="2000" b="0" i="0" u="none" strike="noStrike" kern="0" cap="none" spc="0" normalizeH="0" baseline="0" noProof="0" dirty="0">
                <a:ln>
                  <a:noFill/>
                </a:ln>
                <a:effectLst/>
                <a:uLnTx/>
                <a:uFillTx/>
                <a:latin typeface="Century Gothic" panose="020F0302020204030204"/>
                <a:ea typeface="Calibri" panose="020F0502020204030204" pitchFamily="34" charset="0"/>
                <a:cs typeface="Times New Roman" panose="02020603050405020304" pitchFamily="18" charset="0"/>
              </a:rPr>
              <a:t> </a:t>
            </a:r>
            <a:r>
              <a:rPr kumimoji="0" lang="en-GB" sz="2000" b="0" i="0" u="none" strike="noStrike" kern="0" cap="none" spc="0" normalizeH="0" baseline="0" noProof="0" dirty="0" err="1">
                <a:ln>
                  <a:noFill/>
                </a:ln>
                <a:effectLst/>
                <a:uLnTx/>
                <a:uFillTx/>
                <a:latin typeface="Century Gothic" panose="020F0302020204030204"/>
                <a:ea typeface="Calibri" panose="020F0502020204030204" pitchFamily="34" charset="0"/>
                <a:cs typeface="Times New Roman" panose="02020603050405020304" pitchFamily="18" charset="0"/>
              </a:rPr>
              <a:t>wahr</a:t>
            </a:r>
            <a:r>
              <a:rPr kumimoji="0" lang="en-GB" sz="2000" b="0" i="0" u="none" strike="noStrike" kern="0" cap="none" spc="0" normalizeH="0" baseline="0" noProof="0" dirty="0">
                <a:ln>
                  <a:noFill/>
                </a:ln>
                <a:effectLst/>
                <a:uLnTx/>
                <a:uFillTx/>
                <a:latin typeface="Century Gothic" panose="020F0302020204030204"/>
                <a:ea typeface="Calibri" panose="020F0502020204030204" pitchFamily="34" charset="0"/>
                <a:cs typeface="Times New Roman" panose="02020603050405020304" pitchFamily="18" charset="0"/>
              </a:rPr>
              <a:t>? Ich bin morgen </a:t>
            </a:r>
            <a:r>
              <a:rPr kumimoji="0" lang="en-GB" sz="2000" b="0" i="0" u="none" strike="noStrike" kern="0" cap="none" spc="0" normalizeH="0" baseline="0" noProof="0" dirty="0" err="1">
                <a:ln>
                  <a:noFill/>
                </a:ln>
                <a:effectLst/>
                <a:uLnTx/>
                <a:uFillTx/>
                <a:latin typeface="Century Gothic" panose="020F0302020204030204"/>
                <a:ea typeface="Calibri" panose="020F0502020204030204" pitchFamily="34" charset="0"/>
                <a:cs typeface="Times New Roman" panose="02020603050405020304" pitchFamily="18" charset="0"/>
              </a:rPr>
              <a:t>früh</a:t>
            </a:r>
            <a:r>
              <a:rPr kumimoji="0" lang="en-GB" sz="2000" b="0" i="0" u="none" strike="noStrike" kern="0" cap="none" spc="0" normalizeH="0" baseline="0" noProof="0" dirty="0">
                <a:ln>
                  <a:noFill/>
                </a:ln>
                <a:effectLst/>
                <a:uLnTx/>
                <a:uFillTx/>
                <a:latin typeface="Century Gothic" panose="020F0302020204030204"/>
                <a:ea typeface="Calibri" panose="020F0502020204030204" pitchFamily="34" charset="0"/>
                <a:cs typeface="Times New Roman" panose="02020603050405020304" pitchFamily="18" charset="0"/>
              </a:rPr>
              <a:t> um 9 </a:t>
            </a:r>
            <a:r>
              <a:rPr kumimoji="0" lang="en-GB" sz="2000" b="0" i="0" u="none" strike="noStrike" kern="0" cap="none" spc="0" normalizeH="0" baseline="0" noProof="0" dirty="0" err="1">
                <a:ln>
                  <a:noFill/>
                </a:ln>
                <a:effectLst/>
                <a:uLnTx/>
                <a:uFillTx/>
                <a:latin typeface="Century Gothic" panose="020F0302020204030204"/>
                <a:ea typeface="Calibri" panose="020F0502020204030204" pitchFamily="34" charset="0"/>
                <a:cs typeface="Times New Roman" panose="02020603050405020304" pitchFamily="18" charset="0"/>
              </a:rPr>
              <a:t>Uhr</a:t>
            </a:r>
            <a:r>
              <a:rPr kumimoji="0" lang="en-GB" sz="2000" b="0" i="0" u="none" strike="noStrike" kern="0" cap="none" spc="0" normalizeH="0" baseline="0" noProof="0" dirty="0">
                <a:ln>
                  <a:noFill/>
                </a:ln>
                <a:effectLst/>
                <a:uLnTx/>
                <a:uFillTx/>
                <a:latin typeface="Century Gothic" panose="020F0302020204030204"/>
                <a:ea typeface="Calibri" panose="020F0502020204030204" pitchFamily="34" charset="0"/>
                <a:cs typeface="Times New Roman" panose="02020603050405020304" pitchFamily="18" charset="0"/>
              </a:rPr>
              <a:t> da…</a:t>
            </a:r>
            <a:endParaRPr kumimoji="0" lang="en-GB" sz="2000" b="0" i="0" u="none" strike="noStrike" kern="0" cap="none" spc="0" normalizeH="0" baseline="0" noProof="0" dirty="0">
              <a:ln>
                <a:noFill/>
              </a:ln>
              <a:effectLst/>
              <a:uLnTx/>
              <a:uFillTx/>
              <a:latin typeface="Century Gothic" panose="020F0302020204030204"/>
              <a:ea typeface="+mn-ea"/>
              <a:cs typeface="+mn-cs"/>
            </a:endParaRPr>
          </a:p>
        </p:txBody>
      </p:sp>
      <p:sp>
        <p:nvSpPr>
          <p:cNvPr id="74" name="Rectangle: Rounded Corners 73">
            <a:extLst>
              <a:ext uri="{FF2B5EF4-FFF2-40B4-BE49-F238E27FC236}">
                <a16:creationId xmlns:a16="http://schemas.microsoft.com/office/drawing/2014/main" id="{7A0CCB68-3809-4C0C-996C-3BECE9E2007D}"/>
              </a:ext>
            </a:extLst>
          </p:cNvPr>
          <p:cNvSpPr/>
          <p:nvPr/>
        </p:nvSpPr>
        <p:spPr>
          <a:xfrm>
            <a:off x="9809342" y="3786273"/>
            <a:ext cx="643066" cy="259492"/>
          </a:xfrm>
          <a:prstGeom prst="round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effectLst/>
                <a:uLnTx/>
                <a:uFillTx/>
                <a:latin typeface="Century Gothic" panose="020F0302020204030204"/>
                <a:ea typeface="+mn-ea"/>
                <a:cs typeface="+mn-cs"/>
              </a:rPr>
              <a:t>___</a:t>
            </a:r>
          </a:p>
        </p:txBody>
      </p:sp>
      <p:sp>
        <p:nvSpPr>
          <p:cNvPr id="75" name="TextBox 74">
            <a:extLst>
              <a:ext uri="{FF2B5EF4-FFF2-40B4-BE49-F238E27FC236}">
                <a16:creationId xmlns:a16="http://schemas.microsoft.com/office/drawing/2014/main" id="{57D97DC1-276D-4CD0-8231-8988C0BCA5ED}"/>
              </a:ext>
            </a:extLst>
          </p:cNvPr>
          <p:cNvSpPr txBox="1"/>
          <p:nvPr/>
        </p:nvSpPr>
        <p:spPr>
          <a:xfrm>
            <a:off x="9305982" y="3534384"/>
            <a:ext cx="387936" cy="461665"/>
          </a:xfrm>
          <a:prstGeom prst="rect">
            <a:avLst/>
          </a:prstGeom>
          <a:solidFill>
            <a:sysClr val="window" lastClr="FFFFFF"/>
          </a:solidFill>
          <a:ln>
            <a:solidFill>
              <a:srgbClr val="4472C4">
                <a:lumMod val="50000"/>
              </a:srgbClr>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effectLst/>
                <a:uLnTx/>
                <a:uFillTx/>
              </a:rPr>
              <a:t>8</a:t>
            </a:r>
          </a:p>
        </p:txBody>
      </p:sp>
      <p:sp>
        <p:nvSpPr>
          <p:cNvPr id="43" name="Speech Bubble: Rectangle with Corners Rounded 42">
            <a:extLst>
              <a:ext uri="{FF2B5EF4-FFF2-40B4-BE49-F238E27FC236}">
                <a16:creationId xmlns:a16="http://schemas.microsoft.com/office/drawing/2014/main" id="{4F89C035-BC16-4CDC-8BAC-D55F21FAB290}"/>
              </a:ext>
            </a:extLst>
          </p:cNvPr>
          <p:cNvSpPr/>
          <p:nvPr/>
        </p:nvSpPr>
        <p:spPr>
          <a:xfrm>
            <a:off x="5889488" y="5650627"/>
            <a:ext cx="2611308" cy="461665"/>
          </a:xfrm>
          <a:prstGeom prst="wedgeRoundRectCallout">
            <a:avLst>
              <a:gd name="adj1" fmla="val -9232"/>
              <a:gd name="adj2" fmla="val -127818"/>
              <a:gd name="adj3" fmla="val 16667"/>
            </a:avLst>
          </a:prstGeom>
          <a:solidFill>
            <a:schemeClr val="accent4">
              <a:lumMod val="20000"/>
              <a:lumOff val="8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tx1"/>
                </a:solidFill>
                <a:effectLst/>
                <a:uLnTx/>
                <a:uFillTx/>
                <a:latin typeface="Century Gothic" panose="020F0302020204030204"/>
                <a:ea typeface="+mn-ea"/>
                <a:cs typeface="+mn-cs"/>
              </a:rPr>
              <a:t>die Blume</a:t>
            </a:r>
            <a:r>
              <a:rPr kumimoji="0" lang="en-GB" sz="2000" b="0" i="0" u="none" strike="noStrike" kern="1200" cap="none" spc="0" normalizeH="0" noProof="0" dirty="0">
                <a:ln>
                  <a:noFill/>
                </a:ln>
                <a:solidFill>
                  <a:schemeClr val="tx1"/>
                </a:solidFill>
                <a:effectLst/>
                <a:uLnTx/>
                <a:uFillTx/>
                <a:latin typeface="Century Gothic" panose="020F0302020204030204"/>
                <a:ea typeface="+mn-ea"/>
                <a:cs typeface="+mn-cs"/>
              </a:rPr>
              <a:t> – flower</a:t>
            </a:r>
            <a:endParaRPr kumimoji="0" lang="en-GB" sz="2000" b="0"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212640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5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5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5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6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66"/>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70"/>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7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50" grpId="0" animBg="1"/>
      <p:bldP spid="54" grpId="0" animBg="1"/>
      <p:bldP spid="58" grpId="0" animBg="1"/>
      <p:bldP spid="62" grpId="0" animBg="1"/>
      <p:bldP spid="66" grpId="0" animBg="1"/>
      <p:bldP spid="70" grpId="0" animBg="1"/>
      <p:bldP spid="7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2605713" cy="647577"/>
          </a:xfrm>
        </p:spPr>
        <p:txBody>
          <a:bodyPr>
            <a:normAutofit/>
          </a:bodyPr>
          <a:lstStyle/>
          <a:p>
            <a:r>
              <a:rPr lang="en-US" sz="2800" b="1" dirty="0">
                <a:solidFill>
                  <a:schemeClr val="bg1"/>
                </a:solidFill>
              </a:rPr>
              <a:t>Strong verbs</a:t>
            </a:r>
            <a:endParaRPr lang="en-GB" sz="28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chemeClr val="accent4">
              <a:lumMod val="75000"/>
            </a:schemeClr>
          </a:solidFill>
          <a:ln>
            <a:solidFill>
              <a:schemeClr val="accent4">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Grammatik</a:t>
            </a:r>
          </a:p>
        </p:txBody>
      </p:sp>
      <p:sp>
        <p:nvSpPr>
          <p:cNvPr id="9" name="TextBox 8">
            <a:extLst>
              <a:ext uri="{FF2B5EF4-FFF2-40B4-BE49-F238E27FC236}">
                <a16:creationId xmlns:a16="http://schemas.microsoft.com/office/drawing/2014/main" id="{37236DC0-E1A3-41CB-BF4E-2A1EB41ABDF7}"/>
              </a:ext>
            </a:extLst>
          </p:cNvPr>
          <p:cNvSpPr txBox="1"/>
          <p:nvPr/>
        </p:nvSpPr>
        <p:spPr>
          <a:xfrm>
            <a:off x="0" y="1137365"/>
            <a:ext cx="1219200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a:latin typeface="Century Gothic" panose="020B0502020202020204" pitchFamily="34" charset="0"/>
              </a:rPr>
              <a:t>As you know, strong German verbs change the vowel in the </a:t>
            </a:r>
            <a:r>
              <a:rPr lang="en-GB" sz="2200" b="1" i="1" dirty="0">
                <a:latin typeface="Century Gothic" panose="020B0502020202020204" pitchFamily="34" charset="0"/>
              </a:rPr>
              <a:t>du</a:t>
            </a:r>
            <a:r>
              <a:rPr lang="en-GB" sz="2200" dirty="0">
                <a:latin typeface="Century Gothic" panose="020B0502020202020204" pitchFamily="34" charset="0"/>
              </a:rPr>
              <a:t> and the </a:t>
            </a:r>
            <a:r>
              <a:rPr lang="en-GB" sz="2200" b="1" dirty="0">
                <a:latin typeface="Century Gothic" panose="020B0502020202020204" pitchFamily="34" charset="0"/>
              </a:rPr>
              <a:t>er </a:t>
            </a:r>
            <a:r>
              <a:rPr lang="en-GB" sz="2200" dirty="0">
                <a:latin typeface="Century Gothic" panose="020B0502020202020204" pitchFamily="34" charset="0"/>
              </a:rPr>
              <a:t>/ </a:t>
            </a:r>
            <a:r>
              <a:rPr lang="en-GB" sz="2200" b="1" dirty="0" err="1">
                <a:latin typeface="Century Gothic" panose="020B0502020202020204" pitchFamily="34" charset="0"/>
              </a:rPr>
              <a:t>sie</a:t>
            </a:r>
            <a:r>
              <a:rPr lang="en-GB" sz="2200" b="1" dirty="0">
                <a:latin typeface="Century Gothic" panose="020B0502020202020204" pitchFamily="34" charset="0"/>
              </a:rPr>
              <a:t> </a:t>
            </a:r>
            <a:r>
              <a:rPr lang="en-GB" sz="2200" dirty="0">
                <a:latin typeface="Century Gothic" panose="020B0502020202020204" pitchFamily="34" charset="0"/>
              </a:rPr>
              <a:t>forms.</a:t>
            </a:r>
            <a:endParaRPr kumimoji="0" lang="en-GB" sz="2000" b="0" i="0" u="none" strike="noStrike" kern="1200" cap="none" spc="0" normalizeH="0" baseline="0" noProof="0" dirty="0">
              <a:ln>
                <a:noFill/>
              </a:ln>
              <a:effectLst/>
              <a:uLnTx/>
              <a:uFillTx/>
              <a:latin typeface="Century Gothic" panose="020B0502020202020204" pitchFamily="34" charset="0"/>
            </a:endParaRPr>
          </a:p>
        </p:txBody>
      </p:sp>
      <p:sp>
        <p:nvSpPr>
          <p:cNvPr id="61" name="TextBox 60">
            <a:extLst>
              <a:ext uri="{FF2B5EF4-FFF2-40B4-BE49-F238E27FC236}">
                <a16:creationId xmlns:a16="http://schemas.microsoft.com/office/drawing/2014/main" id="{C0D6633C-8C7C-4C18-BFD4-DD0AEF15BCED}"/>
              </a:ext>
            </a:extLst>
          </p:cNvPr>
          <p:cNvSpPr txBox="1"/>
          <p:nvPr/>
        </p:nvSpPr>
        <p:spPr>
          <a:xfrm>
            <a:off x="212737" y="1841931"/>
            <a:ext cx="4816463"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200" b="0" i="0" u="none" strike="noStrike" kern="0" cap="none" spc="0" normalizeH="0" baseline="0" noProof="0" dirty="0">
                <a:ln>
                  <a:noFill/>
                </a:ln>
                <a:effectLst/>
                <a:uLnTx/>
                <a:uFillTx/>
              </a:rPr>
              <a:t>Stems with an </a:t>
            </a:r>
            <a:r>
              <a:rPr kumimoji="0" lang="en-GB" sz="2200" b="1" i="0" u="none" strike="noStrike" kern="0" cap="none" spc="0" normalizeH="0" baseline="0" noProof="0" dirty="0">
                <a:ln>
                  <a:noFill/>
                </a:ln>
                <a:effectLst/>
                <a:uLnTx/>
                <a:uFillTx/>
              </a:rPr>
              <a:t>e</a:t>
            </a:r>
            <a:r>
              <a:rPr kumimoji="0" lang="en-GB" sz="2200" b="0" i="0" u="none" strike="noStrike" kern="0" cap="none" spc="0" normalizeH="0" baseline="0" noProof="0" dirty="0">
                <a:ln>
                  <a:noFill/>
                </a:ln>
                <a:effectLst/>
                <a:uLnTx/>
                <a:uFillTx/>
              </a:rPr>
              <a:t> change to</a:t>
            </a:r>
            <a:r>
              <a:rPr kumimoji="0" lang="en-GB" sz="2200" b="1" i="0" u="none" strike="noStrike" kern="0" cap="none" spc="0" normalizeH="0" baseline="0" noProof="0" dirty="0">
                <a:ln>
                  <a:noFill/>
                </a:ln>
                <a:effectLst/>
                <a:uLnTx/>
                <a:uFillTx/>
              </a:rPr>
              <a:t> i </a:t>
            </a:r>
            <a:r>
              <a:rPr kumimoji="0" lang="en-GB" sz="2200" b="0" i="0" u="none" strike="noStrike" kern="0" cap="none" spc="0" normalizeH="0" baseline="0" noProof="0" dirty="0">
                <a:ln>
                  <a:noFill/>
                </a:ln>
                <a:effectLst/>
                <a:uLnTx/>
                <a:uFillTx/>
              </a:rPr>
              <a:t>or </a:t>
            </a:r>
            <a:r>
              <a:rPr kumimoji="0" lang="en-GB" sz="2200" b="1" i="0" u="none" strike="noStrike" kern="0" cap="none" spc="0" normalizeH="0" baseline="0" noProof="0" dirty="0" err="1">
                <a:ln>
                  <a:noFill/>
                </a:ln>
                <a:effectLst/>
                <a:uLnTx/>
                <a:uFillTx/>
              </a:rPr>
              <a:t>ie</a:t>
            </a:r>
            <a:r>
              <a:rPr kumimoji="0" lang="en-GB" sz="2200" b="1" i="0" u="none" strike="noStrike" kern="0" cap="none" spc="0" normalizeH="0" baseline="0" noProof="0" dirty="0">
                <a:ln>
                  <a:noFill/>
                </a:ln>
                <a:effectLst/>
                <a:uLnTx/>
                <a:uFillTx/>
              </a:rPr>
              <a:t>:</a:t>
            </a:r>
            <a:r>
              <a:rPr kumimoji="0" lang="en-GB" sz="2200" b="0" i="0" u="none" strike="noStrike" kern="0" cap="none" spc="0" normalizeH="0" baseline="0" noProof="0" dirty="0">
                <a:ln>
                  <a:noFill/>
                </a:ln>
                <a:effectLst/>
                <a:uLnTx/>
                <a:uFillTx/>
              </a:rPr>
              <a:t> </a:t>
            </a:r>
            <a:endParaRPr kumimoji="0" lang="en-GB" sz="2000" b="0" i="0" u="none" strike="noStrike" kern="0" cap="none" spc="0" normalizeH="0" baseline="0" noProof="0" dirty="0">
              <a:ln>
                <a:noFill/>
              </a:ln>
              <a:effectLst/>
              <a:uLnTx/>
              <a:uFillTx/>
            </a:endParaRPr>
          </a:p>
        </p:txBody>
      </p:sp>
      <p:sp>
        <p:nvSpPr>
          <p:cNvPr id="62" name="TextBox 61">
            <a:hlinkClick r:id="" action="ppaction://noaction">
              <a:snd r:embed="rId23" name="9.1.1.2 Slide 9 ich gebe.wav"/>
            </a:hlinkClick>
            <a:extLst>
              <a:ext uri="{FF2B5EF4-FFF2-40B4-BE49-F238E27FC236}">
                <a16:creationId xmlns:a16="http://schemas.microsoft.com/office/drawing/2014/main" id="{829A04C4-26BB-4659-B6A1-6B768E45E15B}"/>
              </a:ext>
            </a:extLst>
          </p:cNvPr>
          <p:cNvSpPr txBox="1"/>
          <p:nvPr/>
        </p:nvSpPr>
        <p:spPr>
          <a:xfrm>
            <a:off x="255896" y="2397984"/>
            <a:ext cx="1950251"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200" b="0" i="0" u="none" strike="noStrike" kern="0" cap="none" spc="0" normalizeH="0" baseline="0" noProof="0" dirty="0">
                <a:ln>
                  <a:noFill/>
                </a:ln>
                <a:effectLst/>
                <a:uLnTx/>
                <a:uFillTx/>
              </a:rPr>
              <a:t>ich  </a:t>
            </a:r>
            <a:r>
              <a:rPr kumimoji="0" lang="en-GB" sz="2200" b="0" i="0" u="none" strike="noStrike" kern="0" cap="none" spc="0" normalizeH="0" baseline="0" noProof="0" dirty="0" err="1">
                <a:ln>
                  <a:noFill/>
                </a:ln>
                <a:effectLst/>
                <a:uLnTx/>
                <a:uFillTx/>
              </a:rPr>
              <a:t>g</a:t>
            </a:r>
            <a:r>
              <a:rPr kumimoji="0" lang="en-GB" sz="2200" b="1" i="0" u="none" strike="noStrike" kern="0" cap="none" spc="0" normalizeH="0" baseline="0" noProof="0" dirty="0" err="1">
                <a:ln>
                  <a:noFill/>
                </a:ln>
                <a:effectLst/>
                <a:uLnTx/>
                <a:uFillTx/>
              </a:rPr>
              <a:t>e</a:t>
            </a:r>
            <a:r>
              <a:rPr kumimoji="0" lang="en-GB" sz="2200" b="0" i="0" u="none" strike="noStrike" kern="0" cap="none" spc="0" normalizeH="0" baseline="0" noProof="0" dirty="0" err="1">
                <a:ln>
                  <a:noFill/>
                </a:ln>
                <a:effectLst/>
                <a:uLnTx/>
                <a:uFillTx/>
              </a:rPr>
              <a:t>be</a:t>
            </a:r>
            <a:r>
              <a:rPr kumimoji="0" lang="en-GB" sz="2200" b="0" i="0" u="none" strike="noStrike" kern="0" cap="none" spc="0" normalizeH="0" baseline="0" noProof="0" dirty="0">
                <a:ln>
                  <a:noFill/>
                </a:ln>
                <a:effectLst/>
                <a:uLnTx/>
                <a:uFillTx/>
              </a:rPr>
              <a:t> </a:t>
            </a:r>
            <a:endParaRPr kumimoji="0" lang="en-GB" sz="2000" b="0" i="0" u="none" strike="noStrike" kern="0" cap="none" spc="0" normalizeH="0" baseline="0" noProof="0" dirty="0">
              <a:ln>
                <a:noFill/>
              </a:ln>
              <a:effectLst/>
              <a:uLnTx/>
              <a:uFillTx/>
            </a:endParaRPr>
          </a:p>
        </p:txBody>
      </p:sp>
      <p:sp>
        <p:nvSpPr>
          <p:cNvPr id="63" name="TextBox 62">
            <a:extLst>
              <a:ext uri="{FF2B5EF4-FFF2-40B4-BE49-F238E27FC236}">
                <a16:creationId xmlns:a16="http://schemas.microsoft.com/office/drawing/2014/main" id="{D40E1F98-4A86-4294-B47B-B071FF55E25C}"/>
              </a:ext>
            </a:extLst>
          </p:cNvPr>
          <p:cNvSpPr txBox="1"/>
          <p:nvPr/>
        </p:nvSpPr>
        <p:spPr>
          <a:xfrm>
            <a:off x="3647261" y="2400552"/>
            <a:ext cx="1256209"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200" b="0" i="0" u="none" strike="noStrike" kern="0" cap="none" spc="0" normalizeH="0" baseline="0" noProof="0" dirty="0">
                <a:ln>
                  <a:noFill/>
                </a:ln>
                <a:effectLst/>
                <a:uLnTx/>
                <a:uFillTx/>
              </a:rPr>
              <a:t>er </a:t>
            </a:r>
            <a:r>
              <a:rPr kumimoji="0" lang="en-GB" sz="2200" b="0" i="0" u="none" strike="noStrike" kern="0" cap="none" spc="0" normalizeH="0" baseline="0" noProof="0" dirty="0" err="1">
                <a:ln>
                  <a:noFill/>
                </a:ln>
                <a:effectLst/>
                <a:uLnTx/>
                <a:uFillTx/>
              </a:rPr>
              <a:t>g</a:t>
            </a:r>
            <a:r>
              <a:rPr kumimoji="0" lang="en-GB" sz="2200" b="1" i="0" u="none" strike="noStrike" kern="0" cap="none" spc="0" normalizeH="0" baseline="0" noProof="0" dirty="0" err="1">
                <a:ln>
                  <a:noFill/>
                </a:ln>
                <a:effectLst/>
                <a:uLnTx/>
                <a:uFillTx/>
              </a:rPr>
              <a:t>i</a:t>
            </a:r>
            <a:r>
              <a:rPr kumimoji="0" lang="en-GB" sz="2200" b="0" i="0" u="none" strike="noStrike" kern="0" cap="none" spc="0" normalizeH="0" baseline="0" noProof="0" dirty="0" err="1">
                <a:ln>
                  <a:noFill/>
                </a:ln>
                <a:effectLst/>
                <a:uLnTx/>
                <a:uFillTx/>
              </a:rPr>
              <a:t>bt</a:t>
            </a:r>
            <a:r>
              <a:rPr kumimoji="0" lang="en-GB" sz="2200" b="0" i="0" u="none" strike="noStrike" kern="0" cap="none" spc="0" normalizeH="0" baseline="0" noProof="0" dirty="0">
                <a:ln>
                  <a:noFill/>
                </a:ln>
                <a:effectLst/>
                <a:uLnTx/>
                <a:uFillTx/>
              </a:rPr>
              <a:t> </a:t>
            </a:r>
            <a:endParaRPr kumimoji="0" lang="en-GB" sz="2000" b="0" i="0" u="none" strike="noStrike" kern="0" cap="none" spc="0" normalizeH="0" baseline="0" noProof="0" dirty="0">
              <a:ln>
                <a:noFill/>
              </a:ln>
              <a:effectLst/>
              <a:uLnTx/>
              <a:uFillTx/>
            </a:endParaRPr>
          </a:p>
        </p:txBody>
      </p:sp>
      <p:sp>
        <p:nvSpPr>
          <p:cNvPr id="64" name="TextBox 63">
            <a:extLst>
              <a:ext uri="{FF2B5EF4-FFF2-40B4-BE49-F238E27FC236}">
                <a16:creationId xmlns:a16="http://schemas.microsoft.com/office/drawing/2014/main" id="{9A189E72-327E-4992-A6C9-131BDC47C856}"/>
              </a:ext>
            </a:extLst>
          </p:cNvPr>
          <p:cNvSpPr txBox="1"/>
          <p:nvPr/>
        </p:nvSpPr>
        <p:spPr>
          <a:xfrm>
            <a:off x="2076157" y="2400552"/>
            <a:ext cx="1950251"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200" b="0" i="0" u="none" strike="noStrike" kern="0" cap="none" spc="0" normalizeH="0" baseline="0" noProof="0" dirty="0">
                <a:ln>
                  <a:noFill/>
                </a:ln>
                <a:effectLst/>
                <a:uLnTx/>
                <a:uFillTx/>
              </a:rPr>
              <a:t>du </a:t>
            </a:r>
            <a:r>
              <a:rPr kumimoji="0" lang="en-GB" sz="2200" b="0" i="0" u="none" strike="noStrike" kern="0" cap="none" spc="0" normalizeH="0" baseline="0" noProof="0" dirty="0" err="1">
                <a:ln>
                  <a:noFill/>
                </a:ln>
                <a:effectLst/>
                <a:uLnTx/>
                <a:uFillTx/>
              </a:rPr>
              <a:t>g</a:t>
            </a:r>
            <a:r>
              <a:rPr kumimoji="0" lang="en-GB" sz="2200" b="1" i="0" u="none" strike="noStrike" kern="0" cap="none" spc="0" normalizeH="0" baseline="0" noProof="0" dirty="0" err="1">
                <a:ln>
                  <a:noFill/>
                </a:ln>
                <a:effectLst/>
                <a:uLnTx/>
                <a:uFillTx/>
              </a:rPr>
              <a:t>i</a:t>
            </a:r>
            <a:r>
              <a:rPr kumimoji="0" lang="en-GB" sz="2200" b="0" i="0" u="none" strike="noStrike" kern="0" cap="none" spc="0" normalizeH="0" baseline="0" noProof="0" dirty="0" err="1">
                <a:ln>
                  <a:noFill/>
                </a:ln>
                <a:effectLst/>
                <a:uLnTx/>
                <a:uFillTx/>
              </a:rPr>
              <a:t>bst</a:t>
            </a:r>
            <a:r>
              <a:rPr kumimoji="0" lang="en-GB" sz="2200" b="0" i="0" u="none" strike="noStrike" kern="0" cap="none" spc="0" normalizeH="0" baseline="0" noProof="0" dirty="0">
                <a:ln>
                  <a:noFill/>
                </a:ln>
                <a:effectLst/>
                <a:uLnTx/>
                <a:uFillTx/>
              </a:rPr>
              <a:t> </a:t>
            </a:r>
            <a:endParaRPr kumimoji="0" lang="en-GB" sz="2000" b="0" i="0" u="none" strike="noStrike" kern="0" cap="none" spc="0" normalizeH="0" baseline="0" noProof="0" dirty="0">
              <a:ln>
                <a:noFill/>
              </a:ln>
              <a:effectLst/>
              <a:uLnTx/>
              <a:uFillTx/>
            </a:endParaRPr>
          </a:p>
        </p:txBody>
      </p:sp>
      <p:sp>
        <p:nvSpPr>
          <p:cNvPr id="65" name="TextBox 64">
            <a:extLst>
              <a:ext uri="{FF2B5EF4-FFF2-40B4-BE49-F238E27FC236}">
                <a16:creationId xmlns:a16="http://schemas.microsoft.com/office/drawing/2014/main" id="{4F266FE9-D845-49BC-BD2A-4B962D665B6A}"/>
              </a:ext>
            </a:extLst>
          </p:cNvPr>
          <p:cNvSpPr txBox="1"/>
          <p:nvPr/>
        </p:nvSpPr>
        <p:spPr>
          <a:xfrm>
            <a:off x="4947214" y="2400552"/>
            <a:ext cx="1950251"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200" b="0" i="0" u="none" strike="noStrike" kern="0" cap="none" spc="0" normalizeH="0" baseline="0" noProof="0" dirty="0" err="1">
                <a:ln>
                  <a:noFill/>
                </a:ln>
                <a:effectLst/>
                <a:uLnTx/>
                <a:uFillTx/>
              </a:rPr>
              <a:t>wir</a:t>
            </a:r>
            <a:r>
              <a:rPr kumimoji="0" lang="en-GB" sz="2200" b="0" i="0" u="none" strike="noStrike" kern="0" cap="none" spc="0" normalizeH="0" baseline="0" noProof="0" dirty="0">
                <a:ln>
                  <a:noFill/>
                </a:ln>
                <a:effectLst/>
                <a:uLnTx/>
                <a:uFillTx/>
              </a:rPr>
              <a:t>  </a:t>
            </a:r>
            <a:r>
              <a:rPr kumimoji="0" lang="en-GB" sz="2200" b="0" i="0" u="none" strike="noStrike" kern="0" cap="none" spc="0" normalizeH="0" baseline="0" noProof="0" dirty="0" err="1">
                <a:ln>
                  <a:noFill/>
                </a:ln>
                <a:effectLst/>
                <a:uLnTx/>
                <a:uFillTx/>
              </a:rPr>
              <a:t>g</a:t>
            </a:r>
            <a:r>
              <a:rPr kumimoji="0" lang="en-GB" sz="2200" b="1" i="0" u="none" strike="noStrike" kern="0" cap="none" spc="0" normalizeH="0" baseline="0" noProof="0" dirty="0" err="1">
                <a:ln>
                  <a:noFill/>
                </a:ln>
                <a:effectLst/>
                <a:uLnTx/>
                <a:uFillTx/>
              </a:rPr>
              <a:t>e</a:t>
            </a:r>
            <a:r>
              <a:rPr kumimoji="0" lang="en-GB" sz="2200" b="0" i="0" u="none" strike="noStrike" kern="0" cap="none" spc="0" normalizeH="0" baseline="0" noProof="0" dirty="0" err="1">
                <a:ln>
                  <a:noFill/>
                </a:ln>
                <a:effectLst/>
                <a:uLnTx/>
                <a:uFillTx/>
              </a:rPr>
              <a:t>ben</a:t>
            </a:r>
            <a:r>
              <a:rPr kumimoji="0" lang="en-GB" sz="2200" b="0" i="0" u="none" strike="noStrike" kern="0" cap="none" spc="0" normalizeH="0" baseline="0" noProof="0" dirty="0">
                <a:ln>
                  <a:noFill/>
                </a:ln>
                <a:effectLst/>
                <a:uLnTx/>
                <a:uFillTx/>
              </a:rPr>
              <a:t> </a:t>
            </a:r>
            <a:endParaRPr kumimoji="0" lang="en-GB" sz="2000" b="0" i="0" u="none" strike="noStrike" kern="0" cap="none" spc="0" normalizeH="0" baseline="0" noProof="0" dirty="0">
              <a:ln>
                <a:noFill/>
              </a:ln>
              <a:effectLst/>
              <a:uLnTx/>
              <a:uFillTx/>
            </a:endParaRPr>
          </a:p>
        </p:txBody>
      </p:sp>
      <p:sp>
        <p:nvSpPr>
          <p:cNvPr id="66" name="TextBox 65">
            <a:extLst>
              <a:ext uri="{FF2B5EF4-FFF2-40B4-BE49-F238E27FC236}">
                <a16:creationId xmlns:a16="http://schemas.microsoft.com/office/drawing/2014/main" id="{B6F9721D-BDB8-4694-8296-7F0B8B8B92F8}"/>
              </a:ext>
            </a:extLst>
          </p:cNvPr>
          <p:cNvSpPr txBox="1"/>
          <p:nvPr/>
        </p:nvSpPr>
        <p:spPr>
          <a:xfrm>
            <a:off x="6807200" y="2400552"/>
            <a:ext cx="1950251"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200" b="0" i="0" u="none" strike="noStrike" kern="0" cap="none" spc="0" normalizeH="0" baseline="0" noProof="0" dirty="0" err="1">
                <a:ln>
                  <a:noFill/>
                </a:ln>
                <a:effectLst/>
                <a:uLnTx/>
                <a:uFillTx/>
              </a:rPr>
              <a:t>ihr</a:t>
            </a:r>
            <a:r>
              <a:rPr kumimoji="0" lang="en-GB" sz="2200" b="0" i="0" u="none" strike="noStrike" kern="0" cap="none" spc="0" normalizeH="0" baseline="0" noProof="0" dirty="0">
                <a:ln>
                  <a:noFill/>
                </a:ln>
                <a:effectLst/>
                <a:uLnTx/>
                <a:uFillTx/>
              </a:rPr>
              <a:t>  </a:t>
            </a:r>
            <a:r>
              <a:rPr kumimoji="0" lang="en-GB" sz="2200" b="0" i="0" u="none" strike="noStrike" kern="0" cap="none" spc="0" normalizeH="0" baseline="0" noProof="0" dirty="0" err="1">
                <a:ln>
                  <a:noFill/>
                </a:ln>
                <a:effectLst/>
                <a:uLnTx/>
                <a:uFillTx/>
              </a:rPr>
              <a:t>g</a:t>
            </a:r>
            <a:r>
              <a:rPr kumimoji="0" lang="en-GB" sz="2200" b="1" i="0" u="none" strike="noStrike" kern="0" cap="none" spc="0" normalizeH="0" baseline="0" noProof="0" dirty="0" err="1">
                <a:ln>
                  <a:noFill/>
                </a:ln>
                <a:effectLst/>
                <a:uLnTx/>
                <a:uFillTx/>
              </a:rPr>
              <a:t>e</a:t>
            </a:r>
            <a:r>
              <a:rPr kumimoji="0" lang="en-GB" sz="2200" b="0" i="0" u="none" strike="noStrike" kern="0" cap="none" spc="0" normalizeH="0" baseline="0" noProof="0" dirty="0" err="1">
                <a:ln>
                  <a:noFill/>
                </a:ln>
                <a:effectLst/>
                <a:uLnTx/>
                <a:uFillTx/>
              </a:rPr>
              <a:t>bt</a:t>
            </a:r>
            <a:r>
              <a:rPr kumimoji="0" lang="en-GB" sz="2200" b="0" i="0" u="none" strike="noStrike" kern="0" cap="none" spc="0" normalizeH="0" baseline="0" noProof="0" dirty="0">
                <a:ln>
                  <a:noFill/>
                </a:ln>
                <a:effectLst/>
                <a:uLnTx/>
                <a:uFillTx/>
              </a:rPr>
              <a:t> </a:t>
            </a:r>
            <a:endParaRPr kumimoji="0" lang="en-GB" sz="2000" b="0" i="0" u="none" strike="noStrike" kern="0" cap="none" spc="0" normalizeH="0" baseline="0" noProof="0" dirty="0">
              <a:ln>
                <a:noFill/>
              </a:ln>
              <a:effectLst/>
              <a:uLnTx/>
              <a:uFillTx/>
            </a:endParaRPr>
          </a:p>
        </p:txBody>
      </p:sp>
      <p:sp>
        <p:nvSpPr>
          <p:cNvPr id="67" name="TextBox 66">
            <a:extLst>
              <a:ext uri="{FF2B5EF4-FFF2-40B4-BE49-F238E27FC236}">
                <a16:creationId xmlns:a16="http://schemas.microsoft.com/office/drawing/2014/main" id="{65D00EE0-1679-41D5-ADD1-43536159D5BA}"/>
              </a:ext>
            </a:extLst>
          </p:cNvPr>
          <p:cNvSpPr txBox="1"/>
          <p:nvPr/>
        </p:nvSpPr>
        <p:spPr>
          <a:xfrm>
            <a:off x="8514727" y="2400552"/>
            <a:ext cx="1950251"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200" b="0" i="0" u="none" strike="noStrike" kern="0" cap="none" spc="0" normalizeH="0" baseline="0" noProof="0" dirty="0" err="1">
                <a:ln>
                  <a:noFill/>
                </a:ln>
                <a:effectLst/>
                <a:uLnTx/>
                <a:uFillTx/>
              </a:rPr>
              <a:t>sie</a:t>
            </a:r>
            <a:r>
              <a:rPr kumimoji="0" lang="en-GB" sz="2200" b="0" i="0" u="none" strike="noStrike" kern="0" cap="none" spc="0" normalizeH="0" baseline="0" noProof="0" dirty="0">
                <a:ln>
                  <a:noFill/>
                </a:ln>
                <a:effectLst/>
                <a:uLnTx/>
                <a:uFillTx/>
              </a:rPr>
              <a:t>  </a:t>
            </a:r>
            <a:r>
              <a:rPr kumimoji="0" lang="en-GB" sz="2200" b="0" i="0" u="none" strike="noStrike" kern="0" cap="none" spc="0" normalizeH="0" baseline="0" noProof="0" dirty="0" err="1">
                <a:ln>
                  <a:noFill/>
                </a:ln>
                <a:effectLst/>
                <a:uLnTx/>
                <a:uFillTx/>
              </a:rPr>
              <a:t>g</a:t>
            </a:r>
            <a:r>
              <a:rPr kumimoji="0" lang="en-GB" sz="2200" b="1" i="0" u="none" strike="noStrike" kern="0" cap="none" spc="0" normalizeH="0" baseline="0" noProof="0" dirty="0" err="1">
                <a:ln>
                  <a:noFill/>
                </a:ln>
                <a:effectLst/>
                <a:uLnTx/>
                <a:uFillTx/>
              </a:rPr>
              <a:t>e</a:t>
            </a:r>
            <a:r>
              <a:rPr kumimoji="0" lang="en-GB" sz="2200" b="0" i="0" u="none" strike="noStrike" kern="0" cap="none" spc="0" normalizeH="0" baseline="0" noProof="0" dirty="0" err="1">
                <a:ln>
                  <a:noFill/>
                </a:ln>
                <a:effectLst/>
                <a:uLnTx/>
                <a:uFillTx/>
              </a:rPr>
              <a:t>ben</a:t>
            </a:r>
            <a:r>
              <a:rPr kumimoji="0" lang="en-GB" sz="2200" b="0" i="0" u="none" strike="noStrike" kern="0" cap="none" spc="0" normalizeH="0" baseline="0" noProof="0" dirty="0">
                <a:ln>
                  <a:noFill/>
                </a:ln>
                <a:effectLst/>
                <a:uLnTx/>
                <a:uFillTx/>
              </a:rPr>
              <a:t> </a:t>
            </a:r>
            <a:endParaRPr kumimoji="0" lang="en-GB" sz="2000" b="0" i="0" u="none" strike="noStrike" kern="0" cap="none" spc="0" normalizeH="0" baseline="0" noProof="0" dirty="0">
              <a:ln>
                <a:noFill/>
              </a:ln>
              <a:effectLst/>
              <a:uLnTx/>
              <a:uFillTx/>
            </a:endParaRPr>
          </a:p>
        </p:txBody>
      </p:sp>
      <p:sp>
        <p:nvSpPr>
          <p:cNvPr id="68" name="TextBox 67">
            <a:extLst>
              <a:ext uri="{FF2B5EF4-FFF2-40B4-BE49-F238E27FC236}">
                <a16:creationId xmlns:a16="http://schemas.microsoft.com/office/drawing/2014/main" id="{A35C0F47-D305-4C4A-90FC-946FAF5292BA}"/>
              </a:ext>
            </a:extLst>
          </p:cNvPr>
          <p:cNvSpPr txBox="1"/>
          <p:nvPr/>
        </p:nvSpPr>
        <p:spPr>
          <a:xfrm>
            <a:off x="2566656" y="2400552"/>
            <a:ext cx="836944" cy="461665"/>
          </a:xfrm>
          <a:prstGeom prst="rect">
            <a:avLst/>
          </a:prstGeom>
          <a:solidFill>
            <a:sysClr val="window" lastClr="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effectLst/>
                <a:uLnTx/>
                <a:uFillTx/>
              </a:rPr>
              <a:t>___</a:t>
            </a:r>
            <a:endParaRPr kumimoji="0" lang="en-GB" sz="2400" b="0" i="0" u="none" strike="noStrike" kern="0" cap="none" spc="0" normalizeH="0" baseline="0" noProof="0" dirty="0">
              <a:ln>
                <a:noFill/>
              </a:ln>
              <a:effectLst/>
              <a:uLnTx/>
              <a:uFillTx/>
            </a:endParaRPr>
          </a:p>
        </p:txBody>
      </p:sp>
      <p:sp>
        <p:nvSpPr>
          <p:cNvPr id="69" name="TextBox 68">
            <a:extLst>
              <a:ext uri="{FF2B5EF4-FFF2-40B4-BE49-F238E27FC236}">
                <a16:creationId xmlns:a16="http://schemas.microsoft.com/office/drawing/2014/main" id="{0222D798-1F50-495F-9160-4F8090DA7908}"/>
              </a:ext>
            </a:extLst>
          </p:cNvPr>
          <p:cNvSpPr txBox="1"/>
          <p:nvPr/>
        </p:nvSpPr>
        <p:spPr>
          <a:xfrm>
            <a:off x="3998095" y="2423723"/>
            <a:ext cx="836944" cy="461665"/>
          </a:xfrm>
          <a:prstGeom prst="rect">
            <a:avLst/>
          </a:prstGeom>
          <a:solidFill>
            <a:sysClr val="window" lastClr="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effectLst/>
                <a:uLnTx/>
                <a:uFillTx/>
              </a:rPr>
              <a:t>___</a:t>
            </a:r>
            <a:endParaRPr kumimoji="0" lang="en-GB" sz="2400" b="0" i="0" u="none" strike="noStrike" kern="0" cap="none" spc="0" normalizeH="0" baseline="0" noProof="0" dirty="0">
              <a:ln>
                <a:noFill/>
              </a:ln>
              <a:effectLst/>
              <a:uLnTx/>
              <a:uFillTx/>
            </a:endParaRPr>
          </a:p>
        </p:txBody>
      </p:sp>
      <p:sp>
        <p:nvSpPr>
          <p:cNvPr id="70" name="TextBox 69">
            <a:extLst>
              <a:ext uri="{FF2B5EF4-FFF2-40B4-BE49-F238E27FC236}">
                <a16:creationId xmlns:a16="http://schemas.microsoft.com/office/drawing/2014/main" id="{9FB498EE-D94A-4235-A219-05443C0E0BE1}"/>
              </a:ext>
            </a:extLst>
          </p:cNvPr>
          <p:cNvSpPr txBox="1"/>
          <p:nvPr/>
        </p:nvSpPr>
        <p:spPr>
          <a:xfrm>
            <a:off x="5527911" y="2423722"/>
            <a:ext cx="992821" cy="461665"/>
          </a:xfrm>
          <a:prstGeom prst="rect">
            <a:avLst/>
          </a:prstGeom>
          <a:solidFill>
            <a:sysClr val="window" lastClr="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effectLst/>
                <a:uLnTx/>
                <a:uFillTx/>
              </a:rPr>
              <a:t>___</a:t>
            </a:r>
            <a:endParaRPr kumimoji="0" lang="en-GB" sz="2400" b="0" i="0" u="none" strike="noStrike" kern="0" cap="none" spc="0" normalizeH="0" baseline="0" noProof="0" dirty="0">
              <a:ln>
                <a:noFill/>
              </a:ln>
              <a:effectLst/>
              <a:uLnTx/>
              <a:uFillTx/>
            </a:endParaRPr>
          </a:p>
        </p:txBody>
      </p:sp>
      <p:sp>
        <p:nvSpPr>
          <p:cNvPr id="71" name="TextBox 70">
            <a:extLst>
              <a:ext uri="{FF2B5EF4-FFF2-40B4-BE49-F238E27FC236}">
                <a16:creationId xmlns:a16="http://schemas.microsoft.com/office/drawing/2014/main" id="{D9ED9A18-C1B0-440D-BD12-FB124E87211D}"/>
              </a:ext>
            </a:extLst>
          </p:cNvPr>
          <p:cNvSpPr txBox="1"/>
          <p:nvPr/>
        </p:nvSpPr>
        <p:spPr>
          <a:xfrm>
            <a:off x="7312880" y="2396669"/>
            <a:ext cx="836944" cy="461665"/>
          </a:xfrm>
          <a:prstGeom prst="rect">
            <a:avLst/>
          </a:prstGeom>
          <a:solidFill>
            <a:sysClr val="window" lastClr="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effectLst/>
                <a:uLnTx/>
                <a:uFillTx/>
              </a:rPr>
              <a:t>___</a:t>
            </a:r>
            <a:endParaRPr kumimoji="0" lang="en-GB" sz="2400" b="0" i="0" u="none" strike="noStrike" kern="0" cap="none" spc="0" normalizeH="0" baseline="0" noProof="0" dirty="0">
              <a:ln>
                <a:noFill/>
              </a:ln>
              <a:effectLst/>
              <a:uLnTx/>
              <a:uFillTx/>
            </a:endParaRPr>
          </a:p>
        </p:txBody>
      </p:sp>
      <p:sp>
        <p:nvSpPr>
          <p:cNvPr id="72" name="TextBox 71">
            <a:extLst>
              <a:ext uri="{FF2B5EF4-FFF2-40B4-BE49-F238E27FC236}">
                <a16:creationId xmlns:a16="http://schemas.microsoft.com/office/drawing/2014/main" id="{8A69A8CA-4D70-4C34-A963-45F81EA30AA3}"/>
              </a:ext>
            </a:extLst>
          </p:cNvPr>
          <p:cNvSpPr txBox="1"/>
          <p:nvPr/>
        </p:nvSpPr>
        <p:spPr>
          <a:xfrm>
            <a:off x="9050432" y="2371630"/>
            <a:ext cx="1044463" cy="461665"/>
          </a:xfrm>
          <a:prstGeom prst="rect">
            <a:avLst/>
          </a:prstGeom>
          <a:solidFill>
            <a:sysClr val="window" lastClr="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effectLst/>
                <a:uLnTx/>
                <a:uFillTx/>
              </a:rPr>
              <a:t>___</a:t>
            </a:r>
            <a:endParaRPr kumimoji="0" lang="en-GB" sz="2400" b="0" i="0" u="none" strike="noStrike" kern="0" cap="none" spc="0" normalizeH="0" baseline="0" noProof="0" dirty="0">
              <a:ln>
                <a:noFill/>
              </a:ln>
              <a:effectLst/>
              <a:uLnTx/>
              <a:uFillTx/>
            </a:endParaRPr>
          </a:p>
        </p:txBody>
      </p:sp>
      <p:sp>
        <p:nvSpPr>
          <p:cNvPr id="73" name="TextBox 72">
            <a:hlinkClick r:id="" action="ppaction://noaction">
              <a:snd r:embed="rId24" name="9.1.1.2 Slide 9 ich lese.wav"/>
            </a:hlinkClick>
            <a:extLst>
              <a:ext uri="{FF2B5EF4-FFF2-40B4-BE49-F238E27FC236}">
                <a16:creationId xmlns:a16="http://schemas.microsoft.com/office/drawing/2014/main" id="{2B4B3F6D-F443-4819-B6BC-74DA7B17A4F3}"/>
              </a:ext>
            </a:extLst>
          </p:cNvPr>
          <p:cNvSpPr txBox="1"/>
          <p:nvPr/>
        </p:nvSpPr>
        <p:spPr>
          <a:xfrm>
            <a:off x="217477" y="3101592"/>
            <a:ext cx="1950251"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200" b="0" i="0" u="none" strike="noStrike" kern="0" cap="none" spc="0" normalizeH="0" baseline="0" noProof="0" dirty="0">
                <a:ln>
                  <a:noFill/>
                </a:ln>
                <a:effectLst/>
                <a:uLnTx/>
                <a:uFillTx/>
              </a:rPr>
              <a:t>ich  l</a:t>
            </a:r>
            <a:r>
              <a:rPr kumimoji="0" lang="en-GB" sz="2200" b="1" i="0" u="none" strike="noStrike" kern="0" cap="none" spc="0" normalizeH="0" baseline="0" noProof="0" dirty="0">
                <a:ln>
                  <a:noFill/>
                </a:ln>
                <a:effectLst/>
                <a:uLnTx/>
                <a:uFillTx/>
              </a:rPr>
              <a:t>ese</a:t>
            </a:r>
            <a:r>
              <a:rPr kumimoji="0" lang="en-GB" sz="2200" b="0" i="0" u="none" strike="noStrike" kern="0" cap="none" spc="0" normalizeH="0" baseline="0" noProof="0" dirty="0">
                <a:ln>
                  <a:noFill/>
                </a:ln>
                <a:effectLst/>
                <a:uLnTx/>
                <a:uFillTx/>
              </a:rPr>
              <a:t> </a:t>
            </a:r>
            <a:endParaRPr kumimoji="0" lang="en-GB" sz="2000" b="0" i="0" u="none" strike="noStrike" kern="0" cap="none" spc="0" normalizeH="0" baseline="0" noProof="0" dirty="0">
              <a:ln>
                <a:noFill/>
              </a:ln>
              <a:effectLst/>
              <a:uLnTx/>
              <a:uFillTx/>
            </a:endParaRPr>
          </a:p>
        </p:txBody>
      </p:sp>
      <p:sp>
        <p:nvSpPr>
          <p:cNvPr id="74" name="TextBox 73">
            <a:extLst>
              <a:ext uri="{FF2B5EF4-FFF2-40B4-BE49-F238E27FC236}">
                <a16:creationId xmlns:a16="http://schemas.microsoft.com/office/drawing/2014/main" id="{D08DEF2F-7653-4930-91A8-39D8B9037DC7}"/>
              </a:ext>
            </a:extLst>
          </p:cNvPr>
          <p:cNvSpPr txBox="1"/>
          <p:nvPr/>
        </p:nvSpPr>
        <p:spPr>
          <a:xfrm>
            <a:off x="3647261" y="3034425"/>
            <a:ext cx="1256209"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200" b="0" i="0" u="none" strike="noStrike" kern="0" cap="none" spc="0" normalizeH="0" baseline="0" noProof="0" dirty="0" err="1">
                <a:ln>
                  <a:noFill/>
                </a:ln>
                <a:effectLst/>
                <a:uLnTx/>
                <a:uFillTx/>
              </a:rPr>
              <a:t>sie</a:t>
            </a:r>
            <a:r>
              <a:rPr kumimoji="0" lang="en-GB" sz="2200" b="0" i="0" u="none" strike="noStrike" kern="0" cap="none" spc="0" normalizeH="0" baseline="0" noProof="0" dirty="0">
                <a:ln>
                  <a:noFill/>
                </a:ln>
                <a:effectLst/>
                <a:uLnTx/>
                <a:uFillTx/>
              </a:rPr>
              <a:t> </a:t>
            </a:r>
            <a:r>
              <a:rPr kumimoji="0" lang="en-GB" sz="2200" b="0" i="0" u="none" strike="noStrike" kern="0" cap="none" spc="0" normalizeH="0" baseline="0" noProof="0" dirty="0" err="1">
                <a:ln>
                  <a:noFill/>
                </a:ln>
                <a:effectLst/>
                <a:uLnTx/>
                <a:uFillTx/>
              </a:rPr>
              <a:t>l</a:t>
            </a:r>
            <a:r>
              <a:rPr kumimoji="0" lang="en-GB" sz="2200" b="1" i="0" u="none" strike="noStrike" kern="0" cap="none" spc="0" normalizeH="0" baseline="0" noProof="0" dirty="0" err="1">
                <a:ln>
                  <a:noFill/>
                </a:ln>
                <a:effectLst/>
                <a:uLnTx/>
                <a:uFillTx/>
              </a:rPr>
              <a:t>ie</a:t>
            </a:r>
            <a:r>
              <a:rPr kumimoji="0" lang="en-GB" sz="2200" b="0" i="0" u="none" strike="noStrike" kern="0" cap="none" spc="0" normalizeH="0" baseline="0" noProof="0" dirty="0" err="1">
                <a:ln>
                  <a:noFill/>
                </a:ln>
                <a:effectLst/>
                <a:uLnTx/>
                <a:uFillTx/>
              </a:rPr>
              <a:t>st</a:t>
            </a:r>
            <a:r>
              <a:rPr kumimoji="0" lang="en-GB" sz="2200" b="0" i="0" u="none" strike="noStrike" kern="0" cap="none" spc="0" normalizeH="0" baseline="0" noProof="0" dirty="0">
                <a:ln>
                  <a:noFill/>
                </a:ln>
                <a:effectLst/>
                <a:uLnTx/>
                <a:uFillTx/>
              </a:rPr>
              <a:t> </a:t>
            </a:r>
            <a:endParaRPr kumimoji="0" lang="en-GB" sz="2000" b="0" i="0" u="none" strike="noStrike" kern="0" cap="none" spc="0" normalizeH="0" baseline="0" noProof="0" dirty="0">
              <a:ln>
                <a:noFill/>
              </a:ln>
              <a:effectLst/>
              <a:uLnTx/>
              <a:uFillTx/>
            </a:endParaRPr>
          </a:p>
        </p:txBody>
      </p:sp>
      <p:sp>
        <p:nvSpPr>
          <p:cNvPr id="75" name="TextBox 74">
            <a:extLst>
              <a:ext uri="{FF2B5EF4-FFF2-40B4-BE49-F238E27FC236}">
                <a16:creationId xmlns:a16="http://schemas.microsoft.com/office/drawing/2014/main" id="{D5F637A6-0513-4357-8F40-007A1B4E647B}"/>
              </a:ext>
            </a:extLst>
          </p:cNvPr>
          <p:cNvSpPr txBox="1"/>
          <p:nvPr/>
        </p:nvSpPr>
        <p:spPr>
          <a:xfrm>
            <a:off x="2076157" y="3034425"/>
            <a:ext cx="1448561"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200" b="0" i="0" u="none" strike="noStrike" kern="0" cap="none" spc="0" normalizeH="0" baseline="0" noProof="0" dirty="0">
                <a:ln>
                  <a:noFill/>
                </a:ln>
                <a:effectLst/>
                <a:uLnTx/>
                <a:uFillTx/>
              </a:rPr>
              <a:t>du </a:t>
            </a:r>
            <a:r>
              <a:rPr kumimoji="0" lang="en-GB" sz="2200" b="0" i="0" u="none" strike="noStrike" kern="0" cap="none" spc="0" normalizeH="0" baseline="0" noProof="0" dirty="0" err="1">
                <a:ln>
                  <a:noFill/>
                </a:ln>
                <a:effectLst/>
                <a:uLnTx/>
                <a:uFillTx/>
              </a:rPr>
              <a:t>l</a:t>
            </a:r>
            <a:r>
              <a:rPr kumimoji="0" lang="en-GB" sz="2200" b="1" i="0" u="none" strike="noStrike" kern="0" cap="none" spc="0" normalizeH="0" baseline="0" noProof="0" dirty="0" err="1">
                <a:ln>
                  <a:noFill/>
                </a:ln>
                <a:effectLst/>
                <a:uLnTx/>
                <a:uFillTx/>
              </a:rPr>
              <a:t>ie</a:t>
            </a:r>
            <a:r>
              <a:rPr kumimoji="0" lang="en-GB" sz="2200" b="0" i="0" u="none" strike="noStrike" kern="0" cap="none" spc="0" normalizeH="0" baseline="0" noProof="0" dirty="0" err="1">
                <a:ln>
                  <a:noFill/>
                </a:ln>
                <a:effectLst/>
                <a:uLnTx/>
                <a:uFillTx/>
              </a:rPr>
              <a:t>st</a:t>
            </a:r>
            <a:r>
              <a:rPr kumimoji="0" lang="en-GB" sz="2200" b="0" i="0" u="none" strike="noStrike" kern="0" cap="none" spc="0" normalizeH="0" baseline="0" noProof="0" dirty="0">
                <a:ln>
                  <a:noFill/>
                </a:ln>
                <a:effectLst/>
                <a:uLnTx/>
                <a:uFillTx/>
              </a:rPr>
              <a:t> </a:t>
            </a:r>
            <a:endParaRPr kumimoji="0" lang="en-GB" sz="2000" b="0" i="0" u="none" strike="noStrike" kern="0" cap="none" spc="0" normalizeH="0" baseline="0" noProof="0" dirty="0">
              <a:ln>
                <a:noFill/>
              </a:ln>
              <a:effectLst/>
              <a:uLnTx/>
              <a:uFillTx/>
            </a:endParaRPr>
          </a:p>
        </p:txBody>
      </p:sp>
      <p:sp>
        <p:nvSpPr>
          <p:cNvPr id="76" name="TextBox 75">
            <a:extLst>
              <a:ext uri="{FF2B5EF4-FFF2-40B4-BE49-F238E27FC236}">
                <a16:creationId xmlns:a16="http://schemas.microsoft.com/office/drawing/2014/main" id="{B8B089EF-5909-4115-B5E3-0C21EBB75C09}"/>
              </a:ext>
            </a:extLst>
          </p:cNvPr>
          <p:cNvSpPr txBox="1"/>
          <p:nvPr/>
        </p:nvSpPr>
        <p:spPr>
          <a:xfrm>
            <a:off x="4947214" y="3034425"/>
            <a:ext cx="1950251"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200" b="0" i="0" u="none" strike="noStrike" kern="0" cap="none" spc="0" normalizeH="0" baseline="0" noProof="0" dirty="0" err="1">
                <a:ln>
                  <a:noFill/>
                </a:ln>
                <a:effectLst/>
                <a:uLnTx/>
                <a:uFillTx/>
              </a:rPr>
              <a:t>wir</a:t>
            </a:r>
            <a:r>
              <a:rPr kumimoji="0" lang="en-GB" sz="2200" b="0" i="0" u="none" strike="noStrike" kern="0" cap="none" spc="0" normalizeH="0" baseline="0" noProof="0" dirty="0">
                <a:ln>
                  <a:noFill/>
                </a:ln>
                <a:effectLst/>
                <a:uLnTx/>
                <a:uFillTx/>
              </a:rPr>
              <a:t>  </a:t>
            </a:r>
            <a:r>
              <a:rPr kumimoji="0" lang="en-GB" sz="2200" b="0" i="0" u="none" strike="noStrike" kern="0" cap="none" spc="0" normalizeH="0" baseline="0" noProof="0" dirty="0" err="1">
                <a:ln>
                  <a:noFill/>
                </a:ln>
                <a:effectLst/>
                <a:uLnTx/>
                <a:uFillTx/>
              </a:rPr>
              <a:t>l</a:t>
            </a:r>
            <a:r>
              <a:rPr kumimoji="0" lang="en-GB" sz="2200" b="1" i="0" u="none" strike="noStrike" kern="0" cap="none" spc="0" normalizeH="0" baseline="0" noProof="0" dirty="0" err="1">
                <a:ln>
                  <a:noFill/>
                </a:ln>
                <a:effectLst/>
                <a:uLnTx/>
                <a:uFillTx/>
              </a:rPr>
              <a:t>es</a:t>
            </a:r>
            <a:r>
              <a:rPr kumimoji="0" lang="en-GB" sz="2200" b="0" i="0" u="none" strike="noStrike" kern="0" cap="none" spc="0" normalizeH="0" baseline="0" noProof="0" dirty="0" err="1">
                <a:ln>
                  <a:noFill/>
                </a:ln>
                <a:effectLst/>
                <a:uLnTx/>
                <a:uFillTx/>
              </a:rPr>
              <a:t>en</a:t>
            </a:r>
            <a:r>
              <a:rPr kumimoji="0" lang="en-GB" sz="2200" b="0" i="0" u="none" strike="noStrike" kern="0" cap="none" spc="0" normalizeH="0" baseline="0" noProof="0" dirty="0">
                <a:ln>
                  <a:noFill/>
                </a:ln>
                <a:effectLst/>
                <a:uLnTx/>
                <a:uFillTx/>
              </a:rPr>
              <a:t> </a:t>
            </a:r>
            <a:endParaRPr kumimoji="0" lang="en-GB" sz="2000" b="0" i="0" u="none" strike="noStrike" kern="0" cap="none" spc="0" normalizeH="0" baseline="0" noProof="0" dirty="0">
              <a:ln>
                <a:noFill/>
              </a:ln>
              <a:effectLst/>
              <a:uLnTx/>
              <a:uFillTx/>
            </a:endParaRPr>
          </a:p>
        </p:txBody>
      </p:sp>
      <p:sp>
        <p:nvSpPr>
          <p:cNvPr id="77" name="TextBox 76">
            <a:extLst>
              <a:ext uri="{FF2B5EF4-FFF2-40B4-BE49-F238E27FC236}">
                <a16:creationId xmlns:a16="http://schemas.microsoft.com/office/drawing/2014/main" id="{984ACD20-6DC2-4C25-AC43-21EB85C80084}"/>
              </a:ext>
            </a:extLst>
          </p:cNvPr>
          <p:cNvSpPr txBox="1"/>
          <p:nvPr/>
        </p:nvSpPr>
        <p:spPr>
          <a:xfrm>
            <a:off x="6807200" y="3034425"/>
            <a:ext cx="1950251"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200" b="0" i="0" u="none" strike="noStrike" kern="0" cap="none" spc="0" normalizeH="0" baseline="0" noProof="0" dirty="0" err="1">
                <a:ln>
                  <a:noFill/>
                </a:ln>
                <a:effectLst/>
                <a:uLnTx/>
                <a:uFillTx/>
              </a:rPr>
              <a:t>ihr</a:t>
            </a:r>
            <a:r>
              <a:rPr kumimoji="0" lang="en-GB" sz="2200" b="0" i="0" u="none" strike="noStrike" kern="0" cap="none" spc="0" normalizeH="0" baseline="0" noProof="0" dirty="0">
                <a:ln>
                  <a:noFill/>
                </a:ln>
                <a:effectLst/>
                <a:uLnTx/>
                <a:uFillTx/>
              </a:rPr>
              <a:t>  l</a:t>
            </a:r>
            <a:r>
              <a:rPr kumimoji="0" lang="en-GB" sz="2200" b="1" i="0" u="none" strike="noStrike" kern="0" cap="none" spc="0" normalizeH="0" baseline="0" noProof="0" dirty="0">
                <a:ln>
                  <a:noFill/>
                </a:ln>
                <a:effectLst/>
                <a:uLnTx/>
                <a:uFillTx/>
              </a:rPr>
              <a:t>e</a:t>
            </a:r>
            <a:r>
              <a:rPr kumimoji="0" lang="en-GB" sz="2200" b="0" i="0" u="none" strike="noStrike" kern="0" cap="none" spc="0" normalizeH="0" baseline="0" noProof="0" dirty="0">
                <a:ln>
                  <a:noFill/>
                </a:ln>
                <a:effectLst/>
                <a:uLnTx/>
                <a:uFillTx/>
              </a:rPr>
              <a:t>st </a:t>
            </a:r>
            <a:endParaRPr kumimoji="0" lang="en-GB" sz="2000" b="0" i="0" u="none" strike="noStrike" kern="0" cap="none" spc="0" normalizeH="0" baseline="0" noProof="0" dirty="0">
              <a:ln>
                <a:noFill/>
              </a:ln>
              <a:effectLst/>
              <a:uLnTx/>
              <a:uFillTx/>
            </a:endParaRPr>
          </a:p>
        </p:txBody>
      </p:sp>
      <p:sp>
        <p:nvSpPr>
          <p:cNvPr id="78" name="TextBox 77">
            <a:extLst>
              <a:ext uri="{FF2B5EF4-FFF2-40B4-BE49-F238E27FC236}">
                <a16:creationId xmlns:a16="http://schemas.microsoft.com/office/drawing/2014/main" id="{7CE21E04-756E-49F9-BB3D-33E50A999794}"/>
              </a:ext>
            </a:extLst>
          </p:cNvPr>
          <p:cNvSpPr txBox="1"/>
          <p:nvPr/>
        </p:nvSpPr>
        <p:spPr>
          <a:xfrm>
            <a:off x="8514727" y="3034425"/>
            <a:ext cx="1950251"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200" b="0" i="0" u="none" strike="noStrike" kern="0" cap="none" spc="0" normalizeH="0" baseline="0" noProof="0" dirty="0" err="1">
                <a:ln>
                  <a:noFill/>
                </a:ln>
                <a:effectLst/>
                <a:uLnTx/>
                <a:uFillTx/>
              </a:rPr>
              <a:t>sie</a:t>
            </a:r>
            <a:r>
              <a:rPr kumimoji="0" lang="en-GB" sz="2200" b="0" i="0" u="none" strike="noStrike" kern="0" cap="none" spc="0" normalizeH="0" baseline="0" noProof="0" dirty="0">
                <a:ln>
                  <a:noFill/>
                </a:ln>
                <a:effectLst/>
                <a:uLnTx/>
                <a:uFillTx/>
              </a:rPr>
              <a:t>  </a:t>
            </a:r>
            <a:r>
              <a:rPr kumimoji="0" lang="en-GB" sz="2200" b="0" i="0" u="none" strike="noStrike" kern="0" cap="none" spc="0" normalizeH="0" baseline="0" noProof="0" dirty="0" err="1">
                <a:ln>
                  <a:noFill/>
                </a:ln>
                <a:effectLst/>
                <a:uLnTx/>
                <a:uFillTx/>
              </a:rPr>
              <a:t>l</a:t>
            </a:r>
            <a:r>
              <a:rPr kumimoji="0" lang="en-GB" sz="2200" b="1" i="0" u="none" strike="noStrike" kern="0" cap="none" spc="0" normalizeH="0" baseline="0" noProof="0" dirty="0" err="1">
                <a:ln>
                  <a:noFill/>
                </a:ln>
                <a:effectLst/>
                <a:uLnTx/>
                <a:uFillTx/>
              </a:rPr>
              <a:t>e</a:t>
            </a:r>
            <a:r>
              <a:rPr kumimoji="0" lang="en-GB" sz="2200" b="0" i="0" u="none" strike="noStrike" kern="0" cap="none" spc="0" normalizeH="0" baseline="0" noProof="0" dirty="0" err="1">
                <a:ln>
                  <a:noFill/>
                </a:ln>
                <a:effectLst/>
                <a:uLnTx/>
                <a:uFillTx/>
              </a:rPr>
              <a:t>sen</a:t>
            </a:r>
            <a:r>
              <a:rPr kumimoji="0" lang="en-GB" sz="2200" b="0" i="0" u="none" strike="noStrike" kern="0" cap="none" spc="0" normalizeH="0" baseline="0" noProof="0" dirty="0">
                <a:ln>
                  <a:noFill/>
                </a:ln>
                <a:effectLst/>
                <a:uLnTx/>
                <a:uFillTx/>
              </a:rPr>
              <a:t> </a:t>
            </a:r>
            <a:endParaRPr kumimoji="0" lang="en-GB" sz="2000" b="0" i="0" u="none" strike="noStrike" kern="0" cap="none" spc="0" normalizeH="0" baseline="0" noProof="0" dirty="0">
              <a:ln>
                <a:noFill/>
              </a:ln>
              <a:effectLst/>
              <a:uLnTx/>
              <a:uFillTx/>
            </a:endParaRPr>
          </a:p>
        </p:txBody>
      </p:sp>
      <p:sp>
        <p:nvSpPr>
          <p:cNvPr id="79" name="TextBox 78">
            <a:extLst>
              <a:ext uri="{FF2B5EF4-FFF2-40B4-BE49-F238E27FC236}">
                <a16:creationId xmlns:a16="http://schemas.microsoft.com/office/drawing/2014/main" id="{A413B0BF-E542-431A-B5F2-A64E219F75B4}"/>
              </a:ext>
            </a:extLst>
          </p:cNvPr>
          <p:cNvSpPr txBox="1"/>
          <p:nvPr/>
        </p:nvSpPr>
        <p:spPr>
          <a:xfrm>
            <a:off x="2605713" y="3077696"/>
            <a:ext cx="836944" cy="461665"/>
          </a:xfrm>
          <a:prstGeom prst="rect">
            <a:avLst/>
          </a:prstGeom>
          <a:solidFill>
            <a:sysClr val="window" lastClr="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effectLst/>
                <a:uLnTx/>
                <a:uFillTx/>
              </a:rPr>
              <a:t>___</a:t>
            </a:r>
            <a:endParaRPr kumimoji="0" lang="en-GB" sz="2400" b="0" i="0" u="none" strike="noStrike" kern="0" cap="none" spc="0" normalizeH="0" baseline="0" noProof="0" dirty="0">
              <a:ln>
                <a:noFill/>
              </a:ln>
              <a:effectLst/>
              <a:uLnTx/>
              <a:uFillTx/>
            </a:endParaRPr>
          </a:p>
        </p:txBody>
      </p:sp>
      <p:sp>
        <p:nvSpPr>
          <p:cNvPr id="80" name="TextBox 79">
            <a:extLst>
              <a:ext uri="{FF2B5EF4-FFF2-40B4-BE49-F238E27FC236}">
                <a16:creationId xmlns:a16="http://schemas.microsoft.com/office/drawing/2014/main" id="{95257D29-ECB2-476A-9127-7E63325917AE}"/>
              </a:ext>
            </a:extLst>
          </p:cNvPr>
          <p:cNvSpPr txBox="1"/>
          <p:nvPr/>
        </p:nvSpPr>
        <p:spPr>
          <a:xfrm>
            <a:off x="4112157" y="3042361"/>
            <a:ext cx="836944" cy="461665"/>
          </a:xfrm>
          <a:prstGeom prst="rect">
            <a:avLst/>
          </a:prstGeom>
          <a:solidFill>
            <a:sysClr val="window" lastClr="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effectLst/>
                <a:uLnTx/>
                <a:uFillTx/>
              </a:rPr>
              <a:t>___</a:t>
            </a:r>
            <a:endParaRPr kumimoji="0" lang="en-GB" sz="2400" b="0" i="0" u="none" strike="noStrike" kern="0" cap="none" spc="0" normalizeH="0" baseline="0" noProof="0" dirty="0">
              <a:ln>
                <a:noFill/>
              </a:ln>
              <a:effectLst/>
              <a:uLnTx/>
              <a:uFillTx/>
            </a:endParaRPr>
          </a:p>
        </p:txBody>
      </p:sp>
      <p:sp>
        <p:nvSpPr>
          <p:cNvPr id="81" name="TextBox 80">
            <a:extLst>
              <a:ext uri="{FF2B5EF4-FFF2-40B4-BE49-F238E27FC236}">
                <a16:creationId xmlns:a16="http://schemas.microsoft.com/office/drawing/2014/main" id="{15D299A0-BBC5-401E-BA01-B3A803B57782}"/>
              </a:ext>
            </a:extLst>
          </p:cNvPr>
          <p:cNvSpPr txBox="1"/>
          <p:nvPr/>
        </p:nvSpPr>
        <p:spPr>
          <a:xfrm>
            <a:off x="5507011" y="3003647"/>
            <a:ext cx="992821" cy="461665"/>
          </a:xfrm>
          <a:prstGeom prst="rect">
            <a:avLst/>
          </a:prstGeom>
          <a:solidFill>
            <a:sysClr val="window" lastClr="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effectLst/>
                <a:uLnTx/>
                <a:uFillTx/>
              </a:rPr>
              <a:t>___</a:t>
            </a:r>
            <a:endParaRPr kumimoji="0" lang="en-GB" sz="2400" b="0" i="0" u="none" strike="noStrike" kern="0" cap="none" spc="0" normalizeH="0" baseline="0" noProof="0" dirty="0">
              <a:ln>
                <a:noFill/>
              </a:ln>
              <a:effectLst/>
              <a:uLnTx/>
              <a:uFillTx/>
            </a:endParaRPr>
          </a:p>
        </p:txBody>
      </p:sp>
      <p:sp>
        <p:nvSpPr>
          <p:cNvPr id="82" name="TextBox 81">
            <a:extLst>
              <a:ext uri="{FF2B5EF4-FFF2-40B4-BE49-F238E27FC236}">
                <a16:creationId xmlns:a16="http://schemas.microsoft.com/office/drawing/2014/main" id="{8C2A37CB-8D1B-4BE1-A281-FEC56CA57C86}"/>
              </a:ext>
            </a:extLst>
          </p:cNvPr>
          <p:cNvSpPr txBox="1"/>
          <p:nvPr/>
        </p:nvSpPr>
        <p:spPr>
          <a:xfrm>
            <a:off x="9083108" y="3057594"/>
            <a:ext cx="1044463" cy="461665"/>
          </a:xfrm>
          <a:prstGeom prst="rect">
            <a:avLst/>
          </a:prstGeom>
          <a:solidFill>
            <a:sysClr val="window" lastClr="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effectLst/>
                <a:uLnTx/>
                <a:uFillTx/>
              </a:rPr>
              <a:t>___</a:t>
            </a:r>
            <a:endParaRPr kumimoji="0" lang="en-GB" sz="2400" b="0" i="0" u="none" strike="noStrike" kern="0" cap="none" spc="0" normalizeH="0" baseline="0" noProof="0" dirty="0">
              <a:ln>
                <a:noFill/>
              </a:ln>
              <a:effectLst/>
              <a:uLnTx/>
              <a:uFillTx/>
            </a:endParaRPr>
          </a:p>
        </p:txBody>
      </p:sp>
      <p:sp>
        <p:nvSpPr>
          <p:cNvPr id="83" name="TextBox 82">
            <a:extLst>
              <a:ext uri="{FF2B5EF4-FFF2-40B4-BE49-F238E27FC236}">
                <a16:creationId xmlns:a16="http://schemas.microsoft.com/office/drawing/2014/main" id="{FD97A353-A973-42A6-A0A6-23E93AB6169F}"/>
              </a:ext>
            </a:extLst>
          </p:cNvPr>
          <p:cNvSpPr txBox="1"/>
          <p:nvPr/>
        </p:nvSpPr>
        <p:spPr>
          <a:xfrm>
            <a:off x="7347721" y="3019035"/>
            <a:ext cx="1044463" cy="461665"/>
          </a:xfrm>
          <a:prstGeom prst="rect">
            <a:avLst/>
          </a:prstGeom>
          <a:solidFill>
            <a:sysClr val="window" lastClr="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effectLst/>
                <a:uLnTx/>
                <a:uFillTx/>
              </a:rPr>
              <a:t>___</a:t>
            </a:r>
            <a:endParaRPr kumimoji="0" lang="en-GB" sz="2400" b="0" i="0" u="none" strike="noStrike" kern="0" cap="none" spc="0" normalizeH="0" baseline="0" noProof="0" dirty="0">
              <a:ln>
                <a:noFill/>
              </a:ln>
              <a:effectLst/>
              <a:uLnTx/>
              <a:uFillTx/>
            </a:endParaRPr>
          </a:p>
        </p:txBody>
      </p:sp>
      <p:sp>
        <p:nvSpPr>
          <p:cNvPr id="84" name="TextBox 83">
            <a:extLst>
              <a:ext uri="{FF2B5EF4-FFF2-40B4-BE49-F238E27FC236}">
                <a16:creationId xmlns:a16="http://schemas.microsoft.com/office/drawing/2014/main" id="{3FBD2C66-047B-4B7D-879C-95437FB56B53}"/>
              </a:ext>
            </a:extLst>
          </p:cNvPr>
          <p:cNvSpPr txBox="1"/>
          <p:nvPr/>
        </p:nvSpPr>
        <p:spPr>
          <a:xfrm>
            <a:off x="212737" y="3930366"/>
            <a:ext cx="9571343"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200" b="0" i="0" u="none" strike="noStrike" kern="0" cap="none" spc="0" normalizeH="0" baseline="0" noProof="0" dirty="0">
                <a:ln>
                  <a:noFill/>
                </a:ln>
                <a:effectLst/>
                <a:uLnTx/>
                <a:uFillTx/>
              </a:rPr>
              <a:t>Stems with an </a:t>
            </a:r>
            <a:r>
              <a:rPr kumimoji="0" lang="en-GB" sz="2200" b="1" i="0" u="none" strike="noStrike" kern="0" cap="none" spc="0" normalizeH="0" baseline="0" noProof="0" dirty="0">
                <a:ln>
                  <a:noFill/>
                </a:ln>
                <a:effectLst/>
                <a:uLnTx/>
                <a:uFillTx/>
              </a:rPr>
              <a:t>a</a:t>
            </a:r>
            <a:r>
              <a:rPr kumimoji="0" lang="en-GB" sz="2200" b="0" i="0" u="none" strike="noStrike" kern="0" cap="none" spc="0" normalizeH="0" baseline="0" noProof="0" dirty="0">
                <a:ln>
                  <a:noFill/>
                </a:ln>
                <a:effectLst/>
                <a:uLnTx/>
                <a:uFillTx/>
              </a:rPr>
              <a:t> change to</a:t>
            </a:r>
            <a:r>
              <a:rPr kumimoji="0" lang="en-GB" sz="2200" b="1" i="0" u="none" strike="noStrike" kern="0" cap="none" spc="0" normalizeH="0" baseline="0" noProof="0" dirty="0">
                <a:ln>
                  <a:noFill/>
                </a:ln>
                <a:effectLst/>
                <a:uLnTx/>
                <a:uFillTx/>
              </a:rPr>
              <a:t> ä </a:t>
            </a:r>
            <a:r>
              <a:rPr kumimoji="0" lang="en-GB" sz="2200" b="0" i="0" u="none" strike="noStrike" kern="0" cap="none" spc="0" normalizeH="0" baseline="0" noProof="0" dirty="0">
                <a:ln>
                  <a:noFill/>
                </a:ln>
                <a:effectLst/>
                <a:uLnTx/>
                <a:uFillTx/>
              </a:rPr>
              <a:t>– this includes </a:t>
            </a:r>
            <a:r>
              <a:rPr kumimoji="0" lang="en-GB" sz="2200" b="1" i="0" u="none" strike="noStrike" kern="0" cap="none" spc="0" normalizeH="0" baseline="0" noProof="0" dirty="0">
                <a:ln>
                  <a:noFill/>
                </a:ln>
                <a:effectLst/>
                <a:uLnTx/>
                <a:uFillTx/>
              </a:rPr>
              <a:t>au</a:t>
            </a:r>
            <a:r>
              <a:rPr kumimoji="0" lang="en-GB" sz="2200" b="0" i="0" u="none" strike="noStrike" kern="0" cap="none" spc="0" normalizeH="0" baseline="0" noProof="0" dirty="0">
                <a:ln>
                  <a:noFill/>
                </a:ln>
                <a:effectLst/>
                <a:uLnTx/>
                <a:uFillTx/>
              </a:rPr>
              <a:t> changing to </a:t>
            </a:r>
            <a:r>
              <a:rPr kumimoji="0" lang="en-GB" sz="2200" b="1" i="0" u="none" strike="noStrike" kern="0" cap="none" spc="0" normalizeH="0" baseline="0" noProof="0" dirty="0" err="1">
                <a:ln>
                  <a:noFill/>
                </a:ln>
                <a:effectLst/>
                <a:uLnTx/>
                <a:uFillTx/>
              </a:rPr>
              <a:t>äu</a:t>
            </a:r>
            <a:r>
              <a:rPr kumimoji="0" lang="en-GB" sz="2200" b="0" i="0" u="none" strike="noStrike" kern="0" cap="none" spc="0" normalizeH="0" baseline="0" noProof="0" dirty="0">
                <a:ln>
                  <a:noFill/>
                </a:ln>
                <a:effectLst/>
                <a:uLnTx/>
                <a:uFillTx/>
              </a:rPr>
              <a:t>:   </a:t>
            </a:r>
            <a:endParaRPr kumimoji="0" lang="en-GB" sz="2000" b="0" i="0" u="none" strike="noStrike" kern="0" cap="none" spc="0" normalizeH="0" baseline="0" noProof="0" dirty="0">
              <a:ln>
                <a:noFill/>
              </a:ln>
              <a:effectLst/>
              <a:uLnTx/>
              <a:uFillTx/>
            </a:endParaRPr>
          </a:p>
        </p:txBody>
      </p:sp>
      <p:sp>
        <p:nvSpPr>
          <p:cNvPr id="85" name="TextBox 84">
            <a:hlinkClick r:id="" action="ppaction://noaction">
              <a:snd r:embed="rId25" name="9.1.1.2 Slide 9 ich fahre.wav"/>
            </a:hlinkClick>
            <a:extLst>
              <a:ext uri="{FF2B5EF4-FFF2-40B4-BE49-F238E27FC236}">
                <a16:creationId xmlns:a16="http://schemas.microsoft.com/office/drawing/2014/main" id="{9B86C275-41C5-4F6E-A183-03FE3C46B302}"/>
              </a:ext>
            </a:extLst>
          </p:cNvPr>
          <p:cNvSpPr txBox="1"/>
          <p:nvPr/>
        </p:nvSpPr>
        <p:spPr>
          <a:xfrm>
            <a:off x="344129" y="4486419"/>
            <a:ext cx="1950251"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200" b="0" i="0" u="none" strike="noStrike" kern="0" cap="none" spc="0" normalizeH="0" baseline="0" noProof="0" dirty="0">
                <a:ln>
                  <a:noFill/>
                </a:ln>
                <a:effectLst/>
                <a:uLnTx/>
                <a:uFillTx/>
              </a:rPr>
              <a:t>ich  </a:t>
            </a:r>
            <a:r>
              <a:rPr kumimoji="0" lang="en-GB" sz="2200" b="0" i="0" u="none" strike="noStrike" kern="0" cap="none" spc="0" normalizeH="0" baseline="0" noProof="0" dirty="0" err="1">
                <a:ln>
                  <a:noFill/>
                </a:ln>
                <a:effectLst/>
                <a:uLnTx/>
                <a:uFillTx/>
              </a:rPr>
              <a:t>f</a:t>
            </a:r>
            <a:r>
              <a:rPr kumimoji="0" lang="en-GB" sz="2200" b="1" i="0" u="none" strike="noStrike" kern="0" cap="none" spc="0" normalizeH="0" baseline="0" noProof="0" dirty="0" err="1">
                <a:ln>
                  <a:noFill/>
                </a:ln>
                <a:effectLst/>
                <a:uLnTx/>
                <a:uFillTx/>
              </a:rPr>
              <a:t>a</a:t>
            </a:r>
            <a:r>
              <a:rPr kumimoji="0" lang="en-GB" sz="2200" b="0" i="0" u="none" strike="noStrike" kern="0" cap="none" spc="0" normalizeH="0" baseline="0" noProof="0" dirty="0" err="1">
                <a:ln>
                  <a:noFill/>
                </a:ln>
                <a:effectLst/>
                <a:uLnTx/>
                <a:uFillTx/>
              </a:rPr>
              <a:t>hre</a:t>
            </a:r>
            <a:r>
              <a:rPr kumimoji="0" lang="en-GB" sz="2200" b="0" i="0" u="none" strike="noStrike" kern="0" cap="none" spc="0" normalizeH="0" baseline="0" noProof="0" dirty="0">
                <a:ln>
                  <a:noFill/>
                </a:ln>
                <a:effectLst/>
                <a:uLnTx/>
                <a:uFillTx/>
              </a:rPr>
              <a:t> </a:t>
            </a:r>
            <a:endParaRPr kumimoji="0" lang="en-GB" sz="2000" b="0" i="0" u="none" strike="noStrike" kern="0" cap="none" spc="0" normalizeH="0" baseline="0" noProof="0" dirty="0">
              <a:ln>
                <a:noFill/>
              </a:ln>
              <a:effectLst/>
              <a:uLnTx/>
              <a:uFillTx/>
            </a:endParaRPr>
          </a:p>
        </p:txBody>
      </p:sp>
      <p:sp>
        <p:nvSpPr>
          <p:cNvPr id="86" name="TextBox 85">
            <a:extLst>
              <a:ext uri="{FF2B5EF4-FFF2-40B4-BE49-F238E27FC236}">
                <a16:creationId xmlns:a16="http://schemas.microsoft.com/office/drawing/2014/main" id="{0DA21714-ED2C-4446-A93D-59AD9D3FEF81}"/>
              </a:ext>
            </a:extLst>
          </p:cNvPr>
          <p:cNvSpPr txBox="1"/>
          <p:nvPr/>
        </p:nvSpPr>
        <p:spPr>
          <a:xfrm>
            <a:off x="2206147" y="4486418"/>
            <a:ext cx="1950251"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200" b="0" i="0" u="none" strike="noStrike" kern="0" cap="none" spc="0" normalizeH="0" baseline="0" noProof="0" dirty="0">
                <a:ln>
                  <a:noFill/>
                </a:ln>
                <a:effectLst/>
                <a:uLnTx/>
                <a:uFillTx/>
              </a:rPr>
              <a:t>du  </a:t>
            </a:r>
            <a:r>
              <a:rPr kumimoji="0" lang="en-GB" sz="2200" b="0" i="0" u="none" strike="noStrike" kern="0" cap="none" spc="0" normalizeH="0" baseline="0" noProof="0" dirty="0" err="1">
                <a:ln>
                  <a:noFill/>
                </a:ln>
                <a:effectLst/>
                <a:uLnTx/>
                <a:uFillTx/>
              </a:rPr>
              <a:t>f</a:t>
            </a:r>
            <a:r>
              <a:rPr kumimoji="0" lang="en-GB" sz="2200" b="1" i="0" u="none" strike="noStrike" kern="0" cap="none" spc="0" normalizeH="0" baseline="0" noProof="0" dirty="0" err="1">
                <a:ln>
                  <a:noFill/>
                </a:ln>
                <a:effectLst/>
                <a:uLnTx/>
                <a:uFillTx/>
              </a:rPr>
              <a:t>ä</a:t>
            </a:r>
            <a:r>
              <a:rPr kumimoji="0" lang="en-GB" sz="2200" b="0" i="0" u="none" strike="noStrike" kern="0" cap="none" spc="0" normalizeH="0" baseline="0" noProof="0" dirty="0" err="1">
                <a:ln>
                  <a:noFill/>
                </a:ln>
                <a:effectLst/>
                <a:uLnTx/>
                <a:uFillTx/>
              </a:rPr>
              <a:t>hrst</a:t>
            </a:r>
            <a:r>
              <a:rPr kumimoji="0" lang="en-GB" sz="2200" b="0" i="0" u="none" strike="noStrike" kern="0" cap="none" spc="0" normalizeH="0" baseline="0" noProof="0" dirty="0">
                <a:ln>
                  <a:noFill/>
                </a:ln>
                <a:effectLst/>
                <a:uLnTx/>
                <a:uFillTx/>
              </a:rPr>
              <a:t> </a:t>
            </a:r>
            <a:endParaRPr kumimoji="0" lang="en-GB" sz="2000" b="0" i="0" u="none" strike="noStrike" kern="0" cap="none" spc="0" normalizeH="0" baseline="0" noProof="0" dirty="0">
              <a:ln>
                <a:noFill/>
              </a:ln>
              <a:effectLst/>
              <a:uLnTx/>
              <a:uFillTx/>
            </a:endParaRPr>
          </a:p>
        </p:txBody>
      </p:sp>
      <p:sp>
        <p:nvSpPr>
          <p:cNvPr id="87" name="TextBox 86">
            <a:extLst>
              <a:ext uri="{FF2B5EF4-FFF2-40B4-BE49-F238E27FC236}">
                <a16:creationId xmlns:a16="http://schemas.microsoft.com/office/drawing/2014/main" id="{7C4A3C53-C85E-4C79-A1C7-5A166D462198}"/>
              </a:ext>
            </a:extLst>
          </p:cNvPr>
          <p:cNvSpPr txBox="1"/>
          <p:nvPr/>
        </p:nvSpPr>
        <p:spPr>
          <a:xfrm>
            <a:off x="7059037" y="4512918"/>
            <a:ext cx="1950251"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200" b="0" i="0" u="none" strike="noStrike" kern="0" cap="none" spc="0" normalizeH="0" baseline="0" noProof="0" dirty="0" err="1">
                <a:ln>
                  <a:noFill/>
                </a:ln>
                <a:effectLst/>
                <a:uLnTx/>
                <a:uFillTx/>
              </a:rPr>
              <a:t>ihr</a:t>
            </a:r>
            <a:r>
              <a:rPr kumimoji="0" lang="en-GB" sz="2200" b="0" i="0" u="none" strike="noStrike" kern="0" cap="none" spc="0" normalizeH="0" baseline="0" noProof="0" dirty="0">
                <a:ln>
                  <a:noFill/>
                </a:ln>
                <a:effectLst/>
                <a:uLnTx/>
                <a:uFillTx/>
              </a:rPr>
              <a:t>  </a:t>
            </a:r>
            <a:r>
              <a:rPr kumimoji="0" lang="en-GB" sz="2200" b="0" i="0" u="none" strike="noStrike" kern="0" cap="none" spc="0" normalizeH="0" baseline="0" noProof="0" dirty="0" err="1">
                <a:ln>
                  <a:noFill/>
                </a:ln>
                <a:effectLst/>
                <a:uLnTx/>
                <a:uFillTx/>
              </a:rPr>
              <a:t>f</a:t>
            </a:r>
            <a:r>
              <a:rPr kumimoji="0" lang="en-GB" sz="2200" b="1" i="0" u="none" strike="noStrike" kern="0" cap="none" spc="0" normalizeH="0" baseline="0" noProof="0" dirty="0" err="1">
                <a:ln>
                  <a:noFill/>
                </a:ln>
                <a:effectLst/>
                <a:uLnTx/>
                <a:uFillTx/>
              </a:rPr>
              <a:t>a</a:t>
            </a:r>
            <a:r>
              <a:rPr kumimoji="0" lang="en-GB" sz="2200" b="0" i="0" u="none" strike="noStrike" kern="0" cap="none" spc="0" normalizeH="0" baseline="0" noProof="0" dirty="0" err="1">
                <a:ln>
                  <a:noFill/>
                </a:ln>
                <a:effectLst/>
                <a:uLnTx/>
                <a:uFillTx/>
              </a:rPr>
              <a:t>hrt</a:t>
            </a:r>
            <a:r>
              <a:rPr kumimoji="0" lang="en-GB" sz="2200" b="0" i="0" u="none" strike="noStrike" kern="0" cap="none" spc="0" normalizeH="0" baseline="0" noProof="0" dirty="0">
                <a:ln>
                  <a:noFill/>
                </a:ln>
                <a:effectLst/>
                <a:uLnTx/>
                <a:uFillTx/>
              </a:rPr>
              <a:t> </a:t>
            </a:r>
            <a:endParaRPr kumimoji="0" lang="en-GB" sz="2000" b="0" i="0" u="none" strike="noStrike" kern="0" cap="none" spc="0" normalizeH="0" baseline="0" noProof="0" dirty="0">
              <a:ln>
                <a:noFill/>
              </a:ln>
              <a:effectLst/>
              <a:uLnTx/>
              <a:uFillTx/>
            </a:endParaRPr>
          </a:p>
        </p:txBody>
      </p:sp>
      <p:sp>
        <p:nvSpPr>
          <p:cNvPr id="88" name="TextBox 87">
            <a:extLst>
              <a:ext uri="{FF2B5EF4-FFF2-40B4-BE49-F238E27FC236}">
                <a16:creationId xmlns:a16="http://schemas.microsoft.com/office/drawing/2014/main" id="{BAA94C91-9D84-4B5C-A6D8-67053805DD35}"/>
              </a:ext>
            </a:extLst>
          </p:cNvPr>
          <p:cNvSpPr txBox="1"/>
          <p:nvPr/>
        </p:nvSpPr>
        <p:spPr>
          <a:xfrm>
            <a:off x="5310396" y="4486417"/>
            <a:ext cx="1950251"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200" b="0" i="0" u="none" strike="noStrike" kern="0" cap="none" spc="0" normalizeH="0" baseline="0" noProof="0" dirty="0" err="1">
                <a:ln>
                  <a:noFill/>
                </a:ln>
                <a:effectLst/>
                <a:uLnTx/>
                <a:uFillTx/>
              </a:rPr>
              <a:t>wir</a:t>
            </a:r>
            <a:r>
              <a:rPr kumimoji="0" lang="en-GB" sz="2200" b="0" i="0" u="none" strike="noStrike" kern="0" cap="none" spc="0" normalizeH="0" baseline="0" noProof="0" dirty="0">
                <a:ln>
                  <a:noFill/>
                </a:ln>
                <a:effectLst/>
                <a:uLnTx/>
                <a:uFillTx/>
              </a:rPr>
              <a:t> </a:t>
            </a:r>
            <a:r>
              <a:rPr kumimoji="0" lang="en-GB" sz="2200" b="0" i="0" u="none" strike="noStrike" kern="0" cap="none" spc="0" normalizeH="0" baseline="0" noProof="0" dirty="0" err="1">
                <a:ln>
                  <a:noFill/>
                </a:ln>
                <a:effectLst/>
                <a:uLnTx/>
                <a:uFillTx/>
              </a:rPr>
              <a:t>f</a:t>
            </a:r>
            <a:r>
              <a:rPr kumimoji="0" lang="en-GB" sz="2200" b="1" i="0" u="none" strike="noStrike" kern="0" cap="none" spc="0" normalizeH="0" baseline="0" noProof="0" dirty="0" err="1">
                <a:ln>
                  <a:noFill/>
                </a:ln>
                <a:effectLst/>
                <a:uLnTx/>
                <a:uFillTx/>
              </a:rPr>
              <a:t>a</a:t>
            </a:r>
            <a:r>
              <a:rPr kumimoji="0" lang="en-GB" sz="2200" b="0" i="0" u="none" strike="noStrike" kern="0" cap="none" spc="0" normalizeH="0" baseline="0" noProof="0" dirty="0" err="1">
                <a:ln>
                  <a:noFill/>
                </a:ln>
                <a:effectLst/>
                <a:uLnTx/>
                <a:uFillTx/>
              </a:rPr>
              <a:t>hren</a:t>
            </a:r>
            <a:r>
              <a:rPr kumimoji="0" lang="en-GB" sz="2200" b="0" i="0" u="none" strike="noStrike" kern="0" cap="none" spc="0" normalizeH="0" baseline="0" noProof="0" dirty="0">
                <a:ln>
                  <a:noFill/>
                </a:ln>
                <a:effectLst/>
                <a:uLnTx/>
                <a:uFillTx/>
              </a:rPr>
              <a:t> </a:t>
            </a:r>
            <a:endParaRPr kumimoji="0" lang="en-GB" sz="2000" b="0" i="0" u="none" strike="noStrike" kern="0" cap="none" spc="0" normalizeH="0" baseline="0" noProof="0" dirty="0">
              <a:ln>
                <a:noFill/>
              </a:ln>
              <a:effectLst/>
              <a:uLnTx/>
              <a:uFillTx/>
            </a:endParaRPr>
          </a:p>
        </p:txBody>
      </p:sp>
      <p:sp>
        <p:nvSpPr>
          <p:cNvPr id="89" name="TextBox 88">
            <a:extLst>
              <a:ext uri="{FF2B5EF4-FFF2-40B4-BE49-F238E27FC236}">
                <a16:creationId xmlns:a16="http://schemas.microsoft.com/office/drawing/2014/main" id="{F580375F-4BE9-4241-87A6-2E3325630107}"/>
              </a:ext>
            </a:extLst>
          </p:cNvPr>
          <p:cNvSpPr txBox="1"/>
          <p:nvPr/>
        </p:nvSpPr>
        <p:spPr>
          <a:xfrm>
            <a:off x="3859913" y="4512918"/>
            <a:ext cx="1950251"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200" b="0" i="0" u="none" strike="noStrike" kern="0" cap="none" spc="0" normalizeH="0" baseline="0" noProof="0" dirty="0">
                <a:ln>
                  <a:noFill/>
                </a:ln>
                <a:effectLst/>
                <a:uLnTx/>
                <a:uFillTx/>
              </a:rPr>
              <a:t>er  </a:t>
            </a:r>
            <a:r>
              <a:rPr kumimoji="0" lang="en-GB" sz="2200" b="0" i="0" u="none" strike="noStrike" kern="0" cap="none" spc="0" normalizeH="0" baseline="0" noProof="0" dirty="0" err="1">
                <a:ln>
                  <a:noFill/>
                </a:ln>
                <a:effectLst/>
                <a:uLnTx/>
                <a:uFillTx/>
              </a:rPr>
              <a:t>f</a:t>
            </a:r>
            <a:r>
              <a:rPr kumimoji="0" lang="en-GB" sz="2200" b="1" i="0" u="none" strike="noStrike" kern="0" cap="none" spc="0" normalizeH="0" baseline="0" noProof="0" dirty="0" err="1">
                <a:ln>
                  <a:noFill/>
                </a:ln>
                <a:effectLst/>
                <a:uLnTx/>
                <a:uFillTx/>
              </a:rPr>
              <a:t>ä</a:t>
            </a:r>
            <a:r>
              <a:rPr kumimoji="0" lang="en-GB" sz="2200" b="0" i="0" u="none" strike="noStrike" kern="0" cap="none" spc="0" normalizeH="0" baseline="0" noProof="0" dirty="0" err="1">
                <a:ln>
                  <a:noFill/>
                </a:ln>
                <a:effectLst/>
                <a:uLnTx/>
                <a:uFillTx/>
              </a:rPr>
              <a:t>hrt</a:t>
            </a:r>
            <a:r>
              <a:rPr kumimoji="0" lang="en-GB" sz="2200" b="0" i="0" u="none" strike="noStrike" kern="0" cap="none" spc="0" normalizeH="0" baseline="0" noProof="0" dirty="0">
                <a:ln>
                  <a:noFill/>
                </a:ln>
                <a:effectLst/>
                <a:uLnTx/>
                <a:uFillTx/>
              </a:rPr>
              <a:t> </a:t>
            </a:r>
            <a:endParaRPr kumimoji="0" lang="en-GB" sz="2000" b="0" i="0" u="none" strike="noStrike" kern="0" cap="none" spc="0" normalizeH="0" baseline="0" noProof="0" dirty="0">
              <a:ln>
                <a:noFill/>
              </a:ln>
              <a:effectLst/>
              <a:uLnTx/>
              <a:uFillTx/>
            </a:endParaRPr>
          </a:p>
        </p:txBody>
      </p:sp>
      <p:sp>
        <p:nvSpPr>
          <p:cNvPr id="90" name="TextBox 89">
            <a:extLst>
              <a:ext uri="{FF2B5EF4-FFF2-40B4-BE49-F238E27FC236}">
                <a16:creationId xmlns:a16="http://schemas.microsoft.com/office/drawing/2014/main" id="{3A712A02-348C-49B7-864F-8369B217C666}"/>
              </a:ext>
            </a:extLst>
          </p:cNvPr>
          <p:cNvSpPr txBox="1"/>
          <p:nvPr/>
        </p:nvSpPr>
        <p:spPr>
          <a:xfrm>
            <a:off x="8826180" y="4507344"/>
            <a:ext cx="1950251"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200" b="0" i="0" u="none" strike="noStrike" kern="0" cap="none" spc="0" normalizeH="0" baseline="0" noProof="0" dirty="0" err="1">
                <a:ln>
                  <a:noFill/>
                </a:ln>
                <a:effectLst/>
                <a:uLnTx/>
                <a:uFillTx/>
              </a:rPr>
              <a:t>sie</a:t>
            </a:r>
            <a:r>
              <a:rPr kumimoji="0" lang="en-GB" sz="2200" b="0" i="0" u="none" strike="noStrike" kern="0" cap="none" spc="0" normalizeH="0" baseline="0" noProof="0" dirty="0">
                <a:ln>
                  <a:noFill/>
                </a:ln>
                <a:effectLst/>
                <a:uLnTx/>
                <a:uFillTx/>
              </a:rPr>
              <a:t> </a:t>
            </a:r>
            <a:r>
              <a:rPr kumimoji="0" lang="en-GB" sz="2200" b="0" i="0" u="none" strike="noStrike" kern="0" cap="none" spc="0" normalizeH="0" baseline="0" noProof="0" dirty="0" err="1">
                <a:ln>
                  <a:noFill/>
                </a:ln>
                <a:effectLst/>
                <a:uLnTx/>
                <a:uFillTx/>
              </a:rPr>
              <a:t>f</a:t>
            </a:r>
            <a:r>
              <a:rPr kumimoji="0" lang="en-GB" sz="2200" b="1" i="0" u="none" strike="noStrike" kern="0" cap="none" spc="0" normalizeH="0" baseline="0" noProof="0" dirty="0" err="1">
                <a:ln>
                  <a:noFill/>
                </a:ln>
                <a:effectLst/>
                <a:uLnTx/>
                <a:uFillTx/>
              </a:rPr>
              <a:t>a</a:t>
            </a:r>
            <a:r>
              <a:rPr kumimoji="0" lang="en-GB" sz="2200" b="0" i="0" u="none" strike="noStrike" kern="0" cap="none" spc="0" normalizeH="0" baseline="0" noProof="0" dirty="0" err="1">
                <a:ln>
                  <a:noFill/>
                </a:ln>
                <a:effectLst/>
                <a:uLnTx/>
                <a:uFillTx/>
              </a:rPr>
              <a:t>hren</a:t>
            </a:r>
            <a:r>
              <a:rPr kumimoji="0" lang="en-GB" sz="2200" b="0" i="0" u="none" strike="noStrike" kern="0" cap="none" spc="0" normalizeH="0" baseline="0" noProof="0" dirty="0">
                <a:ln>
                  <a:noFill/>
                </a:ln>
                <a:effectLst/>
                <a:uLnTx/>
                <a:uFillTx/>
              </a:rPr>
              <a:t> </a:t>
            </a:r>
            <a:endParaRPr kumimoji="0" lang="en-GB" sz="2000" b="0" i="0" u="none" strike="noStrike" kern="0" cap="none" spc="0" normalizeH="0" baseline="0" noProof="0" dirty="0">
              <a:ln>
                <a:noFill/>
              </a:ln>
              <a:effectLst/>
              <a:uLnTx/>
              <a:uFillTx/>
            </a:endParaRPr>
          </a:p>
        </p:txBody>
      </p:sp>
      <p:sp>
        <p:nvSpPr>
          <p:cNvPr id="91" name="TextBox 90">
            <a:hlinkClick r:id="" action="ppaction://noaction">
              <a:snd r:embed="rId26" name="9.1.1.2 Slide 9 ich laufe.wav"/>
            </a:hlinkClick>
            <a:extLst>
              <a:ext uri="{FF2B5EF4-FFF2-40B4-BE49-F238E27FC236}">
                <a16:creationId xmlns:a16="http://schemas.microsoft.com/office/drawing/2014/main" id="{84B4F795-901D-4E1E-BEDC-34C1022179FB}"/>
              </a:ext>
            </a:extLst>
          </p:cNvPr>
          <p:cNvSpPr txBox="1"/>
          <p:nvPr/>
        </p:nvSpPr>
        <p:spPr>
          <a:xfrm>
            <a:off x="344129" y="5157957"/>
            <a:ext cx="1950251"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200" b="0" i="0" u="none" strike="noStrike" kern="0" cap="none" spc="0" normalizeH="0" baseline="0" noProof="0" dirty="0">
                <a:ln>
                  <a:noFill/>
                </a:ln>
                <a:effectLst/>
                <a:uLnTx/>
                <a:uFillTx/>
              </a:rPr>
              <a:t>ich  </a:t>
            </a:r>
            <a:r>
              <a:rPr kumimoji="0" lang="en-GB" sz="2200" b="0" i="0" u="none" strike="noStrike" kern="0" cap="none" spc="0" normalizeH="0" baseline="0" noProof="0" dirty="0" err="1">
                <a:ln>
                  <a:noFill/>
                </a:ln>
                <a:effectLst/>
                <a:uLnTx/>
                <a:uFillTx/>
              </a:rPr>
              <a:t>l</a:t>
            </a:r>
            <a:r>
              <a:rPr kumimoji="0" lang="en-GB" sz="2200" b="1" i="0" u="none" strike="noStrike" kern="0" cap="none" spc="0" normalizeH="0" baseline="0" noProof="0" dirty="0" err="1">
                <a:ln>
                  <a:noFill/>
                </a:ln>
                <a:effectLst/>
                <a:uLnTx/>
                <a:uFillTx/>
              </a:rPr>
              <a:t>au</a:t>
            </a:r>
            <a:r>
              <a:rPr kumimoji="0" lang="en-GB" sz="2200" b="0" i="0" u="none" strike="noStrike" kern="0" cap="none" spc="0" normalizeH="0" baseline="0" noProof="0" dirty="0" err="1">
                <a:ln>
                  <a:noFill/>
                </a:ln>
                <a:effectLst/>
                <a:uLnTx/>
                <a:uFillTx/>
              </a:rPr>
              <a:t>fe</a:t>
            </a:r>
            <a:r>
              <a:rPr kumimoji="0" lang="en-GB" sz="2200" b="0" i="0" u="none" strike="noStrike" kern="0" cap="none" spc="0" normalizeH="0" baseline="0" noProof="0" dirty="0">
                <a:ln>
                  <a:noFill/>
                </a:ln>
                <a:effectLst/>
                <a:uLnTx/>
                <a:uFillTx/>
              </a:rPr>
              <a:t> </a:t>
            </a:r>
            <a:endParaRPr kumimoji="0" lang="en-GB" sz="2000" b="0" i="0" u="none" strike="noStrike" kern="0" cap="none" spc="0" normalizeH="0" baseline="0" noProof="0" dirty="0">
              <a:ln>
                <a:noFill/>
              </a:ln>
              <a:effectLst/>
              <a:uLnTx/>
              <a:uFillTx/>
            </a:endParaRPr>
          </a:p>
        </p:txBody>
      </p:sp>
      <p:sp>
        <p:nvSpPr>
          <p:cNvPr id="92" name="TextBox 91">
            <a:extLst>
              <a:ext uri="{FF2B5EF4-FFF2-40B4-BE49-F238E27FC236}">
                <a16:creationId xmlns:a16="http://schemas.microsoft.com/office/drawing/2014/main" id="{BBD30C6E-2517-423B-907D-49EADB599E0C}"/>
              </a:ext>
            </a:extLst>
          </p:cNvPr>
          <p:cNvSpPr txBox="1"/>
          <p:nvPr/>
        </p:nvSpPr>
        <p:spPr>
          <a:xfrm>
            <a:off x="2195719" y="5119649"/>
            <a:ext cx="1950251"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200" b="0" i="0" u="none" strike="noStrike" kern="0" cap="none" spc="0" normalizeH="0" baseline="0" noProof="0" dirty="0">
                <a:ln>
                  <a:noFill/>
                </a:ln>
                <a:effectLst/>
                <a:uLnTx/>
                <a:uFillTx/>
              </a:rPr>
              <a:t>du  </a:t>
            </a:r>
            <a:r>
              <a:rPr kumimoji="0" lang="en-GB" sz="2200" b="0" i="0" u="none" strike="noStrike" kern="0" cap="none" spc="0" normalizeH="0" baseline="0" noProof="0" dirty="0" err="1">
                <a:ln>
                  <a:noFill/>
                </a:ln>
                <a:effectLst/>
                <a:uLnTx/>
                <a:uFillTx/>
              </a:rPr>
              <a:t>l</a:t>
            </a:r>
            <a:r>
              <a:rPr kumimoji="0" lang="en-GB" sz="2200" b="1" i="0" u="none" strike="noStrike" kern="0" cap="none" spc="0" normalizeH="0" baseline="0" noProof="0" dirty="0" err="1">
                <a:ln>
                  <a:noFill/>
                </a:ln>
                <a:effectLst/>
                <a:uLnTx/>
                <a:uFillTx/>
              </a:rPr>
              <a:t>ä</a:t>
            </a:r>
            <a:r>
              <a:rPr kumimoji="0" lang="en-GB" sz="2200" b="0" i="0" u="none" strike="noStrike" kern="0" cap="none" spc="0" normalizeH="0" baseline="0" noProof="0" dirty="0" err="1">
                <a:ln>
                  <a:noFill/>
                </a:ln>
                <a:effectLst/>
                <a:uLnTx/>
                <a:uFillTx/>
              </a:rPr>
              <a:t>ufst</a:t>
            </a:r>
            <a:r>
              <a:rPr kumimoji="0" lang="en-GB" sz="2200" b="0" i="0" u="none" strike="noStrike" kern="0" cap="none" spc="0" normalizeH="0" baseline="0" noProof="0" dirty="0">
                <a:ln>
                  <a:noFill/>
                </a:ln>
                <a:effectLst/>
                <a:uLnTx/>
                <a:uFillTx/>
              </a:rPr>
              <a:t> </a:t>
            </a:r>
            <a:endParaRPr kumimoji="0" lang="en-GB" sz="2000" b="0" i="0" u="none" strike="noStrike" kern="0" cap="none" spc="0" normalizeH="0" baseline="0" noProof="0" dirty="0">
              <a:ln>
                <a:noFill/>
              </a:ln>
              <a:effectLst/>
              <a:uLnTx/>
              <a:uFillTx/>
            </a:endParaRPr>
          </a:p>
        </p:txBody>
      </p:sp>
      <p:sp>
        <p:nvSpPr>
          <p:cNvPr id="93" name="TextBox 92">
            <a:extLst>
              <a:ext uri="{FF2B5EF4-FFF2-40B4-BE49-F238E27FC236}">
                <a16:creationId xmlns:a16="http://schemas.microsoft.com/office/drawing/2014/main" id="{AD0C4A93-62B2-4F38-A3AC-B08CF44032B6}"/>
              </a:ext>
            </a:extLst>
          </p:cNvPr>
          <p:cNvSpPr txBox="1"/>
          <p:nvPr/>
        </p:nvSpPr>
        <p:spPr>
          <a:xfrm>
            <a:off x="3859913" y="5108725"/>
            <a:ext cx="1950251"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200" b="0" i="0" u="none" strike="noStrike" kern="0" cap="none" spc="0" normalizeH="0" baseline="0" noProof="0" dirty="0" err="1">
                <a:ln>
                  <a:noFill/>
                </a:ln>
                <a:effectLst/>
                <a:uLnTx/>
                <a:uFillTx/>
              </a:rPr>
              <a:t>sie</a:t>
            </a:r>
            <a:r>
              <a:rPr kumimoji="0" lang="en-GB" sz="2200" b="0" i="0" u="none" strike="noStrike" kern="0" cap="none" spc="0" normalizeH="0" baseline="0" noProof="0" dirty="0">
                <a:ln>
                  <a:noFill/>
                </a:ln>
                <a:effectLst/>
                <a:uLnTx/>
                <a:uFillTx/>
              </a:rPr>
              <a:t>  </a:t>
            </a:r>
            <a:r>
              <a:rPr kumimoji="0" lang="en-GB" sz="2200" b="0" i="0" u="none" strike="noStrike" kern="0" cap="none" spc="0" normalizeH="0" baseline="0" noProof="0" dirty="0" err="1">
                <a:ln>
                  <a:noFill/>
                </a:ln>
                <a:effectLst/>
                <a:uLnTx/>
                <a:uFillTx/>
              </a:rPr>
              <a:t>l</a:t>
            </a:r>
            <a:r>
              <a:rPr kumimoji="0" lang="en-GB" sz="2200" b="1" i="0" u="none" strike="noStrike" kern="0" cap="none" spc="0" normalizeH="0" baseline="0" noProof="0" dirty="0" err="1">
                <a:ln>
                  <a:noFill/>
                </a:ln>
                <a:effectLst/>
                <a:uLnTx/>
                <a:uFillTx/>
              </a:rPr>
              <a:t>ä</a:t>
            </a:r>
            <a:r>
              <a:rPr kumimoji="0" lang="en-GB" sz="2200" b="0" i="0" u="none" strike="noStrike" kern="0" cap="none" spc="0" normalizeH="0" baseline="0" noProof="0" dirty="0" err="1">
                <a:ln>
                  <a:noFill/>
                </a:ln>
                <a:effectLst/>
                <a:uLnTx/>
                <a:uFillTx/>
              </a:rPr>
              <a:t>uft</a:t>
            </a:r>
            <a:r>
              <a:rPr kumimoji="0" lang="en-GB" sz="2200" b="0" i="0" u="none" strike="noStrike" kern="0" cap="none" spc="0" normalizeH="0" baseline="0" noProof="0" dirty="0">
                <a:ln>
                  <a:noFill/>
                </a:ln>
                <a:effectLst/>
                <a:uLnTx/>
                <a:uFillTx/>
              </a:rPr>
              <a:t> </a:t>
            </a:r>
            <a:endParaRPr kumimoji="0" lang="en-GB" sz="2000" b="0" i="0" u="none" strike="noStrike" kern="0" cap="none" spc="0" normalizeH="0" baseline="0" noProof="0" dirty="0">
              <a:ln>
                <a:noFill/>
              </a:ln>
              <a:effectLst/>
              <a:uLnTx/>
              <a:uFillTx/>
            </a:endParaRPr>
          </a:p>
        </p:txBody>
      </p:sp>
      <p:sp>
        <p:nvSpPr>
          <p:cNvPr id="94" name="TextBox 93">
            <a:extLst>
              <a:ext uri="{FF2B5EF4-FFF2-40B4-BE49-F238E27FC236}">
                <a16:creationId xmlns:a16="http://schemas.microsoft.com/office/drawing/2014/main" id="{CE488E3A-E7A4-47F1-9ED1-EA9F0C9368BD}"/>
              </a:ext>
            </a:extLst>
          </p:cNvPr>
          <p:cNvSpPr txBox="1"/>
          <p:nvPr/>
        </p:nvSpPr>
        <p:spPr>
          <a:xfrm>
            <a:off x="5310395" y="5122860"/>
            <a:ext cx="1950251"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200" b="0" i="0" u="none" strike="noStrike" kern="0" cap="none" spc="0" normalizeH="0" baseline="0" noProof="0" dirty="0" err="1">
                <a:ln>
                  <a:noFill/>
                </a:ln>
                <a:effectLst/>
                <a:uLnTx/>
                <a:uFillTx/>
              </a:rPr>
              <a:t>wir</a:t>
            </a:r>
            <a:r>
              <a:rPr kumimoji="0" lang="en-GB" sz="2200" b="0" i="0" u="none" strike="noStrike" kern="0" cap="none" spc="0" normalizeH="0" baseline="0" noProof="0" dirty="0">
                <a:ln>
                  <a:noFill/>
                </a:ln>
                <a:effectLst/>
                <a:uLnTx/>
                <a:uFillTx/>
              </a:rPr>
              <a:t>  </a:t>
            </a:r>
            <a:r>
              <a:rPr kumimoji="0" lang="en-GB" sz="2200" b="0" i="0" u="none" strike="noStrike" kern="0" cap="none" spc="0" normalizeH="0" baseline="0" noProof="0" dirty="0" err="1">
                <a:ln>
                  <a:noFill/>
                </a:ln>
                <a:effectLst/>
                <a:uLnTx/>
                <a:uFillTx/>
              </a:rPr>
              <a:t>l</a:t>
            </a:r>
            <a:r>
              <a:rPr kumimoji="0" lang="en-GB" sz="2200" b="1" i="0" u="none" strike="noStrike" kern="0" cap="none" spc="0" normalizeH="0" baseline="0" noProof="0" dirty="0" err="1">
                <a:ln>
                  <a:noFill/>
                </a:ln>
                <a:effectLst/>
                <a:uLnTx/>
                <a:uFillTx/>
              </a:rPr>
              <a:t>au</a:t>
            </a:r>
            <a:r>
              <a:rPr kumimoji="0" lang="en-GB" sz="2200" b="0" i="0" u="none" strike="noStrike" kern="0" cap="none" spc="0" normalizeH="0" baseline="0" noProof="0" dirty="0" err="1">
                <a:ln>
                  <a:noFill/>
                </a:ln>
                <a:effectLst/>
                <a:uLnTx/>
                <a:uFillTx/>
              </a:rPr>
              <a:t>fen</a:t>
            </a:r>
            <a:r>
              <a:rPr kumimoji="0" lang="en-GB" sz="2200" b="0" i="0" u="none" strike="noStrike" kern="0" cap="none" spc="0" normalizeH="0" baseline="0" noProof="0" dirty="0">
                <a:ln>
                  <a:noFill/>
                </a:ln>
                <a:effectLst/>
                <a:uLnTx/>
                <a:uFillTx/>
              </a:rPr>
              <a:t> </a:t>
            </a:r>
            <a:endParaRPr kumimoji="0" lang="en-GB" sz="2000" b="0" i="0" u="none" strike="noStrike" kern="0" cap="none" spc="0" normalizeH="0" baseline="0" noProof="0" dirty="0">
              <a:ln>
                <a:noFill/>
              </a:ln>
              <a:effectLst/>
              <a:uLnTx/>
              <a:uFillTx/>
            </a:endParaRPr>
          </a:p>
        </p:txBody>
      </p:sp>
      <p:sp>
        <p:nvSpPr>
          <p:cNvPr id="95" name="TextBox 94">
            <a:extLst>
              <a:ext uri="{FF2B5EF4-FFF2-40B4-BE49-F238E27FC236}">
                <a16:creationId xmlns:a16="http://schemas.microsoft.com/office/drawing/2014/main" id="{08FE2CA9-E30E-4C51-801D-1CC701AD40F5}"/>
              </a:ext>
            </a:extLst>
          </p:cNvPr>
          <p:cNvSpPr txBox="1"/>
          <p:nvPr/>
        </p:nvSpPr>
        <p:spPr>
          <a:xfrm>
            <a:off x="7051817" y="5106183"/>
            <a:ext cx="1950251"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200" b="0" i="0" u="none" strike="noStrike" kern="0" cap="none" spc="0" normalizeH="0" baseline="0" noProof="0" dirty="0" err="1">
                <a:ln>
                  <a:noFill/>
                </a:ln>
                <a:effectLst/>
                <a:uLnTx/>
                <a:uFillTx/>
              </a:rPr>
              <a:t>ihr</a:t>
            </a:r>
            <a:r>
              <a:rPr kumimoji="0" lang="en-GB" sz="2200" b="0" i="0" u="none" strike="noStrike" kern="0" cap="none" spc="0" normalizeH="0" baseline="0" noProof="0" dirty="0">
                <a:ln>
                  <a:noFill/>
                </a:ln>
                <a:effectLst/>
                <a:uLnTx/>
                <a:uFillTx/>
              </a:rPr>
              <a:t>  </a:t>
            </a:r>
            <a:r>
              <a:rPr kumimoji="0" lang="en-GB" sz="2200" b="0" i="0" u="none" strike="noStrike" kern="0" cap="none" spc="0" normalizeH="0" baseline="0" noProof="0" dirty="0" err="1">
                <a:ln>
                  <a:noFill/>
                </a:ln>
                <a:effectLst/>
                <a:uLnTx/>
                <a:uFillTx/>
              </a:rPr>
              <a:t>l</a:t>
            </a:r>
            <a:r>
              <a:rPr kumimoji="0" lang="en-GB" sz="2200" b="1" i="0" u="none" strike="noStrike" kern="0" cap="none" spc="0" normalizeH="0" baseline="0" noProof="0" dirty="0" err="1">
                <a:ln>
                  <a:noFill/>
                </a:ln>
                <a:effectLst/>
                <a:uLnTx/>
                <a:uFillTx/>
              </a:rPr>
              <a:t>au</a:t>
            </a:r>
            <a:r>
              <a:rPr kumimoji="0" lang="en-GB" sz="2200" b="0" i="0" u="none" strike="noStrike" kern="0" cap="none" spc="0" normalizeH="0" baseline="0" noProof="0" dirty="0" err="1">
                <a:ln>
                  <a:noFill/>
                </a:ln>
                <a:effectLst/>
                <a:uLnTx/>
                <a:uFillTx/>
              </a:rPr>
              <a:t>ft</a:t>
            </a:r>
            <a:r>
              <a:rPr kumimoji="0" lang="en-GB" sz="2200" b="0" i="0" u="none" strike="noStrike" kern="0" cap="none" spc="0" normalizeH="0" baseline="0" noProof="0" dirty="0">
                <a:ln>
                  <a:noFill/>
                </a:ln>
                <a:effectLst/>
                <a:uLnTx/>
                <a:uFillTx/>
              </a:rPr>
              <a:t> </a:t>
            </a:r>
            <a:endParaRPr kumimoji="0" lang="en-GB" sz="2000" b="0" i="0" u="none" strike="noStrike" kern="0" cap="none" spc="0" normalizeH="0" baseline="0" noProof="0" dirty="0">
              <a:ln>
                <a:noFill/>
              </a:ln>
              <a:effectLst/>
              <a:uLnTx/>
              <a:uFillTx/>
            </a:endParaRPr>
          </a:p>
        </p:txBody>
      </p:sp>
      <p:sp>
        <p:nvSpPr>
          <p:cNvPr id="96" name="TextBox 95">
            <a:extLst>
              <a:ext uri="{FF2B5EF4-FFF2-40B4-BE49-F238E27FC236}">
                <a16:creationId xmlns:a16="http://schemas.microsoft.com/office/drawing/2014/main" id="{33EB64D3-18AB-425E-88D6-28C2E493E42A}"/>
              </a:ext>
            </a:extLst>
          </p:cNvPr>
          <p:cNvSpPr txBox="1"/>
          <p:nvPr/>
        </p:nvSpPr>
        <p:spPr>
          <a:xfrm>
            <a:off x="8858494" y="5082889"/>
            <a:ext cx="1950251"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200" b="0" i="0" u="none" strike="noStrike" kern="0" cap="none" spc="0" normalizeH="0" baseline="0" noProof="0" dirty="0" err="1">
                <a:ln>
                  <a:noFill/>
                </a:ln>
                <a:effectLst/>
                <a:uLnTx/>
                <a:uFillTx/>
              </a:rPr>
              <a:t>sie</a:t>
            </a:r>
            <a:r>
              <a:rPr kumimoji="0" lang="en-GB" sz="2200" b="0" i="0" u="none" strike="noStrike" kern="0" cap="none" spc="0" normalizeH="0" baseline="0" noProof="0" dirty="0">
                <a:ln>
                  <a:noFill/>
                </a:ln>
                <a:effectLst/>
                <a:uLnTx/>
                <a:uFillTx/>
              </a:rPr>
              <a:t>  </a:t>
            </a:r>
            <a:r>
              <a:rPr kumimoji="0" lang="en-GB" sz="2200" b="0" i="0" u="none" strike="noStrike" kern="0" cap="none" spc="0" normalizeH="0" baseline="0" noProof="0" dirty="0" err="1">
                <a:ln>
                  <a:noFill/>
                </a:ln>
                <a:effectLst/>
                <a:uLnTx/>
                <a:uFillTx/>
              </a:rPr>
              <a:t>l</a:t>
            </a:r>
            <a:r>
              <a:rPr kumimoji="0" lang="en-GB" sz="2200" b="1" i="0" u="none" strike="noStrike" kern="0" cap="none" spc="0" normalizeH="0" baseline="0" noProof="0" dirty="0" err="1">
                <a:ln>
                  <a:noFill/>
                </a:ln>
                <a:effectLst/>
                <a:uLnTx/>
                <a:uFillTx/>
              </a:rPr>
              <a:t>au</a:t>
            </a:r>
            <a:r>
              <a:rPr kumimoji="0" lang="en-GB" sz="2200" b="0" i="0" u="none" strike="noStrike" kern="0" cap="none" spc="0" normalizeH="0" baseline="0" noProof="0" dirty="0" err="1">
                <a:ln>
                  <a:noFill/>
                </a:ln>
                <a:effectLst/>
                <a:uLnTx/>
                <a:uFillTx/>
              </a:rPr>
              <a:t>fen</a:t>
            </a:r>
            <a:r>
              <a:rPr kumimoji="0" lang="en-GB" sz="2200" b="0" i="0" u="none" strike="noStrike" kern="0" cap="none" spc="0" normalizeH="0" baseline="0" noProof="0" dirty="0">
                <a:ln>
                  <a:noFill/>
                </a:ln>
                <a:effectLst/>
                <a:uLnTx/>
                <a:uFillTx/>
              </a:rPr>
              <a:t> </a:t>
            </a:r>
            <a:endParaRPr kumimoji="0" lang="en-GB" sz="2000" b="0" i="0" u="none" strike="noStrike" kern="0" cap="none" spc="0" normalizeH="0" baseline="0" noProof="0" dirty="0">
              <a:ln>
                <a:noFill/>
              </a:ln>
              <a:effectLst/>
              <a:uLnTx/>
              <a:uFillTx/>
            </a:endParaRPr>
          </a:p>
        </p:txBody>
      </p:sp>
      <p:sp>
        <p:nvSpPr>
          <p:cNvPr id="97" name="TextBox 96">
            <a:extLst>
              <a:ext uri="{FF2B5EF4-FFF2-40B4-BE49-F238E27FC236}">
                <a16:creationId xmlns:a16="http://schemas.microsoft.com/office/drawing/2014/main" id="{13F56DAE-8F0F-414A-9655-C00A9F024FC0}"/>
              </a:ext>
            </a:extLst>
          </p:cNvPr>
          <p:cNvSpPr txBox="1"/>
          <p:nvPr/>
        </p:nvSpPr>
        <p:spPr>
          <a:xfrm>
            <a:off x="2713245" y="4510883"/>
            <a:ext cx="1044463" cy="461665"/>
          </a:xfrm>
          <a:prstGeom prst="rect">
            <a:avLst/>
          </a:prstGeom>
          <a:solidFill>
            <a:sysClr val="window" lastClr="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effectLst/>
                <a:uLnTx/>
                <a:uFillTx/>
              </a:rPr>
              <a:t>___</a:t>
            </a:r>
            <a:endParaRPr kumimoji="0" lang="en-GB" sz="2400" b="0" i="0" u="none" strike="noStrike" kern="0" cap="none" spc="0" normalizeH="0" baseline="0" noProof="0" dirty="0">
              <a:ln>
                <a:noFill/>
              </a:ln>
              <a:effectLst/>
              <a:uLnTx/>
              <a:uFillTx/>
            </a:endParaRPr>
          </a:p>
        </p:txBody>
      </p:sp>
      <p:sp>
        <p:nvSpPr>
          <p:cNvPr id="98" name="TextBox 97">
            <a:extLst>
              <a:ext uri="{FF2B5EF4-FFF2-40B4-BE49-F238E27FC236}">
                <a16:creationId xmlns:a16="http://schemas.microsoft.com/office/drawing/2014/main" id="{E3074D31-BE9E-4410-9A34-B6CB4A7C1126}"/>
              </a:ext>
            </a:extLst>
          </p:cNvPr>
          <p:cNvSpPr txBox="1"/>
          <p:nvPr/>
        </p:nvSpPr>
        <p:spPr>
          <a:xfrm>
            <a:off x="4275046" y="4422360"/>
            <a:ext cx="1044463" cy="461665"/>
          </a:xfrm>
          <a:prstGeom prst="rect">
            <a:avLst/>
          </a:prstGeom>
          <a:solidFill>
            <a:sysClr val="window" lastClr="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effectLst/>
                <a:uLnTx/>
                <a:uFillTx/>
              </a:rPr>
              <a:t>___</a:t>
            </a:r>
            <a:endParaRPr kumimoji="0" lang="en-GB" sz="2400" b="0" i="0" u="none" strike="noStrike" kern="0" cap="none" spc="0" normalizeH="0" baseline="0" noProof="0" dirty="0">
              <a:ln>
                <a:noFill/>
              </a:ln>
              <a:effectLst/>
              <a:uLnTx/>
              <a:uFillTx/>
            </a:endParaRPr>
          </a:p>
        </p:txBody>
      </p:sp>
      <p:sp>
        <p:nvSpPr>
          <p:cNvPr id="99" name="TextBox 98">
            <a:extLst>
              <a:ext uri="{FF2B5EF4-FFF2-40B4-BE49-F238E27FC236}">
                <a16:creationId xmlns:a16="http://schemas.microsoft.com/office/drawing/2014/main" id="{C6C1912C-15A8-4195-80AA-49609CBEEC67}"/>
              </a:ext>
            </a:extLst>
          </p:cNvPr>
          <p:cNvSpPr txBox="1"/>
          <p:nvPr/>
        </p:nvSpPr>
        <p:spPr>
          <a:xfrm>
            <a:off x="5767846" y="4440717"/>
            <a:ext cx="1044463" cy="461665"/>
          </a:xfrm>
          <a:prstGeom prst="rect">
            <a:avLst/>
          </a:prstGeom>
          <a:solidFill>
            <a:sysClr val="window" lastClr="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effectLst/>
                <a:uLnTx/>
                <a:uFillTx/>
              </a:rPr>
              <a:t>___</a:t>
            </a:r>
            <a:endParaRPr kumimoji="0" lang="en-GB" sz="2400" b="0" i="0" u="none" strike="noStrike" kern="0" cap="none" spc="0" normalizeH="0" baseline="0" noProof="0" dirty="0">
              <a:ln>
                <a:noFill/>
              </a:ln>
              <a:effectLst/>
              <a:uLnTx/>
              <a:uFillTx/>
            </a:endParaRPr>
          </a:p>
        </p:txBody>
      </p:sp>
      <p:sp>
        <p:nvSpPr>
          <p:cNvPr id="100" name="TextBox 99">
            <a:extLst>
              <a:ext uri="{FF2B5EF4-FFF2-40B4-BE49-F238E27FC236}">
                <a16:creationId xmlns:a16="http://schemas.microsoft.com/office/drawing/2014/main" id="{48DE0828-4D51-43DB-A35E-D5474DCF2695}"/>
              </a:ext>
            </a:extLst>
          </p:cNvPr>
          <p:cNvSpPr txBox="1"/>
          <p:nvPr/>
        </p:nvSpPr>
        <p:spPr>
          <a:xfrm>
            <a:off x="7542319" y="4465472"/>
            <a:ext cx="1044463" cy="461665"/>
          </a:xfrm>
          <a:prstGeom prst="rect">
            <a:avLst/>
          </a:prstGeom>
          <a:solidFill>
            <a:sysClr val="window" lastClr="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effectLst/>
                <a:uLnTx/>
                <a:uFillTx/>
              </a:rPr>
              <a:t>___</a:t>
            </a:r>
            <a:endParaRPr kumimoji="0" lang="en-GB" sz="2400" b="0" i="0" u="none" strike="noStrike" kern="0" cap="none" spc="0" normalizeH="0" baseline="0" noProof="0" dirty="0">
              <a:ln>
                <a:noFill/>
              </a:ln>
              <a:effectLst/>
              <a:uLnTx/>
              <a:uFillTx/>
            </a:endParaRPr>
          </a:p>
        </p:txBody>
      </p:sp>
      <p:sp>
        <p:nvSpPr>
          <p:cNvPr id="101" name="TextBox 100">
            <a:extLst>
              <a:ext uri="{FF2B5EF4-FFF2-40B4-BE49-F238E27FC236}">
                <a16:creationId xmlns:a16="http://schemas.microsoft.com/office/drawing/2014/main" id="{7C1E9A92-0C04-45DF-9530-017DE0D62325}"/>
              </a:ext>
            </a:extLst>
          </p:cNvPr>
          <p:cNvSpPr txBox="1"/>
          <p:nvPr/>
        </p:nvSpPr>
        <p:spPr>
          <a:xfrm>
            <a:off x="9316792" y="4455639"/>
            <a:ext cx="1044463" cy="461665"/>
          </a:xfrm>
          <a:prstGeom prst="rect">
            <a:avLst/>
          </a:prstGeom>
          <a:solidFill>
            <a:sysClr val="window" lastClr="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effectLst/>
                <a:uLnTx/>
                <a:uFillTx/>
              </a:rPr>
              <a:t>___</a:t>
            </a:r>
            <a:endParaRPr kumimoji="0" lang="en-GB" sz="2400" b="0" i="0" u="none" strike="noStrike" kern="0" cap="none" spc="0" normalizeH="0" baseline="0" noProof="0" dirty="0">
              <a:ln>
                <a:noFill/>
              </a:ln>
              <a:effectLst/>
              <a:uLnTx/>
              <a:uFillTx/>
            </a:endParaRPr>
          </a:p>
        </p:txBody>
      </p:sp>
      <p:sp>
        <p:nvSpPr>
          <p:cNvPr id="102" name="TextBox 101">
            <a:extLst>
              <a:ext uri="{FF2B5EF4-FFF2-40B4-BE49-F238E27FC236}">
                <a16:creationId xmlns:a16="http://schemas.microsoft.com/office/drawing/2014/main" id="{A2EA4FB5-263F-4D9F-B5EA-B79A3C4A116B}"/>
              </a:ext>
            </a:extLst>
          </p:cNvPr>
          <p:cNvSpPr txBox="1"/>
          <p:nvPr/>
        </p:nvSpPr>
        <p:spPr>
          <a:xfrm>
            <a:off x="2757924" y="5105943"/>
            <a:ext cx="1044463" cy="461665"/>
          </a:xfrm>
          <a:prstGeom prst="rect">
            <a:avLst/>
          </a:prstGeom>
          <a:solidFill>
            <a:sysClr val="window" lastClr="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effectLst/>
                <a:uLnTx/>
                <a:uFillTx/>
              </a:rPr>
              <a:t>___</a:t>
            </a:r>
            <a:endParaRPr kumimoji="0" lang="en-GB" sz="2400" b="0" i="0" u="none" strike="noStrike" kern="0" cap="none" spc="0" normalizeH="0" baseline="0" noProof="0" dirty="0">
              <a:ln>
                <a:noFill/>
              </a:ln>
              <a:effectLst/>
              <a:uLnTx/>
              <a:uFillTx/>
            </a:endParaRPr>
          </a:p>
        </p:txBody>
      </p:sp>
      <p:sp>
        <p:nvSpPr>
          <p:cNvPr id="103" name="TextBox 102">
            <a:extLst>
              <a:ext uri="{FF2B5EF4-FFF2-40B4-BE49-F238E27FC236}">
                <a16:creationId xmlns:a16="http://schemas.microsoft.com/office/drawing/2014/main" id="{7427CAFE-217C-4C7C-B45F-33F1E8DEEA47}"/>
              </a:ext>
            </a:extLst>
          </p:cNvPr>
          <p:cNvSpPr txBox="1"/>
          <p:nvPr/>
        </p:nvSpPr>
        <p:spPr>
          <a:xfrm>
            <a:off x="4312806" y="5095470"/>
            <a:ext cx="1044463" cy="461665"/>
          </a:xfrm>
          <a:prstGeom prst="rect">
            <a:avLst/>
          </a:prstGeom>
          <a:solidFill>
            <a:sysClr val="window" lastClr="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effectLst/>
                <a:uLnTx/>
                <a:uFillTx/>
              </a:rPr>
              <a:t>___</a:t>
            </a:r>
            <a:endParaRPr kumimoji="0" lang="en-GB" sz="2400" b="0" i="0" u="none" strike="noStrike" kern="0" cap="none" spc="0" normalizeH="0" baseline="0" noProof="0" dirty="0">
              <a:ln>
                <a:noFill/>
              </a:ln>
              <a:effectLst/>
              <a:uLnTx/>
              <a:uFillTx/>
            </a:endParaRPr>
          </a:p>
        </p:txBody>
      </p:sp>
      <p:sp>
        <p:nvSpPr>
          <p:cNvPr id="104" name="TextBox 103">
            <a:extLst>
              <a:ext uri="{FF2B5EF4-FFF2-40B4-BE49-F238E27FC236}">
                <a16:creationId xmlns:a16="http://schemas.microsoft.com/office/drawing/2014/main" id="{8E7756EE-7FB6-4C52-86FB-A4B16EAA2D92}"/>
              </a:ext>
            </a:extLst>
          </p:cNvPr>
          <p:cNvSpPr txBox="1"/>
          <p:nvPr/>
        </p:nvSpPr>
        <p:spPr>
          <a:xfrm>
            <a:off x="5832568" y="5105943"/>
            <a:ext cx="1044463" cy="461665"/>
          </a:xfrm>
          <a:prstGeom prst="rect">
            <a:avLst/>
          </a:prstGeom>
          <a:solidFill>
            <a:sysClr val="window" lastClr="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effectLst/>
                <a:uLnTx/>
                <a:uFillTx/>
              </a:rPr>
              <a:t>___</a:t>
            </a:r>
            <a:endParaRPr kumimoji="0" lang="en-GB" sz="2400" b="0" i="0" u="none" strike="noStrike" kern="0" cap="none" spc="0" normalizeH="0" baseline="0" noProof="0" dirty="0">
              <a:ln>
                <a:noFill/>
              </a:ln>
              <a:effectLst/>
              <a:uLnTx/>
              <a:uFillTx/>
            </a:endParaRPr>
          </a:p>
        </p:txBody>
      </p:sp>
      <p:sp>
        <p:nvSpPr>
          <p:cNvPr id="105" name="TextBox 104">
            <a:extLst>
              <a:ext uri="{FF2B5EF4-FFF2-40B4-BE49-F238E27FC236}">
                <a16:creationId xmlns:a16="http://schemas.microsoft.com/office/drawing/2014/main" id="{53265B42-DC98-4628-BF26-456EFED662FE}"/>
              </a:ext>
            </a:extLst>
          </p:cNvPr>
          <p:cNvSpPr txBox="1"/>
          <p:nvPr/>
        </p:nvSpPr>
        <p:spPr>
          <a:xfrm>
            <a:off x="7508548" y="5052111"/>
            <a:ext cx="1044463" cy="461665"/>
          </a:xfrm>
          <a:prstGeom prst="rect">
            <a:avLst/>
          </a:prstGeom>
          <a:solidFill>
            <a:sysClr val="window" lastClr="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effectLst/>
                <a:uLnTx/>
                <a:uFillTx/>
              </a:rPr>
              <a:t>___</a:t>
            </a:r>
            <a:endParaRPr kumimoji="0" lang="en-GB" sz="2400" b="0" i="0" u="none" strike="noStrike" kern="0" cap="none" spc="0" normalizeH="0" baseline="0" noProof="0" dirty="0">
              <a:ln>
                <a:noFill/>
              </a:ln>
              <a:effectLst/>
              <a:uLnTx/>
              <a:uFillTx/>
            </a:endParaRPr>
          </a:p>
        </p:txBody>
      </p:sp>
      <p:sp>
        <p:nvSpPr>
          <p:cNvPr id="106" name="TextBox 105">
            <a:extLst>
              <a:ext uri="{FF2B5EF4-FFF2-40B4-BE49-F238E27FC236}">
                <a16:creationId xmlns:a16="http://schemas.microsoft.com/office/drawing/2014/main" id="{E0D6605B-889E-4F0F-92DD-662F0CB9BA2E}"/>
              </a:ext>
            </a:extLst>
          </p:cNvPr>
          <p:cNvSpPr txBox="1"/>
          <p:nvPr/>
        </p:nvSpPr>
        <p:spPr>
          <a:xfrm>
            <a:off x="9380667" y="5128526"/>
            <a:ext cx="1044463" cy="461665"/>
          </a:xfrm>
          <a:prstGeom prst="rect">
            <a:avLst/>
          </a:prstGeom>
          <a:solidFill>
            <a:sysClr val="window" lastClr="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effectLst/>
                <a:uLnTx/>
                <a:uFillTx/>
              </a:rPr>
              <a:t>___</a:t>
            </a:r>
            <a:endParaRPr kumimoji="0" lang="en-GB" sz="2400" b="0" i="0" u="none" strike="noStrike" kern="0" cap="none" spc="0" normalizeH="0" baseline="0" noProof="0" dirty="0">
              <a:ln>
                <a:noFill/>
              </a:ln>
              <a:effectLst/>
              <a:uLnTx/>
              <a:uFillTx/>
            </a:endParaRPr>
          </a:p>
        </p:txBody>
      </p:sp>
      <p:sp>
        <p:nvSpPr>
          <p:cNvPr id="107" name="Speech Bubble: Rectangle with Corners Rounded 106">
            <a:extLst>
              <a:ext uri="{FF2B5EF4-FFF2-40B4-BE49-F238E27FC236}">
                <a16:creationId xmlns:a16="http://schemas.microsoft.com/office/drawing/2014/main" id="{64550FD0-9514-4406-86D3-DFE2DFC0AE4A}"/>
              </a:ext>
            </a:extLst>
          </p:cNvPr>
          <p:cNvSpPr/>
          <p:nvPr/>
        </p:nvSpPr>
        <p:spPr>
          <a:xfrm>
            <a:off x="4713407" y="5731780"/>
            <a:ext cx="5590282" cy="610747"/>
          </a:xfrm>
          <a:prstGeom prst="wedgeRoundRectCallout">
            <a:avLst>
              <a:gd name="adj1" fmla="val -7639"/>
              <a:gd name="adj2" fmla="val -94742"/>
              <a:gd name="adj3" fmla="val 16667"/>
            </a:avLst>
          </a:prstGeom>
          <a:solidFill>
            <a:schemeClr val="accent4">
              <a:lumMod val="60000"/>
              <a:lumOff val="40000"/>
            </a:schemeClr>
          </a:solidFill>
          <a:ln w="12700" cap="flat" cmpd="sng" algn="ctr">
            <a:solidFill>
              <a:schemeClr val="accent4">
                <a:lumMod val="7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latin typeface="Century Gothic" panose="020F0302020204030204"/>
                <a:ea typeface="+mn-ea"/>
                <a:cs typeface="+mn-cs"/>
              </a:rPr>
              <a:t>Look! You can now use the </a:t>
            </a:r>
            <a:r>
              <a:rPr kumimoji="0" lang="en-GB" sz="2000" b="1" i="0" u="none" strike="noStrike" kern="0" cap="none" spc="0" normalizeH="0" baseline="0" noProof="0" dirty="0" err="1">
                <a:ln>
                  <a:noFill/>
                </a:ln>
                <a:effectLst/>
                <a:uLnTx/>
                <a:uFillTx/>
                <a:latin typeface="Century Gothic" panose="020F0302020204030204"/>
                <a:ea typeface="+mn-ea"/>
                <a:cs typeface="+mn-cs"/>
              </a:rPr>
              <a:t>ihr</a:t>
            </a:r>
            <a:r>
              <a:rPr kumimoji="0" lang="en-GB" sz="2000" b="0" i="0" u="none" strike="noStrike" kern="0" cap="none" spc="0" normalizeH="0" baseline="0" noProof="0" dirty="0">
                <a:ln>
                  <a:noFill/>
                </a:ln>
                <a:effectLst/>
                <a:uLnTx/>
                <a:uFillTx/>
                <a:latin typeface="Century Gothic" panose="020F0302020204030204"/>
                <a:ea typeface="+mn-ea"/>
                <a:cs typeface="+mn-cs"/>
              </a:rPr>
              <a:t>–form as well!</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latin typeface="Century Gothic" panose="020F0302020204030204"/>
                <a:ea typeface="+mn-ea"/>
                <a:cs typeface="+mn-cs"/>
              </a:rPr>
              <a:t> Remember: no vowel change here.</a:t>
            </a:r>
          </a:p>
        </p:txBody>
      </p:sp>
      <p:sp>
        <p:nvSpPr>
          <p:cNvPr id="108" name="Speech Bubble: Rectangle with Corners Rounded 107">
            <a:extLst>
              <a:ext uri="{FF2B5EF4-FFF2-40B4-BE49-F238E27FC236}">
                <a16:creationId xmlns:a16="http://schemas.microsoft.com/office/drawing/2014/main" id="{77AD4AF1-B0BA-46BB-88A0-3B587D8CCB12}"/>
              </a:ext>
            </a:extLst>
          </p:cNvPr>
          <p:cNvSpPr/>
          <p:nvPr/>
        </p:nvSpPr>
        <p:spPr>
          <a:xfrm>
            <a:off x="10805785" y="1945258"/>
            <a:ext cx="1256208" cy="383504"/>
          </a:xfrm>
          <a:prstGeom prst="wedgeRoundRectCallout">
            <a:avLst>
              <a:gd name="adj1" fmla="val -73452"/>
              <a:gd name="adj2" fmla="val 38372"/>
              <a:gd name="adj3" fmla="val 16667"/>
            </a:avLst>
          </a:prstGeom>
          <a:solidFill>
            <a:sysClr val="window" lastClr="FFFFFF"/>
          </a:solidFill>
          <a:ln w="127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err="1">
                <a:ln>
                  <a:noFill/>
                </a:ln>
                <a:effectLst/>
                <a:uLnTx/>
                <a:uFillTx/>
                <a:latin typeface="Century Gothic" panose="020F0302020204030204"/>
                <a:ea typeface="+mn-ea"/>
                <a:cs typeface="+mn-cs"/>
              </a:rPr>
              <a:t>L</a:t>
            </a:r>
            <a:r>
              <a:rPr kumimoji="0" lang="en-GB" sz="1800" b="1" i="0" u="none" strike="noStrike" kern="0" cap="none" spc="0" normalizeH="0" baseline="0" noProof="0" dirty="0" err="1">
                <a:ln>
                  <a:noFill/>
                </a:ln>
                <a:effectLst/>
                <a:uLnTx/>
                <a:uFillTx/>
                <a:latin typeface="Century Gothic" panose="020F0302020204030204"/>
                <a:ea typeface="+mn-ea"/>
                <a:cs typeface="+mn-cs"/>
              </a:rPr>
              <a:t>au</a:t>
            </a:r>
            <a:r>
              <a:rPr kumimoji="0" lang="en-GB" sz="1800" b="0" i="0" u="none" strike="noStrike" kern="0" cap="none" spc="0" normalizeH="0" baseline="0" noProof="0" dirty="0" err="1">
                <a:ln>
                  <a:noFill/>
                </a:ln>
                <a:effectLst/>
                <a:uLnTx/>
                <a:uFillTx/>
                <a:latin typeface="Century Gothic" panose="020F0302020204030204"/>
                <a:ea typeface="+mn-ea"/>
                <a:cs typeface="+mn-cs"/>
              </a:rPr>
              <a:t>ft</a:t>
            </a:r>
            <a:r>
              <a:rPr kumimoji="0" lang="en-GB" sz="1800" b="0" i="0" u="none" strike="noStrike" kern="0" cap="none" spc="0" normalizeH="0" baseline="0" noProof="0" dirty="0">
                <a:ln>
                  <a:noFill/>
                </a:ln>
                <a:effectLst/>
                <a:uLnTx/>
                <a:uFillTx/>
                <a:latin typeface="Century Gothic" panose="020F0302020204030204"/>
                <a:ea typeface="+mn-ea"/>
                <a:cs typeface="+mn-cs"/>
              </a:rPr>
              <a:t> </a:t>
            </a:r>
            <a:r>
              <a:rPr kumimoji="0" lang="en-GB" sz="1800" b="0" i="0" u="none" strike="noStrike" kern="0" cap="none" spc="0" normalizeH="0" baseline="0" noProof="0" dirty="0" err="1">
                <a:ln>
                  <a:noFill/>
                </a:ln>
                <a:effectLst/>
                <a:uLnTx/>
                <a:uFillTx/>
                <a:latin typeface="Century Gothic" panose="020F0302020204030204"/>
                <a:ea typeface="+mn-ea"/>
                <a:cs typeface="+mn-cs"/>
              </a:rPr>
              <a:t>ihr</a:t>
            </a:r>
            <a:r>
              <a:rPr kumimoji="0" lang="en-GB" sz="1800" b="0" i="0" u="none" strike="noStrike" kern="0" cap="none" spc="0" normalizeH="0" baseline="0" noProof="0" dirty="0">
                <a:ln>
                  <a:noFill/>
                </a:ln>
                <a:effectLst/>
                <a:uLnTx/>
                <a:uFillTx/>
                <a:latin typeface="Century Gothic" panose="020F0302020204030204"/>
                <a:ea typeface="+mn-ea"/>
                <a:cs typeface="+mn-cs"/>
              </a:rPr>
              <a:t>? </a:t>
            </a:r>
          </a:p>
        </p:txBody>
      </p:sp>
      <p:sp>
        <p:nvSpPr>
          <p:cNvPr id="109" name="Speech Bubble: Rectangle with Corners Rounded 108">
            <a:extLst>
              <a:ext uri="{FF2B5EF4-FFF2-40B4-BE49-F238E27FC236}">
                <a16:creationId xmlns:a16="http://schemas.microsoft.com/office/drawing/2014/main" id="{827B2FDE-F0D9-4026-9CD0-AF94FE11C2A4}"/>
              </a:ext>
            </a:extLst>
          </p:cNvPr>
          <p:cNvSpPr/>
          <p:nvPr/>
        </p:nvSpPr>
        <p:spPr>
          <a:xfrm>
            <a:off x="10809174" y="2499092"/>
            <a:ext cx="1128851" cy="1205000"/>
          </a:xfrm>
          <a:prstGeom prst="wedgeRoundRectCallout">
            <a:avLst>
              <a:gd name="adj1" fmla="val 70088"/>
              <a:gd name="adj2" fmla="val -40907"/>
              <a:gd name="adj3" fmla="val 16667"/>
            </a:avLst>
          </a:prstGeom>
          <a:solidFill>
            <a:sysClr val="window" lastClr="FFFFFF"/>
          </a:solidFill>
          <a:ln w="127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err="1">
                <a:ln>
                  <a:noFill/>
                </a:ln>
                <a:effectLst/>
                <a:uLnTx/>
                <a:uFillTx/>
                <a:latin typeface="Century Gothic" panose="020F0302020204030204"/>
                <a:ea typeface="+mn-ea"/>
                <a:cs typeface="+mn-cs"/>
              </a:rPr>
              <a:t>Nein</a:t>
            </a:r>
            <a:r>
              <a:rPr kumimoji="0" lang="en-US" sz="1800" b="0" i="0" u="none" strike="noStrike" kern="0" cap="none" spc="0" normalizeH="0" baseline="0" noProof="0" dirty="0">
                <a:ln>
                  <a:noFill/>
                </a:ln>
                <a:effectLst/>
                <a:uLnTx/>
                <a:uFillTx/>
                <a:latin typeface="Century Gothic" panose="020F0302020204030204"/>
                <a:ea typeface="+mn-ea"/>
                <a:cs typeface="+mn-cs"/>
              </a:rPr>
              <a:t> – </a:t>
            </a:r>
            <a:r>
              <a:rPr kumimoji="0" lang="en-US" sz="1800" b="0" i="0" u="none" strike="noStrike" kern="0" cap="none" spc="0" normalizeH="0" baseline="0" noProof="0" dirty="0" err="1">
                <a:ln>
                  <a:noFill/>
                </a:ln>
                <a:effectLst/>
                <a:uLnTx/>
                <a:uFillTx/>
                <a:latin typeface="Century Gothic" panose="020F0302020204030204"/>
                <a:ea typeface="+mn-ea"/>
                <a:cs typeface="+mn-cs"/>
              </a:rPr>
              <a:t>aber</a:t>
            </a:r>
            <a:r>
              <a:rPr kumimoji="0" lang="en-US" sz="1800" b="0" i="0" u="none" strike="noStrike" kern="0" cap="none" spc="0" normalizeH="0" baseline="0" noProof="0" dirty="0">
                <a:ln>
                  <a:noFill/>
                </a:ln>
                <a:effectLst/>
                <a:uLnTx/>
                <a:uFillTx/>
                <a:latin typeface="Century Gothic" panose="020F0302020204030204"/>
                <a:ea typeface="+mn-ea"/>
                <a:cs typeface="+mn-cs"/>
              </a:rPr>
              <a:t> </a:t>
            </a:r>
            <a:r>
              <a:rPr kumimoji="0" lang="en-US" sz="1800" b="1" i="0" u="none" strike="noStrike" kern="0" cap="none" spc="0" normalizeH="0" baseline="0" noProof="0" dirty="0">
                <a:ln>
                  <a:noFill/>
                </a:ln>
                <a:effectLst/>
                <a:uLnTx/>
                <a:uFillTx/>
                <a:latin typeface="Century Gothic" panose="020F0302020204030204"/>
                <a:ea typeface="+mn-ea"/>
                <a:cs typeface="+mn-cs"/>
              </a:rPr>
              <a:t>du</a:t>
            </a:r>
            <a:r>
              <a:rPr kumimoji="0" lang="en-US" sz="1800" b="0" i="0" u="none" strike="noStrike" kern="0" cap="none" spc="0" normalizeH="0" baseline="0" noProof="0" dirty="0">
                <a:ln>
                  <a:noFill/>
                </a:ln>
                <a:effectLst/>
                <a:uLnTx/>
                <a:uFillTx/>
                <a:latin typeface="Century Gothic" panose="020F0302020204030204"/>
                <a:ea typeface="+mn-ea"/>
                <a:cs typeface="+mn-cs"/>
              </a:rPr>
              <a:t> </a:t>
            </a:r>
            <a:r>
              <a:rPr kumimoji="0" lang="en-US" sz="1800" b="0" i="0" u="none" strike="noStrike" kern="0" cap="none" spc="0" normalizeH="0" baseline="0" noProof="0" dirty="0" err="1">
                <a:ln>
                  <a:noFill/>
                </a:ln>
                <a:effectLst/>
                <a:uLnTx/>
                <a:uFillTx/>
                <a:latin typeface="Century Gothic" panose="020F0302020204030204"/>
                <a:ea typeface="+mn-ea"/>
                <a:cs typeface="+mn-cs"/>
              </a:rPr>
              <a:t>l</a:t>
            </a:r>
            <a:r>
              <a:rPr kumimoji="0" lang="en-US" sz="1800" b="1" i="0" u="none" strike="noStrike" kern="0" cap="none" spc="0" normalizeH="0" baseline="0" noProof="0" dirty="0" err="1">
                <a:ln>
                  <a:noFill/>
                </a:ln>
                <a:effectLst/>
                <a:uLnTx/>
                <a:uFillTx/>
                <a:latin typeface="Century Gothic" panose="020F0302020204030204"/>
                <a:ea typeface="+mn-ea"/>
                <a:cs typeface="+mn-cs"/>
              </a:rPr>
              <a:t>äu</a:t>
            </a:r>
            <a:r>
              <a:rPr kumimoji="0" lang="en-US" sz="1800" b="0" i="0" u="none" strike="noStrike" kern="0" cap="none" spc="0" normalizeH="0" baseline="0" noProof="0" dirty="0" err="1">
                <a:ln>
                  <a:noFill/>
                </a:ln>
                <a:effectLst/>
                <a:uLnTx/>
                <a:uFillTx/>
                <a:latin typeface="Century Gothic" panose="020F0302020204030204"/>
                <a:ea typeface="+mn-ea"/>
                <a:cs typeface="+mn-cs"/>
              </a:rPr>
              <a:t>fst</a:t>
            </a:r>
            <a:r>
              <a:rPr kumimoji="0" lang="en-US" sz="1800" b="0" i="0" u="none" strike="noStrike" kern="0" cap="none" spc="0" normalizeH="0" baseline="0" noProof="0" dirty="0">
                <a:ln>
                  <a:noFill/>
                </a:ln>
                <a:effectLst/>
                <a:uLnTx/>
                <a:uFillTx/>
                <a:latin typeface="Century Gothic" panose="020F0302020204030204"/>
                <a:ea typeface="+mn-ea"/>
                <a:cs typeface="+mn-cs"/>
              </a:rPr>
              <a:t>!</a:t>
            </a:r>
            <a:endParaRPr kumimoji="0" lang="en-GB" sz="1800" b="0" i="0" u="none" strike="noStrike" kern="0" cap="none" spc="0" normalizeH="0" baseline="0" noProof="0" dirty="0">
              <a:ln>
                <a:noFill/>
              </a:ln>
              <a:effectLst/>
              <a:uLnTx/>
              <a:uFillTx/>
              <a:latin typeface="Century Gothic" panose="020F0302020204030204"/>
              <a:ea typeface="+mn-ea"/>
              <a:cs typeface="+mn-cs"/>
            </a:endParaRPr>
          </a:p>
        </p:txBody>
      </p:sp>
      <p:pic>
        <p:nvPicPr>
          <p:cNvPr id="110" name="Picture 109" descr="A picture containing text&#10;&#10;Description automatically generated">
            <a:extLst>
              <a:ext uri="{FF2B5EF4-FFF2-40B4-BE49-F238E27FC236}">
                <a16:creationId xmlns:a16="http://schemas.microsoft.com/office/drawing/2014/main" id="{8B4B1C21-4A11-48E3-8AE8-6EB8A5BAF75E}"/>
              </a:ext>
            </a:extLst>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11044169" y="3874422"/>
            <a:ext cx="829472" cy="1565430"/>
          </a:xfrm>
          <a:prstGeom prst="rect">
            <a:avLst/>
          </a:prstGeom>
        </p:spPr>
      </p:pic>
    </p:spTree>
    <p:extLst>
      <p:ext uri="{BB962C8B-B14F-4D97-AF65-F5344CB8AC3E}">
        <p14:creationId xmlns:p14="http://schemas.microsoft.com/office/powerpoint/2010/main" val="2901890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8"/>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9.1.1.2 Slide 9 du gibst.wav"/>
                                        </p:tgtEl>
                                      </p:cMediaNode>
                                    </p:audio>
                                  </p:sub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69"/>
                                        </p:tgtEl>
                                        <p:attrNameLst>
                                          <p:attrName>style.visibility</p:attrName>
                                        </p:attrNameLst>
                                      </p:cBhvr>
                                      <p:to>
                                        <p:strVal val="hidden"/>
                                      </p:to>
                                    </p:set>
                                  </p:childTnLst>
                                  <p:subTnLst>
                                    <p:audio>
                                      <p:cMediaNode>
                                        <p:cTn display="0" masterRel="sameClick">
                                          <p:stCondLst>
                                            <p:cond evt="begin" delay="0">
                                              <p:tn val="9"/>
                                            </p:cond>
                                          </p:stCondLst>
                                          <p:endCondLst>
                                            <p:cond evt="onStopAudio" delay="0">
                                              <p:tgtEl>
                                                <p:sldTgt/>
                                              </p:tgtEl>
                                            </p:cond>
                                          </p:endCondLst>
                                        </p:cTn>
                                        <p:tgtEl>
                                          <p:sndTgt r:embed="rId4" name="9.1.1.2 Slide 9 er gibt.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70"/>
                                        </p:tgtEl>
                                        <p:attrNameLst>
                                          <p:attrName>style.visibility</p:attrName>
                                        </p:attrNameLst>
                                      </p:cBhvr>
                                      <p:to>
                                        <p:strVal val="hidden"/>
                                      </p:to>
                                    </p:set>
                                  </p:childTnLst>
                                  <p:subTnLst>
                                    <p:audio>
                                      <p:cMediaNode>
                                        <p:cTn display="0" masterRel="sameClick">
                                          <p:stCondLst>
                                            <p:cond evt="begin" delay="0">
                                              <p:tn val="13"/>
                                            </p:cond>
                                          </p:stCondLst>
                                          <p:endCondLst>
                                            <p:cond evt="onStopAudio" delay="0">
                                              <p:tgtEl>
                                                <p:sldTgt/>
                                              </p:tgtEl>
                                            </p:cond>
                                          </p:endCondLst>
                                        </p:cTn>
                                        <p:tgtEl>
                                          <p:sndTgt r:embed="rId5" name="9.1.1.2 Slide 9 wir geben.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71"/>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6" name="9.1.1.2 Slide 9 ihr gebt.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72"/>
                                        </p:tgtEl>
                                        <p:attrNameLst>
                                          <p:attrName>style.visibility</p:attrName>
                                        </p:attrNameLst>
                                      </p:cBhvr>
                                      <p:to>
                                        <p:strVal val="hidden"/>
                                      </p:to>
                                    </p:set>
                                  </p:childTnLst>
                                  <p:subTnLst>
                                    <p:audio>
                                      <p:cMediaNode>
                                        <p:cTn display="0" masterRel="sameClick">
                                          <p:stCondLst>
                                            <p:cond evt="begin" delay="0">
                                              <p:tn val="21"/>
                                            </p:cond>
                                          </p:stCondLst>
                                          <p:endCondLst>
                                            <p:cond evt="onStopAudio" delay="0">
                                              <p:tgtEl>
                                                <p:sldTgt/>
                                              </p:tgtEl>
                                            </p:cond>
                                          </p:endCondLst>
                                        </p:cTn>
                                        <p:tgtEl>
                                          <p:sndTgt r:embed="rId7" name="9.1.1.2 Slide 9 sie geben.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79"/>
                                        </p:tgtEl>
                                        <p:attrNameLst>
                                          <p:attrName>style.visibility</p:attrName>
                                        </p:attrNameLst>
                                      </p:cBhvr>
                                      <p:to>
                                        <p:strVal val="hidden"/>
                                      </p:to>
                                    </p:set>
                                  </p:childTnLst>
                                  <p:subTnLst>
                                    <p:audio>
                                      <p:cMediaNode>
                                        <p:cTn display="0" masterRel="sameClick">
                                          <p:stCondLst>
                                            <p:cond evt="begin" delay="0">
                                              <p:tn val="25"/>
                                            </p:cond>
                                          </p:stCondLst>
                                          <p:endCondLst>
                                            <p:cond evt="onStopAudio" delay="0">
                                              <p:tgtEl>
                                                <p:sldTgt/>
                                              </p:tgtEl>
                                            </p:cond>
                                          </p:endCondLst>
                                        </p:cTn>
                                        <p:tgtEl>
                                          <p:sndTgt r:embed="rId8" name="9.1.1.2 Slide 9 du liest.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80"/>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9" name="9.1.1.2 Slide 9 sie liest.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81"/>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10" name="9.1.1.2 Slide 9 wir lesen.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83"/>
                                        </p:tgtEl>
                                        <p:attrNameLst>
                                          <p:attrName>style.visibility</p:attrName>
                                        </p:attrNameLst>
                                      </p:cBhvr>
                                      <p:to>
                                        <p:strVal val="hidden"/>
                                      </p:to>
                                    </p:set>
                                  </p:childTnLst>
                                  <p:subTnLst>
                                    <p:audio>
                                      <p:cMediaNode>
                                        <p:cTn display="0" masterRel="sameClick">
                                          <p:stCondLst>
                                            <p:cond evt="begin" delay="0">
                                              <p:tn val="37"/>
                                            </p:cond>
                                          </p:stCondLst>
                                          <p:endCondLst>
                                            <p:cond evt="onStopAudio" delay="0">
                                              <p:tgtEl>
                                                <p:sldTgt/>
                                              </p:tgtEl>
                                            </p:cond>
                                          </p:endCondLst>
                                        </p:cTn>
                                        <p:tgtEl>
                                          <p:sndTgt r:embed="rId11" name="9.1.1.2 Slide 9 ihr lest.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82"/>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12" name="9.1.1.2 Slide 9 sie lesen.wav"/>
                                        </p:tgtEl>
                                      </p:cMediaNode>
                                    </p:audio>
                                  </p:sub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97"/>
                                        </p:tgtEl>
                                        <p:attrNameLst>
                                          <p:attrName>style.visibility</p:attrName>
                                        </p:attrNameLst>
                                      </p:cBhvr>
                                      <p:to>
                                        <p:strVal val="hidden"/>
                                      </p:to>
                                    </p:set>
                                  </p:childTnLst>
                                  <p:subTnLst>
                                    <p:audio>
                                      <p:cMediaNode>
                                        <p:cTn display="0" masterRel="sameClick">
                                          <p:stCondLst>
                                            <p:cond evt="begin" delay="0">
                                              <p:tn val="45"/>
                                            </p:cond>
                                          </p:stCondLst>
                                          <p:endCondLst>
                                            <p:cond evt="onStopAudio" delay="0">
                                              <p:tgtEl>
                                                <p:sldTgt/>
                                              </p:tgtEl>
                                            </p:cond>
                                          </p:endCondLst>
                                        </p:cTn>
                                        <p:tgtEl>
                                          <p:sndTgt r:embed="rId13" name="9.1.1.2 Slide 9 du fahrst.wav"/>
                                        </p:tgtEl>
                                      </p:cMediaNode>
                                    </p:audio>
                                  </p:sub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98"/>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14" name="9.1.1.2 Slide 9 er fahrt.wav"/>
                                        </p:tgtEl>
                                      </p:cMediaNode>
                                    </p:audio>
                                  </p:sub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99"/>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15" name="9.1.1.2 Slide 9 wir fahren.wav"/>
                                        </p:tgtEl>
                                      </p:cMediaNode>
                                    </p:audio>
                                  </p:sub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100"/>
                                        </p:tgtEl>
                                        <p:attrNameLst>
                                          <p:attrName>style.visibility</p:attrName>
                                        </p:attrNameLst>
                                      </p:cBhvr>
                                      <p:to>
                                        <p:strVal val="hidden"/>
                                      </p:to>
                                    </p:set>
                                  </p:childTnLst>
                                  <p:subTnLst>
                                    <p:audio>
                                      <p:cMediaNode>
                                        <p:cTn display="0" masterRel="sameClick">
                                          <p:stCondLst>
                                            <p:cond evt="begin" delay="0">
                                              <p:tn val="57"/>
                                            </p:cond>
                                          </p:stCondLst>
                                          <p:endCondLst>
                                            <p:cond evt="onStopAudio" delay="0">
                                              <p:tgtEl>
                                                <p:sldTgt/>
                                              </p:tgtEl>
                                            </p:cond>
                                          </p:endCondLst>
                                        </p:cTn>
                                        <p:tgtEl>
                                          <p:sndTgt r:embed="rId16" name="9.1.1.2 Slide 9 ihr fahrt.wav"/>
                                        </p:tgtEl>
                                      </p:cMediaNode>
                                    </p:audio>
                                  </p:sub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101"/>
                                        </p:tgtEl>
                                        <p:attrNameLst>
                                          <p:attrName>style.visibility</p:attrName>
                                        </p:attrNameLst>
                                      </p:cBhvr>
                                      <p:to>
                                        <p:strVal val="hidden"/>
                                      </p:to>
                                    </p:set>
                                  </p:childTnLst>
                                  <p:subTnLst>
                                    <p:audio>
                                      <p:cMediaNode>
                                        <p:cTn display="0" masterRel="sameClick">
                                          <p:stCondLst>
                                            <p:cond evt="begin" delay="0">
                                              <p:tn val="61"/>
                                            </p:cond>
                                          </p:stCondLst>
                                          <p:endCondLst>
                                            <p:cond evt="onStopAudio" delay="0">
                                              <p:tgtEl>
                                                <p:sldTgt/>
                                              </p:tgtEl>
                                            </p:cond>
                                          </p:endCondLst>
                                        </p:cTn>
                                        <p:tgtEl>
                                          <p:sndTgt r:embed="rId17" name="9.1.1.2 Slide 9 sie fahren.wav"/>
                                        </p:tgtEl>
                                      </p:cMediaNode>
                                    </p:audio>
                                  </p:sub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102"/>
                                        </p:tgtEl>
                                        <p:attrNameLst>
                                          <p:attrName>style.visibility</p:attrName>
                                        </p:attrNameLst>
                                      </p:cBhvr>
                                      <p:to>
                                        <p:strVal val="hidden"/>
                                      </p:to>
                                    </p:set>
                                  </p:childTnLst>
                                  <p:subTnLst>
                                    <p:audio>
                                      <p:cMediaNode>
                                        <p:cTn display="0" masterRel="sameClick">
                                          <p:stCondLst>
                                            <p:cond evt="begin" delay="0">
                                              <p:tn val="65"/>
                                            </p:cond>
                                          </p:stCondLst>
                                          <p:endCondLst>
                                            <p:cond evt="onStopAudio" delay="0">
                                              <p:tgtEl>
                                                <p:sldTgt/>
                                              </p:tgtEl>
                                            </p:cond>
                                          </p:endCondLst>
                                        </p:cTn>
                                        <p:tgtEl>
                                          <p:sndTgt r:embed="rId18" name="9.1.1.2 Slide 9 du laufst.wav"/>
                                        </p:tgtEl>
                                      </p:cMediaNode>
                                    </p:audio>
                                  </p:sub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103"/>
                                        </p:tgtEl>
                                        <p:attrNameLst>
                                          <p:attrName>style.visibility</p:attrName>
                                        </p:attrNameLst>
                                      </p:cBhvr>
                                      <p:to>
                                        <p:strVal val="hidden"/>
                                      </p:to>
                                    </p:set>
                                  </p:childTnLst>
                                  <p:subTnLst>
                                    <p:audio>
                                      <p:cMediaNode>
                                        <p:cTn display="0" masterRel="sameClick">
                                          <p:stCondLst>
                                            <p:cond evt="begin" delay="0">
                                              <p:tn val="69"/>
                                            </p:cond>
                                          </p:stCondLst>
                                          <p:endCondLst>
                                            <p:cond evt="onStopAudio" delay="0">
                                              <p:tgtEl>
                                                <p:sldTgt/>
                                              </p:tgtEl>
                                            </p:cond>
                                          </p:endCondLst>
                                        </p:cTn>
                                        <p:tgtEl>
                                          <p:sndTgt r:embed="rId19" name="9.1.1.2 Slide 9 sie lauft.wav"/>
                                        </p:tgtEl>
                                      </p:cMediaNode>
                                    </p:audio>
                                  </p:sub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0" nodeType="clickEffect">
                                  <p:stCondLst>
                                    <p:cond delay="0"/>
                                  </p:stCondLst>
                                  <p:childTnLst>
                                    <p:set>
                                      <p:cBhvr>
                                        <p:cTn id="74" dur="1" fill="hold">
                                          <p:stCondLst>
                                            <p:cond delay="0"/>
                                          </p:stCondLst>
                                        </p:cTn>
                                        <p:tgtEl>
                                          <p:spTgt spid="104"/>
                                        </p:tgtEl>
                                        <p:attrNameLst>
                                          <p:attrName>style.visibility</p:attrName>
                                        </p:attrNameLst>
                                      </p:cBhvr>
                                      <p:to>
                                        <p:strVal val="hidden"/>
                                      </p:to>
                                    </p:set>
                                  </p:childTnLst>
                                  <p:subTnLst>
                                    <p:audio>
                                      <p:cMediaNode>
                                        <p:cTn display="0" masterRel="sameClick">
                                          <p:stCondLst>
                                            <p:cond evt="begin" delay="0">
                                              <p:tn val="73"/>
                                            </p:cond>
                                          </p:stCondLst>
                                          <p:endCondLst>
                                            <p:cond evt="onStopAudio" delay="0">
                                              <p:tgtEl>
                                                <p:sldTgt/>
                                              </p:tgtEl>
                                            </p:cond>
                                          </p:endCondLst>
                                        </p:cTn>
                                        <p:tgtEl>
                                          <p:sndTgt r:embed="rId20" name="9.1.1.2 Slide 9 wir laufen.wav"/>
                                        </p:tgtEl>
                                      </p:cMediaNode>
                                    </p:audio>
                                  </p:sub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0" nodeType="clickEffect">
                                  <p:stCondLst>
                                    <p:cond delay="0"/>
                                  </p:stCondLst>
                                  <p:childTnLst>
                                    <p:set>
                                      <p:cBhvr>
                                        <p:cTn id="78" dur="1" fill="hold">
                                          <p:stCondLst>
                                            <p:cond delay="0"/>
                                          </p:stCondLst>
                                        </p:cTn>
                                        <p:tgtEl>
                                          <p:spTgt spid="105"/>
                                        </p:tgtEl>
                                        <p:attrNameLst>
                                          <p:attrName>style.visibility</p:attrName>
                                        </p:attrNameLst>
                                      </p:cBhvr>
                                      <p:to>
                                        <p:strVal val="hidden"/>
                                      </p:to>
                                    </p:set>
                                  </p:childTnLst>
                                  <p:subTnLst>
                                    <p:audio>
                                      <p:cMediaNode>
                                        <p:cTn display="0" masterRel="sameClick">
                                          <p:stCondLst>
                                            <p:cond evt="begin" delay="0">
                                              <p:tn val="77"/>
                                            </p:cond>
                                          </p:stCondLst>
                                          <p:endCondLst>
                                            <p:cond evt="onStopAudio" delay="0">
                                              <p:tgtEl>
                                                <p:sldTgt/>
                                              </p:tgtEl>
                                            </p:cond>
                                          </p:endCondLst>
                                        </p:cTn>
                                        <p:tgtEl>
                                          <p:sndTgt r:embed="rId21" name="9.1.1.2 Slide 9 ihr lauft.wav"/>
                                        </p:tgtEl>
                                      </p:cMediaNode>
                                    </p:audio>
                                  </p:subTnLst>
                                </p:cTn>
                              </p:par>
                            </p:childTnLst>
                          </p:cTn>
                        </p:par>
                      </p:childTnLst>
                    </p:cTn>
                  </p:par>
                  <p:par>
                    <p:cTn id="79" fill="hold">
                      <p:stCondLst>
                        <p:cond delay="indefinite"/>
                      </p:stCondLst>
                      <p:childTnLst>
                        <p:par>
                          <p:cTn id="80" fill="hold">
                            <p:stCondLst>
                              <p:cond delay="0"/>
                            </p:stCondLst>
                            <p:childTnLst>
                              <p:par>
                                <p:cTn id="81" presetID="1" presetClass="exit" presetSubtype="0" fill="hold" grpId="0" nodeType="clickEffect">
                                  <p:stCondLst>
                                    <p:cond delay="0"/>
                                  </p:stCondLst>
                                  <p:childTnLst>
                                    <p:set>
                                      <p:cBhvr>
                                        <p:cTn id="82" dur="1" fill="hold">
                                          <p:stCondLst>
                                            <p:cond delay="0"/>
                                          </p:stCondLst>
                                        </p:cTn>
                                        <p:tgtEl>
                                          <p:spTgt spid="106"/>
                                        </p:tgtEl>
                                        <p:attrNameLst>
                                          <p:attrName>style.visibility</p:attrName>
                                        </p:attrNameLst>
                                      </p:cBhvr>
                                      <p:to>
                                        <p:strVal val="hidden"/>
                                      </p:to>
                                    </p:set>
                                  </p:childTnLst>
                                  <p:subTnLst>
                                    <p:audio>
                                      <p:cMediaNode>
                                        <p:cTn display="0" masterRel="sameClick">
                                          <p:stCondLst>
                                            <p:cond evt="begin" delay="0">
                                              <p:tn val="81"/>
                                            </p:cond>
                                          </p:stCondLst>
                                          <p:endCondLst>
                                            <p:cond evt="onStopAudio" delay="0">
                                              <p:tgtEl>
                                                <p:sldTgt/>
                                              </p:tgtEl>
                                            </p:cond>
                                          </p:endCondLst>
                                        </p:cTn>
                                        <p:tgtEl>
                                          <p:sndTgt r:embed="rId22" name="9.1.1.2 Slide 9 sie laufen.wav"/>
                                        </p:tgtEl>
                                      </p:cMediaNode>
                                    </p:audio>
                                  </p:sub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107"/>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108"/>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1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P spid="69" grpId="0" animBg="1"/>
      <p:bldP spid="70" grpId="0" animBg="1"/>
      <p:bldP spid="71" grpId="0" animBg="1"/>
      <p:bldP spid="72" grpId="0" animBg="1"/>
      <p:bldP spid="79" grpId="0" animBg="1"/>
      <p:bldP spid="80" grpId="0" animBg="1"/>
      <p:bldP spid="81" grpId="0" animBg="1"/>
      <p:bldP spid="82" grpId="0" animBg="1"/>
      <p:bldP spid="83" grpId="0" animBg="1"/>
      <p:bldP spid="97" grpId="0" animBg="1"/>
      <p:bldP spid="98" grpId="0" animBg="1"/>
      <p:bldP spid="99" grpId="0" animBg="1"/>
      <p:bldP spid="100" grpId="0" animBg="1"/>
      <p:bldP spid="101" grpId="0" animBg="1"/>
      <p:bldP spid="102" grpId="0" animBg="1"/>
      <p:bldP spid="103" grpId="0" animBg="1"/>
      <p:bldP spid="104" grpId="0" animBg="1"/>
      <p:bldP spid="105" grpId="0" animBg="1"/>
      <p:bldP spid="106" grpId="0" animBg="1"/>
      <p:bldP spid="107" grpId="0" animBg="1"/>
      <p:bldP spid="108" grpId="0" animBg="1"/>
      <p:bldP spid="10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descr="A picture containing text&#10;&#10;Description automatically generated">
            <a:extLst>
              <a:ext uri="{FF2B5EF4-FFF2-40B4-BE49-F238E27FC236}">
                <a16:creationId xmlns:a16="http://schemas.microsoft.com/office/drawing/2014/main" id="{D56C13BF-941E-4CB2-8F8E-DCF51C4E0CA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84074" y="100235"/>
            <a:ext cx="701992" cy="867546"/>
          </a:xfrm>
          <a:prstGeom prst="rect">
            <a:avLst/>
          </a:prstGeom>
        </p:spPr>
      </p:pic>
      <p:pic>
        <p:nvPicPr>
          <p:cNvPr id="32" name="Picture 31" descr="A picture containing text, vector graphics&#10;&#10;Description automatically generated">
            <a:extLst>
              <a:ext uri="{FF2B5EF4-FFF2-40B4-BE49-F238E27FC236}">
                <a16:creationId xmlns:a16="http://schemas.microsoft.com/office/drawing/2014/main" id="{44E7FA05-BE64-4CBF-AE37-1AC1D7157DE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62957" y="76245"/>
            <a:ext cx="798547" cy="813226"/>
          </a:xfrm>
          <a:prstGeom prst="rect">
            <a:avLst/>
          </a:prstGeom>
        </p:spPr>
      </p:pic>
      <p:pic>
        <p:nvPicPr>
          <p:cNvPr id="36" name="Picture 35" descr="Logo&#10;&#10;Description automatically generated">
            <a:extLst>
              <a:ext uri="{FF2B5EF4-FFF2-40B4-BE49-F238E27FC236}">
                <a16:creationId xmlns:a16="http://schemas.microsoft.com/office/drawing/2014/main" id="{4B16476C-71C5-4EB2-9F03-47230CAAF5D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39905"/>
          <a:stretch/>
        </p:blipFill>
        <p:spPr>
          <a:xfrm>
            <a:off x="9166651" y="145657"/>
            <a:ext cx="860874" cy="974585"/>
          </a:xfrm>
          <a:prstGeom prst="rect">
            <a:avLst/>
          </a:prstGeom>
        </p:spPr>
      </p:pic>
      <p:graphicFrame>
        <p:nvGraphicFramePr>
          <p:cNvPr id="6" name="Table 6">
            <a:extLst>
              <a:ext uri="{FF2B5EF4-FFF2-40B4-BE49-F238E27FC236}">
                <a16:creationId xmlns:a16="http://schemas.microsoft.com/office/drawing/2014/main" id="{88E2F6CA-D064-544D-A9D7-D43E93F98A8A}"/>
              </a:ext>
            </a:extLst>
          </p:cNvPr>
          <p:cNvGraphicFramePr>
            <a:graphicFrameLocks noGrp="1"/>
          </p:cNvGraphicFramePr>
          <p:nvPr>
            <p:extLst>
              <p:ext uri="{D42A27DB-BD31-4B8C-83A1-F6EECF244321}">
                <p14:modId xmlns:p14="http://schemas.microsoft.com/office/powerpoint/2010/main" val="1675198838"/>
              </p:ext>
            </p:extLst>
          </p:nvPr>
        </p:nvGraphicFramePr>
        <p:xfrm>
          <a:off x="125030" y="879052"/>
          <a:ext cx="11777855" cy="5493343"/>
        </p:xfrm>
        <a:graphic>
          <a:graphicData uri="http://schemas.openxmlformats.org/drawingml/2006/table">
            <a:tbl>
              <a:tblPr firstRow="1" bandRow="1">
                <a:tableStyleId>{00A15C55-8517-42AA-B614-E9B94910E393}</a:tableStyleId>
              </a:tblPr>
              <a:tblGrid>
                <a:gridCol w="782336">
                  <a:extLst>
                    <a:ext uri="{9D8B030D-6E8A-4147-A177-3AD203B41FA5}">
                      <a16:colId xmlns:a16="http://schemas.microsoft.com/office/drawing/2014/main" val="2607353726"/>
                    </a:ext>
                  </a:extLst>
                </a:gridCol>
                <a:gridCol w="7845430">
                  <a:extLst>
                    <a:ext uri="{9D8B030D-6E8A-4147-A177-3AD203B41FA5}">
                      <a16:colId xmlns:a16="http://schemas.microsoft.com/office/drawing/2014/main" val="1600817978"/>
                    </a:ext>
                  </a:extLst>
                </a:gridCol>
                <a:gridCol w="1712890">
                  <a:extLst>
                    <a:ext uri="{9D8B030D-6E8A-4147-A177-3AD203B41FA5}">
                      <a16:colId xmlns:a16="http://schemas.microsoft.com/office/drawing/2014/main" val="4128092149"/>
                    </a:ext>
                  </a:extLst>
                </a:gridCol>
                <a:gridCol w="1437199">
                  <a:extLst>
                    <a:ext uri="{9D8B030D-6E8A-4147-A177-3AD203B41FA5}">
                      <a16:colId xmlns:a16="http://schemas.microsoft.com/office/drawing/2014/main" val="2609792770"/>
                    </a:ext>
                  </a:extLst>
                </a:gridCol>
              </a:tblGrid>
              <a:tr h="522673">
                <a:tc>
                  <a:txBody>
                    <a:bodyPr/>
                    <a:lstStyle/>
                    <a:p>
                      <a:r>
                        <a:rPr lang="en-GB" dirty="0"/>
                        <a:t> </a:t>
                      </a: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dirty="0"/>
                    </a:p>
                  </a:txBody>
                  <a:tcP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u="none" strike="noStrike" kern="1200" cap="none" spc="0" normalizeH="0" baseline="0" noProof="0" dirty="0" err="1">
                          <a:ln>
                            <a:noFill/>
                          </a:ln>
                          <a:effectLst/>
                          <a:uLnTx/>
                          <a:uFillTx/>
                        </a:rPr>
                        <a:t>ihr</a:t>
                      </a:r>
                      <a:r>
                        <a:rPr kumimoji="0" lang="en-GB" sz="2000" u="none" strike="noStrike" kern="1200" cap="none" spc="0" normalizeH="0" baseline="0" noProof="0" dirty="0">
                          <a:ln>
                            <a:noFill/>
                          </a:ln>
                          <a:effectLst/>
                          <a:uLnTx/>
                          <a:uFillTx/>
                        </a:rPr>
                        <a:t> (you all)</a:t>
                      </a:r>
                      <a:endParaRPr lang="en-GB" sz="2000" b="0" dirty="0"/>
                    </a:p>
                  </a:txBody>
                  <a:tcPr anchor="ctr">
                    <a:lnL w="12700" cap="flat" cmpd="sng" algn="ctr">
                      <a:solidFill>
                        <a:schemeClr val="tx1"/>
                      </a:solidFill>
                      <a:prstDash val="solid"/>
                      <a:round/>
                      <a:headEnd type="none" w="med" len="med"/>
                      <a:tailEnd type="none" w="med" len="med"/>
                    </a:ln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t>er</a:t>
                      </a:r>
                      <a:r>
                        <a:rPr lang="en-GB" sz="2000" dirty="0"/>
                        <a:t> (he)</a:t>
                      </a:r>
                      <a:endParaRPr lang="en-GB" sz="2000" b="0" dirty="0"/>
                    </a:p>
                  </a:txBody>
                  <a:tcPr anchor="ctr"/>
                </a:tc>
                <a:extLst>
                  <a:ext uri="{0D108BD9-81ED-4DB2-BD59-A6C34878D82A}">
                    <a16:rowId xmlns:a16="http://schemas.microsoft.com/office/drawing/2014/main" val="1153431983"/>
                  </a:ext>
                </a:extLst>
              </a:tr>
              <a:tr h="497067">
                <a:tc>
                  <a:txBody>
                    <a:bodyPr/>
                    <a:lstStyle/>
                    <a:p>
                      <a:pPr algn="ctr"/>
                      <a:endParaRPr lang="en-GB" sz="2000" dirty="0">
                        <a:solidFill>
                          <a:schemeClr val="accent1">
                            <a:lumMod val="50000"/>
                          </a:schemeClr>
                        </a:solidFill>
                      </a:endParaRPr>
                    </a:p>
                  </a:txBody>
                  <a:tcPr>
                    <a:lnT w="12700" cap="flat" cmpd="sng" algn="ctr">
                      <a:solidFill>
                        <a:schemeClr val="tx1"/>
                      </a:solidFill>
                      <a:prstDash val="solid"/>
                      <a:round/>
                      <a:headEnd type="none" w="med" len="med"/>
                      <a:tailEnd type="none" w="med" len="med"/>
                    </a:lnT>
                  </a:tcPr>
                </a:tc>
                <a:tc>
                  <a:txBody>
                    <a:bodyPr/>
                    <a:lstStyle/>
                    <a:p>
                      <a:r>
                        <a:rPr lang="en-GB" sz="2000" dirty="0" err="1">
                          <a:solidFill>
                            <a:schemeClr val="tx1"/>
                          </a:solidFill>
                        </a:rPr>
                        <a:t>Heute</a:t>
                      </a:r>
                      <a:r>
                        <a:rPr lang="en-GB" sz="2000" dirty="0">
                          <a:solidFill>
                            <a:schemeClr val="tx1"/>
                          </a:solidFill>
                        </a:rPr>
                        <a:t> Morgen </a:t>
                      </a:r>
                      <a:r>
                        <a:rPr lang="en-GB" sz="2000" dirty="0" err="1">
                          <a:solidFill>
                            <a:schemeClr val="tx1"/>
                          </a:solidFill>
                        </a:rPr>
                        <a:t>fährt</a:t>
                      </a:r>
                      <a:r>
                        <a:rPr lang="en-GB" sz="2000" dirty="0">
                          <a:solidFill>
                            <a:schemeClr val="tx1"/>
                          </a:solidFill>
                        </a:rPr>
                        <a:t> </a:t>
                      </a:r>
                      <a:r>
                        <a:rPr lang="en-GB" sz="2000" dirty="0" err="1">
                          <a:solidFill>
                            <a:schemeClr val="tx1"/>
                          </a:solidFill>
                        </a:rPr>
                        <a:t>Opa</a:t>
                      </a:r>
                      <a:r>
                        <a:rPr lang="en-GB" sz="2000" dirty="0">
                          <a:solidFill>
                            <a:schemeClr val="tx1"/>
                          </a:solidFill>
                        </a:rPr>
                        <a:t> </a:t>
                      </a:r>
                      <a:r>
                        <a:rPr lang="en-GB" sz="2000" dirty="0" err="1">
                          <a:solidFill>
                            <a:schemeClr val="tx1"/>
                          </a:solidFill>
                        </a:rPr>
                        <a:t>zum</a:t>
                      </a:r>
                      <a:r>
                        <a:rPr lang="en-GB" sz="2000" dirty="0">
                          <a:solidFill>
                            <a:schemeClr val="tx1"/>
                          </a:solidFill>
                        </a:rPr>
                        <a:t> </a:t>
                      </a:r>
                      <a:r>
                        <a:rPr lang="en-GB" sz="2000" dirty="0" err="1">
                          <a:solidFill>
                            <a:schemeClr val="tx1"/>
                          </a:solidFill>
                        </a:rPr>
                        <a:t>Bäcker</a:t>
                      </a:r>
                      <a:r>
                        <a:rPr lang="en-GB" sz="2000" dirty="0">
                          <a:solidFill>
                            <a:schemeClr val="tx1"/>
                          </a:solidFill>
                        </a:rPr>
                        <a:t>.</a:t>
                      </a:r>
                    </a:p>
                  </a:txBody>
                  <a:tcPr anchor="ctr">
                    <a:lnT w="12700" cap="flat" cmpd="sng" algn="ctr">
                      <a:solidFill>
                        <a:schemeClr val="tx1"/>
                      </a:solidFill>
                      <a:prstDash val="solid"/>
                      <a:round/>
                      <a:headEnd type="none" w="med" len="med"/>
                      <a:tailEnd type="none" w="med" len="med"/>
                    </a:lnT>
                  </a:tcPr>
                </a:tc>
                <a:tc>
                  <a:txBody>
                    <a:bodyPr/>
                    <a:lstStyle/>
                    <a:p>
                      <a:endParaRPr lang="en-GB" sz="2000" dirty="0">
                        <a:solidFill>
                          <a:schemeClr val="tx1"/>
                        </a:solidFill>
                      </a:endParaRPr>
                    </a:p>
                  </a:txBody>
                  <a:tcPr/>
                </a:tc>
                <a:tc>
                  <a:txBody>
                    <a:bodyPr/>
                    <a:lstStyle/>
                    <a:p>
                      <a:endParaRPr lang="en-GB" sz="2000" dirty="0">
                        <a:solidFill>
                          <a:schemeClr val="tx1"/>
                        </a:solidFill>
                      </a:endParaRPr>
                    </a:p>
                  </a:txBody>
                  <a:tcPr/>
                </a:tc>
                <a:extLst>
                  <a:ext uri="{0D108BD9-81ED-4DB2-BD59-A6C34878D82A}">
                    <a16:rowId xmlns:a16="http://schemas.microsoft.com/office/drawing/2014/main" val="1171492714"/>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err="1">
                          <a:solidFill>
                            <a:schemeClr val="tx1"/>
                          </a:solidFill>
                        </a:rPr>
                        <a:t>Danach</a:t>
                      </a:r>
                      <a:r>
                        <a:rPr lang="en-GB" sz="2000" dirty="0">
                          <a:solidFill>
                            <a:schemeClr val="tx1"/>
                          </a:solidFill>
                        </a:rPr>
                        <a:t> </a:t>
                      </a:r>
                      <a:r>
                        <a:rPr lang="en-GB" sz="2000" dirty="0" err="1">
                          <a:solidFill>
                            <a:schemeClr val="tx1"/>
                          </a:solidFill>
                        </a:rPr>
                        <a:t>liest</a:t>
                      </a:r>
                      <a:r>
                        <a:rPr lang="en-GB" sz="2000" dirty="0">
                          <a:solidFill>
                            <a:schemeClr val="tx1"/>
                          </a:solidFill>
                        </a:rPr>
                        <a:t> </a:t>
                      </a:r>
                      <a:r>
                        <a:rPr lang="en-GB" sz="2000" dirty="0" err="1">
                          <a:solidFill>
                            <a:schemeClr val="tx1"/>
                          </a:solidFill>
                        </a:rPr>
                        <a:t>er</a:t>
                      </a:r>
                      <a:r>
                        <a:rPr lang="en-GB" sz="2000" dirty="0">
                          <a:solidFill>
                            <a:schemeClr val="tx1"/>
                          </a:solidFill>
                        </a:rPr>
                        <a:t> </a:t>
                      </a:r>
                      <a:r>
                        <a:rPr lang="en-GB" sz="2000" dirty="0" err="1">
                          <a:solidFill>
                            <a:schemeClr val="tx1"/>
                          </a:solidFill>
                        </a:rPr>
                        <a:t>meine</a:t>
                      </a:r>
                      <a:r>
                        <a:rPr lang="en-GB" sz="2000" dirty="0">
                          <a:solidFill>
                            <a:schemeClr val="tx1"/>
                          </a:solidFill>
                        </a:rPr>
                        <a:t> </a:t>
                      </a:r>
                      <a:r>
                        <a:rPr lang="en-GB" sz="2000" dirty="0" err="1">
                          <a:solidFill>
                            <a:schemeClr val="tx1"/>
                          </a:solidFill>
                        </a:rPr>
                        <a:t>Aufgabenliste</a:t>
                      </a:r>
                      <a:r>
                        <a:rPr lang="en-GB" sz="2000" dirty="0">
                          <a:solidFill>
                            <a:schemeClr val="tx1"/>
                          </a:solidFill>
                        </a:rPr>
                        <a:t>.</a:t>
                      </a:r>
                    </a:p>
                  </a:txBody>
                  <a:tcPr anchor="ctr"/>
                </a:tc>
                <a:tc>
                  <a:txBody>
                    <a:bodyPr/>
                    <a:lstStyle/>
                    <a:p>
                      <a:endParaRPr lang="en-GB" sz="2000" dirty="0">
                        <a:solidFill>
                          <a:schemeClr val="tx1"/>
                        </a:solidFill>
                      </a:endParaRPr>
                    </a:p>
                  </a:txBody>
                  <a:tcPr/>
                </a:tc>
                <a:tc>
                  <a:txBody>
                    <a:bodyPr/>
                    <a:lstStyle/>
                    <a:p>
                      <a:endParaRPr lang="en-GB" sz="2000" dirty="0">
                        <a:solidFill>
                          <a:schemeClr val="tx1"/>
                        </a:solidFill>
                      </a:endParaRPr>
                    </a:p>
                  </a:txBody>
                  <a:tcPr/>
                </a:tc>
                <a:extLst>
                  <a:ext uri="{0D108BD9-81ED-4DB2-BD59-A6C34878D82A}">
                    <a16:rowId xmlns:a16="http://schemas.microsoft.com/office/drawing/2014/main" val="1961458278"/>
                  </a:ext>
                </a:extLst>
              </a:tr>
              <a:tr h="497067">
                <a:tc>
                  <a:txBody>
                    <a:bodyPr/>
                    <a:lstStyle/>
                    <a:p>
                      <a:pPr algn="ctr"/>
                      <a:endParaRPr lang="en-GB" sz="2000" dirty="0">
                        <a:solidFill>
                          <a:schemeClr val="accent1">
                            <a:lumMod val="50000"/>
                          </a:schemeClr>
                        </a:solidFill>
                      </a:endParaRPr>
                    </a:p>
                  </a:txBody>
                  <a:tcPr/>
                </a:tc>
                <a:tc>
                  <a:txBody>
                    <a:bodyPr/>
                    <a:lstStyle/>
                    <a:p>
                      <a:r>
                        <a:rPr lang="en-US" sz="2000" dirty="0">
                          <a:solidFill>
                            <a:schemeClr val="tx1"/>
                          </a:solidFill>
                        </a:rPr>
                        <a:t>I</a:t>
                      </a:r>
                      <a:r>
                        <a:rPr lang="en-GB" sz="2000" dirty="0">
                          <a:solidFill>
                            <a:schemeClr val="tx1"/>
                          </a:solidFill>
                        </a:rPr>
                        <a:t>hr </a:t>
                      </a:r>
                      <a:r>
                        <a:rPr lang="en-GB" sz="2000" dirty="0" err="1">
                          <a:solidFill>
                            <a:schemeClr val="tx1"/>
                          </a:solidFill>
                        </a:rPr>
                        <a:t>ladet</a:t>
                      </a:r>
                      <a:r>
                        <a:rPr lang="en-GB" sz="2000" dirty="0">
                          <a:solidFill>
                            <a:schemeClr val="tx1"/>
                          </a:solidFill>
                        </a:rPr>
                        <a:t> </a:t>
                      </a:r>
                      <a:r>
                        <a:rPr lang="en-GB" sz="2000" dirty="0" err="1">
                          <a:solidFill>
                            <a:schemeClr val="tx1"/>
                          </a:solidFill>
                        </a:rPr>
                        <a:t>jetzt</a:t>
                      </a:r>
                      <a:r>
                        <a:rPr lang="en-GB" sz="2000" dirty="0">
                          <a:solidFill>
                            <a:schemeClr val="tx1"/>
                          </a:solidFill>
                        </a:rPr>
                        <a:t> die </a:t>
                      </a:r>
                      <a:r>
                        <a:rPr lang="en-GB" sz="2000" dirty="0" err="1">
                          <a:solidFill>
                            <a:schemeClr val="tx1"/>
                          </a:solidFill>
                        </a:rPr>
                        <a:t>Gäste</a:t>
                      </a:r>
                      <a:r>
                        <a:rPr lang="en-GB" sz="2000" dirty="0">
                          <a:solidFill>
                            <a:schemeClr val="tx1"/>
                          </a:solidFill>
                        </a:rPr>
                        <a:t> </a:t>
                      </a:r>
                      <a:r>
                        <a:rPr lang="en-GB" sz="2000" dirty="0" err="1">
                          <a:solidFill>
                            <a:schemeClr val="tx1"/>
                          </a:solidFill>
                        </a:rPr>
                        <a:t>ein</a:t>
                      </a:r>
                      <a:r>
                        <a:rPr lang="en-GB" sz="2000" dirty="0">
                          <a:solidFill>
                            <a:schemeClr val="tx1"/>
                          </a:solidFill>
                        </a:rPr>
                        <a:t>.</a:t>
                      </a:r>
                    </a:p>
                  </a:txBody>
                  <a:tcPr anchor="ctr"/>
                </a:tc>
                <a:tc>
                  <a:txBody>
                    <a:bodyPr/>
                    <a:lstStyle/>
                    <a:p>
                      <a:endParaRPr lang="en-GB" sz="2000">
                        <a:solidFill>
                          <a:schemeClr val="tx1"/>
                        </a:solidFill>
                      </a:endParaRPr>
                    </a:p>
                  </a:txBody>
                  <a:tcPr/>
                </a:tc>
                <a:tc>
                  <a:txBody>
                    <a:bodyPr/>
                    <a:lstStyle/>
                    <a:p>
                      <a:endParaRPr lang="en-GB" sz="2000" dirty="0">
                        <a:solidFill>
                          <a:schemeClr val="tx1"/>
                        </a:solidFill>
                      </a:endParaRPr>
                    </a:p>
                  </a:txBody>
                  <a:tcPr/>
                </a:tc>
                <a:extLst>
                  <a:ext uri="{0D108BD9-81ED-4DB2-BD59-A6C34878D82A}">
                    <a16:rowId xmlns:a16="http://schemas.microsoft.com/office/drawing/2014/main" val="2189313960"/>
                  </a:ext>
                </a:extLst>
              </a:tr>
              <a:tr h="497067">
                <a:tc>
                  <a:txBody>
                    <a:bodyPr/>
                    <a:lstStyle/>
                    <a:p>
                      <a:pPr algn="ctr"/>
                      <a:endParaRPr lang="en-GB" sz="2000" dirty="0">
                        <a:solidFill>
                          <a:schemeClr val="accent1">
                            <a:lumMod val="50000"/>
                          </a:schemeClr>
                        </a:solidFill>
                      </a:endParaRPr>
                    </a:p>
                  </a:txBody>
                  <a:tcPr/>
                </a:tc>
                <a:tc>
                  <a:txBody>
                    <a:bodyPr/>
                    <a:lstStyle/>
                    <a:p>
                      <a:r>
                        <a:rPr lang="en-US" sz="2000" dirty="0">
                          <a:solidFill>
                            <a:schemeClr val="tx1"/>
                          </a:solidFill>
                        </a:rPr>
                        <a:t>I</a:t>
                      </a:r>
                      <a:r>
                        <a:rPr lang="en-GB" sz="2000" dirty="0">
                          <a:solidFill>
                            <a:schemeClr val="tx1"/>
                          </a:solidFill>
                        </a:rPr>
                        <a:t>hr </a:t>
                      </a:r>
                      <a:r>
                        <a:rPr lang="en-GB" sz="2000" dirty="0" err="1">
                          <a:solidFill>
                            <a:schemeClr val="tx1"/>
                          </a:solidFill>
                        </a:rPr>
                        <a:t>lasst</a:t>
                      </a:r>
                      <a:r>
                        <a:rPr lang="en-GB" sz="2000" dirty="0">
                          <a:solidFill>
                            <a:schemeClr val="tx1"/>
                          </a:solidFill>
                        </a:rPr>
                        <a:t> </a:t>
                      </a:r>
                      <a:r>
                        <a:rPr lang="en-GB" sz="2000" dirty="0" err="1">
                          <a:solidFill>
                            <a:schemeClr val="tx1"/>
                          </a:solidFill>
                        </a:rPr>
                        <a:t>nichts</a:t>
                      </a:r>
                      <a:r>
                        <a:rPr lang="en-GB" sz="2000" dirty="0">
                          <a:solidFill>
                            <a:schemeClr val="tx1"/>
                          </a:solidFill>
                        </a:rPr>
                        <a:t> auf </a:t>
                      </a:r>
                      <a:r>
                        <a:rPr lang="en-GB" sz="2000" dirty="0" err="1">
                          <a:solidFill>
                            <a:schemeClr val="tx1"/>
                          </a:solidFill>
                        </a:rPr>
                        <a:t>dem</a:t>
                      </a:r>
                      <a:r>
                        <a:rPr lang="en-GB" sz="2000" dirty="0">
                          <a:solidFill>
                            <a:schemeClr val="tx1"/>
                          </a:solidFill>
                        </a:rPr>
                        <a:t> Boden </a:t>
                      </a:r>
                      <a:r>
                        <a:rPr lang="en-GB" sz="2000" dirty="0" err="1">
                          <a:solidFill>
                            <a:schemeClr val="tx1"/>
                          </a:solidFill>
                        </a:rPr>
                        <a:t>im</a:t>
                      </a:r>
                      <a:r>
                        <a:rPr lang="en-GB" sz="2000" dirty="0">
                          <a:solidFill>
                            <a:schemeClr val="tx1"/>
                          </a:solidFill>
                        </a:rPr>
                        <a:t> </a:t>
                      </a:r>
                      <a:r>
                        <a:rPr lang="en-GB" sz="2000" dirty="0" err="1">
                          <a:solidFill>
                            <a:schemeClr val="tx1"/>
                          </a:solidFill>
                        </a:rPr>
                        <a:t>Wohnzimmer</a:t>
                      </a:r>
                      <a:r>
                        <a:rPr lang="en-GB" sz="2000" dirty="0">
                          <a:solidFill>
                            <a:schemeClr val="tx1"/>
                          </a:solidFill>
                        </a:rPr>
                        <a:t>, </a:t>
                      </a:r>
                      <a:r>
                        <a:rPr lang="en-GB" sz="2000" dirty="0" err="1">
                          <a:solidFill>
                            <a:schemeClr val="tx1"/>
                          </a:solidFill>
                        </a:rPr>
                        <a:t>ist</a:t>
                      </a:r>
                      <a:r>
                        <a:rPr lang="en-GB" sz="2000" dirty="0">
                          <a:solidFill>
                            <a:schemeClr val="tx1"/>
                          </a:solidFill>
                        </a:rPr>
                        <a:t> das </a:t>
                      </a:r>
                      <a:r>
                        <a:rPr lang="en-GB" sz="2000" dirty="0" err="1">
                          <a:solidFill>
                            <a:schemeClr val="tx1"/>
                          </a:solidFill>
                        </a:rPr>
                        <a:t>klar</a:t>
                      </a:r>
                      <a:r>
                        <a:rPr lang="en-GB" sz="2000" dirty="0">
                          <a:solidFill>
                            <a:schemeClr val="tx1"/>
                          </a:solidFill>
                        </a:rPr>
                        <a:t>?</a:t>
                      </a:r>
                    </a:p>
                  </a:txBody>
                  <a:tcPr anchor="ctr"/>
                </a:tc>
                <a:tc>
                  <a:txBody>
                    <a:bodyPr/>
                    <a:lstStyle/>
                    <a:p>
                      <a:endParaRPr lang="en-GB" sz="2000" dirty="0">
                        <a:solidFill>
                          <a:schemeClr val="tx1"/>
                        </a:solidFill>
                      </a:endParaRPr>
                    </a:p>
                  </a:txBody>
                  <a:tcPr/>
                </a:tc>
                <a:tc>
                  <a:txBody>
                    <a:bodyPr/>
                    <a:lstStyle/>
                    <a:p>
                      <a:endParaRPr lang="en-GB" sz="2000" dirty="0">
                        <a:solidFill>
                          <a:schemeClr val="tx1"/>
                        </a:solidFill>
                      </a:endParaRPr>
                    </a:p>
                  </a:txBody>
                  <a:tcPr/>
                </a:tc>
                <a:extLst>
                  <a:ext uri="{0D108BD9-81ED-4DB2-BD59-A6C34878D82A}">
                    <a16:rowId xmlns:a16="http://schemas.microsoft.com/office/drawing/2014/main" val="2344197191"/>
                  </a:ext>
                </a:extLst>
              </a:tr>
              <a:tr h="497067">
                <a:tc>
                  <a:txBody>
                    <a:bodyPr/>
                    <a:lstStyle/>
                    <a:p>
                      <a:pPr algn="ctr"/>
                      <a:endParaRPr lang="en-GB" sz="2000" dirty="0">
                        <a:solidFill>
                          <a:schemeClr val="accent1">
                            <a:lumMod val="50000"/>
                          </a:schemeClr>
                        </a:solidFill>
                      </a:endParaRPr>
                    </a:p>
                  </a:txBody>
                  <a:tcPr/>
                </a:tc>
                <a:tc>
                  <a:txBody>
                    <a:bodyPr/>
                    <a:lstStyle/>
                    <a:p>
                      <a:r>
                        <a:rPr lang="en-US" sz="2000" dirty="0">
                          <a:solidFill>
                            <a:schemeClr val="tx1"/>
                          </a:solidFill>
                        </a:rPr>
                        <a:t>O</a:t>
                      </a:r>
                      <a:r>
                        <a:rPr lang="en-GB" sz="2000" dirty="0">
                          <a:solidFill>
                            <a:schemeClr val="tx1"/>
                          </a:solidFill>
                        </a:rPr>
                        <a:t>pa </a:t>
                      </a:r>
                      <a:r>
                        <a:rPr lang="en-GB" sz="2000" dirty="0" err="1">
                          <a:solidFill>
                            <a:schemeClr val="tx1"/>
                          </a:solidFill>
                        </a:rPr>
                        <a:t>fängt</a:t>
                      </a:r>
                      <a:r>
                        <a:rPr lang="en-GB" sz="2000" dirty="0">
                          <a:solidFill>
                            <a:schemeClr val="tx1"/>
                          </a:solidFill>
                        </a:rPr>
                        <a:t> </a:t>
                      </a:r>
                      <a:r>
                        <a:rPr lang="en-GB" sz="2000" dirty="0" err="1">
                          <a:solidFill>
                            <a:schemeClr val="tx1"/>
                          </a:solidFill>
                        </a:rPr>
                        <a:t>heute</a:t>
                      </a:r>
                      <a:r>
                        <a:rPr lang="en-GB" sz="2000" dirty="0">
                          <a:solidFill>
                            <a:schemeClr val="tx1"/>
                          </a:solidFill>
                        </a:rPr>
                        <a:t> </a:t>
                      </a:r>
                      <a:r>
                        <a:rPr lang="en-GB" sz="2000" dirty="0" err="1">
                          <a:solidFill>
                            <a:schemeClr val="tx1"/>
                          </a:solidFill>
                        </a:rPr>
                        <a:t>Nachmittag</a:t>
                      </a:r>
                      <a:r>
                        <a:rPr lang="en-GB" sz="2000" dirty="0">
                          <a:solidFill>
                            <a:schemeClr val="tx1"/>
                          </a:solidFill>
                        </a:rPr>
                        <a:t> an, </a:t>
                      </a:r>
                      <a:r>
                        <a:rPr lang="en-GB" sz="2000" dirty="0" err="1">
                          <a:solidFill>
                            <a:schemeClr val="tx1"/>
                          </a:solidFill>
                        </a:rPr>
                        <a:t>zu</a:t>
                      </a:r>
                      <a:r>
                        <a:rPr lang="en-GB" sz="2000" dirty="0">
                          <a:solidFill>
                            <a:schemeClr val="tx1"/>
                          </a:solidFill>
                        </a:rPr>
                        <a:t> </a:t>
                      </a:r>
                      <a:r>
                        <a:rPr lang="en-GB" sz="2000" dirty="0" err="1">
                          <a:solidFill>
                            <a:schemeClr val="tx1"/>
                          </a:solidFill>
                        </a:rPr>
                        <a:t>putzen</a:t>
                      </a:r>
                      <a:r>
                        <a:rPr lang="en-GB" sz="2000" dirty="0">
                          <a:solidFill>
                            <a:schemeClr val="tx1"/>
                          </a:solidFill>
                        </a:rPr>
                        <a:t>.</a:t>
                      </a:r>
                    </a:p>
                  </a:txBody>
                  <a:tcPr anchor="ctr"/>
                </a:tc>
                <a:tc>
                  <a:txBody>
                    <a:bodyPr/>
                    <a:lstStyle/>
                    <a:p>
                      <a:endParaRPr lang="en-GB" sz="2000" dirty="0">
                        <a:solidFill>
                          <a:schemeClr val="tx1"/>
                        </a:solidFill>
                      </a:endParaRPr>
                    </a:p>
                  </a:txBody>
                  <a:tcPr/>
                </a:tc>
                <a:tc>
                  <a:txBody>
                    <a:bodyPr/>
                    <a:lstStyle/>
                    <a:p>
                      <a:endParaRPr lang="en-GB" sz="2000" dirty="0">
                        <a:solidFill>
                          <a:schemeClr val="tx1"/>
                        </a:solidFill>
                      </a:endParaRPr>
                    </a:p>
                  </a:txBody>
                  <a:tcPr/>
                </a:tc>
                <a:extLst>
                  <a:ext uri="{0D108BD9-81ED-4DB2-BD59-A6C34878D82A}">
                    <a16:rowId xmlns:a16="http://schemas.microsoft.com/office/drawing/2014/main" val="1972389626"/>
                  </a:ext>
                </a:extLst>
              </a:tr>
              <a:tr h="497067">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chemeClr val="tx1"/>
                          </a:solidFill>
                        </a:rPr>
                        <a:t>Dann </a:t>
                      </a:r>
                      <a:r>
                        <a:rPr lang="en-US" sz="2000" dirty="0" err="1">
                          <a:solidFill>
                            <a:schemeClr val="tx1"/>
                          </a:solidFill>
                        </a:rPr>
                        <a:t>lauft</a:t>
                      </a:r>
                      <a:r>
                        <a:rPr lang="en-US" sz="2000" dirty="0">
                          <a:solidFill>
                            <a:schemeClr val="tx1"/>
                          </a:solidFill>
                        </a:rPr>
                        <a:t> </a:t>
                      </a:r>
                      <a:r>
                        <a:rPr lang="en-US" sz="2000" dirty="0" err="1">
                          <a:solidFill>
                            <a:schemeClr val="tx1"/>
                          </a:solidFill>
                        </a:rPr>
                        <a:t>ihr</a:t>
                      </a:r>
                      <a:r>
                        <a:rPr lang="en-US" sz="2000" dirty="0">
                          <a:solidFill>
                            <a:schemeClr val="tx1"/>
                          </a:solidFill>
                        </a:rPr>
                        <a:t> </a:t>
                      </a:r>
                      <a:r>
                        <a:rPr lang="en-US" sz="2000" dirty="0" err="1">
                          <a:solidFill>
                            <a:schemeClr val="tx1"/>
                          </a:solidFill>
                        </a:rPr>
                        <a:t>zum</a:t>
                      </a:r>
                      <a:r>
                        <a:rPr lang="en-US" sz="2000" dirty="0">
                          <a:solidFill>
                            <a:schemeClr val="tx1"/>
                          </a:solidFill>
                        </a:rPr>
                        <a:t> </a:t>
                      </a:r>
                      <a:r>
                        <a:rPr lang="en-US" sz="2000" dirty="0" err="1">
                          <a:solidFill>
                            <a:schemeClr val="tx1"/>
                          </a:solidFill>
                        </a:rPr>
                        <a:t>Supermarkt</a:t>
                      </a:r>
                      <a:r>
                        <a:rPr lang="en-US" sz="2000" dirty="0">
                          <a:solidFill>
                            <a:schemeClr val="tx1"/>
                          </a:solidFill>
                        </a:rPr>
                        <a:t> und </a:t>
                      </a:r>
                      <a:r>
                        <a:rPr lang="en-US" sz="2000" dirty="0" err="1">
                          <a:solidFill>
                            <a:schemeClr val="tx1"/>
                          </a:solidFill>
                        </a:rPr>
                        <a:t>kauft</a:t>
                      </a:r>
                      <a:r>
                        <a:rPr lang="en-US" sz="2000" dirty="0">
                          <a:solidFill>
                            <a:schemeClr val="tx1"/>
                          </a:solidFill>
                        </a:rPr>
                        <a:t> </a:t>
                      </a:r>
                      <a:r>
                        <a:rPr lang="en-US" sz="2000" dirty="0" err="1">
                          <a:solidFill>
                            <a:schemeClr val="tx1"/>
                          </a:solidFill>
                        </a:rPr>
                        <a:t>ein</a:t>
                      </a:r>
                      <a:r>
                        <a:rPr lang="en-US" sz="2000" dirty="0">
                          <a:solidFill>
                            <a:schemeClr val="tx1"/>
                          </a:solidFill>
                        </a:rPr>
                        <a:t>.</a:t>
                      </a:r>
                      <a:endParaRPr lang="en-GB" sz="2000" dirty="0">
                        <a:solidFill>
                          <a:schemeClr val="tx1"/>
                        </a:solidFill>
                      </a:endParaRPr>
                    </a:p>
                  </a:txBody>
                  <a:tcPr anchor="ctr"/>
                </a:tc>
                <a:tc>
                  <a:txBody>
                    <a:bodyPr/>
                    <a:lstStyle/>
                    <a:p>
                      <a:endParaRPr lang="en-GB" sz="2000" dirty="0">
                        <a:solidFill>
                          <a:schemeClr val="tx1"/>
                        </a:solidFill>
                      </a:endParaRPr>
                    </a:p>
                  </a:txBody>
                  <a:tcPr/>
                </a:tc>
                <a:tc>
                  <a:txBody>
                    <a:bodyPr/>
                    <a:lstStyle/>
                    <a:p>
                      <a:endParaRPr lang="en-GB" sz="2000" dirty="0">
                        <a:solidFill>
                          <a:schemeClr val="tx1"/>
                        </a:solidFill>
                      </a:endParaRPr>
                    </a:p>
                  </a:txBody>
                  <a:tcPr/>
                </a:tc>
                <a:extLst>
                  <a:ext uri="{0D108BD9-81ED-4DB2-BD59-A6C34878D82A}">
                    <a16:rowId xmlns:a16="http://schemas.microsoft.com/office/drawing/2014/main" val="664931564"/>
                  </a:ext>
                </a:extLst>
              </a:tr>
              <a:tr h="497067">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chemeClr val="tx1"/>
                          </a:solidFill>
                        </a:rPr>
                        <a:t>I</a:t>
                      </a:r>
                      <a:r>
                        <a:rPr lang="en-GB" sz="2000" dirty="0">
                          <a:solidFill>
                            <a:schemeClr val="tx1"/>
                          </a:solidFill>
                        </a:rPr>
                        <a:t>hr </a:t>
                      </a:r>
                      <a:r>
                        <a:rPr lang="en-GB" sz="2000" dirty="0" err="1">
                          <a:solidFill>
                            <a:schemeClr val="tx1"/>
                          </a:solidFill>
                        </a:rPr>
                        <a:t>nehmt</a:t>
                      </a:r>
                      <a:r>
                        <a:rPr lang="en-GB" sz="2000" dirty="0">
                          <a:solidFill>
                            <a:schemeClr val="tx1"/>
                          </a:solidFill>
                        </a:rPr>
                        <a:t> den Bus </a:t>
                      </a:r>
                      <a:r>
                        <a:rPr lang="en-GB" sz="2000" dirty="0" err="1">
                          <a:solidFill>
                            <a:schemeClr val="tx1"/>
                          </a:solidFill>
                        </a:rPr>
                        <a:t>nach</a:t>
                      </a:r>
                      <a:r>
                        <a:rPr lang="en-GB" sz="2000" dirty="0">
                          <a:solidFill>
                            <a:schemeClr val="tx1"/>
                          </a:solidFill>
                        </a:rPr>
                        <a:t> </a:t>
                      </a:r>
                      <a:r>
                        <a:rPr lang="en-GB" sz="2000" dirty="0" err="1">
                          <a:solidFill>
                            <a:schemeClr val="tx1"/>
                          </a:solidFill>
                        </a:rPr>
                        <a:t>Hause</a:t>
                      </a:r>
                      <a:r>
                        <a:rPr lang="en-GB" sz="2000" dirty="0">
                          <a:solidFill>
                            <a:schemeClr val="tx1"/>
                          </a:solidFill>
                        </a:rPr>
                        <a:t>. </a:t>
                      </a:r>
                    </a:p>
                  </a:txBody>
                  <a:tcPr anchor="ctr"/>
                </a:tc>
                <a:tc>
                  <a:txBody>
                    <a:bodyPr/>
                    <a:lstStyle/>
                    <a:p>
                      <a:endParaRPr lang="en-GB" sz="2000" dirty="0">
                        <a:solidFill>
                          <a:schemeClr val="tx1"/>
                        </a:solidFill>
                      </a:endParaRPr>
                    </a:p>
                  </a:txBody>
                  <a:tcPr/>
                </a:tc>
                <a:tc>
                  <a:txBody>
                    <a:bodyPr/>
                    <a:lstStyle/>
                    <a:p>
                      <a:endParaRPr lang="en-GB" sz="2000" dirty="0">
                        <a:solidFill>
                          <a:schemeClr val="tx1"/>
                        </a:solidFill>
                      </a:endParaRPr>
                    </a:p>
                  </a:txBody>
                  <a:tcPr/>
                </a:tc>
                <a:extLst>
                  <a:ext uri="{0D108BD9-81ED-4DB2-BD59-A6C34878D82A}">
                    <a16:rowId xmlns:a16="http://schemas.microsoft.com/office/drawing/2014/main" val="2371851735"/>
                  </a:ext>
                </a:extLst>
              </a:tr>
              <a:tr h="497067">
                <a:tc>
                  <a:txBody>
                    <a:bodyPr/>
                    <a:lstStyle/>
                    <a:p>
                      <a:pPr algn="ctr"/>
                      <a:endParaRPr lang="en-GB" sz="2000" dirty="0">
                        <a:solidFill>
                          <a:schemeClr val="accent1">
                            <a:lumMod val="50000"/>
                          </a:schemeClr>
                        </a:solidFill>
                      </a:endParaRPr>
                    </a:p>
                  </a:txBody>
                  <a:tcPr/>
                </a:tc>
                <a:tc>
                  <a:txBody>
                    <a:bodyPr/>
                    <a:lstStyle/>
                    <a:p>
                      <a:r>
                        <a:rPr lang="en-US" sz="2000" dirty="0">
                          <a:solidFill>
                            <a:schemeClr val="tx1"/>
                          </a:solidFill>
                        </a:rPr>
                        <a:t>S</a:t>
                      </a:r>
                      <a:r>
                        <a:rPr lang="en-GB" sz="2000" dirty="0" err="1">
                          <a:solidFill>
                            <a:schemeClr val="tx1"/>
                          </a:solidFill>
                        </a:rPr>
                        <a:t>päter</a:t>
                      </a:r>
                      <a:r>
                        <a:rPr lang="en-GB" sz="2000" dirty="0">
                          <a:solidFill>
                            <a:schemeClr val="tx1"/>
                          </a:solidFill>
                        </a:rPr>
                        <a:t> </a:t>
                      </a:r>
                      <a:r>
                        <a:rPr lang="en-GB" sz="2000" dirty="0" err="1">
                          <a:solidFill>
                            <a:schemeClr val="tx1"/>
                          </a:solidFill>
                        </a:rPr>
                        <a:t>trägt</a:t>
                      </a:r>
                      <a:r>
                        <a:rPr lang="en-GB" sz="2000" dirty="0">
                          <a:solidFill>
                            <a:schemeClr val="tx1"/>
                          </a:solidFill>
                        </a:rPr>
                        <a:t> </a:t>
                      </a:r>
                      <a:r>
                        <a:rPr lang="en-GB" sz="2000" dirty="0" err="1">
                          <a:solidFill>
                            <a:schemeClr val="tx1"/>
                          </a:solidFill>
                        </a:rPr>
                        <a:t>Opa</a:t>
                      </a:r>
                      <a:r>
                        <a:rPr lang="en-GB" sz="2000" dirty="0">
                          <a:solidFill>
                            <a:schemeClr val="tx1"/>
                          </a:solidFill>
                        </a:rPr>
                        <a:t> die </a:t>
                      </a:r>
                      <a:r>
                        <a:rPr lang="en-GB" sz="2000" dirty="0" err="1">
                          <a:solidFill>
                            <a:schemeClr val="tx1"/>
                          </a:solidFill>
                        </a:rPr>
                        <a:t>Einkaufstaschen</a:t>
                      </a:r>
                      <a:r>
                        <a:rPr lang="en-GB" sz="2000" dirty="0">
                          <a:solidFill>
                            <a:schemeClr val="tx1"/>
                          </a:solidFill>
                        </a:rPr>
                        <a:t> in die </a:t>
                      </a:r>
                      <a:r>
                        <a:rPr lang="en-GB" sz="2000" dirty="0" err="1">
                          <a:solidFill>
                            <a:schemeClr val="tx1"/>
                          </a:solidFill>
                        </a:rPr>
                        <a:t>Küche</a:t>
                      </a:r>
                      <a:r>
                        <a:rPr lang="en-GB" sz="2000" dirty="0">
                          <a:solidFill>
                            <a:schemeClr val="tx1"/>
                          </a:solidFill>
                        </a:rPr>
                        <a:t>.</a:t>
                      </a:r>
                    </a:p>
                  </a:txBody>
                  <a:tcPr anchor="ctr"/>
                </a:tc>
                <a:tc>
                  <a:txBody>
                    <a:bodyPr/>
                    <a:lstStyle/>
                    <a:p>
                      <a:endParaRPr lang="en-GB" sz="2000" dirty="0">
                        <a:solidFill>
                          <a:schemeClr val="tx1"/>
                        </a:solidFill>
                      </a:endParaRPr>
                    </a:p>
                  </a:txBody>
                  <a:tcPr/>
                </a:tc>
                <a:tc>
                  <a:txBody>
                    <a:bodyPr/>
                    <a:lstStyle/>
                    <a:p>
                      <a:endParaRPr lang="en-GB" sz="2000" dirty="0">
                        <a:solidFill>
                          <a:schemeClr val="tx1"/>
                        </a:solidFill>
                      </a:endParaRPr>
                    </a:p>
                  </a:txBody>
                  <a:tcPr/>
                </a:tc>
                <a:extLst>
                  <a:ext uri="{0D108BD9-81ED-4DB2-BD59-A6C34878D82A}">
                    <a16:rowId xmlns:a16="http://schemas.microsoft.com/office/drawing/2014/main" val="1736239533"/>
                  </a:ext>
                </a:extLst>
              </a:tr>
              <a:tr h="497067">
                <a:tc>
                  <a:txBody>
                    <a:bodyPr/>
                    <a:lstStyle/>
                    <a:p>
                      <a:pPr algn="ctr"/>
                      <a:endParaRPr lang="en-GB" sz="2000" dirty="0">
                        <a:solidFill>
                          <a:schemeClr val="accent1">
                            <a:lumMod val="50000"/>
                          </a:schemeClr>
                        </a:solidFill>
                      </a:endParaRPr>
                    </a:p>
                  </a:txBody>
                  <a:tcPr/>
                </a:tc>
                <a:tc>
                  <a:txBody>
                    <a:bodyPr/>
                    <a:lstStyle/>
                    <a:p>
                      <a:r>
                        <a:rPr lang="en-US" sz="2000" dirty="0" err="1">
                          <a:solidFill>
                            <a:schemeClr val="tx1"/>
                          </a:solidFill>
                        </a:rPr>
                        <a:t>Hoffentlich</a:t>
                      </a:r>
                      <a:r>
                        <a:rPr lang="en-US" sz="2000" dirty="0">
                          <a:solidFill>
                            <a:schemeClr val="tx1"/>
                          </a:solidFill>
                        </a:rPr>
                        <a:t> </a:t>
                      </a:r>
                      <a:r>
                        <a:rPr lang="en-US" sz="2000" dirty="0" err="1">
                          <a:solidFill>
                            <a:schemeClr val="tx1"/>
                          </a:solidFill>
                        </a:rPr>
                        <a:t>schlaft</a:t>
                      </a:r>
                      <a:r>
                        <a:rPr lang="en-US" sz="2000" dirty="0">
                          <a:solidFill>
                            <a:schemeClr val="tx1"/>
                          </a:solidFill>
                        </a:rPr>
                        <a:t> </a:t>
                      </a:r>
                      <a:r>
                        <a:rPr lang="en-US" sz="2000" dirty="0" err="1">
                          <a:solidFill>
                            <a:schemeClr val="tx1"/>
                          </a:solidFill>
                        </a:rPr>
                        <a:t>ihr</a:t>
                      </a:r>
                      <a:r>
                        <a:rPr lang="en-US" sz="2000" dirty="0">
                          <a:solidFill>
                            <a:schemeClr val="tx1"/>
                          </a:solidFill>
                        </a:rPr>
                        <a:t> gut </a:t>
                      </a:r>
                      <a:r>
                        <a:rPr lang="en-US" sz="2000" dirty="0" err="1">
                          <a:solidFill>
                            <a:schemeClr val="tx1"/>
                          </a:solidFill>
                        </a:rPr>
                        <a:t>heute</a:t>
                      </a:r>
                      <a:r>
                        <a:rPr lang="en-US" sz="2000" dirty="0">
                          <a:solidFill>
                            <a:schemeClr val="tx1"/>
                          </a:solidFill>
                        </a:rPr>
                        <a:t> Nacht!</a:t>
                      </a:r>
                      <a:endParaRPr lang="en-GB" sz="2000" dirty="0">
                        <a:solidFill>
                          <a:schemeClr val="tx1"/>
                        </a:solidFill>
                      </a:endParaRPr>
                    </a:p>
                  </a:txBody>
                  <a:tcPr anchor="ctr"/>
                </a:tc>
                <a:tc>
                  <a:txBody>
                    <a:bodyPr/>
                    <a:lstStyle/>
                    <a:p>
                      <a:endParaRPr lang="en-GB" sz="2000" dirty="0">
                        <a:solidFill>
                          <a:schemeClr val="tx1"/>
                        </a:solidFill>
                      </a:endParaRPr>
                    </a:p>
                  </a:txBody>
                  <a:tcPr/>
                </a:tc>
                <a:tc>
                  <a:txBody>
                    <a:bodyPr/>
                    <a:lstStyle/>
                    <a:p>
                      <a:endParaRPr lang="en-GB" sz="2000" dirty="0">
                        <a:solidFill>
                          <a:schemeClr val="tx1"/>
                        </a:solidFill>
                      </a:endParaRPr>
                    </a:p>
                  </a:txBody>
                  <a:tcPr/>
                </a:tc>
                <a:extLst>
                  <a:ext uri="{0D108BD9-81ED-4DB2-BD59-A6C34878D82A}">
                    <a16:rowId xmlns:a16="http://schemas.microsoft.com/office/drawing/2014/main" val="1275414229"/>
                  </a:ext>
                </a:extLst>
              </a:tr>
              <a:tr h="497067">
                <a:tc>
                  <a:txBody>
                    <a:bodyPr/>
                    <a:lstStyle/>
                    <a:p>
                      <a:pPr algn="ctr"/>
                      <a:endParaRPr lang="en-GB" sz="2000" dirty="0">
                        <a:solidFill>
                          <a:schemeClr val="accent1">
                            <a:lumMod val="50000"/>
                          </a:schemeClr>
                        </a:solidFill>
                      </a:endParaRPr>
                    </a:p>
                  </a:txBody>
                  <a:tcPr/>
                </a:tc>
                <a:tc>
                  <a:txBody>
                    <a:bodyPr/>
                    <a:lstStyle/>
                    <a:p>
                      <a:r>
                        <a:rPr lang="en-US" sz="2000" dirty="0">
                          <a:solidFill>
                            <a:schemeClr val="tx1"/>
                          </a:solidFill>
                        </a:rPr>
                        <a:t>Morgen </a:t>
                      </a:r>
                      <a:r>
                        <a:rPr lang="en-US" sz="2000" dirty="0" err="1">
                          <a:solidFill>
                            <a:schemeClr val="tx1"/>
                          </a:solidFill>
                        </a:rPr>
                        <a:t>tragt</a:t>
                      </a:r>
                      <a:r>
                        <a:rPr lang="en-US" sz="2000" dirty="0">
                          <a:solidFill>
                            <a:schemeClr val="tx1"/>
                          </a:solidFill>
                        </a:rPr>
                        <a:t> </a:t>
                      </a:r>
                      <a:r>
                        <a:rPr lang="en-US" sz="2000" dirty="0" err="1">
                          <a:solidFill>
                            <a:schemeClr val="tx1"/>
                          </a:solidFill>
                        </a:rPr>
                        <a:t>ihr</a:t>
                      </a:r>
                      <a:r>
                        <a:rPr lang="en-US" sz="2000" dirty="0">
                          <a:solidFill>
                            <a:schemeClr val="tx1"/>
                          </a:solidFill>
                        </a:rPr>
                        <a:t> </a:t>
                      </a:r>
                      <a:r>
                        <a:rPr lang="en-US" sz="2000" dirty="0" err="1">
                          <a:solidFill>
                            <a:schemeClr val="tx1"/>
                          </a:solidFill>
                        </a:rPr>
                        <a:t>elegante</a:t>
                      </a:r>
                      <a:r>
                        <a:rPr lang="en-US" sz="2000" dirty="0">
                          <a:solidFill>
                            <a:schemeClr val="tx1"/>
                          </a:solidFill>
                        </a:rPr>
                        <a:t> </a:t>
                      </a:r>
                      <a:r>
                        <a:rPr lang="en-US" sz="2000" dirty="0" err="1">
                          <a:solidFill>
                            <a:schemeClr val="tx1"/>
                          </a:solidFill>
                        </a:rPr>
                        <a:t>Kleidung</a:t>
                      </a:r>
                      <a:r>
                        <a:rPr lang="en-US" sz="2000" dirty="0">
                          <a:solidFill>
                            <a:schemeClr val="tx1"/>
                          </a:solidFill>
                        </a:rPr>
                        <a:t>, </a:t>
                      </a:r>
                      <a:r>
                        <a:rPr lang="en-US" sz="2000" dirty="0" err="1">
                          <a:solidFill>
                            <a:schemeClr val="tx1"/>
                          </a:solidFill>
                        </a:rPr>
                        <a:t>nicht</a:t>
                      </a:r>
                      <a:r>
                        <a:rPr lang="en-US" sz="2000" dirty="0">
                          <a:solidFill>
                            <a:schemeClr val="tx1"/>
                          </a:solidFill>
                        </a:rPr>
                        <a:t> </a:t>
                      </a:r>
                      <a:r>
                        <a:rPr lang="en-US" sz="2000" dirty="0" err="1">
                          <a:solidFill>
                            <a:schemeClr val="tx1"/>
                          </a:solidFill>
                        </a:rPr>
                        <a:t>wahr</a:t>
                      </a:r>
                      <a:r>
                        <a:rPr lang="en-US" sz="2000" dirty="0">
                          <a:solidFill>
                            <a:schemeClr val="tx1"/>
                          </a:solidFill>
                        </a:rPr>
                        <a:t>?</a:t>
                      </a:r>
                      <a:endParaRPr lang="en-GB" sz="2000" dirty="0">
                        <a:solidFill>
                          <a:schemeClr val="tx1"/>
                        </a:solidFill>
                      </a:endParaRPr>
                    </a:p>
                  </a:txBody>
                  <a:tcPr anchor="ctr"/>
                </a:tc>
                <a:tc>
                  <a:txBody>
                    <a:bodyPr/>
                    <a:lstStyle/>
                    <a:p>
                      <a:endParaRPr lang="en-GB" sz="2000" dirty="0">
                        <a:solidFill>
                          <a:schemeClr val="tx1"/>
                        </a:solidFill>
                      </a:endParaRPr>
                    </a:p>
                  </a:txBody>
                  <a:tcPr/>
                </a:tc>
                <a:tc>
                  <a:txBody>
                    <a:bodyPr/>
                    <a:lstStyle/>
                    <a:p>
                      <a:endParaRPr lang="en-GB" sz="2000" dirty="0">
                        <a:solidFill>
                          <a:schemeClr val="tx1"/>
                        </a:solidFill>
                      </a:endParaRPr>
                    </a:p>
                  </a:txBody>
                  <a:tcPr/>
                </a:tc>
                <a:extLst>
                  <a:ext uri="{0D108BD9-81ED-4DB2-BD59-A6C34878D82A}">
                    <a16:rowId xmlns:a16="http://schemas.microsoft.com/office/drawing/2014/main" val="1565526295"/>
                  </a:ext>
                </a:extLst>
              </a:tr>
            </a:tbl>
          </a:graphicData>
        </a:graphic>
      </p:graphicFrame>
      <p:sp>
        <p:nvSpPr>
          <p:cNvPr id="4" name="Title 3"/>
          <p:cNvSpPr>
            <a:spLocks noGrp="1"/>
          </p:cNvSpPr>
          <p:nvPr>
            <p:ph type="title"/>
          </p:nvPr>
        </p:nvSpPr>
        <p:spPr>
          <a:xfrm>
            <a:off x="0" y="213557"/>
            <a:ext cx="2668859" cy="647577"/>
          </a:xfrm>
        </p:spPr>
        <p:txBody>
          <a:bodyPr>
            <a:normAutofit/>
          </a:bodyPr>
          <a:lstStyle/>
          <a:p>
            <a:r>
              <a:rPr lang="en-GB" sz="2800" b="1" dirty="0">
                <a:solidFill>
                  <a:schemeClr val="bg1"/>
                </a:solidFill>
              </a:rPr>
              <a:t>Katrin </a:t>
            </a:r>
            <a:r>
              <a:rPr lang="en-GB" sz="2800" b="1" dirty="0" err="1">
                <a:solidFill>
                  <a:schemeClr val="bg1"/>
                </a:solidFill>
              </a:rPr>
              <a:t>ruft</a:t>
            </a:r>
            <a:r>
              <a:rPr lang="en-GB" sz="2800" b="1" dirty="0">
                <a:solidFill>
                  <a:schemeClr val="bg1"/>
                </a:solidFill>
              </a:rPr>
              <a:t> an</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1123694" y="100235"/>
            <a:ext cx="949358" cy="400919"/>
          </a:xfrm>
          <a:prstGeom prst="roundRect">
            <a:avLst/>
          </a:prstGeom>
          <a:solidFill>
            <a:schemeClr val="accent4">
              <a:lumMod val="75000"/>
            </a:schemeClr>
          </a:solidFill>
          <a:ln>
            <a:solidFill>
              <a:schemeClr val="accent4">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5BA66137-5BC6-B54C-AFA6-AC9618E70ADD}"/>
              </a:ext>
            </a:extLst>
          </p:cNvPr>
          <p:cNvSpPr txBox="1"/>
          <p:nvPr/>
        </p:nvSpPr>
        <p:spPr>
          <a:xfrm>
            <a:off x="3431049" y="45950"/>
            <a:ext cx="536336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effectLst/>
                <a:uLnTx/>
                <a:uFillTx/>
                <a:latin typeface="Century Gothic" panose="020F0302020204030204"/>
                <a:ea typeface="+mn-ea"/>
                <a:cs typeface="+mn-cs"/>
              </a:rPr>
              <a:t>Mutti</a:t>
            </a:r>
            <a:r>
              <a:rPr kumimoji="0" lang="en-US" sz="2000" b="0" i="0" u="none" strike="noStrike" kern="1200" cap="none" spc="0" normalizeH="0" baseline="0" noProof="0" dirty="0">
                <a:ln>
                  <a:noFill/>
                </a:ln>
                <a:effectLst/>
                <a:uLnTx/>
                <a:uFillTx/>
                <a:latin typeface="Century Gothic" panose="020F0302020204030204"/>
                <a:ea typeface="+mn-ea"/>
                <a:cs typeface="+mn-cs"/>
              </a:rPr>
              <a:t> (Katrin) </a:t>
            </a:r>
            <a:r>
              <a:rPr kumimoji="0" lang="en-US" sz="2000" b="0" i="0" u="none" strike="noStrike" kern="1200" cap="none" spc="0" normalizeH="0" baseline="0" noProof="0" dirty="0" err="1">
                <a:ln>
                  <a:noFill/>
                </a:ln>
                <a:effectLst/>
                <a:uLnTx/>
                <a:uFillTx/>
                <a:latin typeface="Century Gothic" panose="020F0302020204030204"/>
                <a:ea typeface="+mn-ea"/>
                <a:cs typeface="+mn-cs"/>
              </a:rPr>
              <a:t>ruft</a:t>
            </a:r>
            <a:r>
              <a:rPr kumimoji="0" lang="en-US" sz="2000" b="0" i="0" u="none" strike="noStrike" kern="1200" cap="none" spc="0" normalizeH="0" baseline="0" noProof="0" dirty="0">
                <a:ln>
                  <a:noFill/>
                </a:ln>
                <a:effectLst/>
                <a:uLnTx/>
                <a:uFillTx/>
                <a:latin typeface="Century Gothic" panose="020F0302020204030204"/>
                <a:ea typeface="+mn-ea"/>
                <a:cs typeface="+mn-cs"/>
              </a:rPr>
              <a:t> Mia und Wolfgang von der </a:t>
            </a:r>
            <a:r>
              <a:rPr kumimoji="0" lang="en-US" sz="2000" b="0" i="0" u="none" strike="noStrike" kern="1200" cap="none" spc="0" normalizeH="0" baseline="0" noProof="0" dirty="0" err="1">
                <a:ln>
                  <a:noFill/>
                </a:ln>
                <a:effectLst/>
                <a:uLnTx/>
                <a:uFillTx/>
                <a:latin typeface="Century Gothic" panose="020F0302020204030204"/>
                <a:ea typeface="+mn-ea"/>
                <a:cs typeface="+mn-cs"/>
              </a:rPr>
              <a:t>Stadtmitte</a:t>
            </a:r>
            <a:r>
              <a:rPr kumimoji="0" lang="en-US" sz="2000" b="0" i="0" u="none" strike="noStrike" kern="1200" cap="none" spc="0" normalizeH="0" baseline="0" noProof="0" dirty="0">
                <a:ln>
                  <a:noFill/>
                </a:ln>
                <a:effectLst/>
                <a:uLnTx/>
                <a:uFillTx/>
                <a:latin typeface="Century Gothic" panose="020F0302020204030204"/>
                <a:ea typeface="+mn-ea"/>
                <a:cs typeface="+mn-cs"/>
              </a:rPr>
              <a:t> an.</a:t>
            </a:r>
          </a:p>
        </p:txBody>
      </p:sp>
      <p:sp>
        <p:nvSpPr>
          <p:cNvPr id="8" name="Action Button: Custom 16">
            <a:hlinkClick r:id="" action="ppaction://noaction" highlightClick="1">
              <a:snd r:embed="rId6" name="9.1.1.2 Slide 10 1b.wav"/>
            </a:hlinkClick>
            <a:extLst>
              <a:ext uri="{FF2B5EF4-FFF2-40B4-BE49-F238E27FC236}">
                <a16:creationId xmlns:a16="http://schemas.microsoft.com/office/drawing/2014/main" id="{3B418770-1E72-B240-9307-3BBF955557C6}"/>
              </a:ext>
            </a:extLst>
          </p:cNvPr>
          <p:cNvSpPr/>
          <p:nvPr/>
        </p:nvSpPr>
        <p:spPr>
          <a:xfrm>
            <a:off x="307059" y="1466082"/>
            <a:ext cx="393922" cy="357939"/>
          </a:xfrm>
          <a:prstGeom prst="actionButtonBlank">
            <a:avLst/>
          </a:prstGeom>
          <a:solidFill>
            <a:schemeClr val="accent4">
              <a:lumMod val="75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1</a:t>
            </a:r>
          </a:p>
        </p:txBody>
      </p:sp>
      <p:sp>
        <p:nvSpPr>
          <p:cNvPr id="9" name="TextBox 8" descr="text box hiding answer">
            <a:extLst>
              <a:ext uri="{FF2B5EF4-FFF2-40B4-BE49-F238E27FC236}">
                <a16:creationId xmlns:a16="http://schemas.microsoft.com/office/drawing/2014/main" id="{6A807415-9C4A-AD4D-9157-BCD5CFCAF36C}"/>
              </a:ext>
            </a:extLst>
          </p:cNvPr>
          <p:cNvSpPr txBox="1"/>
          <p:nvPr/>
        </p:nvSpPr>
        <p:spPr>
          <a:xfrm>
            <a:off x="998864" y="1500090"/>
            <a:ext cx="4717587" cy="307776"/>
          </a:xfrm>
          <a:prstGeom prst="rect">
            <a:avLst/>
          </a:prstGeom>
          <a:solidFill>
            <a:srgbClr val="FFF5DE"/>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effectLst/>
                <a:uLnTx/>
                <a:uFillTx/>
                <a:latin typeface="Century Gothic" panose="020F0302020204030204"/>
                <a:ea typeface="+mn-ea"/>
                <a:cs typeface="+mn-cs"/>
              </a:rPr>
              <a:t>[</a:t>
            </a:r>
            <a:r>
              <a:rPr kumimoji="0" lang="en-GB" sz="2000" b="0" i="0" u="none" strike="noStrike" kern="1200" cap="none" spc="0" normalizeH="0" baseline="0" noProof="0" dirty="0" err="1">
                <a:ln>
                  <a:noFill/>
                </a:ln>
                <a:effectLst/>
                <a:uLnTx/>
                <a:uFillTx/>
                <a:latin typeface="Century Gothic" panose="020F0302020204030204"/>
                <a:ea typeface="+mn-ea"/>
                <a:cs typeface="+mn-cs"/>
              </a:rPr>
              <a:t>fahren</a:t>
            </a:r>
            <a:r>
              <a:rPr kumimoji="0" lang="en-GB" sz="2000" b="0" i="0" u="none" strike="noStrike" kern="1200" cap="none" spc="0" normalizeH="0" baseline="0" noProof="0" dirty="0">
                <a:ln>
                  <a:noFill/>
                </a:ln>
                <a:effectLst/>
                <a:uLnTx/>
                <a:uFillTx/>
                <a:latin typeface="Century Gothic" panose="020F0302020204030204"/>
                <a:ea typeface="+mn-ea"/>
                <a:cs typeface="+mn-cs"/>
              </a:rPr>
              <a:t>]</a:t>
            </a:r>
          </a:p>
        </p:txBody>
      </p:sp>
      <p:pic>
        <p:nvPicPr>
          <p:cNvPr id="10" name="Picture 9" descr="green checkmark">
            <a:hlinkClick r:id="" action="ppaction://noaction">
              <a:snd r:embed="rId7" name="9.1.1.2 Slide 10 1.wav"/>
            </a:hlinkClick>
            <a:extLst>
              <a:ext uri="{FF2B5EF4-FFF2-40B4-BE49-F238E27FC236}">
                <a16:creationId xmlns:a16="http://schemas.microsoft.com/office/drawing/2014/main" id="{57659676-FF91-E744-A53B-2FB8359C687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906249" y="1490148"/>
            <a:ext cx="282522" cy="294294"/>
          </a:xfrm>
          <a:prstGeom prst="rect">
            <a:avLst/>
          </a:prstGeom>
        </p:spPr>
      </p:pic>
      <p:sp>
        <p:nvSpPr>
          <p:cNvPr id="11" name="Action Button: Custom 16">
            <a:hlinkClick r:id="" action="ppaction://noaction" highlightClick="1">
              <a:snd r:embed="rId9" name="9.1.1.2 Slide 10 2b.wav"/>
            </a:hlinkClick>
            <a:extLst>
              <a:ext uri="{FF2B5EF4-FFF2-40B4-BE49-F238E27FC236}">
                <a16:creationId xmlns:a16="http://schemas.microsoft.com/office/drawing/2014/main" id="{F18D09F0-0D24-5B4F-A26E-132DCCD8073A}"/>
              </a:ext>
            </a:extLst>
          </p:cNvPr>
          <p:cNvSpPr/>
          <p:nvPr/>
        </p:nvSpPr>
        <p:spPr>
          <a:xfrm>
            <a:off x="304981" y="1959946"/>
            <a:ext cx="396000" cy="396000"/>
          </a:xfrm>
          <a:prstGeom prst="actionButtonBlank">
            <a:avLst/>
          </a:prstGeom>
          <a:solidFill>
            <a:schemeClr val="accent4">
              <a:lumMod val="75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2</a:t>
            </a:r>
          </a:p>
        </p:txBody>
      </p:sp>
      <p:sp>
        <p:nvSpPr>
          <p:cNvPr id="12" name="TextBox 11" descr="text box hiding answer">
            <a:extLst>
              <a:ext uri="{FF2B5EF4-FFF2-40B4-BE49-F238E27FC236}">
                <a16:creationId xmlns:a16="http://schemas.microsoft.com/office/drawing/2014/main" id="{FC362F41-7976-B248-918C-E0C6199759A0}"/>
              </a:ext>
            </a:extLst>
          </p:cNvPr>
          <p:cNvSpPr txBox="1"/>
          <p:nvPr/>
        </p:nvSpPr>
        <p:spPr>
          <a:xfrm>
            <a:off x="983741" y="1983661"/>
            <a:ext cx="4717587" cy="307777"/>
          </a:xfrm>
          <a:prstGeom prst="rect">
            <a:avLst/>
          </a:prstGeom>
          <a:solidFill>
            <a:srgbClr val="FFFAEF"/>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effectLst/>
                <a:uLnTx/>
                <a:uFillTx/>
                <a:latin typeface="Century Gothic" panose="020F0302020204030204"/>
                <a:ea typeface="+mn-ea"/>
                <a:cs typeface="+mn-cs"/>
              </a:rPr>
              <a:t>[</a:t>
            </a:r>
            <a:r>
              <a:rPr kumimoji="0" lang="en-GB" sz="2000" b="0" i="0" u="none" strike="noStrike" kern="1200" cap="none" spc="0" normalizeH="0" baseline="0" noProof="0" dirty="0" err="1">
                <a:ln>
                  <a:noFill/>
                </a:ln>
                <a:effectLst/>
                <a:uLnTx/>
                <a:uFillTx/>
                <a:latin typeface="Century Gothic" panose="020F0302020204030204"/>
                <a:ea typeface="+mn-ea"/>
                <a:cs typeface="+mn-cs"/>
              </a:rPr>
              <a:t>lesen</a:t>
            </a:r>
            <a:r>
              <a:rPr kumimoji="0" lang="en-GB" sz="2000" b="0" i="0" u="none" strike="noStrike" kern="1200" cap="none" spc="0" normalizeH="0" baseline="0" noProof="0" dirty="0">
                <a:ln>
                  <a:noFill/>
                </a:ln>
                <a:effectLst/>
                <a:uLnTx/>
                <a:uFillTx/>
                <a:latin typeface="Century Gothic" panose="020F0302020204030204"/>
                <a:ea typeface="+mn-ea"/>
                <a:cs typeface="+mn-cs"/>
              </a:rPr>
              <a:t>]</a:t>
            </a:r>
          </a:p>
        </p:txBody>
      </p:sp>
      <p:pic>
        <p:nvPicPr>
          <p:cNvPr id="13" name="Picture 12" descr="green checkmark">
            <a:hlinkClick r:id="" action="ppaction://noaction">
              <a:snd r:embed="rId10" name="9.1.1.2 Slide 10 2.wav"/>
            </a:hlinkClick>
            <a:extLst>
              <a:ext uri="{FF2B5EF4-FFF2-40B4-BE49-F238E27FC236}">
                <a16:creationId xmlns:a16="http://schemas.microsoft.com/office/drawing/2014/main" id="{89063457-6FB4-0F49-BA86-BE890AC7FE3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916971" y="2019979"/>
            <a:ext cx="282522" cy="294294"/>
          </a:xfrm>
          <a:prstGeom prst="rect">
            <a:avLst/>
          </a:prstGeom>
        </p:spPr>
      </p:pic>
      <p:sp>
        <p:nvSpPr>
          <p:cNvPr id="14" name="Action Button: Custom 16">
            <a:hlinkClick r:id="" action="ppaction://noaction" highlightClick="1">
              <a:snd r:embed="rId11" name="9.1.1.2 Slide 10 3b.wav"/>
            </a:hlinkClick>
            <a:extLst>
              <a:ext uri="{FF2B5EF4-FFF2-40B4-BE49-F238E27FC236}">
                <a16:creationId xmlns:a16="http://schemas.microsoft.com/office/drawing/2014/main" id="{747EFDEF-0DCF-DB44-BBF0-27990DDE521B}"/>
              </a:ext>
            </a:extLst>
          </p:cNvPr>
          <p:cNvSpPr/>
          <p:nvPr/>
        </p:nvSpPr>
        <p:spPr>
          <a:xfrm>
            <a:off x="304981" y="2448280"/>
            <a:ext cx="396000" cy="396000"/>
          </a:xfrm>
          <a:prstGeom prst="actionButtonBlank">
            <a:avLst/>
          </a:prstGeom>
          <a:solidFill>
            <a:schemeClr val="accent4">
              <a:lumMod val="75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3</a:t>
            </a:r>
          </a:p>
        </p:txBody>
      </p:sp>
      <p:sp>
        <p:nvSpPr>
          <p:cNvPr id="15" name="TextBox 14" descr="text box hiding answer">
            <a:extLst>
              <a:ext uri="{FF2B5EF4-FFF2-40B4-BE49-F238E27FC236}">
                <a16:creationId xmlns:a16="http://schemas.microsoft.com/office/drawing/2014/main" id="{0882EC24-6B8D-814F-8F65-B27D8F50DD64}"/>
              </a:ext>
            </a:extLst>
          </p:cNvPr>
          <p:cNvSpPr txBox="1"/>
          <p:nvPr/>
        </p:nvSpPr>
        <p:spPr>
          <a:xfrm>
            <a:off x="998864" y="2483018"/>
            <a:ext cx="4702464" cy="307777"/>
          </a:xfrm>
          <a:prstGeom prst="rect">
            <a:avLst/>
          </a:prstGeom>
          <a:solidFill>
            <a:srgbClr val="FFF5DE"/>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effectLst/>
                <a:uLnTx/>
                <a:uFillTx/>
                <a:latin typeface="Century Gothic" panose="020F0302020204030204"/>
                <a:ea typeface="+mn-ea"/>
                <a:cs typeface="+mn-cs"/>
              </a:rPr>
              <a:t>[</a:t>
            </a:r>
            <a:r>
              <a:rPr kumimoji="0" lang="en-GB" sz="2000" b="0" i="0" u="none" strike="noStrike" kern="1200" cap="none" spc="0" normalizeH="0" baseline="0" noProof="0" dirty="0" err="1">
                <a:ln>
                  <a:noFill/>
                </a:ln>
                <a:effectLst/>
                <a:uLnTx/>
                <a:uFillTx/>
                <a:latin typeface="Century Gothic" panose="020F0302020204030204"/>
                <a:ea typeface="+mn-ea"/>
                <a:cs typeface="+mn-cs"/>
              </a:rPr>
              <a:t>einladen</a:t>
            </a:r>
            <a:r>
              <a:rPr kumimoji="0" lang="en-GB" sz="2000" b="0" i="0" u="none" strike="noStrike" kern="1200" cap="none" spc="0" normalizeH="0" baseline="0" noProof="0" dirty="0">
                <a:ln>
                  <a:noFill/>
                </a:ln>
                <a:effectLst/>
                <a:uLnTx/>
                <a:uFillTx/>
                <a:latin typeface="Century Gothic" panose="020F0302020204030204"/>
                <a:ea typeface="+mn-ea"/>
                <a:cs typeface="+mn-cs"/>
              </a:rPr>
              <a:t>]</a:t>
            </a:r>
          </a:p>
        </p:txBody>
      </p:sp>
      <p:pic>
        <p:nvPicPr>
          <p:cNvPr id="16" name="Picture 15" descr="green checkmark">
            <a:hlinkClick r:id="" action="ppaction://noaction">
              <a:snd r:embed="rId12" name="9.1.1.2 Slide 10 3.wav"/>
            </a:hlinkClick>
            <a:extLst>
              <a:ext uri="{FF2B5EF4-FFF2-40B4-BE49-F238E27FC236}">
                <a16:creationId xmlns:a16="http://schemas.microsoft.com/office/drawing/2014/main" id="{EF662689-2FD9-C34C-966B-BF198EDE2E2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421696" y="2505246"/>
            <a:ext cx="282522" cy="294294"/>
          </a:xfrm>
          <a:prstGeom prst="rect">
            <a:avLst/>
          </a:prstGeom>
        </p:spPr>
      </p:pic>
      <p:sp>
        <p:nvSpPr>
          <p:cNvPr id="17" name="Action Button: Custom 16">
            <a:hlinkClick r:id="" action="ppaction://noaction" highlightClick="1">
              <a:snd r:embed="rId13" name="9.1.1.2 Slide 10 4b.wav"/>
            </a:hlinkClick>
            <a:extLst>
              <a:ext uri="{FF2B5EF4-FFF2-40B4-BE49-F238E27FC236}">
                <a16:creationId xmlns:a16="http://schemas.microsoft.com/office/drawing/2014/main" id="{408DED6B-8D00-7843-820C-3A35CED50594}"/>
              </a:ext>
            </a:extLst>
          </p:cNvPr>
          <p:cNvSpPr/>
          <p:nvPr/>
        </p:nvSpPr>
        <p:spPr>
          <a:xfrm>
            <a:off x="304981" y="2926788"/>
            <a:ext cx="396000" cy="396000"/>
          </a:xfrm>
          <a:prstGeom prst="actionButtonBlank">
            <a:avLst/>
          </a:prstGeom>
          <a:solidFill>
            <a:schemeClr val="accent4">
              <a:lumMod val="75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4</a:t>
            </a:r>
          </a:p>
        </p:txBody>
      </p:sp>
      <p:sp>
        <p:nvSpPr>
          <p:cNvPr id="18" name="TextBox 17" descr="text box hiding answer">
            <a:extLst>
              <a:ext uri="{FF2B5EF4-FFF2-40B4-BE49-F238E27FC236}">
                <a16:creationId xmlns:a16="http://schemas.microsoft.com/office/drawing/2014/main" id="{AD177B29-49F3-054C-BB62-C784F65A92AE}"/>
              </a:ext>
            </a:extLst>
          </p:cNvPr>
          <p:cNvSpPr txBox="1"/>
          <p:nvPr/>
        </p:nvSpPr>
        <p:spPr>
          <a:xfrm>
            <a:off x="987754" y="2978612"/>
            <a:ext cx="7291542" cy="307777"/>
          </a:xfrm>
          <a:prstGeom prst="rect">
            <a:avLst/>
          </a:prstGeom>
          <a:solidFill>
            <a:srgbClr val="FFFAEF"/>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effectLst/>
                <a:uLnTx/>
                <a:uFillTx/>
                <a:latin typeface="Century Gothic" panose="020F0302020204030204"/>
                <a:ea typeface="+mn-ea"/>
                <a:cs typeface="+mn-cs"/>
              </a:rPr>
              <a:t>                            [</a:t>
            </a:r>
            <a:r>
              <a:rPr kumimoji="0" lang="en-GB" sz="2000" b="0" i="0" u="none" strike="noStrike" kern="1200" cap="none" spc="0" normalizeH="0" baseline="0" noProof="0" dirty="0" err="1">
                <a:ln>
                  <a:noFill/>
                </a:ln>
                <a:effectLst/>
                <a:uLnTx/>
                <a:uFillTx/>
                <a:latin typeface="Century Gothic" panose="020F0302020204030204"/>
                <a:ea typeface="+mn-ea"/>
                <a:cs typeface="+mn-cs"/>
              </a:rPr>
              <a:t>lassen</a:t>
            </a:r>
            <a:r>
              <a:rPr kumimoji="0" lang="en-GB" sz="2000" b="0" i="0" u="none" strike="noStrike" kern="1200" cap="none" spc="0" normalizeH="0" baseline="0" noProof="0" dirty="0">
                <a:ln>
                  <a:noFill/>
                </a:ln>
                <a:effectLst/>
                <a:uLnTx/>
                <a:uFillTx/>
                <a:latin typeface="Century Gothic" panose="020F0302020204030204"/>
                <a:ea typeface="+mn-ea"/>
                <a:cs typeface="+mn-cs"/>
              </a:rPr>
              <a:t>]</a:t>
            </a:r>
          </a:p>
        </p:txBody>
      </p:sp>
      <p:pic>
        <p:nvPicPr>
          <p:cNvPr id="19" name="Picture 18" descr="green checkmark">
            <a:hlinkClick r:id="" action="ppaction://noaction">
              <a:snd r:embed="rId14" name="9.1.1.2 Slide 10 4.wav"/>
            </a:hlinkClick>
            <a:extLst>
              <a:ext uri="{FF2B5EF4-FFF2-40B4-BE49-F238E27FC236}">
                <a16:creationId xmlns:a16="http://schemas.microsoft.com/office/drawing/2014/main" id="{67DE927D-B684-4E4C-B1E7-D9412F7A76A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421696" y="3057374"/>
            <a:ext cx="282522" cy="294294"/>
          </a:xfrm>
          <a:prstGeom prst="rect">
            <a:avLst/>
          </a:prstGeom>
        </p:spPr>
      </p:pic>
      <p:sp>
        <p:nvSpPr>
          <p:cNvPr id="20" name="Action Button: Custom 16">
            <a:hlinkClick r:id="" action="ppaction://noaction" highlightClick="1">
              <a:snd r:embed="rId15" name="9.1.1.2 Slide 10 5b birdsong.wav"/>
            </a:hlinkClick>
            <a:extLst>
              <a:ext uri="{FF2B5EF4-FFF2-40B4-BE49-F238E27FC236}">
                <a16:creationId xmlns:a16="http://schemas.microsoft.com/office/drawing/2014/main" id="{25121CCC-82F7-F14F-B30E-8A5AD31BE634}"/>
              </a:ext>
            </a:extLst>
          </p:cNvPr>
          <p:cNvSpPr/>
          <p:nvPr/>
        </p:nvSpPr>
        <p:spPr>
          <a:xfrm>
            <a:off x="304981" y="3432968"/>
            <a:ext cx="396000" cy="396000"/>
          </a:xfrm>
          <a:prstGeom prst="actionButtonBlank">
            <a:avLst/>
          </a:prstGeom>
          <a:solidFill>
            <a:schemeClr val="accent4">
              <a:lumMod val="75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5</a:t>
            </a:r>
          </a:p>
        </p:txBody>
      </p:sp>
      <p:sp>
        <p:nvSpPr>
          <p:cNvPr id="21" name="TextBox 20" descr="text box hiding answer">
            <a:extLst>
              <a:ext uri="{FF2B5EF4-FFF2-40B4-BE49-F238E27FC236}">
                <a16:creationId xmlns:a16="http://schemas.microsoft.com/office/drawing/2014/main" id="{8A557389-FDA2-4840-B39B-C820D944EC9B}"/>
              </a:ext>
            </a:extLst>
          </p:cNvPr>
          <p:cNvSpPr txBox="1"/>
          <p:nvPr/>
        </p:nvSpPr>
        <p:spPr>
          <a:xfrm>
            <a:off x="987753" y="3497451"/>
            <a:ext cx="5619109" cy="307777"/>
          </a:xfrm>
          <a:prstGeom prst="rect">
            <a:avLst/>
          </a:prstGeom>
          <a:solidFill>
            <a:srgbClr val="FFF5DE"/>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effectLst/>
                <a:uLnTx/>
                <a:uFillTx/>
                <a:latin typeface="Century Gothic" panose="020F0302020204030204"/>
                <a:ea typeface="+mn-ea"/>
                <a:cs typeface="+mn-cs"/>
              </a:rPr>
              <a:t>                        [</a:t>
            </a:r>
            <a:r>
              <a:rPr kumimoji="0" lang="en-GB" sz="2000" b="0" i="0" u="none" strike="noStrike" kern="1200" cap="none" spc="0" normalizeH="0" baseline="0" noProof="0" dirty="0" err="1">
                <a:ln>
                  <a:noFill/>
                </a:ln>
                <a:effectLst/>
                <a:uLnTx/>
                <a:uFillTx/>
                <a:latin typeface="Century Gothic" panose="020F0302020204030204"/>
                <a:ea typeface="+mn-ea"/>
                <a:cs typeface="+mn-cs"/>
              </a:rPr>
              <a:t>anfangen</a:t>
            </a:r>
            <a:r>
              <a:rPr kumimoji="0" lang="en-GB" sz="2000" b="0" i="0" u="none" strike="noStrike" kern="1200" cap="none" spc="0" normalizeH="0" baseline="0" noProof="0" dirty="0">
                <a:ln>
                  <a:noFill/>
                </a:ln>
                <a:effectLst/>
                <a:uLnTx/>
                <a:uFillTx/>
                <a:latin typeface="Century Gothic" panose="020F0302020204030204"/>
                <a:ea typeface="+mn-ea"/>
                <a:cs typeface="+mn-cs"/>
              </a:rPr>
              <a:t>]</a:t>
            </a:r>
          </a:p>
        </p:txBody>
      </p:sp>
      <p:pic>
        <p:nvPicPr>
          <p:cNvPr id="22" name="Picture 21" descr="green checkmark">
            <a:hlinkClick r:id="" action="ppaction://noaction">
              <a:snd r:embed="rId16" name="9.1.1.2 Slide 10 5.wav"/>
            </a:hlinkClick>
            <a:extLst>
              <a:ext uri="{FF2B5EF4-FFF2-40B4-BE49-F238E27FC236}">
                <a16:creationId xmlns:a16="http://schemas.microsoft.com/office/drawing/2014/main" id="{5E63036D-0C5D-A948-8471-290BEC4FEA6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926197" y="3463579"/>
            <a:ext cx="282522" cy="294294"/>
          </a:xfrm>
          <a:prstGeom prst="rect">
            <a:avLst/>
          </a:prstGeom>
        </p:spPr>
      </p:pic>
      <p:sp>
        <p:nvSpPr>
          <p:cNvPr id="23" name="Action Button: Custom 16">
            <a:hlinkClick r:id="" action="ppaction://noaction" highlightClick="1">
              <a:snd r:embed="rId17" name="9.1.1.2 Slide 10 6b.wav"/>
            </a:hlinkClick>
            <a:extLst>
              <a:ext uri="{FF2B5EF4-FFF2-40B4-BE49-F238E27FC236}">
                <a16:creationId xmlns:a16="http://schemas.microsoft.com/office/drawing/2014/main" id="{DA5FAA28-0FFE-FD44-82BD-8BEA8CA05A2D}"/>
              </a:ext>
            </a:extLst>
          </p:cNvPr>
          <p:cNvSpPr/>
          <p:nvPr/>
        </p:nvSpPr>
        <p:spPr>
          <a:xfrm>
            <a:off x="306635" y="3920698"/>
            <a:ext cx="396000" cy="396000"/>
          </a:xfrm>
          <a:prstGeom prst="actionButtonBlank">
            <a:avLst/>
          </a:prstGeom>
          <a:solidFill>
            <a:schemeClr val="accent4">
              <a:lumMod val="75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6</a:t>
            </a:r>
          </a:p>
        </p:txBody>
      </p:sp>
      <p:sp>
        <p:nvSpPr>
          <p:cNvPr id="24" name="TextBox 23" descr="text box hiding answer">
            <a:extLst>
              <a:ext uri="{FF2B5EF4-FFF2-40B4-BE49-F238E27FC236}">
                <a16:creationId xmlns:a16="http://schemas.microsoft.com/office/drawing/2014/main" id="{D9C34F78-E03C-B246-8754-6C16168EE34B}"/>
              </a:ext>
            </a:extLst>
          </p:cNvPr>
          <p:cNvSpPr txBox="1"/>
          <p:nvPr/>
        </p:nvSpPr>
        <p:spPr>
          <a:xfrm>
            <a:off x="983741" y="3976087"/>
            <a:ext cx="5747562" cy="307777"/>
          </a:xfrm>
          <a:prstGeom prst="rect">
            <a:avLst/>
          </a:prstGeom>
          <a:solidFill>
            <a:srgbClr val="FFFAEF"/>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effectLst/>
                <a:uLnTx/>
                <a:uFillTx/>
                <a:latin typeface="Century Gothic" panose="020F0302020204030204"/>
                <a:ea typeface="+mn-ea"/>
                <a:cs typeface="+mn-cs"/>
              </a:rPr>
              <a:t>                            [</a:t>
            </a:r>
            <a:r>
              <a:rPr kumimoji="0" lang="en-GB" sz="2000" b="0" i="0" u="none" strike="noStrike" kern="1200" cap="none" spc="0" normalizeH="0" baseline="0" noProof="0" dirty="0" err="1">
                <a:ln>
                  <a:noFill/>
                </a:ln>
                <a:effectLst/>
                <a:uLnTx/>
                <a:uFillTx/>
                <a:latin typeface="Century Gothic" panose="020F0302020204030204"/>
                <a:ea typeface="+mn-ea"/>
                <a:cs typeface="+mn-cs"/>
              </a:rPr>
              <a:t>laufen</a:t>
            </a:r>
            <a:r>
              <a:rPr kumimoji="0" lang="en-GB" sz="2000" b="0" i="0" u="none" strike="noStrike" kern="1200" cap="none" spc="0" normalizeH="0" baseline="0" noProof="0" dirty="0">
                <a:ln>
                  <a:noFill/>
                </a:ln>
                <a:effectLst/>
                <a:uLnTx/>
                <a:uFillTx/>
                <a:latin typeface="Century Gothic" panose="020F0302020204030204"/>
                <a:ea typeface="+mn-ea"/>
                <a:cs typeface="+mn-cs"/>
              </a:rPr>
              <a:t>]</a:t>
            </a:r>
          </a:p>
        </p:txBody>
      </p:sp>
      <p:pic>
        <p:nvPicPr>
          <p:cNvPr id="25" name="Picture 24" descr="green checkmark">
            <a:hlinkClick r:id="" action="ppaction://noaction">
              <a:snd r:embed="rId18" name="9.1.1.2 Slide 10 6.wav"/>
            </a:hlinkClick>
            <a:extLst>
              <a:ext uri="{FF2B5EF4-FFF2-40B4-BE49-F238E27FC236}">
                <a16:creationId xmlns:a16="http://schemas.microsoft.com/office/drawing/2014/main" id="{309AB055-15F8-2F45-856E-A6F218E76CF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455827" y="3980699"/>
            <a:ext cx="282522" cy="294294"/>
          </a:xfrm>
          <a:prstGeom prst="rect">
            <a:avLst/>
          </a:prstGeom>
        </p:spPr>
      </p:pic>
      <p:sp>
        <p:nvSpPr>
          <p:cNvPr id="26" name="Action Button: Custom 16">
            <a:hlinkClick r:id="" action="ppaction://noaction" highlightClick="1">
              <a:snd r:embed="rId19" name="9.1.1.2 Slide 10 7b.wav"/>
            </a:hlinkClick>
            <a:extLst>
              <a:ext uri="{FF2B5EF4-FFF2-40B4-BE49-F238E27FC236}">
                <a16:creationId xmlns:a16="http://schemas.microsoft.com/office/drawing/2014/main" id="{B941CF18-9FF3-084E-9E12-F82721CE7509}"/>
              </a:ext>
            </a:extLst>
          </p:cNvPr>
          <p:cNvSpPr/>
          <p:nvPr/>
        </p:nvSpPr>
        <p:spPr>
          <a:xfrm>
            <a:off x="309400" y="4431624"/>
            <a:ext cx="396000" cy="396000"/>
          </a:xfrm>
          <a:prstGeom prst="actionButtonBlank">
            <a:avLst/>
          </a:prstGeom>
          <a:solidFill>
            <a:schemeClr val="accent4">
              <a:lumMod val="75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7</a:t>
            </a:r>
          </a:p>
        </p:txBody>
      </p:sp>
      <p:sp>
        <p:nvSpPr>
          <p:cNvPr id="27" name="TextBox 26" descr="text box hiding answer">
            <a:extLst>
              <a:ext uri="{FF2B5EF4-FFF2-40B4-BE49-F238E27FC236}">
                <a16:creationId xmlns:a16="http://schemas.microsoft.com/office/drawing/2014/main" id="{C8E942A3-2BB8-3943-968A-4DC98A4B04D3}"/>
              </a:ext>
            </a:extLst>
          </p:cNvPr>
          <p:cNvSpPr txBox="1"/>
          <p:nvPr/>
        </p:nvSpPr>
        <p:spPr>
          <a:xfrm>
            <a:off x="931082" y="4486049"/>
            <a:ext cx="4091679" cy="307777"/>
          </a:xfrm>
          <a:prstGeom prst="rect">
            <a:avLst/>
          </a:prstGeom>
          <a:solidFill>
            <a:srgbClr val="FFF5DE"/>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nehmen</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p:txBody>
      </p:sp>
      <p:pic>
        <p:nvPicPr>
          <p:cNvPr id="28" name="Picture 27" descr="green checkmark">
            <a:hlinkClick r:id="" action="ppaction://noaction">
              <a:snd r:embed="rId20" name="9.1.1.2 Slide 10 7.wav"/>
            </a:hlinkClick>
            <a:extLst>
              <a:ext uri="{FF2B5EF4-FFF2-40B4-BE49-F238E27FC236}">
                <a16:creationId xmlns:a16="http://schemas.microsoft.com/office/drawing/2014/main" id="{86E83B85-BDB0-D84C-8AB3-BE6BEEFCF89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421696" y="4519857"/>
            <a:ext cx="282522" cy="294294"/>
          </a:xfrm>
          <a:prstGeom prst="rect">
            <a:avLst/>
          </a:prstGeom>
        </p:spPr>
      </p:pic>
      <p:sp>
        <p:nvSpPr>
          <p:cNvPr id="29" name="Action Button: Custom 16">
            <a:hlinkClick r:id="" action="ppaction://noaction" highlightClick="1">
              <a:snd r:embed="rId21" name="9.1.1.2 Slide 10 8b.wav"/>
            </a:hlinkClick>
            <a:extLst>
              <a:ext uri="{FF2B5EF4-FFF2-40B4-BE49-F238E27FC236}">
                <a16:creationId xmlns:a16="http://schemas.microsoft.com/office/drawing/2014/main" id="{13F9AB66-2DAB-A849-89C4-7AF59987F5A8}"/>
              </a:ext>
            </a:extLst>
          </p:cNvPr>
          <p:cNvSpPr/>
          <p:nvPr/>
        </p:nvSpPr>
        <p:spPr>
          <a:xfrm>
            <a:off x="304981" y="4937915"/>
            <a:ext cx="396000" cy="370473"/>
          </a:xfrm>
          <a:prstGeom prst="actionButtonBlank">
            <a:avLst/>
          </a:prstGeom>
          <a:solidFill>
            <a:schemeClr val="accent4">
              <a:lumMod val="75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8</a:t>
            </a:r>
          </a:p>
        </p:txBody>
      </p:sp>
      <p:sp>
        <p:nvSpPr>
          <p:cNvPr id="30" name="TextBox 29" descr="text box hiding answer">
            <a:extLst>
              <a:ext uri="{FF2B5EF4-FFF2-40B4-BE49-F238E27FC236}">
                <a16:creationId xmlns:a16="http://schemas.microsoft.com/office/drawing/2014/main" id="{60DFB1B5-86A6-BD46-B8BD-33DF71FF21E1}"/>
              </a:ext>
            </a:extLst>
          </p:cNvPr>
          <p:cNvSpPr txBox="1"/>
          <p:nvPr/>
        </p:nvSpPr>
        <p:spPr>
          <a:xfrm>
            <a:off x="936237" y="5011241"/>
            <a:ext cx="6511287" cy="307777"/>
          </a:xfrm>
          <a:prstGeom prst="rect">
            <a:avLst/>
          </a:prstGeom>
          <a:solidFill>
            <a:srgbClr val="FFFAEF"/>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tragen</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p:txBody>
      </p:sp>
      <p:pic>
        <p:nvPicPr>
          <p:cNvPr id="31" name="Picture 30" descr="green checkmark">
            <a:hlinkClick r:id="" action="ppaction://noaction">
              <a:snd r:embed="rId22" name="9.1.1.2 Slide 10 8.wav"/>
            </a:hlinkClick>
            <a:extLst>
              <a:ext uri="{FF2B5EF4-FFF2-40B4-BE49-F238E27FC236}">
                <a16:creationId xmlns:a16="http://schemas.microsoft.com/office/drawing/2014/main" id="{6648AC49-2E03-094D-97A1-9268DC8B13C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982433" y="4966697"/>
            <a:ext cx="282522" cy="294294"/>
          </a:xfrm>
          <a:prstGeom prst="rect">
            <a:avLst/>
          </a:prstGeom>
        </p:spPr>
      </p:pic>
      <p:sp>
        <p:nvSpPr>
          <p:cNvPr id="37" name="TextBox 36">
            <a:extLst>
              <a:ext uri="{FF2B5EF4-FFF2-40B4-BE49-F238E27FC236}">
                <a16:creationId xmlns:a16="http://schemas.microsoft.com/office/drawing/2014/main" id="{1058DEAF-1137-48A9-AAE8-9988635C2E81}"/>
              </a:ext>
            </a:extLst>
          </p:cNvPr>
          <p:cNvSpPr txBox="1"/>
          <p:nvPr/>
        </p:nvSpPr>
        <p:spPr>
          <a:xfrm>
            <a:off x="3431049" y="758211"/>
            <a:ext cx="777358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effectLst/>
                <a:uLnTx/>
                <a:uFillTx/>
                <a:latin typeface="Century Gothic" panose="020F0302020204030204"/>
                <a:ea typeface="+mn-ea"/>
                <a:cs typeface="+mn-cs"/>
              </a:rPr>
              <a:t>Was </a:t>
            </a:r>
            <a:r>
              <a:rPr kumimoji="0" lang="en-US" sz="2000" b="0" i="0" u="none" strike="noStrike" kern="1200" cap="none" spc="0" normalizeH="0" baseline="0" noProof="0" dirty="0" err="1">
                <a:ln>
                  <a:noFill/>
                </a:ln>
                <a:effectLst/>
                <a:uLnTx/>
                <a:uFillTx/>
                <a:latin typeface="Century Gothic" panose="020F0302020204030204"/>
                <a:ea typeface="+mn-ea"/>
                <a:cs typeface="+mn-cs"/>
              </a:rPr>
              <a:t>sagt</a:t>
            </a:r>
            <a:r>
              <a:rPr kumimoji="0" lang="en-US" sz="2000" b="0" i="0" u="none" strike="noStrike" kern="1200" cap="none" spc="0" normalizeH="0" baseline="0" noProof="0" dirty="0">
                <a:ln>
                  <a:noFill/>
                </a:ln>
                <a:effectLst/>
                <a:uLnTx/>
                <a:uFillTx/>
                <a:latin typeface="Century Gothic" panose="020F0302020204030204"/>
                <a:ea typeface="+mn-ea"/>
                <a:cs typeface="+mn-cs"/>
              </a:rPr>
              <a:t> Katrin? </a:t>
            </a:r>
            <a:r>
              <a:rPr kumimoji="0" lang="en-US" sz="2000" b="0" i="0" u="none" strike="noStrike" kern="1200" cap="none" spc="0" normalizeH="0" baseline="0" noProof="0" dirty="0" err="1">
                <a:ln>
                  <a:noFill/>
                </a:ln>
                <a:effectLst/>
                <a:uLnTx/>
                <a:uFillTx/>
                <a:latin typeface="Century Gothic" panose="020F0302020204030204"/>
                <a:ea typeface="+mn-ea"/>
                <a:cs typeface="+mn-cs"/>
              </a:rPr>
              <a:t>Wer</a:t>
            </a:r>
            <a:r>
              <a:rPr kumimoji="0" lang="en-US" sz="2000" b="0" i="0" u="none" strike="noStrike" kern="1200" cap="none" spc="0" normalizeH="0" baseline="0" noProof="0" dirty="0">
                <a:ln>
                  <a:noFill/>
                </a:ln>
                <a:effectLst/>
                <a:uLnTx/>
                <a:uFillTx/>
                <a:latin typeface="Century Gothic" panose="020F0302020204030204"/>
                <a:ea typeface="+mn-ea"/>
                <a:cs typeface="+mn-cs"/>
              </a:rPr>
              <a:t> </a:t>
            </a:r>
            <a:r>
              <a:rPr kumimoji="0" lang="en-US" sz="2000" b="0" i="0" u="none" strike="noStrike" kern="1200" cap="none" spc="0" normalizeH="0" baseline="0" noProof="0" dirty="0" err="1">
                <a:ln>
                  <a:noFill/>
                </a:ln>
                <a:effectLst/>
                <a:uLnTx/>
                <a:uFillTx/>
                <a:latin typeface="Century Gothic" panose="020F0302020204030204"/>
                <a:ea typeface="+mn-ea"/>
                <a:cs typeface="+mn-cs"/>
              </a:rPr>
              <a:t>macht</a:t>
            </a:r>
            <a:r>
              <a:rPr kumimoji="0" lang="en-US" sz="2000" b="0" i="0" u="none" strike="noStrike" kern="1200" cap="none" spc="0" normalizeH="0" baseline="0" noProof="0" dirty="0">
                <a:ln>
                  <a:noFill/>
                </a:ln>
                <a:effectLst/>
                <a:uLnTx/>
                <a:uFillTx/>
                <a:latin typeface="Century Gothic" panose="020F0302020204030204"/>
                <a:ea typeface="+mn-ea"/>
                <a:cs typeface="+mn-cs"/>
              </a:rPr>
              <a:t> was?</a:t>
            </a:r>
            <a:br>
              <a:rPr kumimoji="0" lang="en-US" sz="2000" b="0" i="0" u="none" strike="noStrike" kern="1200" cap="none" spc="0" normalizeH="0" baseline="0" noProof="0" dirty="0">
                <a:ln>
                  <a:noFill/>
                </a:ln>
                <a:effectLst/>
                <a:uLnTx/>
                <a:uFillTx/>
                <a:latin typeface="Century Gothic" panose="020F0302020204030204"/>
                <a:ea typeface="+mn-ea"/>
                <a:cs typeface="+mn-cs"/>
              </a:rPr>
            </a:br>
            <a:r>
              <a:rPr kumimoji="0" lang="en-US" sz="2000" b="0" i="0" u="none" strike="noStrike" kern="1200" cap="none" spc="0" normalizeH="0" baseline="0" noProof="0" dirty="0">
                <a:ln>
                  <a:noFill/>
                </a:ln>
                <a:effectLst/>
                <a:uLnTx/>
                <a:uFillTx/>
                <a:latin typeface="Century Gothic" panose="020F0302020204030204"/>
                <a:ea typeface="+mn-ea"/>
                <a:cs typeface="+mn-cs"/>
              </a:rPr>
              <a:t>Wolfgang und Mia (</a:t>
            </a:r>
            <a:r>
              <a:rPr kumimoji="0" lang="en-US" sz="2000" b="1" i="0" u="none" strike="noStrike" kern="1200" cap="none" spc="0" normalizeH="0" baseline="0" noProof="0" dirty="0" err="1">
                <a:ln>
                  <a:noFill/>
                </a:ln>
                <a:effectLst/>
                <a:uLnTx/>
                <a:uFillTx/>
                <a:latin typeface="Century Gothic" panose="020F0302020204030204"/>
                <a:ea typeface="+mn-ea"/>
                <a:cs typeface="+mn-cs"/>
              </a:rPr>
              <a:t>ihr</a:t>
            </a:r>
            <a:r>
              <a:rPr kumimoji="0" lang="en-US" sz="2000" b="0" i="0" u="none" strike="noStrike" kern="1200" cap="none" spc="0" normalizeH="0" baseline="0" noProof="0" dirty="0">
                <a:ln>
                  <a:noFill/>
                </a:ln>
                <a:effectLst/>
                <a:uLnTx/>
                <a:uFillTx/>
                <a:latin typeface="Century Gothic" panose="020F0302020204030204"/>
                <a:ea typeface="+mn-ea"/>
                <a:cs typeface="+mn-cs"/>
              </a:rPr>
              <a:t>) </a:t>
            </a:r>
            <a:r>
              <a:rPr kumimoji="0" lang="en-US" sz="2000" b="0" i="0" u="none" strike="noStrike" kern="1200" cap="none" spc="0" normalizeH="0" baseline="0" noProof="0" dirty="0" err="1">
                <a:ln>
                  <a:noFill/>
                </a:ln>
                <a:effectLst/>
                <a:uLnTx/>
                <a:uFillTx/>
                <a:latin typeface="Century Gothic" panose="020F0302020204030204"/>
                <a:ea typeface="+mn-ea"/>
                <a:cs typeface="+mn-cs"/>
              </a:rPr>
              <a:t>oder</a:t>
            </a:r>
            <a:r>
              <a:rPr kumimoji="0" lang="en-US" sz="2000" b="0" i="0" u="none" strike="noStrike" kern="1200" cap="none" spc="0" normalizeH="0" baseline="0" noProof="0" dirty="0">
                <a:ln>
                  <a:noFill/>
                </a:ln>
                <a:effectLst/>
                <a:uLnTx/>
                <a:uFillTx/>
                <a:latin typeface="Century Gothic" panose="020F0302020204030204"/>
                <a:ea typeface="+mn-ea"/>
                <a:cs typeface="+mn-cs"/>
              </a:rPr>
              <a:t> </a:t>
            </a:r>
            <a:r>
              <a:rPr kumimoji="0" lang="en-US" sz="2000" b="0" i="0" u="none" strike="noStrike" kern="1200" cap="none" spc="0" normalizeH="0" baseline="0" noProof="0" dirty="0" err="1">
                <a:ln>
                  <a:noFill/>
                </a:ln>
                <a:effectLst/>
                <a:uLnTx/>
                <a:uFillTx/>
                <a:latin typeface="Century Gothic" panose="020F0302020204030204"/>
                <a:ea typeface="+mn-ea"/>
                <a:cs typeface="+mn-cs"/>
              </a:rPr>
              <a:t>Opa</a:t>
            </a:r>
            <a:r>
              <a:rPr kumimoji="0" lang="en-US" sz="2000" b="0" i="0" u="none" strike="noStrike" kern="1200" cap="none" spc="0" normalizeH="0" baseline="0" noProof="0" dirty="0">
                <a:ln>
                  <a:noFill/>
                </a:ln>
                <a:effectLst/>
                <a:uLnTx/>
                <a:uFillTx/>
                <a:latin typeface="Century Gothic" panose="020F0302020204030204"/>
                <a:ea typeface="+mn-ea"/>
                <a:cs typeface="+mn-cs"/>
              </a:rPr>
              <a:t> (</a:t>
            </a:r>
            <a:r>
              <a:rPr kumimoji="0" lang="en-US" sz="2000" b="1" i="0" u="none" strike="noStrike" kern="1200" cap="none" spc="0" normalizeH="0" baseline="0" noProof="0" dirty="0" err="1">
                <a:ln>
                  <a:noFill/>
                </a:ln>
                <a:effectLst/>
                <a:uLnTx/>
                <a:uFillTx/>
                <a:latin typeface="Century Gothic" panose="020F0302020204030204"/>
                <a:ea typeface="+mn-ea"/>
                <a:cs typeface="+mn-cs"/>
              </a:rPr>
              <a:t>er</a:t>
            </a:r>
            <a:r>
              <a:rPr kumimoji="0" lang="en-US" sz="2000" b="0" i="0" u="none" strike="noStrike" kern="1200" cap="none" spc="0" normalizeH="0" baseline="0" noProof="0" dirty="0">
                <a:ln>
                  <a:noFill/>
                </a:ln>
                <a:effectLst/>
                <a:uLnTx/>
                <a:uFillTx/>
                <a:latin typeface="Century Gothic" panose="020F0302020204030204"/>
                <a:ea typeface="+mn-ea"/>
                <a:cs typeface="+mn-cs"/>
              </a:rPr>
              <a:t>)?</a:t>
            </a:r>
          </a:p>
        </p:txBody>
      </p:sp>
      <p:pic>
        <p:nvPicPr>
          <p:cNvPr id="39" name="Picture 38">
            <a:extLst>
              <a:ext uri="{FF2B5EF4-FFF2-40B4-BE49-F238E27FC236}">
                <a16:creationId xmlns:a16="http://schemas.microsoft.com/office/drawing/2014/main" id="{0A0FCE7D-E03D-4DB7-B0AA-169785943FF4}"/>
              </a:ext>
            </a:extLst>
          </p:cNvPr>
          <p:cNvPicPr>
            <a:picLocks noChangeAspect="1"/>
          </p:cNvPicPr>
          <p:nvPr/>
        </p:nvPicPr>
        <p:blipFill rotWithShape="1">
          <a:blip r:embed="rId23" cstate="print">
            <a:extLst>
              <a:ext uri="{28A0092B-C50C-407E-A947-70E740481C1C}">
                <a14:useLocalDpi xmlns:a14="http://schemas.microsoft.com/office/drawing/2010/main" val="0"/>
              </a:ext>
            </a:extLst>
          </a:blip>
          <a:srcRect b="44347"/>
          <a:stretch/>
        </p:blipFill>
        <p:spPr>
          <a:xfrm>
            <a:off x="2486046" y="270740"/>
            <a:ext cx="1059824" cy="1136779"/>
          </a:xfrm>
          <a:prstGeom prst="rect">
            <a:avLst/>
          </a:prstGeom>
        </p:spPr>
      </p:pic>
      <p:sp>
        <p:nvSpPr>
          <p:cNvPr id="38" name="Action Button: Custom 16">
            <a:hlinkClick r:id="" action="ppaction://noaction" highlightClick="1">
              <a:snd r:embed="rId24" name="9.1.1.2 Slide 10 9b.wav"/>
            </a:hlinkClick>
            <a:extLst>
              <a:ext uri="{FF2B5EF4-FFF2-40B4-BE49-F238E27FC236}">
                <a16:creationId xmlns:a16="http://schemas.microsoft.com/office/drawing/2014/main" id="{7132DC3E-51E3-4DEC-AFA9-E6F6E96B131D}"/>
              </a:ext>
            </a:extLst>
          </p:cNvPr>
          <p:cNvSpPr/>
          <p:nvPr/>
        </p:nvSpPr>
        <p:spPr>
          <a:xfrm>
            <a:off x="304981" y="5409744"/>
            <a:ext cx="396000" cy="396000"/>
          </a:xfrm>
          <a:prstGeom prst="actionButtonBlank">
            <a:avLst/>
          </a:prstGeom>
          <a:solidFill>
            <a:schemeClr val="accent4">
              <a:lumMod val="75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9</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40" name="Action Button: Custom 16">
            <a:hlinkClick r:id="" action="ppaction://noaction" highlightClick="1">
              <a:snd r:embed="rId25" name="9.1.1.2 Slide 10 10b.wav"/>
            </a:hlinkClick>
            <a:extLst>
              <a:ext uri="{FF2B5EF4-FFF2-40B4-BE49-F238E27FC236}">
                <a16:creationId xmlns:a16="http://schemas.microsoft.com/office/drawing/2014/main" id="{EA5AFEC7-05BF-4F5E-A4EE-1F9883B55E81}"/>
              </a:ext>
            </a:extLst>
          </p:cNvPr>
          <p:cNvSpPr/>
          <p:nvPr/>
        </p:nvSpPr>
        <p:spPr>
          <a:xfrm>
            <a:off x="304981" y="5916667"/>
            <a:ext cx="396000" cy="396000"/>
          </a:xfrm>
          <a:prstGeom prst="actionButtonBlank">
            <a:avLst/>
          </a:prstGeom>
          <a:solidFill>
            <a:schemeClr val="accent4">
              <a:lumMod val="75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1</a:t>
            </a: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0</a:t>
            </a:r>
          </a:p>
        </p:txBody>
      </p:sp>
      <p:sp>
        <p:nvSpPr>
          <p:cNvPr id="41" name="TextBox 40" descr="text box hiding answer">
            <a:extLst>
              <a:ext uri="{FF2B5EF4-FFF2-40B4-BE49-F238E27FC236}">
                <a16:creationId xmlns:a16="http://schemas.microsoft.com/office/drawing/2014/main" id="{DF7D0C45-6157-481C-9055-C7D1BFAE3692}"/>
              </a:ext>
            </a:extLst>
          </p:cNvPr>
          <p:cNvSpPr txBox="1"/>
          <p:nvPr/>
        </p:nvSpPr>
        <p:spPr>
          <a:xfrm>
            <a:off x="987753" y="5478725"/>
            <a:ext cx="5108247" cy="307777"/>
          </a:xfrm>
          <a:prstGeom prst="rect">
            <a:avLst/>
          </a:prstGeom>
          <a:solidFill>
            <a:srgbClr val="FFF5DE"/>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effectLst/>
                <a:uLnTx/>
                <a:uFillTx/>
                <a:latin typeface="Century Gothic" panose="020F0302020204030204"/>
                <a:ea typeface="+mn-ea"/>
                <a:cs typeface="+mn-cs"/>
              </a:rPr>
              <a:t>                          [</a:t>
            </a:r>
            <a:r>
              <a:rPr kumimoji="0" lang="en-GB" sz="2000" b="0" i="0" u="none" strike="noStrike" kern="1200" cap="none" spc="0" normalizeH="0" baseline="0" noProof="0" dirty="0" err="1">
                <a:ln>
                  <a:noFill/>
                </a:ln>
                <a:effectLst/>
                <a:uLnTx/>
                <a:uFillTx/>
                <a:latin typeface="Century Gothic" panose="020F0302020204030204"/>
                <a:ea typeface="+mn-ea"/>
                <a:cs typeface="+mn-cs"/>
              </a:rPr>
              <a:t>schlafen</a:t>
            </a:r>
            <a:r>
              <a:rPr kumimoji="0" lang="en-GB" sz="2000" b="0" i="0" u="none" strike="noStrike" kern="1200" cap="none" spc="0" normalizeH="0" baseline="0" noProof="0" dirty="0">
                <a:ln>
                  <a:noFill/>
                </a:ln>
                <a:effectLst/>
                <a:uLnTx/>
                <a:uFillTx/>
                <a:latin typeface="Century Gothic" panose="020F0302020204030204"/>
                <a:ea typeface="+mn-ea"/>
                <a:cs typeface="+mn-cs"/>
              </a:rPr>
              <a:t>]</a:t>
            </a:r>
          </a:p>
        </p:txBody>
      </p:sp>
      <p:pic>
        <p:nvPicPr>
          <p:cNvPr id="42" name="Picture 41" descr="green checkmark">
            <a:hlinkClick r:id="" action="ppaction://noaction">
              <a:snd r:embed="rId26" name="9.1.1.2 Slide 10 9.wav"/>
            </a:hlinkClick>
            <a:extLst>
              <a:ext uri="{FF2B5EF4-FFF2-40B4-BE49-F238E27FC236}">
                <a16:creationId xmlns:a16="http://schemas.microsoft.com/office/drawing/2014/main" id="{C252BD21-0A82-48CA-9EDD-6DA85C022E7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447047" y="5471552"/>
            <a:ext cx="282522" cy="294294"/>
          </a:xfrm>
          <a:prstGeom prst="rect">
            <a:avLst/>
          </a:prstGeom>
        </p:spPr>
      </p:pic>
      <p:sp>
        <p:nvSpPr>
          <p:cNvPr id="43" name="TextBox 42" descr="text box hiding answer">
            <a:extLst>
              <a:ext uri="{FF2B5EF4-FFF2-40B4-BE49-F238E27FC236}">
                <a16:creationId xmlns:a16="http://schemas.microsoft.com/office/drawing/2014/main" id="{161B0B19-A544-40D6-BE96-26241D170DF6}"/>
              </a:ext>
            </a:extLst>
          </p:cNvPr>
          <p:cNvSpPr txBox="1"/>
          <p:nvPr/>
        </p:nvSpPr>
        <p:spPr>
          <a:xfrm>
            <a:off x="936237" y="5964440"/>
            <a:ext cx="6511287" cy="307777"/>
          </a:xfrm>
          <a:prstGeom prst="rect">
            <a:avLst/>
          </a:prstGeom>
          <a:solidFill>
            <a:srgbClr val="FFFAEF"/>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tragen</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p:txBody>
      </p:sp>
      <p:pic>
        <p:nvPicPr>
          <p:cNvPr id="44" name="Picture 43" descr="green checkmark">
            <a:hlinkClick r:id="" action="ppaction://noaction">
              <a:snd r:embed="rId27" name="9.1.1.2 Slide 10 10.wav"/>
            </a:hlinkClick>
            <a:extLst>
              <a:ext uri="{FF2B5EF4-FFF2-40B4-BE49-F238E27FC236}">
                <a16:creationId xmlns:a16="http://schemas.microsoft.com/office/drawing/2014/main" id="{B2D5049B-9B23-471D-B660-8824F752CB6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510106" y="5978948"/>
            <a:ext cx="282522" cy="294294"/>
          </a:xfrm>
          <a:prstGeom prst="rect">
            <a:avLst/>
          </a:prstGeom>
        </p:spPr>
      </p:pic>
      <p:sp>
        <p:nvSpPr>
          <p:cNvPr id="46" name="TextBox 45">
            <a:extLst>
              <a:ext uri="{FF2B5EF4-FFF2-40B4-BE49-F238E27FC236}">
                <a16:creationId xmlns:a16="http://schemas.microsoft.com/office/drawing/2014/main" id="{3F4DC966-3814-4C0B-A060-B78E3E345AD4}"/>
              </a:ext>
            </a:extLst>
          </p:cNvPr>
          <p:cNvSpPr txBox="1"/>
          <p:nvPr/>
        </p:nvSpPr>
        <p:spPr>
          <a:xfrm>
            <a:off x="1291253" y="6424722"/>
            <a:ext cx="8820150" cy="461665"/>
          </a:xfrm>
          <a:prstGeom prst="rect">
            <a:avLst/>
          </a:prstGeom>
          <a:noFill/>
        </p:spPr>
        <p:txBody>
          <a:bodyPr wrap="square">
            <a:spAutoFit/>
          </a:bodyPr>
          <a:lstStyle/>
          <a:p>
            <a:r>
              <a:rPr lang="en-GB" sz="2400" dirty="0" err="1"/>
              <a:t>einladen</a:t>
            </a:r>
            <a:r>
              <a:rPr lang="en-GB" sz="2400" dirty="0"/>
              <a:t> – to invite</a:t>
            </a:r>
          </a:p>
        </p:txBody>
      </p:sp>
    </p:spTree>
    <p:extLst>
      <p:ext uri="{BB962C8B-B14F-4D97-AF65-F5344CB8AC3E}">
        <p14:creationId xmlns:p14="http://schemas.microsoft.com/office/powerpoint/2010/main" val="3328878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21"/>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24"/>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27"/>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30"/>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31"/>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41"/>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42"/>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0" nodeType="clickEffect">
                                  <p:stCondLst>
                                    <p:cond delay="0"/>
                                  </p:stCondLst>
                                  <p:childTnLst>
                                    <p:set>
                                      <p:cBhvr>
                                        <p:cTn id="78" dur="1" fill="hold">
                                          <p:stCondLst>
                                            <p:cond delay="0"/>
                                          </p:stCondLst>
                                        </p:cTn>
                                        <p:tgtEl>
                                          <p:spTgt spid="43"/>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5" grpId="0" animBg="1"/>
      <p:bldP spid="18" grpId="0" animBg="1"/>
      <p:bldP spid="21" grpId="0" animBg="1"/>
      <p:bldP spid="24" grpId="0" animBg="1"/>
      <p:bldP spid="27" grpId="0" animBg="1"/>
      <p:bldP spid="30" grpId="0" animBg="1"/>
      <p:bldP spid="41" grpId="0" animBg="1"/>
      <p:bldP spid="43" grpId="0" animBg="1"/>
    </p:bldLst>
  </p:timing>
</p:sld>
</file>

<file path=ppt/theme/theme1.xml><?xml version="1.0" encoding="utf-8"?>
<a:theme xmlns:a="http://schemas.openxmlformats.org/drawingml/2006/main" name="1_NCELP_German_2022">
  <a:themeElements>
    <a:clrScheme name="NCELP_German">
      <a:dk1>
        <a:srgbClr val="525050"/>
      </a:dk1>
      <a:lt1>
        <a:srgbClr val="3D3C3C"/>
      </a:lt1>
      <a:dk2>
        <a:srgbClr val="FFCC00"/>
      </a:dk2>
      <a:lt2>
        <a:srgbClr val="FFFFFF"/>
      </a:lt2>
      <a:accent1>
        <a:srgbClr val="FFCC00"/>
      </a:accent1>
      <a:accent2>
        <a:srgbClr val="AD1519"/>
      </a:accent2>
      <a:accent3>
        <a:srgbClr val="525050"/>
      </a:accent3>
      <a:accent4>
        <a:srgbClr val="FEE599"/>
      </a:accent4>
      <a:accent5>
        <a:srgbClr val="EA5559"/>
      </a:accent5>
      <a:accent6>
        <a:srgbClr val="FFF2CC"/>
      </a:accent6>
      <a:hlink>
        <a:srgbClr val="0071DC"/>
      </a:hlink>
      <a:folHlink>
        <a:srgbClr val="6F3B55"/>
      </a:folHlink>
    </a:clrScheme>
    <a:fontScheme name="NCELP_Default_Font">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1" id="{52638B47-9C48-4E39-B248-D93845352569}" vid="{9BFAA737-D31B-4598-B06A-1D167B8500A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132</TotalTime>
  <Words>7772</Words>
  <Application>Microsoft Office PowerPoint</Application>
  <PresentationFormat>Widescreen</PresentationFormat>
  <Paragraphs>833</Paragraphs>
  <Slides>21</Slides>
  <Notes>21</Notes>
  <HiddenSlides>0</HiddenSlides>
  <MMClips>3</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21</vt:i4>
      </vt:variant>
    </vt:vector>
  </HeadingPairs>
  <TitlesOfParts>
    <vt:vector size="27" baseType="lpstr">
      <vt:lpstr>Arial</vt:lpstr>
      <vt:lpstr>Brush Script MT</vt:lpstr>
      <vt:lpstr>Calibri</vt:lpstr>
      <vt:lpstr>Century Gothic</vt:lpstr>
      <vt:lpstr>Wingdings</vt:lpstr>
      <vt:lpstr>1_NCELP_German_2022</vt:lpstr>
      <vt:lpstr>PowerPoint Presentation</vt:lpstr>
      <vt:lpstr>Auftakt</vt:lpstr>
      <vt:lpstr>Phonetik</vt:lpstr>
      <vt:lpstr>Phonetik</vt:lpstr>
      <vt:lpstr>Oma will keine Geschenke</vt:lpstr>
      <vt:lpstr>Pronomen – du, ihr, Sie, man</vt:lpstr>
      <vt:lpstr>Frau Nowak</vt:lpstr>
      <vt:lpstr>Strong verbs</vt:lpstr>
      <vt:lpstr>Katrin ruft an</vt:lpstr>
      <vt:lpstr>eine Nachricht*</vt:lpstr>
      <vt:lpstr>PowerPoint Presentation</vt:lpstr>
      <vt:lpstr>Auftakt</vt:lpstr>
      <vt:lpstr>Ditloids</vt:lpstr>
      <vt:lpstr>99 Luftballons</vt:lpstr>
      <vt:lpstr>Plural</vt:lpstr>
      <vt:lpstr>Was siehst du?</vt:lpstr>
      <vt:lpstr>speaking handouts</vt:lpstr>
      <vt:lpstr>Wir haben gefeiert!</vt:lpstr>
      <vt:lpstr>Julias Geburtstag</vt:lpstr>
      <vt:lpstr>Mein Geburtstag</vt:lpstr>
      <vt:lpstr>Hausaufgaben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Rachel Hawkes</cp:lastModifiedBy>
  <cp:revision>18</cp:revision>
  <dcterms:created xsi:type="dcterms:W3CDTF">2023-09-13T14:15:07Z</dcterms:created>
  <dcterms:modified xsi:type="dcterms:W3CDTF">2023-09-15T06:15:57Z</dcterms:modified>
</cp:coreProperties>
</file>