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330" r:id="rId2"/>
    <p:sldId id="513" r:id="rId3"/>
    <p:sldId id="813" r:id="rId4"/>
    <p:sldId id="814" r:id="rId5"/>
    <p:sldId id="815" r:id="rId6"/>
    <p:sldId id="573" r:id="rId7"/>
    <p:sldId id="816" r:id="rId8"/>
    <p:sldId id="817" r:id="rId9"/>
    <p:sldId id="582" r:id="rId10"/>
    <p:sldId id="570" r:id="rId11"/>
    <p:sldId id="584" r:id="rId12"/>
    <p:sldId id="539" r:id="rId13"/>
    <p:sldId id="576" r:id="rId14"/>
    <p:sldId id="531" r:id="rId15"/>
    <p:sldId id="590" r:id="rId16"/>
    <p:sldId id="528" r:id="rId17"/>
    <p:sldId id="529" r:id="rId18"/>
    <p:sldId id="585" r:id="rId19"/>
    <p:sldId id="818" r:id="rId20"/>
    <p:sldId id="514" r:id="rId21"/>
    <p:sldId id="574" r:id="rId22"/>
    <p:sldId id="577" r:id="rId23"/>
    <p:sldId id="563" r:id="rId24"/>
    <p:sldId id="276" r:id="rId25"/>
    <p:sldId id="579" r:id="rId26"/>
    <p:sldId id="819" r:id="rId27"/>
    <p:sldId id="586" r:id="rId28"/>
    <p:sldId id="587" r:id="rId29"/>
    <p:sldId id="81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5EAC"/>
    <a:srgbClr val="FDB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8402" autoAdjust="0"/>
  </p:normalViewPr>
  <p:slideViewPr>
    <p:cSldViewPr snapToGrid="0">
      <p:cViewPr>
        <p:scale>
          <a:sx n="64" d="100"/>
          <a:sy n="64" d="100"/>
        </p:scale>
        <p:origin x="1560" y="48"/>
      </p:cViewPr>
      <p:guideLst/>
    </p:cSldViewPr>
  </p:slideViewPr>
  <p:notesTextViewPr>
    <p:cViewPr>
      <p:scale>
        <a:sx n="3" d="2"/>
        <a:sy n="3" d="2"/>
      </p:scale>
      <p:origin x="0" y="0"/>
    </p:cViewPr>
  </p:notesTextViewPr>
  <p:sorterViewPr>
    <p:cViewPr>
      <p:scale>
        <a:sx n="100" d="100"/>
        <a:sy n="100" d="100"/>
      </p:scale>
      <p:origin x="0" y="-33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D7940F-7046-4C73-9DDE-6CBB3005FA80}" type="datetimeFigureOut">
              <a:rPr lang="en-GB" smtClean="0"/>
              <a:t>20/02/2024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939781-CA84-4449-AB22-54A476C5624E}" type="slidenum">
              <a:rPr lang="en-GB" smtClean="0"/>
              <a:t>‹#›</a:t>
            </a:fld>
            <a:endParaRPr lang="en-GB"/>
          </a:p>
        </p:txBody>
      </p:sp>
    </p:spTree>
    <p:extLst>
      <p:ext uri="{BB962C8B-B14F-4D97-AF65-F5344CB8AC3E}">
        <p14:creationId xmlns:p14="http://schemas.microsoft.com/office/powerpoint/2010/main" val="451429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br>
              <a:rPr lang="en-GB" b="1" dirty="0">
                <a:solidFill>
                  <a:srgbClr val="FF0000"/>
                </a:solidFill>
              </a:rPr>
            </a:br>
            <a:r>
              <a:rPr lang="en-GB" b="1" u="none" dirty="0">
                <a:solidFill>
                  <a:srgbClr val="FF0000"/>
                </a:solidFill>
              </a:rPr>
              <a:t>Edexcel list does not have </a:t>
            </a:r>
            <a:r>
              <a:rPr lang="en-GB" b="1" u="sng" dirty="0" err="1">
                <a:solidFill>
                  <a:srgbClr val="FF0000"/>
                </a:solidFill>
              </a:rPr>
              <a:t>lado</a:t>
            </a:r>
            <a:r>
              <a:rPr lang="en-GB" b="1" u="sng" dirty="0">
                <a:solidFill>
                  <a:srgbClr val="FF0000"/>
                </a:solidFill>
              </a:rPr>
              <a:t>.</a:t>
            </a:r>
            <a:r>
              <a:rPr lang="en-GB" b="1" u="none" dirty="0">
                <a:solidFill>
                  <a:srgbClr val="FF0000"/>
                </a:solidFill>
              </a:rPr>
              <a:t> It has ‘al </a:t>
            </a:r>
            <a:r>
              <a:rPr lang="en-GB" b="1" u="none" dirty="0" err="1">
                <a:solidFill>
                  <a:srgbClr val="FF0000"/>
                </a:solidFill>
              </a:rPr>
              <a:t>lado</a:t>
            </a:r>
            <a:r>
              <a:rPr lang="en-GB" b="1" u="none" dirty="0">
                <a:solidFill>
                  <a:srgbClr val="FF0000"/>
                </a:solidFill>
              </a:rPr>
              <a:t> (de)’ as a multiword phrase with the meaning ‘next to’.</a:t>
            </a:r>
            <a:br>
              <a:rPr lang="en-GB" b="1" u="sng" dirty="0">
                <a:solidFill>
                  <a:srgbClr val="FF0000"/>
                </a:solidFill>
              </a:rPr>
            </a:b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endParaRPr lang="en-GB" b="1" dirty="0"/>
          </a:p>
          <a:p>
            <a:endParaRPr lang="en-GB" b="1" dirty="0"/>
          </a:p>
          <a:p>
            <a:r>
              <a:rPr lang="en-GB" b="1" dirty="0"/>
              <a:t>Learning outcomes (lesson 1):</a:t>
            </a:r>
          </a:p>
          <a:p>
            <a:r>
              <a:rPr lang="en-US" sz="1200" kern="1200" dirty="0">
                <a:solidFill>
                  <a:schemeClr val="tx1"/>
                </a:solidFill>
                <a:effectLst/>
                <a:latin typeface="+mn-lt"/>
                <a:ea typeface="+mn-ea"/>
                <a:cs typeface="+mn-cs"/>
              </a:rPr>
              <a:t>Introduction of personal ‘a’</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Consolidation of SSCs </a:t>
            </a:r>
            <a:r>
              <a:rPr lang="en-GB" sz="1200" kern="1200" dirty="0">
                <a:solidFill>
                  <a:schemeClr val="tx1"/>
                </a:solidFill>
                <a:effectLst/>
                <a:latin typeface="+mn-lt"/>
                <a:ea typeface="+mn-ea"/>
                <a:cs typeface="+mn-cs"/>
              </a:rPr>
              <a:t>[ga], [go], [</a:t>
            </a:r>
            <a:r>
              <a:rPr lang="en-GB" sz="1200" kern="1200" dirty="0" err="1">
                <a:solidFill>
                  <a:schemeClr val="tx1"/>
                </a:solidFill>
                <a:effectLst/>
                <a:latin typeface="+mn-lt"/>
                <a:ea typeface="+mn-ea"/>
                <a:cs typeface="+mn-cs"/>
              </a:rPr>
              <a:t>gu</a:t>
            </a:r>
            <a:r>
              <a:rPr lang="en-GB"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Consolidation of present tense verbs (-</a:t>
            </a:r>
            <a:r>
              <a:rPr lang="en-US" sz="1200" kern="1200" dirty="0" err="1">
                <a:solidFill>
                  <a:schemeClr val="tx1"/>
                </a:solidFill>
                <a:effectLst/>
                <a:latin typeface="+mn-lt"/>
                <a:ea typeface="+mn-ea"/>
                <a:cs typeface="+mn-cs"/>
              </a:rPr>
              <a:t>ar</a:t>
            </a:r>
            <a:r>
              <a:rPr lang="en-US" sz="1200" kern="1200" dirty="0">
                <a:solidFill>
                  <a:schemeClr val="tx1"/>
                </a:solidFill>
                <a:effectLst/>
                <a:latin typeface="+mn-lt"/>
                <a:ea typeface="+mn-ea"/>
                <a:cs typeface="+mn-cs"/>
              </a:rPr>
              <a:t>, -er, -</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in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person singular present</a:t>
            </a:r>
          </a:p>
          <a:p>
            <a:endParaRPr lang="en-US" sz="1200" b="1" u="none" kern="1200" dirty="0">
              <a:solidFill>
                <a:schemeClr val="tx1"/>
              </a:solidFill>
              <a:effectLst/>
              <a:latin typeface="+mn-lt"/>
              <a:ea typeface="+mn-ea"/>
              <a:cs typeface="+mn-cs"/>
            </a:endParaRPr>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in lesson 1): </a:t>
            </a:r>
            <a:r>
              <a:rPr lang="en-US" sz="1200" kern="1200" dirty="0" err="1">
                <a:solidFill>
                  <a:schemeClr val="tx1"/>
                </a:solidFill>
                <a:effectLst/>
                <a:latin typeface="+mn-lt"/>
                <a:ea typeface="+mn-ea"/>
                <a:cs typeface="+mn-cs"/>
              </a:rPr>
              <a:t>cuidar</a:t>
            </a:r>
            <a:r>
              <a:rPr lang="en-US" sz="1200" kern="1200" dirty="0">
                <a:solidFill>
                  <a:schemeClr val="tx1"/>
                </a:solidFill>
                <a:effectLst/>
                <a:latin typeface="+mn-lt"/>
                <a:ea typeface="+mn-ea"/>
                <a:cs typeface="+mn-cs"/>
              </a:rPr>
              <a:t> [751]; </a:t>
            </a:r>
            <a:r>
              <a:rPr lang="en-US" sz="1200" kern="1200" dirty="0" err="1">
                <a:solidFill>
                  <a:schemeClr val="tx1"/>
                </a:solidFill>
                <a:effectLst/>
                <a:latin typeface="+mn-lt"/>
                <a:ea typeface="+mn-ea"/>
                <a:cs typeface="+mn-cs"/>
              </a:rPr>
              <a:t>olvidar</a:t>
            </a:r>
            <a:r>
              <a:rPr lang="en-US" sz="1200" kern="1200" dirty="0">
                <a:solidFill>
                  <a:schemeClr val="tx1"/>
                </a:solidFill>
                <a:effectLst/>
                <a:latin typeface="+mn-lt"/>
                <a:ea typeface="+mn-ea"/>
                <a:cs typeface="+mn-cs"/>
              </a:rPr>
              <a:t> [415];</a:t>
            </a:r>
            <a:r>
              <a:rPr lang="es-GB"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traer</a:t>
            </a:r>
            <a:r>
              <a:rPr lang="en-US" sz="1200" kern="1200" dirty="0">
                <a:solidFill>
                  <a:schemeClr val="tx1"/>
                </a:solidFill>
                <a:effectLst/>
                <a:latin typeface="+mn-lt"/>
                <a:ea typeface="+mn-ea"/>
                <a:cs typeface="+mn-cs"/>
              </a:rPr>
              <a:t> [341];</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salud [613];</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novio [1322]; novia [1996]; cumpleaños [3372]; casi [166]</a:t>
            </a:r>
            <a:endParaRPr lang="es-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Revisiting Y8 2.1.1: </a:t>
            </a:r>
            <a:r>
              <a:rPr lang="es-419" sz="1200" kern="1200" dirty="0">
                <a:solidFill>
                  <a:schemeClr val="tx1"/>
                </a:solidFill>
                <a:effectLst/>
                <a:latin typeface="+mn-lt"/>
                <a:ea typeface="+mn-ea"/>
                <a:cs typeface="+mn-cs"/>
              </a:rPr>
              <a:t>crear [239]; publicar [453]; dejar [86]; enviar [704]; comentario [497]; foto [882]; red [744]; poco (now as adj.) [76]; ayer [617]; lado [214]; encima [1140]</a:t>
            </a:r>
            <a:endParaRPr lang="es-GB"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Y8 1.2.3: </a:t>
            </a:r>
            <a:r>
              <a:rPr lang="es-419" sz="1200" kern="1200" dirty="0">
                <a:solidFill>
                  <a:schemeClr val="tx1"/>
                </a:solidFill>
                <a:effectLst/>
                <a:latin typeface="+mn-lt"/>
                <a:ea typeface="+mn-ea"/>
                <a:cs typeface="+mn-cs"/>
              </a:rPr>
              <a:t>cine [952]; abierto [654]; cerrado [1201]; miedo [491]; razón [360]; suerte [723]; éxito [708]; sueño [450]; calor [945]; en cambio [cambio-329]</a:t>
            </a:r>
            <a:endParaRPr lang="es-GB"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numbers 13-20: trece [2700]; catorce [2411]; quince [1215]; dieciséis [3373]; diecisiete [3430]; dieciocho [2730]; diecinueve [4232]; veinte [819]</a:t>
            </a:r>
            <a:r>
              <a:rPr lang="es-GB" dirty="0">
                <a:effectLst/>
              </a:rPr>
              <a: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374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4 minutes (slides 10-11)</a:t>
            </a:r>
          </a:p>
          <a:p>
            <a:endParaRPr lang="en-US" b="0" i="0" dirty="0"/>
          </a:p>
          <a:p>
            <a:r>
              <a:rPr lang="en-US" b="1" i="0" dirty="0"/>
              <a:t>Aim: </a:t>
            </a:r>
            <a:r>
              <a:rPr lang="en-US" b="0" i="0" dirty="0"/>
              <a:t>to introduce and embed new vocabulary; to consolidate understanding of </a:t>
            </a:r>
            <a:r>
              <a:rPr lang="en-US" b="0" i="0" baseline="0" dirty="0"/>
              <a:t>several </a:t>
            </a:r>
            <a:r>
              <a:rPr lang="en-US" b="0" i="0" dirty="0"/>
              <a:t>vocabulary items from</a:t>
            </a:r>
            <a:r>
              <a:rPr lang="en-US" b="0" i="0" baseline="0" dirty="0"/>
              <a:t> this week’s revisited sets (</a:t>
            </a:r>
            <a:r>
              <a:rPr lang="en-US" b="0" i="0" baseline="0" dirty="0" err="1"/>
              <a:t>éxito</a:t>
            </a:r>
            <a:r>
              <a:rPr lang="en-US" b="0" i="0" baseline="0" dirty="0"/>
              <a:t>, </a:t>
            </a:r>
            <a:r>
              <a:rPr lang="en-US" b="0" i="0" baseline="0" dirty="0" err="1"/>
              <a:t>sueño</a:t>
            </a:r>
            <a:r>
              <a:rPr lang="en-US" b="0" i="0" baseline="0" dirty="0"/>
              <a:t>, </a:t>
            </a:r>
            <a:r>
              <a:rPr lang="en-US" b="0" i="0" baseline="0" dirty="0" err="1"/>
              <a:t>razón</a:t>
            </a:r>
            <a:r>
              <a:rPr lang="en-US" b="0" i="0" baseline="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615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[2/2]</a:t>
            </a:r>
            <a:endParaRPr lang="en-GB" b="0"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613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s-ES" b="0" dirty="0"/>
              <a:t>introduce </a:t>
            </a:r>
            <a:r>
              <a:rPr lang="es-ES" b="0" dirty="0" err="1"/>
              <a:t>the</a:t>
            </a:r>
            <a:r>
              <a:rPr lang="es-ES" b="0" dirty="0"/>
              <a:t> concept of </a:t>
            </a:r>
            <a:r>
              <a:rPr lang="es-ES" b="0" dirty="0" err="1"/>
              <a:t>the</a:t>
            </a:r>
            <a:r>
              <a:rPr lang="es-ES" b="0" dirty="0"/>
              <a:t> </a:t>
            </a:r>
            <a:r>
              <a:rPr lang="es-ES" b="0" dirty="0" err="1"/>
              <a:t>direct</a:t>
            </a:r>
            <a:r>
              <a:rPr lang="es-ES" b="0" dirty="0"/>
              <a:t> </a:t>
            </a:r>
            <a:r>
              <a:rPr lang="es-ES" b="0" dirty="0" err="1"/>
              <a:t>object</a:t>
            </a:r>
            <a:r>
              <a:rPr lang="es-ES" b="0" baseline="0" dirty="0"/>
              <a:t> </a:t>
            </a:r>
            <a:r>
              <a:rPr lang="es-ES" b="0" baseline="0" dirty="0" err="1"/>
              <a:t>ahead</a:t>
            </a:r>
            <a:r>
              <a:rPr lang="es-ES" b="0" baseline="0" dirty="0"/>
              <a:t> of </a:t>
            </a:r>
            <a:r>
              <a:rPr lang="es-ES" b="0" baseline="0" dirty="0" err="1"/>
              <a:t>the</a:t>
            </a:r>
            <a:r>
              <a:rPr lang="es-ES" b="0" baseline="0" dirty="0"/>
              <a:t> </a:t>
            </a:r>
            <a:r>
              <a:rPr lang="es-ES" b="0" baseline="0" dirty="0" err="1"/>
              <a:t>introduction</a:t>
            </a:r>
            <a:r>
              <a:rPr lang="es-ES" b="0" baseline="0" dirty="0"/>
              <a:t> of </a:t>
            </a:r>
            <a:r>
              <a:rPr lang="es-ES" b="0" dirty="0"/>
              <a:t>personal ‘a’</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r>
              <a:rPr lang="en-US" b="1" dirty="0"/>
              <a:t>Note: </a:t>
            </a:r>
            <a:r>
              <a:rPr lang="en-US" b="0" dirty="0"/>
              <a:t>the</a:t>
            </a:r>
            <a:r>
              <a:rPr lang="en-US" b="0" baseline="0" dirty="0"/>
              <a:t> ‘who’ or ‘what’ rule has some exceptions in English and Spanish. For example, </a:t>
            </a:r>
            <a:r>
              <a:rPr lang="en-US" b="0" dirty="0"/>
              <a:t>English often asks questions with ‘who’ or ‘what’ followed</a:t>
            </a:r>
            <a:r>
              <a:rPr lang="en-US" b="0" baseline="0" dirty="0"/>
              <a:t> by a preposition at the end of the sentence (e.g. What did you eat </a:t>
            </a:r>
            <a:r>
              <a:rPr lang="en-US" b="1" baseline="0" dirty="0"/>
              <a:t>with</a:t>
            </a:r>
            <a:r>
              <a:rPr lang="en-US" b="0" baseline="0" dirty="0"/>
              <a:t>?). In this case, ‘what’ doesn’t refer to the direct object in the sentence. Similarly, Spanish also has questions with a preverbal preposition (e.g. ¿A quién…?), which can signal an indirect object rather than a direct object. Indirect objects will be taught in Term 2.2 of Year 8, so there is no need to dwell on this here.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985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s-ES" b="0" dirty="0"/>
              <a:t>introduce </a:t>
            </a:r>
            <a:r>
              <a:rPr lang="es-ES" b="0" dirty="0" err="1"/>
              <a:t>the</a:t>
            </a:r>
            <a:r>
              <a:rPr lang="es-ES" b="0" dirty="0"/>
              <a:t> personal ‘a’</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991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6 minutes (slides 14-15)</a:t>
            </a:r>
          </a:p>
          <a:p>
            <a:endParaRPr lang="en-US" b="1" dirty="0"/>
          </a:p>
          <a:p>
            <a:r>
              <a:rPr lang="en-US" b="1" dirty="0"/>
              <a:t>Aim: </a:t>
            </a:r>
            <a:r>
              <a:rPr lang="en-US" dirty="0"/>
              <a:t>to correctly identify whether the personal ‘a’</a:t>
            </a:r>
            <a:r>
              <a:rPr lang="en-US" baseline="0" dirty="0"/>
              <a:t> is needed or not through reading</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a:t>
            </a:r>
            <a:r>
              <a:rPr lang="en-GB" noProof="0" dirty="0"/>
              <a:t>. Students read each sentence and decide whether the personal ‘a’ is needed or not.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The</a:t>
            </a:r>
            <a:r>
              <a:rPr lang="en-GB" baseline="0" noProof="0" dirty="0"/>
              <a:t> teacher gives feedback by clicking anywhere on the screen to make a tick or cross appear.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3. For further reinforcement, teachers may wish to also click on each question box to make it disappear and show the full sentence. This can be done in any order.</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The teacher asks students</a:t>
            </a:r>
            <a:r>
              <a:rPr lang="en-GB" baseline="0" noProof="0" dirty="0"/>
              <a:t> to translate each sentence orally into English to check understanding of meaning. The next slide can be used to check the answers.</a:t>
            </a:r>
            <a:endParaRPr lang="en-GB" noProof="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017263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a:p>
            <a:r>
              <a:rPr lang="en-GB" b="0" dirty="0"/>
              <a:t>Click</a:t>
            </a:r>
            <a:r>
              <a:rPr lang="en-GB" b="0" baseline="0" dirty="0"/>
              <a:t> on the beige question box to reveal the English translation. This can be done in any order.</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3741315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strike="noStrike" dirty="0"/>
              <a:t>Timing: </a:t>
            </a:r>
            <a:r>
              <a:rPr lang="en-US" b="0" strike="noStrike" dirty="0"/>
              <a:t>8 minutes</a:t>
            </a:r>
          </a:p>
          <a:p>
            <a:endParaRPr lang="en-US" b="1" strike="noStrike" dirty="0"/>
          </a:p>
          <a:p>
            <a:r>
              <a:rPr lang="en-US" b="1" strike="noStrike" dirty="0"/>
              <a:t>Aim: </a:t>
            </a:r>
            <a:r>
              <a:rPr lang="es-ES" b="0" strike="noStrike" dirty="0"/>
              <a:t>to </a:t>
            </a:r>
            <a:r>
              <a:rPr lang="en-US" dirty="0"/>
              <a:t>correctly identify the sentence ending</a:t>
            </a:r>
            <a:r>
              <a:rPr lang="en-US" baseline="0" dirty="0"/>
              <a:t> through listening</a:t>
            </a:r>
          </a:p>
          <a:p>
            <a:endParaRPr lang="en-US" b="1" strike="noStrike" dirty="0"/>
          </a:p>
          <a:p>
            <a:r>
              <a:rPr lang="en-US" b="1" strike="noStrike" dirty="0"/>
              <a:t>Procedure:</a:t>
            </a:r>
          </a:p>
          <a:p>
            <a:pPr marL="228600" indent="-228600">
              <a:buAutoNum type="arabicPeriod"/>
            </a:pPr>
            <a:r>
              <a:rPr lang="en-US" b="0" strike="noStrike" dirty="0"/>
              <a:t>The teacher clicks on the orange</a:t>
            </a:r>
            <a:r>
              <a:rPr lang="en-US" b="0" strike="noStrike" baseline="0" dirty="0"/>
              <a:t> action button to play each sentence starter. </a:t>
            </a:r>
            <a:r>
              <a:rPr lang="en-US" b="0" strike="noStrike" dirty="0"/>
              <a:t>Students decide how each sentence must continue.</a:t>
            </a:r>
            <a:r>
              <a:rPr lang="en-US" b="0" strike="noStrike" baseline="0" dirty="0"/>
              <a:t> T</a:t>
            </a:r>
            <a:r>
              <a:rPr lang="en-US" b="0" strike="noStrike" dirty="0"/>
              <a:t>heir decision </a:t>
            </a:r>
            <a:r>
              <a:rPr lang="en-US" b="0" strike="noStrike" baseline="0" dirty="0"/>
              <a:t>will require them to pay attention to 1) whether ‘a’ is heard or not and 2) which object is animate and which is animate. This may require a couple of plays. It may also help to initially do one or two of these items with students as examples.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strike="noStrike" baseline="0" dirty="0"/>
              <a:t>Students listen again and write the full sentences in English. Depending on the group, they may need to first transcribe the sentence (i.e. write in Spanish), before translating into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strike="noStrike" baseline="0" dirty="0"/>
              <a:t>Each click will reveal answers to the first part of the activity. Additionally, for further reinforcement, the teacher can play the full audio recording of the sentence, using the beige action buttons. Further clicks then reveal each of the English translations. </a:t>
            </a:r>
          </a:p>
          <a:p>
            <a:pPr marL="228600" indent="-228600">
              <a:buAutoNum type="arabicPeriod"/>
            </a:pPr>
            <a:endParaRPr lang="en-US" b="0" strike="noStrike" baseline="0" dirty="0"/>
          </a:p>
          <a:p>
            <a:pPr marL="0" indent="0">
              <a:buNone/>
            </a:pPr>
            <a:r>
              <a:rPr lang="en-US" b="1" strike="noStrike" baseline="0" dirty="0"/>
              <a:t>Notes</a:t>
            </a:r>
          </a:p>
          <a:p>
            <a:pPr marL="228600" indent="-228600">
              <a:buAutoNum type="arabicPeriod"/>
            </a:pPr>
            <a:r>
              <a:rPr lang="en-US" b="0" strike="noStrike" baseline="0" dirty="0"/>
              <a:t>It may be worth highlighting that some words naturally translate with either the present simple/present continuous in English, whereas others are much more likely to be present simple due to being stative verbs (know, love, understand, need). Such verbs aren’t commonly used in English in the present continuous, at least in the sentence contexts above.</a:t>
            </a:r>
          </a:p>
          <a:p>
            <a:pPr marL="228600" indent="-228600">
              <a:buAutoNum type="arabicPeriod"/>
            </a:pPr>
            <a:r>
              <a:rPr lang="en-US" b="0" strike="noStrike" baseline="0" dirty="0"/>
              <a:t>‘Amar’ was used as a Year 7 phonics practice word. Students may need to be reminded of its meaning.</a:t>
            </a:r>
          </a:p>
          <a:p>
            <a:pPr marL="0" indent="0">
              <a:buNone/>
            </a:pPr>
            <a:endParaRPr lang="en-US" b="0" strike="noStrike" baseline="0" dirty="0"/>
          </a:p>
          <a:p>
            <a:pPr marL="0" indent="0">
              <a:buNone/>
            </a:pPr>
            <a:r>
              <a:rPr lang="en-US" b="1" strike="noStrike" baseline="0" dirty="0"/>
              <a:t>Transcript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Conozco a...</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Necesito</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Amo a...</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Busco</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No </a:t>
            </a:r>
            <a:r>
              <a:rPr lang="en-GB" sz="1200" b="0" i="0" u="none" strike="noStrike" kern="1200" cap="none" dirty="0" err="1">
                <a:solidFill>
                  <a:schemeClr val="tx1"/>
                </a:solidFill>
                <a:effectLst/>
                <a:latin typeface="+mn-lt"/>
                <a:ea typeface="Calibri"/>
                <a:cs typeface="Calibri"/>
                <a:sym typeface="Calibri"/>
              </a:rPr>
              <a:t>entiendo</a:t>
            </a:r>
            <a:r>
              <a:rPr lang="en-GB" sz="1200" b="0" i="0" u="none" strike="noStrike" kern="1200" cap="none" dirty="0">
                <a:solidFill>
                  <a:schemeClr val="tx1"/>
                </a:solidFill>
                <a:effectLst/>
                <a:latin typeface="+mn-lt"/>
                <a:ea typeface="Calibri"/>
                <a:cs typeface="Calibri"/>
                <a:sym typeface="Calibri"/>
              </a:rPr>
              <a:t> a...</a:t>
            </a:r>
          </a:p>
          <a:p>
            <a:pPr marL="228600" indent="-228600">
              <a:buAutoNum type="arabicPeriod"/>
            </a:pPr>
            <a:r>
              <a:rPr lang="en-GB" sz="1200" b="0" i="0" u="none" strike="noStrike" kern="1200" cap="none" dirty="0" err="1">
                <a:solidFill>
                  <a:schemeClr val="tx1"/>
                </a:solidFill>
                <a:effectLst/>
                <a:latin typeface="+mn-lt"/>
                <a:ea typeface="Calibri"/>
                <a:cs typeface="Calibri"/>
                <a:sym typeface="Calibri"/>
              </a:rPr>
              <a:t>Casi</a:t>
            </a:r>
            <a:r>
              <a:rPr lang="en-GB" sz="1200" b="0" i="0" u="none" strike="noStrike" kern="1200" cap="none" dirty="0">
                <a:solidFill>
                  <a:schemeClr val="tx1"/>
                </a:solidFill>
                <a:effectLst/>
                <a:latin typeface="+mn-lt"/>
                <a:ea typeface="Calibri"/>
                <a:cs typeface="Calibri"/>
                <a:sym typeface="Calibri"/>
              </a:rPr>
              <a:t> siempre </a:t>
            </a:r>
            <a:r>
              <a:rPr lang="en-GB" sz="1200" b="0" i="0" u="none" strike="noStrike" kern="1200" cap="none" dirty="0" err="1">
                <a:solidFill>
                  <a:schemeClr val="tx1"/>
                </a:solidFill>
                <a:effectLst/>
                <a:latin typeface="+mn-lt"/>
                <a:ea typeface="Calibri"/>
                <a:cs typeface="Calibri"/>
                <a:sym typeface="Calibri"/>
              </a:rPr>
              <a:t>visito</a:t>
            </a:r>
            <a:r>
              <a:rPr lang="en-GB" sz="1200" b="0" i="0" u="none" strike="noStrike" kern="1200" cap="none" dirty="0">
                <a:solidFill>
                  <a:schemeClr val="tx1"/>
                </a:solidFill>
                <a:effectLst/>
                <a:latin typeface="+mn-lt"/>
                <a:ea typeface="Calibri"/>
                <a:cs typeface="Calibri"/>
                <a:sym typeface="Calibri"/>
              </a:rPr>
              <a:t> a...</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935529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practise deciding when</a:t>
            </a:r>
            <a:r>
              <a:rPr lang="en-US" b="0" baseline="0" dirty="0"/>
              <a:t> and when not to use the personal ‘a’ in oral production</a:t>
            </a:r>
            <a:r>
              <a:rPr lang="en-US" b="0" dirty="0"/>
              <a:t>; to consolidate 1</a:t>
            </a:r>
            <a:r>
              <a:rPr lang="en-US" b="0" baseline="30000" dirty="0"/>
              <a:t>st</a:t>
            </a:r>
            <a:r>
              <a:rPr lang="en-US" b="0" dirty="0"/>
              <a:t> person singular verbs in oral production</a:t>
            </a:r>
          </a:p>
          <a:p>
            <a:endParaRPr lang="en-US" b="1" dirty="0"/>
          </a:p>
          <a:p>
            <a:r>
              <a:rPr lang="en-US" b="1" dirty="0"/>
              <a:t>Procedure:</a:t>
            </a:r>
          </a:p>
          <a:p>
            <a:pPr marL="228600" indent="-228600">
              <a:buAutoNum type="arabicPeriod"/>
            </a:pPr>
            <a:r>
              <a:rPr lang="en-US" b="0" dirty="0"/>
              <a:t>The teacher clicks anywhere on the screen to show students the three parts of the sentence to translate into Spanish. These</a:t>
            </a:r>
            <a:r>
              <a:rPr lang="en-US" b="0" baseline="0" dirty="0"/>
              <a:t> won’t appear on the same row as they are combinations from different rows.</a:t>
            </a:r>
            <a:endParaRPr lang="en-US" b="0" dirty="0"/>
          </a:p>
          <a:p>
            <a:pPr marL="228600" indent="-228600">
              <a:buAutoNum type="arabicPeriod"/>
            </a:pPr>
            <a:r>
              <a:rPr lang="en-US" b="0" dirty="0"/>
              <a:t>Students say the full sentence in Spanish.</a:t>
            </a:r>
          </a:p>
          <a:p>
            <a:pPr marL="228600" indent="-228600">
              <a:buAutoNum type="arabicPeriod"/>
            </a:pPr>
            <a:r>
              <a:rPr lang="en-US" b="0" dirty="0"/>
              <a:t>The teacher clicks again (anywhere on the screen) to reveal the answer. The sequence of animations allows for interactive item-by-item feedback. </a:t>
            </a:r>
          </a:p>
          <a:p>
            <a:pPr marL="228600" indent="-228600">
              <a:buAutoNum type="arabicPeriod"/>
            </a:pPr>
            <a:r>
              <a:rPr lang="en-US" b="0" dirty="0"/>
              <a:t>Clicking</a:t>
            </a:r>
            <a:r>
              <a:rPr lang="en-US" b="0" baseline="0" dirty="0"/>
              <a:t> again makes the answer disappear, then a further click brings up the next set of prompts.</a:t>
            </a:r>
            <a:endParaRPr lang="en-US" b="0" dirty="0"/>
          </a:p>
          <a:p>
            <a:pPr marL="228600" indent="-228600">
              <a:buAutoNum type="arabicPeriod"/>
            </a:pPr>
            <a:r>
              <a:rPr lang="en-US" b="0" baseline="0" dirty="0"/>
              <a:t>To facilitate further feedback, a separate slide is also provided that shows all the English prompts and Spanish answers together. Here, the prompts don’t disappear after the answer is given, so feedback happens under less time pressure.</a:t>
            </a:r>
          </a:p>
          <a:p>
            <a:pPr marL="228600" indent="-228600">
              <a:buAutoNum type="arabicPeriod"/>
            </a:pPr>
            <a:endParaRPr lang="en-US" b="0" baseline="0" dirty="0"/>
          </a:p>
          <a:p>
            <a:pPr marL="0" indent="0">
              <a:buNone/>
            </a:pPr>
            <a:r>
              <a:rPr lang="en-US" b="1" baseline="0" dirty="0"/>
              <a:t>The animations bring up the following combinations:</a:t>
            </a:r>
          </a:p>
          <a:p>
            <a:pPr marL="228600" indent="-228600">
              <a:buAutoNum type="arabicPeriod"/>
            </a:pPr>
            <a:r>
              <a:rPr lang="en-US" b="0" baseline="0" dirty="0"/>
              <a:t>I help the teacher sometimes.</a:t>
            </a:r>
          </a:p>
          <a:p>
            <a:pPr marL="228600" indent="-228600">
              <a:buAutoNum type="arabicPeriod"/>
            </a:pPr>
            <a:r>
              <a:rPr lang="en-US" b="0" baseline="0" dirty="0"/>
              <a:t>I visit other countries because it’s fun.</a:t>
            </a:r>
          </a:p>
          <a:p>
            <a:pPr marL="228600" indent="-228600">
              <a:buAutoNum type="arabicPeriod"/>
            </a:pPr>
            <a:r>
              <a:rPr lang="en-US" b="0" baseline="0" dirty="0"/>
              <a:t>I look for new clothes at the weekend.</a:t>
            </a:r>
          </a:p>
          <a:p>
            <a:pPr marL="228600" indent="-228600">
              <a:buAutoNum type="arabicPeriod"/>
            </a:pPr>
            <a:r>
              <a:rPr lang="en-US" b="0" baseline="0" dirty="0"/>
              <a:t>I look after my health generally.</a:t>
            </a:r>
          </a:p>
          <a:p>
            <a:pPr marL="228600" indent="-228600">
              <a:buAutoNum type="arabicPeriod"/>
            </a:pPr>
            <a:r>
              <a:rPr lang="en-US" b="0" baseline="0" dirty="0"/>
              <a:t>I understand the teacher (f), although she’s not interesting.</a:t>
            </a:r>
          </a:p>
          <a:p>
            <a:pPr marL="228600" indent="-228600">
              <a:buAutoNum type="arabicPeriod"/>
            </a:pPr>
            <a:r>
              <a:rPr lang="en-US" b="0" baseline="0" dirty="0"/>
              <a:t>I take my boyfriend to school.</a:t>
            </a:r>
          </a:p>
          <a:p>
            <a:pPr marL="0" indent="0">
              <a:buNone/>
            </a:pPr>
            <a:endParaRPr lang="en-US" b="0" dirty="0"/>
          </a:p>
          <a:p>
            <a:pPr marL="0" indent="0">
              <a:buNone/>
            </a:pPr>
            <a:r>
              <a:rPr lang="en-US" b="1" dirty="0"/>
              <a:t>Note: </a:t>
            </a:r>
            <a:r>
              <a:rPr lang="en-US" b="0" dirty="0"/>
              <a:t>This</a:t>
            </a:r>
            <a:r>
              <a:rPr lang="en-US" b="0" baseline="0" dirty="0"/>
              <a:t> lesson totals 46 minutes. If time permits in the final few minutes, students could</a:t>
            </a:r>
            <a:r>
              <a:rPr lang="en-US" b="0" dirty="0"/>
              <a:t> be encouraged to write</a:t>
            </a:r>
            <a:r>
              <a:rPr lang="en-US" b="0" baseline="0" dirty="0"/>
              <a:t> and/or say</a:t>
            </a:r>
            <a:r>
              <a:rPr lang="en-US" b="0" dirty="0"/>
              <a:t> new sentences using other combinations of the prompts. These may or may not sound sensible/plausible</a:t>
            </a:r>
            <a:r>
              <a:rPr lang="en-US" b="0" baseline="0" dirty="0"/>
              <a:t>! To focus on the meaning, students could be asked to think about how likely it would be to say such sentence. As one of the prompts (‘my family’) is not used in the six sentences, students could be challenged to write a sentence using it.</a:t>
            </a:r>
            <a:endParaRPr lang="en-US" b="0" dirty="0"/>
          </a:p>
          <a:p>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932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feedback slide</a:t>
            </a:r>
          </a:p>
          <a:p>
            <a:r>
              <a:rPr lang="en-GB" b="0" baseline="0" dirty="0"/>
              <a:t>Click on the beige rectangle to reveal the Spanish. This can be done in any order.</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4028061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br>
              <a:rPr lang="en-GB" b="1" dirty="0">
                <a:solidFill>
                  <a:srgbClr val="FF0000"/>
                </a:solidFill>
              </a:rPr>
            </a:br>
            <a:r>
              <a:rPr lang="en-GB" b="1" u="none" dirty="0">
                <a:solidFill>
                  <a:srgbClr val="FF0000"/>
                </a:solidFill>
              </a:rPr>
              <a:t>Edexcel list does not have </a:t>
            </a:r>
            <a:r>
              <a:rPr lang="en-GB" b="1" u="sng" dirty="0" err="1">
                <a:solidFill>
                  <a:srgbClr val="FF0000"/>
                </a:solidFill>
              </a:rPr>
              <a:t>lado</a:t>
            </a:r>
            <a:r>
              <a:rPr lang="en-GB" b="1" u="sng" dirty="0">
                <a:solidFill>
                  <a:srgbClr val="FF0000"/>
                </a:solidFill>
              </a:rPr>
              <a:t>.</a:t>
            </a:r>
            <a:r>
              <a:rPr lang="en-GB" b="1" u="none" dirty="0">
                <a:solidFill>
                  <a:srgbClr val="FF0000"/>
                </a:solidFill>
              </a:rPr>
              <a:t> It has ‘al </a:t>
            </a:r>
            <a:r>
              <a:rPr lang="en-GB" b="1" u="none" dirty="0" err="1">
                <a:solidFill>
                  <a:srgbClr val="FF0000"/>
                </a:solidFill>
              </a:rPr>
              <a:t>lado</a:t>
            </a:r>
            <a:r>
              <a:rPr lang="en-GB" b="1" u="none" dirty="0">
                <a:solidFill>
                  <a:srgbClr val="FF0000"/>
                </a:solidFill>
              </a:rPr>
              <a:t> (de)’ as a multiword phrase with the meaning ‘next to’.</a:t>
            </a:r>
            <a:br>
              <a:rPr lang="en-GB" b="1" u="sng" dirty="0">
                <a:solidFill>
                  <a:srgbClr val="FF0000"/>
                </a:solidFill>
              </a:rPr>
            </a:b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endParaRPr lang="en-GB" b="1" dirty="0"/>
          </a:p>
          <a:p>
            <a:endParaRPr lang="en-GB" b="1" dirty="0"/>
          </a:p>
          <a:p>
            <a:r>
              <a:rPr lang="en-GB" b="1" dirty="0"/>
              <a:t>Learning outcomes (lesson 2): </a:t>
            </a:r>
          </a:p>
          <a:p>
            <a:r>
              <a:rPr lang="en-GB" sz="1200" b="0" kern="1200" dirty="0">
                <a:solidFill>
                  <a:schemeClr val="tx1"/>
                </a:solidFill>
                <a:effectLst/>
                <a:latin typeface="+mn-lt"/>
                <a:ea typeface="+mn-ea"/>
                <a:cs typeface="+mn-cs"/>
              </a:rPr>
              <a:t>Consolidation</a:t>
            </a:r>
            <a:r>
              <a:rPr lang="en-GB"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personal ‘a’ (now including ‘al’)</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Consolidation of SSCs GA-GO-GU</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Consolidation of prenominal adjectives</a:t>
            </a:r>
          </a:p>
          <a:p>
            <a:r>
              <a:rPr lang="en-US" sz="1200" kern="1200" dirty="0">
                <a:solidFill>
                  <a:schemeClr val="tx1"/>
                </a:solidFill>
                <a:effectLst/>
                <a:latin typeface="+mn-lt"/>
                <a:ea typeface="+mn-ea"/>
                <a:cs typeface="+mn-cs"/>
              </a:rPr>
              <a:t>Consolidation of present tense verbs (-</a:t>
            </a:r>
            <a:r>
              <a:rPr lang="en-US" sz="1200" kern="1200" dirty="0" err="1">
                <a:solidFill>
                  <a:schemeClr val="tx1"/>
                </a:solidFill>
                <a:effectLst/>
                <a:latin typeface="+mn-lt"/>
                <a:ea typeface="+mn-ea"/>
                <a:cs typeface="+mn-cs"/>
              </a:rPr>
              <a:t>ar</a:t>
            </a:r>
            <a:r>
              <a:rPr lang="en-US" sz="1200" kern="1200" dirty="0">
                <a:solidFill>
                  <a:schemeClr val="tx1"/>
                </a:solidFill>
                <a:effectLst/>
                <a:latin typeface="+mn-lt"/>
                <a:ea typeface="+mn-ea"/>
                <a:cs typeface="+mn-cs"/>
              </a:rPr>
              <a:t>, -er, -</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in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person singular present.</a:t>
            </a:r>
          </a:p>
          <a:p>
            <a:endParaRPr lang="en-US" sz="1200" b="1" u="none" kern="1200" dirty="0">
              <a:solidFill>
                <a:schemeClr val="tx1"/>
              </a:solidFill>
              <a:effectLst/>
              <a:latin typeface="+mn-lt"/>
              <a:ea typeface="+mn-ea"/>
              <a:cs typeface="+mn-cs"/>
            </a:endParaRPr>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in lesson 1): </a:t>
            </a:r>
            <a:r>
              <a:rPr lang="en-US" sz="1200" kern="1200" dirty="0" err="1">
                <a:solidFill>
                  <a:schemeClr val="tx1"/>
                </a:solidFill>
                <a:effectLst/>
                <a:latin typeface="+mn-lt"/>
                <a:ea typeface="+mn-ea"/>
                <a:cs typeface="+mn-cs"/>
              </a:rPr>
              <a:t>cuidar</a:t>
            </a:r>
            <a:r>
              <a:rPr lang="en-US" sz="1200" kern="1200" dirty="0">
                <a:solidFill>
                  <a:schemeClr val="tx1"/>
                </a:solidFill>
                <a:effectLst/>
                <a:latin typeface="+mn-lt"/>
                <a:ea typeface="+mn-ea"/>
                <a:cs typeface="+mn-cs"/>
              </a:rPr>
              <a:t> [751]; </a:t>
            </a:r>
            <a:r>
              <a:rPr lang="en-US" sz="1200" kern="1200" dirty="0" err="1">
                <a:solidFill>
                  <a:schemeClr val="tx1"/>
                </a:solidFill>
                <a:effectLst/>
                <a:latin typeface="+mn-lt"/>
                <a:ea typeface="+mn-ea"/>
                <a:cs typeface="+mn-cs"/>
              </a:rPr>
              <a:t>olvidar</a:t>
            </a:r>
            <a:r>
              <a:rPr lang="en-US" sz="1200" kern="1200" dirty="0">
                <a:solidFill>
                  <a:schemeClr val="tx1"/>
                </a:solidFill>
                <a:effectLst/>
                <a:latin typeface="+mn-lt"/>
                <a:ea typeface="+mn-ea"/>
                <a:cs typeface="+mn-cs"/>
              </a:rPr>
              <a:t> [415];</a:t>
            </a:r>
            <a:r>
              <a:rPr lang="es-GB"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traer</a:t>
            </a:r>
            <a:r>
              <a:rPr lang="en-US" sz="1200" kern="1200" dirty="0">
                <a:solidFill>
                  <a:schemeClr val="tx1"/>
                </a:solidFill>
                <a:effectLst/>
                <a:latin typeface="+mn-lt"/>
                <a:ea typeface="+mn-ea"/>
                <a:cs typeface="+mn-cs"/>
              </a:rPr>
              <a:t> [341];</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salud [613];</a:t>
            </a:r>
            <a:r>
              <a:rPr lang="es-GB"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novio [1322]; novia [1996]; cumpleaños [3372]; casi [166]</a:t>
            </a:r>
            <a:endParaRPr lang="es-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Revisiting Y8 2.1.1: </a:t>
            </a:r>
            <a:r>
              <a:rPr lang="es-419" sz="1200" kern="1200" dirty="0">
                <a:solidFill>
                  <a:schemeClr val="tx1"/>
                </a:solidFill>
                <a:effectLst/>
                <a:latin typeface="+mn-lt"/>
                <a:ea typeface="+mn-ea"/>
                <a:cs typeface="+mn-cs"/>
              </a:rPr>
              <a:t>crear [239]; publicar [453]; dejar [86]; enviar [704]; comentario [497]; foto [882]; red [744]; poco (now as adj.) [76]; ayer [617]; lado [214]; encima [1140]</a:t>
            </a:r>
            <a:endParaRPr lang="es-GB"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Y8 1.2.3: </a:t>
            </a:r>
            <a:r>
              <a:rPr lang="es-419" sz="1200" kern="1200" dirty="0">
                <a:solidFill>
                  <a:schemeClr val="tx1"/>
                </a:solidFill>
                <a:effectLst/>
                <a:latin typeface="+mn-lt"/>
                <a:ea typeface="+mn-ea"/>
                <a:cs typeface="+mn-cs"/>
              </a:rPr>
              <a:t>cine [952]; abierto [654]; cerrado [1201]; miedo [491]; razón [360]; suerte [723]; éxito [708]; sueño [450]; calor [945]; en cambio [cambio-329]</a:t>
            </a:r>
            <a:endParaRPr lang="es-GB"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numbers 13-20: trece [2700]; catorce [2411]; quince [1215]; dieciséis [3373]; diecisiete [3430]; dieciocho [2730]; diecinueve [4232]; veinte [819]</a:t>
            </a:r>
            <a:r>
              <a:rPr lang="es-GB" dirty="0">
                <a:effectLst/>
              </a:rPr>
              <a: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235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6 minutes.</a:t>
            </a:r>
          </a:p>
          <a:p>
            <a:endParaRPr lang="en-US" b="1" dirty="0"/>
          </a:p>
          <a:p>
            <a:r>
              <a:rPr lang="en-US" b="1" dirty="0"/>
              <a:t>Aim: </a:t>
            </a:r>
            <a:r>
              <a:rPr lang="en-US" dirty="0"/>
              <a:t>to consolidate understanding of the SSCs [ga], [go], [gu].</a:t>
            </a:r>
          </a:p>
          <a:p>
            <a:endParaRPr lang="en-US" dirty="0"/>
          </a:p>
          <a:p>
            <a:r>
              <a:rPr lang="en-US" b="1" dirty="0"/>
              <a:t>Procedure:</a:t>
            </a:r>
            <a:br>
              <a:rPr lang="en-US" dirty="0"/>
            </a:br>
            <a:r>
              <a:rPr lang="en-US" dirty="0"/>
              <a:t>1. Students listen to each word.</a:t>
            </a:r>
            <a:br>
              <a:rPr lang="en-US" dirty="0"/>
            </a:br>
            <a:r>
              <a:rPr lang="en-US" dirty="0"/>
              <a:t>2. Students tick the correct column depending on the sound they hear.</a:t>
            </a:r>
          </a:p>
          <a:p>
            <a:r>
              <a:rPr lang="en-US" dirty="0"/>
              <a:t>3. Students listen to each word again and try to write it down correctly.</a:t>
            </a:r>
          </a:p>
          <a:p>
            <a:endParaRPr lang="en-US" b="1" dirty="0"/>
          </a:p>
          <a:p>
            <a:r>
              <a:rPr lang="en-US" b="1" dirty="0"/>
              <a:t>Transcription:</a:t>
            </a:r>
            <a:endParaRPr lang="en-US" b="0" dirty="0"/>
          </a:p>
          <a:p>
            <a:pPr marL="228600" indent="-228600">
              <a:buAutoNum type="arabicPeriod"/>
            </a:pPr>
            <a:r>
              <a:rPr lang="en-US" sz="1200" b="0" kern="1200" dirty="0" err="1">
                <a:solidFill>
                  <a:schemeClr val="tx1"/>
                </a:solidFill>
                <a:effectLst/>
                <a:latin typeface="+mn-lt"/>
                <a:ea typeface="+mn-ea"/>
                <a:cs typeface="+mn-cs"/>
              </a:rPr>
              <a:t>ries</a:t>
            </a:r>
            <a:r>
              <a:rPr lang="en-US" sz="1200" b="1" kern="1200" dirty="0" err="1">
                <a:solidFill>
                  <a:schemeClr val="tx1"/>
                </a:solidFill>
                <a:effectLst/>
                <a:latin typeface="+mn-lt"/>
                <a:ea typeface="+mn-ea"/>
                <a:cs typeface="+mn-cs"/>
              </a:rPr>
              <a:t>go</a:t>
            </a:r>
            <a:r>
              <a:rPr lang="en-US" sz="1200" b="0" kern="1200" dirty="0">
                <a:solidFill>
                  <a:schemeClr val="tx1"/>
                </a:solidFill>
                <a:effectLst/>
                <a:latin typeface="+mn-lt"/>
                <a:ea typeface="+mn-ea"/>
                <a:cs typeface="+mn-cs"/>
              </a:rPr>
              <a:t>.</a:t>
            </a:r>
          </a:p>
          <a:p>
            <a:pPr marL="228600" indent="-228600">
              <a:buAutoNum type="arabicPeriod"/>
            </a:pPr>
            <a:r>
              <a:rPr lang="en-US" sz="1200" b="0" kern="1200" dirty="0" err="1">
                <a:solidFill>
                  <a:schemeClr val="tx1"/>
                </a:solidFill>
                <a:effectLst/>
                <a:latin typeface="+mn-lt"/>
                <a:ea typeface="+mn-ea"/>
                <a:cs typeface="+mn-cs"/>
              </a:rPr>
              <a:t>or</a:t>
            </a:r>
            <a:r>
              <a:rPr lang="en-US" sz="1200" b="1" kern="1200" dirty="0" err="1">
                <a:solidFill>
                  <a:schemeClr val="tx1"/>
                </a:solidFill>
                <a:effectLst/>
                <a:latin typeface="+mn-lt"/>
                <a:ea typeface="+mn-ea"/>
                <a:cs typeface="+mn-cs"/>
              </a:rPr>
              <a:t>gu</a:t>
            </a:r>
            <a:r>
              <a:rPr lang="en-US" sz="1200" b="0" kern="1200" dirty="0" err="1">
                <a:solidFill>
                  <a:schemeClr val="tx1"/>
                </a:solidFill>
                <a:effectLst/>
                <a:latin typeface="+mn-lt"/>
                <a:ea typeface="+mn-ea"/>
                <a:cs typeface="+mn-cs"/>
              </a:rPr>
              <a:t>llo</a:t>
            </a:r>
            <a:r>
              <a:rPr lang="en-US" sz="1200" b="0" kern="1200" dirty="0">
                <a:solidFill>
                  <a:schemeClr val="tx1"/>
                </a:solidFill>
                <a:effectLst/>
                <a:latin typeface="+mn-lt"/>
                <a:ea typeface="+mn-ea"/>
                <a:cs typeface="+mn-cs"/>
              </a:rPr>
              <a:t>.</a:t>
            </a:r>
          </a:p>
          <a:p>
            <a:pPr marL="228600" indent="-228600">
              <a:buAutoNum type="arabicPeriod"/>
            </a:pPr>
            <a:r>
              <a:rPr lang="en-US" sz="1200" b="0" kern="1200" dirty="0" err="1">
                <a:solidFill>
                  <a:schemeClr val="tx1"/>
                </a:solidFill>
                <a:effectLst/>
                <a:latin typeface="+mn-lt"/>
                <a:ea typeface="+mn-ea"/>
                <a:cs typeface="+mn-cs"/>
              </a:rPr>
              <a:t>enemi</a:t>
            </a:r>
            <a:r>
              <a:rPr lang="en-US" sz="1200" b="1" kern="1200" dirty="0" err="1">
                <a:solidFill>
                  <a:schemeClr val="tx1"/>
                </a:solidFill>
                <a:effectLst/>
                <a:latin typeface="+mn-lt"/>
                <a:ea typeface="+mn-ea"/>
                <a:cs typeface="+mn-cs"/>
              </a:rPr>
              <a:t>go</a:t>
            </a:r>
            <a:endParaRPr lang="en-US" sz="1200" b="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kern="1200" dirty="0" err="1">
                <a:solidFill>
                  <a:schemeClr val="tx1"/>
                </a:solidFill>
                <a:effectLst/>
                <a:latin typeface="+mn-lt"/>
                <a:ea typeface="+mn-ea"/>
                <a:cs typeface="+mn-cs"/>
              </a:rPr>
              <a:t>pa</a:t>
            </a:r>
            <a:r>
              <a:rPr lang="en-US" sz="1200" b="1" kern="1200" dirty="0" err="1">
                <a:solidFill>
                  <a:schemeClr val="tx1"/>
                </a:solidFill>
                <a:effectLst/>
                <a:latin typeface="+mn-lt"/>
                <a:ea typeface="+mn-ea"/>
                <a:cs typeface="+mn-cs"/>
              </a:rPr>
              <a:t>ga</a:t>
            </a:r>
            <a:r>
              <a:rPr lang="en-US" sz="1200" b="0" kern="1200" dirty="0" err="1">
                <a:solidFill>
                  <a:schemeClr val="tx1"/>
                </a:solidFill>
                <a:effectLst/>
                <a:latin typeface="+mn-lt"/>
                <a:ea typeface="+mn-ea"/>
                <a:cs typeface="+mn-cs"/>
              </a:rPr>
              <a:t>r</a:t>
            </a:r>
            <a:r>
              <a:rPr lang="en-US" sz="1200" b="0" kern="1200" dirty="0">
                <a:solidFill>
                  <a:schemeClr val="tx1"/>
                </a:solidFill>
                <a:effectLst/>
                <a:latin typeface="+mn-lt"/>
                <a:ea typeface="+mn-ea"/>
                <a:cs typeface="+mn-cs"/>
              </a:rPr>
              <a:t>.</a:t>
            </a:r>
          </a:p>
          <a:p>
            <a:pPr marL="228600" indent="-228600">
              <a:buAutoNum type="arabicPeriod"/>
            </a:pPr>
            <a:r>
              <a:rPr lang="en-US" sz="1200" b="0" kern="1200" dirty="0" err="1">
                <a:solidFill>
                  <a:schemeClr val="tx1"/>
                </a:solidFill>
                <a:effectLst/>
                <a:latin typeface="+mn-lt"/>
                <a:ea typeface="+mn-ea"/>
                <a:cs typeface="+mn-cs"/>
              </a:rPr>
              <a:t>se</a:t>
            </a:r>
            <a:r>
              <a:rPr lang="en-US" sz="1200" b="1" kern="1200" dirty="0" err="1">
                <a:solidFill>
                  <a:schemeClr val="tx1"/>
                </a:solidFill>
                <a:effectLst/>
                <a:latin typeface="+mn-lt"/>
                <a:ea typeface="+mn-ea"/>
                <a:cs typeface="+mn-cs"/>
              </a:rPr>
              <a:t>gu</a:t>
            </a:r>
            <a:r>
              <a:rPr lang="en-US" sz="1200" b="0" kern="1200" dirty="0" err="1">
                <a:solidFill>
                  <a:schemeClr val="tx1"/>
                </a:solidFill>
                <a:effectLst/>
                <a:latin typeface="+mn-lt"/>
                <a:ea typeface="+mn-ea"/>
                <a:cs typeface="+mn-cs"/>
              </a:rPr>
              <a:t>ridad</a:t>
            </a:r>
            <a:r>
              <a:rPr lang="en-US" sz="1200" b="0" kern="1200" dirty="0">
                <a:solidFill>
                  <a:schemeClr val="tx1"/>
                </a:solidFill>
                <a:effectLst/>
                <a:latin typeface="+mn-lt"/>
                <a:ea typeface="+mn-ea"/>
                <a:cs typeface="+mn-cs"/>
              </a:rPr>
              <a:t>.</a:t>
            </a:r>
          </a:p>
          <a:p>
            <a:pPr marL="228600" indent="-228600">
              <a:buAutoNum type="arabicPeriod"/>
            </a:pPr>
            <a:r>
              <a:rPr lang="en-US" sz="1200" b="1" kern="1200" dirty="0" err="1">
                <a:solidFill>
                  <a:schemeClr val="tx1"/>
                </a:solidFill>
                <a:effectLst/>
                <a:latin typeface="+mn-lt"/>
                <a:ea typeface="+mn-ea"/>
                <a:cs typeface="+mn-cs"/>
              </a:rPr>
              <a:t>ga</a:t>
            </a:r>
            <a:r>
              <a:rPr lang="en-US" sz="1200" b="0" kern="1200" dirty="0" err="1">
                <a:solidFill>
                  <a:schemeClr val="tx1"/>
                </a:solidFill>
                <a:effectLst/>
                <a:latin typeface="+mn-lt"/>
                <a:ea typeface="+mn-ea"/>
                <a:cs typeface="+mn-cs"/>
              </a:rPr>
              <a:t>rantizar</a:t>
            </a:r>
            <a:r>
              <a:rPr lang="en-US" sz="1200" b="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s-GB" b="1" i="0" dirty="0">
                <a:effectLst/>
              </a:rPr>
              <a:t>Note</a:t>
            </a:r>
            <a:r>
              <a:rPr lang="es-GB" i="0" dirty="0">
                <a:effectLst/>
              </a:rPr>
              <a:t>: </a:t>
            </a:r>
            <a:r>
              <a:rPr lang="es-GB" dirty="0">
                <a:effectLst/>
              </a:rPr>
              <a:t>these words have not been previously taught. The aim is not to rely on word knowledge and </a:t>
            </a:r>
            <a:r>
              <a:rPr lang="en-GB" dirty="0">
                <a:effectLst/>
              </a:rPr>
              <a:t>to </a:t>
            </a:r>
            <a:r>
              <a:rPr lang="es-GB" dirty="0">
                <a:effectLst/>
              </a:rPr>
              <a:t>focus on SSC knowledge instead. </a:t>
            </a:r>
            <a:r>
              <a:rPr lang="en-GB" dirty="0">
                <a:effectLst/>
              </a:rPr>
              <a:t>However, the words are mostly on some or all of the GCSE lists (exception – </a:t>
            </a:r>
            <a:r>
              <a:rPr lang="en-GB" dirty="0" err="1">
                <a:effectLst/>
              </a:rPr>
              <a:t>garantizar</a:t>
            </a:r>
            <a:r>
              <a:rPr lang="en-GB" dirty="0">
                <a:effectLst/>
              </a:rPr>
              <a:t>).</a:t>
            </a:r>
          </a:p>
          <a:p>
            <a:endParaRPr lang="es-GB" dirty="0">
              <a:effectLst/>
            </a:endParaRPr>
          </a:p>
          <a:p>
            <a:r>
              <a:rPr lang="en-GB" b="1" dirty="0">
                <a:effectLst/>
              </a:rPr>
              <a:t>Frequency of unknown/glossed</a:t>
            </a:r>
            <a:r>
              <a:rPr lang="en-GB" b="1" baseline="0" dirty="0">
                <a:effectLst/>
              </a:rPr>
              <a:t> words:</a:t>
            </a:r>
            <a:endParaRPr lang="es-GB" b="1" dirty="0">
              <a:effectLst/>
            </a:endParaRPr>
          </a:p>
          <a:p>
            <a:r>
              <a:rPr lang="es-ES" sz="1200" strike="noStrike" kern="1200" dirty="0">
                <a:solidFill>
                  <a:schemeClr val="tx1"/>
                </a:solidFill>
                <a:effectLst/>
                <a:latin typeface="+mn-lt"/>
                <a:ea typeface="+mn-ea"/>
                <a:cs typeface="+mn-cs"/>
              </a:rPr>
              <a:t>pagar [377]; riesgo [877]; enemigo [1066]; garantizar [1615]; seguridad [538]; orgullo [2156]</a:t>
            </a:r>
            <a:endParaRPr lang="es-GB" sz="1200"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556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a:t>
            </a:r>
          </a:p>
          <a:p>
            <a:endParaRPr lang="en-GB" b="1" dirty="0"/>
          </a:p>
          <a:p>
            <a:r>
              <a:rPr lang="en-GB" b="1" dirty="0"/>
              <a:t>Aim: </a:t>
            </a:r>
            <a:r>
              <a:rPr lang="en-GB" dirty="0"/>
              <a:t>to gain</a:t>
            </a:r>
            <a:r>
              <a:rPr lang="en-GB" baseline="0" dirty="0"/>
              <a:t> confidence in producing the SSCs [ga], [go], [gu] orally in sentences</a:t>
            </a:r>
          </a:p>
          <a:p>
            <a:endParaRPr lang="en-GB" baseline="0"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teacher</a:t>
            </a:r>
            <a:r>
              <a:rPr lang="en-GB" baseline="0" dirty="0"/>
              <a:t> first asks students to read the short text and think about what it means. </a:t>
            </a:r>
          </a:p>
          <a:p>
            <a:pPr marL="228600" indent="-228600">
              <a:buAutoNum type="arabicPeriod"/>
            </a:pPr>
            <a:r>
              <a:rPr lang="en-GB" baseline="0" dirty="0"/>
              <a:t>The teacher reads the text aloud in fragments, eliciting the meanings from students. Note that all words have been previously taught as vocabulary items or used for phonics practice. </a:t>
            </a:r>
          </a:p>
          <a:p>
            <a:pPr marL="228600" indent="-228600">
              <a:buAutoNum type="arabicPeriod"/>
            </a:pPr>
            <a:r>
              <a:rPr lang="en-GB" baseline="0" dirty="0"/>
              <a:t>Students then practise saying the sentence in pairs, at increasing speed.</a:t>
            </a:r>
          </a:p>
          <a:p>
            <a:pPr marL="228600" indent="-228600">
              <a:buAutoNum type="arabicPeriod"/>
            </a:pPr>
            <a:r>
              <a:rPr lang="en-GB" baseline="0" dirty="0"/>
              <a:t>The teacher can have students listen to a native speaker read the text at three different speeds (1=slow; 3=very fast). Each time, students can be challenged to say it at the same speed.</a:t>
            </a:r>
          </a:p>
          <a:p>
            <a:pPr marL="228600" indent="-228600">
              <a:buAutoNum type="arabicPeriod"/>
            </a:pPr>
            <a:endParaRPr lang="en-GB" baseline="0" dirty="0"/>
          </a:p>
          <a:p>
            <a:pPr marL="0" indent="0">
              <a:buNone/>
            </a:pPr>
            <a:r>
              <a:rPr lang="en-GB" b="1" baseline="0" dirty="0"/>
              <a:t>Notes: </a:t>
            </a:r>
          </a:p>
          <a:p>
            <a:pPr marL="228600" indent="-228600">
              <a:buAutoNum type="arabicPeriod"/>
            </a:pPr>
            <a:r>
              <a:rPr lang="en-GB" baseline="0" dirty="0"/>
              <a:t>In several cases, the SSC [gu] is followed by a strong vowel to create a diphthong. It may be worth asking students why this happens (answer=because [u] is a weak vowel and weak vowels combine with a strong vowel to make a single syllable) and how many examples of this they can identify (answer=3, </a:t>
            </a:r>
            <a:r>
              <a:rPr lang="en-GB" baseline="0" dirty="0" err="1"/>
              <a:t>gu</a:t>
            </a:r>
            <a:r>
              <a:rPr lang="en-GB" b="1" baseline="0" dirty="0" err="1"/>
              <a:t>a</a:t>
            </a:r>
            <a:r>
              <a:rPr lang="en-GB" baseline="0" dirty="0" err="1"/>
              <a:t>po</a:t>
            </a:r>
            <a:r>
              <a:rPr lang="en-GB" baseline="0" dirty="0"/>
              <a:t>, </a:t>
            </a:r>
            <a:r>
              <a:rPr lang="en-GB" baseline="0" dirty="0" err="1"/>
              <a:t>antigu</a:t>
            </a:r>
            <a:r>
              <a:rPr lang="en-GB" b="1" baseline="0" dirty="0" err="1"/>
              <a:t>o</a:t>
            </a:r>
            <a:r>
              <a:rPr lang="en-GB" b="1" baseline="0" dirty="0"/>
              <a:t>, </a:t>
            </a:r>
            <a:r>
              <a:rPr lang="en-GB" b="0" baseline="0" dirty="0" err="1"/>
              <a:t>agu</a:t>
            </a:r>
            <a:r>
              <a:rPr lang="en-GB" b="1" baseline="0" dirty="0" err="1"/>
              <a:t>a</a:t>
            </a:r>
            <a:r>
              <a:rPr lang="en-GB" b="0" baseline="0" dirty="0"/>
              <a:t>). </a:t>
            </a:r>
          </a:p>
          <a:p>
            <a:pPr marL="228600" indent="-228600">
              <a:buAutoNum type="arabicPeriod"/>
            </a:pPr>
            <a:r>
              <a:rPr lang="en-GB" baseline="0" dirty="0"/>
              <a:t>This slide could alternatively be used for an SSC tallying activity, where students count the number of times they hear the target SSCs. The text itself would need to be covered/removed during the activity.</a:t>
            </a:r>
          </a:p>
          <a:p>
            <a:pPr marL="228600" indent="-228600">
              <a:buAutoNum type="arabicPeriod"/>
            </a:pPr>
            <a:r>
              <a:rPr lang="en-GB" baseline="0" dirty="0"/>
              <a:t>To focus on meaning, students could work on the text as a dictation (running, paired or student-led) or be asked to write a written translation of the text displayed on the board. Students could also write alternative versions of it, adding other known words with the SSCs [go], [ga] and gu] (see the SoW for ideas of which known words could be used). </a:t>
            </a: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425061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recap vocabulary from this lesson and sets </a:t>
            </a:r>
            <a:r>
              <a:rPr lang="es-419" sz="1200" b="0" kern="1200" dirty="0">
                <a:solidFill>
                  <a:schemeClr val="tx1"/>
                </a:solidFill>
                <a:effectLst/>
                <a:latin typeface="+mn-lt"/>
                <a:ea typeface="+mn-ea"/>
                <a:cs typeface="+mn-cs"/>
              </a:rPr>
              <a:t>Y8 2.1.1</a:t>
            </a:r>
            <a:r>
              <a:rPr lang="en-GB" sz="1200" b="0" kern="1200" baseline="0" dirty="0">
                <a:solidFill>
                  <a:schemeClr val="tx1"/>
                </a:solidFill>
                <a:effectLst/>
                <a:latin typeface="+mn-lt"/>
                <a:ea typeface="+mn-ea"/>
                <a:cs typeface="+mn-cs"/>
              </a:rPr>
              <a:t> and </a:t>
            </a:r>
            <a:r>
              <a:rPr lang="es-419" sz="1200" b="0" kern="1200" dirty="0">
                <a:solidFill>
                  <a:schemeClr val="tx1"/>
                </a:solidFill>
                <a:effectLst/>
                <a:latin typeface="+mn-lt"/>
                <a:ea typeface="+mn-ea"/>
                <a:cs typeface="+mn-cs"/>
              </a:rPr>
              <a:t>Y8 1.2.3 as per the SoW cycle of revisiting. </a:t>
            </a:r>
            <a:endParaRPr lang="en-GB" sz="1200" b="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The teacher gives students</a:t>
            </a:r>
            <a:r>
              <a:rPr lang="en-US" b="0" baseline="0" dirty="0"/>
              <a:t> 1-2 minutes in pairs to try to anticipate the vocabulary items they will hear, based on the English prompts. Five of the twelve items are examples of idiomatic uses of ‘tener’ + noun.</a:t>
            </a:r>
          </a:p>
          <a:p>
            <a:pPr marL="228600" indent="-228600">
              <a:buAutoNum type="arabicPeriod"/>
            </a:pPr>
            <a:r>
              <a:rPr lang="en-US" b="0" dirty="0"/>
              <a:t>The teacher plays</a:t>
            </a:r>
            <a:r>
              <a:rPr lang="en-US" b="0" baseline="0" dirty="0"/>
              <a:t> the audio by clicking on the the number triggers.</a:t>
            </a:r>
          </a:p>
          <a:p>
            <a:pPr marL="228600" indent="-228600">
              <a:buAutoNum type="arabicPeriod"/>
            </a:pPr>
            <a:r>
              <a:rPr lang="en-US" b="0" dirty="0"/>
              <a:t>Feedback is given to students on their answers.</a:t>
            </a:r>
          </a:p>
          <a:p>
            <a:pPr marL="228600" indent="-228600">
              <a:buAutoNum type="arabicPeriod"/>
            </a:pPr>
            <a:r>
              <a:rPr lang="en-US" b="0" dirty="0"/>
              <a:t>As a</a:t>
            </a:r>
            <a:r>
              <a:rPr lang="en-US" b="0" baseline="0" dirty="0"/>
              <a:t> final </a:t>
            </a:r>
            <a:r>
              <a:rPr lang="en-US" b="0" dirty="0"/>
              <a:t>step,</a:t>
            </a:r>
            <a:r>
              <a:rPr lang="en-US" b="0" baseline="0" dirty="0"/>
              <a:t> the Spanish sentences can be elicited from students in oral production using the prompts. Encourage retrieval from memory where possible (e.g. by asking students to close their books, where they may have written sentences down).</a:t>
            </a:r>
          </a:p>
          <a:p>
            <a:pPr marL="0" indent="0">
              <a:buNone/>
            </a:pPr>
            <a:endParaRPr lang="en-US" b="0" dirty="0"/>
          </a:p>
          <a:p>
            <a:r>
              <a:rPr lang="en-US" b="1" dirty="0"/>
              <a:t>Transcript:</a:t>
            </a:r>
          </a:p>
          <a:p>
            <a:pPr marL="228600" indent="-228600">
              <a:buAutoNum type="arabicParenR"/>
            </a:pPr>
            <a:r>
              <a:rPr lang="en-US" b="0" baseline="0" dirty="0"/>
              <a:t>El cine </a:t>
            </a:r>
            <a:r>
              <a:rPr lang="en-US" b="0" baseline="0" dirty="0" err="1"/>
              <a:t>está</a:t>
            </a:r>
            <a:r>
              <a:rPr lang="en-US" b="0" baseline="0" dirty="0"/>
              <a:t> </a:t>
            </a:r>
            <a:r>
              <a:rPr lang="en-US" b="0" baseline="0" dirty="0" err="1"/>
              <a:t>cerrado</a:t>
            </a:r>
            <a:r>
              <a:rPr lang="en-US" b="0" baseline="0" dirty="0"/>
              <a:t>.</a:t>
            </a:r>
          </a:p>
          <a:p>
            <a:pPr marL="228600" indent="-228600">
              <a:buAutoNum type="arabicParenR"/>
            </a:pPr>
            <a:r>
              <a:rPr lang="en-US" b="0" baseline="0" dirty="0" err="1"/>
              <a:t>Tengo</a:t>
            </a:r>
            <a:r>
              <a:rPr lang="en-US" b="0" baseline="0" dirty="0"/>
              <a:t> </a:t>
            </a:r>
            <a:r>
              <a:rPr lang="en-US" b="0" baseline="0" dirty="0" err="1"/>
              <a:t>miedo</a:t>
            </a:r>
            <a:r>
              <a:rPr lang="en-US" b="0" baseline="0" dirty="0"/>
              <a:t>.</a:t>
            </a:r>
          </a:p>
          <a:p>
            <a:pPr marL="228600" indent="-228600">
              <a:buAutoNum type="arabicParenR"/>
            </a:pPr>
            <a:r>
              <a:rPr lang="en-US" b="0" baseline="0" dirty="0" err="1"/>
              <a:t>Tienes</a:t>
            </a:r>
            <a:r>
              <a:rPr lang="en-US" b="0" baseline="0" dirty="0"/>
              <a:t> </a:t>
            </a:r>
            <a:r>
              <a:rPr lang="en-US" b="0" baseline="0" dirty="0" err="1"/>
              <a:t>suerte</a:t>
            </a:r>
            <a:r>
              <a:rPr lang="en-US" b="0" baseline="0" dirty="0"/>
              <a:t>.</a:t>
            </a:r>
          </a:p>
          <a:p>
            <a:pPr marL="228600" indent="-228600">
              <a:buAutoNum type="arabicParenR"/>
            </a:pPr>
            <a:r>
              <a:rPr lang="en-US" b="0" baseline="0" dirty="0" err="1"/>
              <a:t>Envias</a:t>
            </a:r>
            <a:r>
              <a:rPr lang="en-US" b="0" baseline="0" dirty="0"/>
              <a:t> </a:t>
            </a:r>
            <a:r>
              <a:rPr lang="en-US" b="0" baseline="0" dirty="0" err="1"/>
              <a:t>veinte</a:t>
            </a:r>
            <a:r>
              <a:rPr lang="en-US" b="0" baseline="0" dirty="0"/>
              <a:t> </a:t>
            </a:r>
            <a:r>
              <a:rPr lang="en-US" b="0" baseline="0" dirty="0" err="1"/>
              <a:t>fotos</a:t>
            </a:r>
            <a:endParaRPr lang="en-US" b="0" baseline="0" dirty="0"/>
          </a:p>
          <a:p>
            <a:pPr marL="228600" indent="-228600">
              <a:buAutoNum type="arabicParenR"/>
            </a:pPr>
            <a:r>
              <a:rPr lang="en-US" b="0" baseline="0" dirty="0" err="1"/>
              <a:t>Publico</a:t>
            </a:r>
            <a:r>
              <a:rPr lang="en-US" b="0" baseline="0" dirty="0"/>
              <a:t> </a:t>
            </a:r>
            <a:r>
              <a:rPr lang="en-US" b="0" baseline="0" dirty="0" err="1"/>
              <a:t>diecisiete</a:t>
            </a:r>
            <a:r>
              <a:rPr lang="en-US" b="0" baseline="0" dirty="0"/>
              <a:t> </a:t>
            </a:r>
            <a:r>
              <a:rPr lang="en-US" b="0" baseline="0" dirty="0" err="1"/>
              <a:t>comentarios</a:t>
            </a:r>
            <a:endParaRPr lang="en-US" b="0" baseline="0" dirty="0"/>
          </a:p>
          <a:p>
            <a:pPr marL="228600" indent="-228600">
              <a:buAutoNum type="arabicParenR"/>
            </a:pPr>
            <a:r>
              <a:rPr lang="en-US" b="0" baseline="0" dirty="0" err="1"/>
              <a:t>Tiene</a:t>
            </a:r>
            <a:r>
              <a:rPr lang="en-US" b="0" baseline="0" dirty="0"/>
              <a:t> </a:t>
            </a:r>
            <a:r>
              <a:rPr lang="en-US" b="0" baseline="0" dirty="0" err="1"/>
              <a:t>éxito</a:t>
            </a:r>
            <a:r>
              <a:rPr lang="en-U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err="1"/>
              <a:t>Creo</a:t>
            </a:r>
            <a:r>
              <a:rPr lang="en-US" b="0" baseline="0" dirty="0"/>
              <a:t> </a:t>
            </a:r>
            <a:r>
              <a:rPr lang="en-US" b="0" baseline="0" dirty="0" err="1"/>
              <a:t>dieciséis</a:t>
            </a:r>
            <a:r>
              <a:rPr lang="en-US" b="0" baseline="0" dirty="0"/>
              <a:t> </a:t>
            </a:r>
            <a:r>
              <a:rPr lang="en-US" b="0" baseline="0" dirty="0" err="1"/>
              <a:t>páginas</a:t>
            </a:r>
            <a:r>
              <a:rPr lang="en-US" b="0" baseline="0" dirty="0"/>
              <a:t>.</a:t>
            </a:r>
          </a:p>
          <a:p>
            <a:pPr marL="228600" indent="-228600">
              <a:buAutoNum type="arabicParenR"/>
            </a:pPr>
            <a:r>
              <a:rPr lang="en-US" b="0" baseline="0" dirty="0" err="1"/>
              <a:t>Tengo</a:t>
            </a:r>
            <a:r>
              <a:rPr lang="en-US" b="0" baseline="0" dirty="0"/>
              <a:t> </a:t>
            </a:r>
            <a:r>
              <a:rPr lang="en-US" b="0" baseline="0" dirty="0" err="1"/>
              <a:t>calor</a:t>
            </a:r>
            <a:r>
              <a:rPr lang="en-US" b="0" baseline="0" dirty="0"/>
              <a:t>.</a:t>
            </a:r>
          </a:p>
          <a:p>
            <a:pPr marL="228600" indent="-228600">
              <a:buAutoNum type="arabicParenR"/>
            </a:pPr>
            <a:r>
              <a:rPr lang="en-US" b="0" baseline="0" dirty="0"/>
              <a:t>Estoy al </a:t>
            </a:r>
            <a:r>
              <a:rPr lang="en-US" b="0" baseline="0" dirty="0" err="1"/>
              <a:t>lado</a:t>
            </a:r>
            <a:r>
              <a:rPr lang="en-US" b="0" baseline="0" dirty="0"/>
              <a:t> del </a:t>
            </a:r>
            <a:r>
              <a:rPr lang="en-US" b="0" baseline="0" dirty="0" err="1"/>
              <a:t>ordenador</a:t>
            </a:r>
            <a:endParaRPr lang="en-US" b="0" baseline="0" dirty="0"/>
          </a:p>
          <a:p>
            <a:pPr marL="228600" indent="-228600">
              <a:buAutoNum type="arabicParenR"/>
            </a:pPr>
            <a:r>
              <a:rPr lang="en-US" b="0" baseline="0" dirty="0" err="1"/>
              <a:t>Tienes</a:t>
            </a:r>
            <a:r>
              <a:rPr lang="en-US" b="0" baseline="0" dirty="0"/>
              <a:t> </a:t>
            </a:r>
            <a:r>
              <a:rPr lang="en-US" b="0" baseline="0" dirty="0" err="1"/>
              <a:t>sueño</a:t>
            </a:r>
            <a:r>
              <a:rPr lang="en-US" b="0" baseline="0" dirty="0"/>
              <a:t>.</a:t>
            </a:r>
          </a:p>
          <a:p>
            <a:pPr marL="228600" indent="-228600">
              <a:buAutoNum type="arabicParenR"/>
            </a:pPr>
            <a:r>
              <a:rPr lang="en-US" b="0" baseline="0" dirty="0" err="1"/>
              <a:t>Dejas</a:t>
            </a:r>
            <a:r>
              <a:rPr lang="en-US" b="0" baseline="0" dirty="0"/>
              <a:t> </a:t>
            </a:r>
            <a:r>
              <a:rPr lang="en-US" b="0" baseline="0" dirty="0" err="1"/>
              <a:t>dieciocho</a:t>
            </a:r>
            <a:r>
              <a:rPr lang="en-US" b="0" baseline="0" dirty="0"/>
              <a:t> </a:t>
            </a:r>
            <a:r>
              <a:rPr lang="en-US" b="0" baseline="0" dirty="0" err="1"/>
              <a:t>regalos</a:t>
            </a:r>
            <a:r>
              <a:rPr lang="en-US" b="0" baseline="0" dirty="0"/>
              <a:t>.</a:t>
            </a:r>
          </a:p>
          <a:p>
            <a:pPr marL="228600" indent="-228600">
              <a:buAutoNum type="arabicParenR"/>
            </a:pPr>
            <a:r>
              <a:rPr lang="en-US" b="0" baseline="0" dirty="0" err="1"/>
              <a:t>Tengo</a:t>
            </a:r>
            <a:r>
              <a:rPr lang="en-US" b="0" baseline="0" dirty="0"/>
              <a:t> </a:t>
            </a:r>
            <a:r>
              <a:rPr lang="en-US" b="0" baseline="0" dirty="0" err="1"/>
              <a:t>razón</a:t>
            </a:r>
            <a:r>
              <a:rPr lang="en-US"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475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noProof="0" dirty="0"/>
              <a:t>recap the use of the personal ‘a’ and extend understanding </a:t>
            </a:r>
            <a:r>
              <a:rPr lang="en-GB" b="0" dirty="0"/>
              <a:t>of</a:t>
            </a:r>
            <a:r>
              <a:rPr lang="en-GB" b="0" baseline="0" dirty="0"/>
              <a:t> how ‘al’ is used </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304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s-ES" b="0" dirty="0"/>
              <a:t>practise </a:t>
            </a:r>
            <a:r>
              <a:rPr lang="en-GB" b="0" dirty="0"/>
              <a:t>with the features </a:t>
            </a:r>
            <a:r>
              <a:rPr lang="en-GB" b="0" baseline="0" dirty="0"/>
              <a:t>‘el’ and ‘al’ in reading</a:t>
            </a:r>
          </a:p>
          <a:p>
            <a:endParaRPr lang="en-US" b="1" dirty="0"/>
          </a:p>
          <a:p>
            <a:r>
              <a:rPr lang="en-US" b="1" dirty="0"/>
              <a:t>Procedure:</a:t>
            </a:r>
          </a:p>
          <a:p>
            <a:pPr marL="228600" indent="-228600">
              <a:buAutoNum type="arabicPeriod"/>
            </a:pPr>
            <a:r>
              <a:rPr lang="en-US" b="0" dirty="0"/>
              <a:t>Students read the text and try to work out if they need to write ‘el’</a:t>
            </a:r>
            <a:r>
              <a:rPr lang="en-US" b="0" baseline="0" dirty="0"/>
              <a:t> o ‘al’</a:t>
            </a:r>
            <a:r>
              <a:rPr lang="en-US" b="0" dirty="0"/>
              <a:t>. This decision will depend on the animacy of</a:t>
            </a:r>
            <a:r>
              <a:rPr lang="en-US" b="0" baseline="0" dirty="0"/>
              <a:t> the noun that follows.</a:t>
            </a:r>
            <a:endParaRPr lang="en-US" b="0" dirty="0"/>
          </a:p>
          <a:p>
            <a:pPr marL="228600" indent="-228600">
              <a:buAutoNum type="arabicPeriod"/>
            </a:pPr>
            <a:r>
              <a:rPr lang="en-US" b="0" baseline="0" dirty="0"/>
              <a:t>Then, students write in English when the actions take place.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The teacher plays the recording, which allows students to check answers. Since ‘el’ and ‘al sound similar, and might be misheard, the missing words are also animated to appear on a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The teacher could also go through the text phrase by phrase, asking students for an oral translation into English. </a:t>
            </a:r>
          </a:p>
          <a:p>
            <a:pPr marL="228600" indent="-228600">
              <a:buAutoNum type="arabicPeriod"/>
            </a:pPr>
            <a:endParaRPr lang="en-US" b="0" baseline="0" dirty="0"/>
          </a:p>
          <a:p>
            <a:pPr marL="0" indent="0">
              <a:buNone/>
            </a:pPr>
            <a:r>
              <a:rPr lang="en-US" b="1" baseline="0" dirty="0"/>
              <a:t>Notes:</a:t>
            </a:r>
          </a:p>
          <a:p>
            <a:pPr marL="228600" indent="-228600">
              <a:buAutoNum type="arabicPeriod"/>
            </a:pPr>
            <a:r>
              <a:rPr lang="en-US" b="0" baseline="0" dirty="0"/>
              <a:t>The use of ‘de’ for possession appears in this text (‘…al amigo de Hugo’). Its meaning may need to be given. This feature will be taught in Y8 Term 3.</a:t>
            </a:r>
          </a:p>
          <a:p>
            <a:pPr marL="228600" indent="-228600">
              <a:buAutoNum type="arabicPeriod"/>
            </a:pPr>
            <a:r>
              <a:rPr lang="en-US" b="0" baseline="0" dirty="0"/>
              <a:t>‘No olvidas al abuelo’ implies that time is spent with the grandfather. A slight inference is needed here, so the meaning is explained in the ‘actividad’ column.</a:t>
            </a:r>
          </a:p>
          <a:p>
            <a:pPr marL="228600" indent="-228600">
              <a:buAutoNum type="arabicPeriod"/>
            </a:pPr>
            <a:r>
              <a:rPr lang="en-US" b="0" baseline="0" dirty="0"/>
              <a:t>All words in the text have been previously taught as vocabulary items.</a:t>
            </a:r>
          </a:p>
          <a:p>
            <a:pPr marL="228600" indent="-228600">
              <a:buAutoNum type="arabicPeriod"/>
            </a:pPr>
            <a:r>
              <a:rPr lang="en-US" b="0" baseline="0" dirty="0"/>
              <a:t>To increase the challenge, ask students to write the words in the ‘</a:t>
            </a:r>
            <a:r>
              <a:rPr lang="en-US" b="0" baseline="0" dirty="0" err="1"/>
              <a:t>actividad</a:t>
            </a:r>
            <a:r>
              <a:rPr lang="en-US" b="0" baseline="0" dirty="0"/>
              <a:t>’ column themselves. </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205246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noProof="0" dirty="0"/>
              <a:t>recap prenominal adjectives and how they are used with the personal ’a’.</a:t>
            </a:r>
            <a:endParaRPr lang="en-GB" sz="1200" kern="1200" noProof="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387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noProof="0" dirty="0"/>
              <a:t>recap prenominal adjectives and how they are used with the personal ’a’.</a:t>
            </a:r>
            <a:endParaRPr lang="en-GB" sz="1200" kern="1200" noProof="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b="0" baseline="0" dirty="0"/>
              <a:t>Ask students why, in the final example, ‘al’ is used rather than ‘a’. This was already recapped earlier in the lesson, so should be quite fresh in students’ minds (=when ‘a’ is followed by the singular masculine article ‘el’, the two words merge).</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898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dirty="0"/>
              <a:t>8 minutes</a:t>
            </a:r>
          </a:p>
          <a:p>
            <a:endParaRPr lang="en-US" dirty="0"/>
          </a:p>
          <a:p>
            <a:r>
              <a:rPr lang="en-US" b="1" dirty="0"/>
              <a:t>Aim: </a:t>
            </a:r>
          </a:p>
          <a:p>
            <a:r>
              <a:rPr lang="en-US" dirty="0"/>
              <a:t>to focus students on the difference between ‘</a:t>
            </a:r>
            <a:r>
              <a:rPr lang="en-US" dirty="0" err="1"/>
              <a:t>el</a:t>
            </a:r>
            <a:r>
              <a:rPr lang="en-US" dirty="0"/>
              <a:t>’ and ‘al’ through listening to animate/inanimate nouns</a:t>
            </a:r>
          </a:p>
          <a:p>
            <a:r>
              <a:rPr lang="en-US" dirty="0"/>
              <a:t>to raise awareness of the position of the different Spanish adjectives in relation to nouns</a:t>
            </a:r>
          </a:p>
          <a:p>
            <a:r>
              <a:rPr lang="en-US" dirty="0"/>
              <a:t>to accurately translate pairs of nouns and adjectives into English</a:t>
            </a:r>
          </a:p>
          <a:p>
            <a:endParaRPr lang="en-US" dirty="0"/>
          </a:p>
          <a:p>
            <a:r>
              <a:rPr lang="en-US" b="1" dirty="0"/>
              <a:t>Procedure:</a:t>
            </a:r>
          </a:p>
          <a:p>
            <a:r>
              <a:rPr lang="en-US" dirty="0"/>
              <a:t>1. The teacher clicks on the orange number trigger to play the audio.</a:t>
            </a:r>
          </a:p>
          <a:p>
            <a:r>
              <a:rPr lang="en-US" dirty="0"/>
              <a:t>2. The first time students listen, they focus on whether the noun they hear in the sentence is animate or animate and whether the missing word must be ‘</a:t>
            </a:r>
            <a:r>
              <a:rPr lang="en-US" dirty="0" err="1"/>
              <a:t>el</a:t>
            </a:r>
            <a:r>
              <a:rPr lang="en-US" dirty="0"/>
              <a:t>’ o ‘al’.</a:t>
            </a:r>
          </a:p>
          <a:p>
            <a:r>
              <a:rPr lang="en-US" dirty="0"/>
              <a:t>3. The teacher gives feedback step 2.</a:t>
            </a:r>
          </a:p>
          <a:p>
            <a:r>
              <a:rPr lang="en-US" dirty="0"/>
              <a:t>4. The next time students listen, they decide whether</a:t>
            </a:r>
          </a:p>
          <a:p>
            <a:r>
              <a:rPr lang="en-US" dirty="0"/>
              <a:t>a) the adjective comes before noun</a:t>
            </a:r>
          </a:p>
          <a:p>
            <a:r>
              <a:rPr lang="en-US" dirty="0"/>
              <a:t>b) the adjective comes after noun</a:t>
            </a:r>
          </a:p>
          <a:p>
            <a:r>
              <a:rPr lang="en-US" dirty="0"/>
              <a:t>5. Students also write the English for the adjective and noun (they may need to listen again for this).</a:t>
            </a:r>
          </a:p>
          <a:p>
            <a:r>
              <a:rPr lang="en-US" dirty="0"/>
              <a:t>6. Feedback is given on steps 4-5.</a:t>
            </a:r>
          </a:p>
          <a:p>
            <a:r>
              <a:rPr lang="en-US" dirty="0"/>
              <a:t>4. The audio for the full version of the sentence then appears on a further click (beige action buttons). This may be useful to play to students during feedback.</a:t>
            </a:r>
          </a:p>
          <a:p>
            <a:endParaRPr lang="en-US" dirty="0"/>
          </a:p>
          <a:p>
            <a:r>
              <a:rPr lang="en-US" b="1" dirty="0"/>
              <a:t>Transcript</a:t>
            </a:r>
            <a:r>
              <a:rPr lang="en-US" dirty="0"/>
              <a:t> (words in brackets are beeped out)</a:t>
            </a:r>
          </a:p>
          <a:p>
            <a:r>
              <a:rPr lang="en-US" dirty="0" err="1"/>
              <a:t>Traes</a:t>
            </a:r>
            <a:r>
              <a:rPr lang="en-US" dirty="0"/>
              <a:t> [al] primer </a:t>
            </a:r>
            <a:r>
              <a:rPr lang="en-US" dirty="0" err="1"/>
              <a:t>novio</a:t>
            </a:r>
            <a:r>
              <a:rPr lang="en-US" dirty="0"/>
              <a:t>.</a:t>
            </a:r>
          </a:p>
          <a:p>
            <a:r>
              <a:rPr lang="en-US" dirty="0" err="1"/>
              <a:t>Ayudas</a:t>
            </a:r>
            <a:r>
              <a:rPr lang="en-US" dirty="0"/>
              <a:t> [al] </a:t>
            </a:r>
            <a:r>
              <a:rPr lang="en-US" dirty="0" err="1"/>
              <a:t>tercer</a:t>
            </a:r>
            <a:r>
              <a:rPr lang="en-US" dirty="0"/>
              <a:t> </a:t>
            </a:r>
            <a:r>
              <a:rPr lang="en-US" dirty="0" err="1"/>
              <a:t>estudiante</a:t>
            </a:r>
            <a:r>
              <a:rPr lang="en-US" dirty="0"/>
              <a:t>.</a:t>
            </a:r>
          </a:p>
          <a:p>
            <a:r>
              <a:rPr lang="en-US" dirty="0" err="1"/>
              <a:t>Llevas</a:t>
            </a:r>
            <a:r>
              <a:rPr lang="en-US" dirty="0"/>
              <a:t> [</a:t>
            </a:r>
            <a:r>
              <a:rPr lang="en-US" dirty="0" err="1"/>
              <a:t>el</a:t>
            </a:r>
            <a:r>
              <a:rPr lang="en-US" dirty="0"/>
              <a:t>] </a:t>
            </a:r>
            <a:r>
              <a:rPr lang="en-US" dirty="0" err="1"/>
              <a:t>bolígrafo</a:t>
            </a:r>
            <a:r>
              <a:rPr lang="en-US" dirty="0"/>
              <a:t> </a:t>
            </a:r>
            <a:r>
              <a:rPr lang="en-US" dirty="0" err="1"/>
              <a:t>rojo</a:t>
            </a:r>
            <a:r>
              <a:rPr lang="en-US" dirty="0"/>
              <a:t>.</a:t>
            </a:r>
          </a:p>
          <a:p>
            <a:r>
              <a:rPr lang="en-US" dirty="0" err="1"/>
              <a:t>Visitas</a:t>
            </a:r>
            <a:r>
              <a:rPr lang="en-US" dirty="0"/>
              <a:t> [al] chico </a:t>
            </a:r>
            <a:r>
              <a:rPr lang="en-US" dirty="0" err="1"/>
              <a:t>interesante</a:t>
            </a:r>
            <a:r>
              <a:rPr lang="en-US" dirty="0"/>
              <a:t>.</a:t>
            </a:r>
          </a:p>
          <a:p>
            <a:r>
              <a:rPr lang="en-US" dirty="0" err="1"/>
              <a:t>Buscas</a:t>
            </a:r>
            <a:r>
              <a:rPr lang="en-US" dirty="0"/>
              <a:t> [</a:t>
            </a:r>
            <a:r>
              <a:rPr lang="en-US" dirty="0" err="1"/>
              <a:t>el</a:t>
            </a:r>
            <a:r>
              <a:rPr lang="en-US" dirty="0"/>
              <a:t>] regalo perfecto.</a:t>
            </a:r>
          </a:p>
          <a:p>
            <a:r>
              <a:rPr lang="en-US" dirty="0" err="1"/>
              <a:t>Olvidas</a:t>
            </a:r>
            <a:r>
              <a:rPr lang="en-US" dirty="0"/>
              <a:t> [</a:t>
            </a:r>
            <a:r>
              <a:rPr lang="en-US" dirty="0" err="1"/>
              <a:t>el</a:t>
            </a:r>
            <a:r>
              <a:rPr lang="en-US" dirty="0"/>
              <a:t>] mal día.</a:t>
            </a:r>
          </a:p>
          <a:p>
            <a:endParaRPr lang="en-GB" dirty="0"/>
          </a:p>
        </p:txBody>
      </p:sp>
      <p:sp>
        <p:nvSpPr>
          <p:cNvPr id="4" name="Slide Number Placeholder 3"/>
          <p:cNvSpPr>
            <a:spLocks noGrp="1"/>
          </p:cNvSpPr>
          <p:nvPr>
            <p:ph type="sldNum" sz="quarter" idx="5"/>
          </p:nvPr>
        </p:nvSpPr>
        <p:spPr/>
        <p:txBody>
          <a:bodyPr/>
          <a:lstStyle/>
          <a:p>
            <a:fld id="{DB939781-CA84-4449-AB22-54A476C5624E}" type="slidenum">
              <a:rPr lang="en-GB" smtClean="0"/>
              <a:t>26</a:t>
            </a:fld>
            <a:endParaRPr lang="en-GB"/>
          </a:p>
        </p:txBody>
      </p:sp>
    </p:spTree>
    <p:extLst>
      <p:ext uri="{BB962C8B-B14F-4D97-AF65-F5344CB8AC3E}">
        <p14:creationId xmlns:p14="http://schemas.microsoft.com/office/powerpoint/2010/main" val="1268009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15 minutes</a:t>
            </a:r>
          </a:p>
          <a:p>
            <a:endParaRPr lang="en-US" b="1" dirty="0"/>
          </a:p>
          <a:p>
            <a:r>
              <a:rPr lang="en-US" b="1" dirty="0"/>
              <a:t>Aim: </a:t>
            </a:r>
            <a:r>
              <a:rPr lang="en-US" b="0" dirty="0"/>
              <a:t>to</a:t>
            </a:r>
            <a:r>
              <a:rPr lang="en-US" b="0" baseline="0" dirty="0"/>
              <a:t> bring the two features practised across the two lessons together in written production</a:t>
            </a:r>
          </a:p>
          <a:p>
            <a:pPr marL="171450" indent="-171450">
              <a:buFontTx/>
              <a:buChar char="-"/>
            </a:pPr>
            <a:r>
              <a:rPr lang="en-GB" sz="1200" kern="1200" dirty="0">
                <a:solidFill>
                  <a:schemeClr val="tx1"/>
                </a:solidFill>
                <a:effectLst/>
                <a:latin typeface="+mn-lt"/>
                <a:ea typeface="+mn-ea"/>
                <a:cs typeface="+mn-cs"/>
              </a:rPr>
              <a:t>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and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person singular forms of a range of regular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verbs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ir</a:t>
            </a:r>
            <a:r>
              <a:rPr lang="en-GB" sz="1200" kern="1200" dirty="0">
                <a:solidFill>
                  <a:schemeClr val="tx1"/>
                </a:solidFill>
                <a:effectLst/>
                <a:latin typeface="+mn-lt"/>
                <a:ea typeface="+mn-ea"/>
                <a:cs typeface="+mn-cs"/>
              </a:rPr>
              <a:t>)</a:t>
            </a:r>
            <a:endParaRPr lang="es-GB" sz="1200" kern="1200" dirty="0">
              <a:solidFill>
                <a:schemeClr val="tx1"/>
              </a:solidFill>
              <a:effectLst/>
              <a:latin typeface="+mn-lt"/>
              <a:ea typeface="+mn-ea"/>
              <a:cs typeface="+mn-cs"/>
            </a:endParaRPr>
          </a:p>
          <a:p>
            <a:pPr marL="171450" indent="-171450">
              <a:buFontTx/>
              <a:buChar char="-"/>
            </a:pPr>
            <a:r>
              <a:rPr lang="en-GB" sz="1200" kern="1200" dirty="0">
                <a:solidFill>
                  <a:schemeClr val="tx1"/>
                </a:solidFill>
                <a:effectLst/>
                <a:latin typeface="+mn-lt"/>
                <a:ea typeface="+mn-ea"/>
                <a:cs typeface="+mn-cs"/>
              </a:rPr>
              <a:t>Personal ‘a’ (focusing on </a:t>
            </a:r>
            <a:r>
              <a:rPr lang="en-GB" sz="1200" kern="1200" baseline="0" dirty="0">
                <a:solidFill>
                  <a:schemeClr val="tx1"/>
                </a:solidFill>
                <a:effectLst/>
                <a:latin typeface="+mn-lt"/>
                <a:ea typeface="+mn-ea"/>
                <a:cs typeface="+mn-cs"/>
              </a:rPr>
              <a:t>‘al’, as it has been the predominant focus this lesson)</a:t>
            </a:r>
          </a:p>
          <a:p>
            <a:pPr marL="171450" indent="-171450">
              <a:buFontTx/>
              <a:buChar char="-"/>
            </a:pPr>
            <a:r>
              <a:rPr lang="en-GB" sz="1200" kern="1200" dirty="0">
                <a:solidFill>
                  <a:schemeClr val="tx1"/>
                </a:solidFill>
                <a:effectLst/>
                <a:latin typeface="+mn-lt"/>
                <a:ea typeface="+mn-ea"/>
                <a:cs typeface="+mn-cs"/>
              </a:rPr>
              <a:t>Prenominal and post-nominal adjectives</a:t>
            </a:r>
            <a:endParaRPr lang="es-GB" sz="1200" kern="1200" dirty="0">
              <a:solidFill>
                <a:schemeClr val="tx1"/>
              </a:solidFill>
              <a:effectLst/>
              <a:latin typeface="+mn-lt"/>
              <a:ea typeface="+mn-ea"/>
              <a:cs typeface="+mn-cs"/>
            </a:endParaRPr>
          </a:p>
          <a:p>
            <a:pPr marL="171450" indent="-171450">
              <a:buFontTx/>
              <a:buChar char="-"/>
            </a:pPr>
            <a:r>
              <a:rPr lang="en-GB" sz="1200" kern="1200" dirty="0">
                <a:solidFill>
                  <a:schemeClr val="tx1"/>
                </a:solidFill>
                <a:effectLst/>
                <a:latin typeface="+mn-lt"/>
                <a:ea typeface="+mn-ea"/>
                <a:cs typeface="+mn-cs"/>
              </a:rPr>
              <a:t>Vocabulary used in preceding activities/lesson 1</a:t>
            </a:r>
            <a:endParaRPr lang="es-GB" sz="1200" b="0" kern="1200" dirty="0">
              <a:solidFill>
                <a:schemeClr val="tx1"/>
              </a:solidFill>
              <a:effectLst/>
              <a:latin typeface="+mn-lt"/>
              <a:ea typeface="+mn-ea"/>
              <a:cs typeface="+mn-cs"/>
            </a:endParaRPr>
          </a:p>
          <a:p>
            <a:pPr marL="171450" indent="-171450">
              <a:buFontTx/>
              <a:buChar char="-"/>
            </a:pPr>
            <a:endParaRPr lang="en-US" b="1" dirty="0"/>
          </a:p>
          <a:p>
            <a:r>
              <a:rPr lang="en-US" b="1" dirty="0"/>
              <a:t>Procedure:</a:t>
            </a:r>
          </a:p>
          <a:p>
            <a:r>
              <a:rPr lang="en-US" b="0" dirty="0"/>
              <a:t>1. Students write the sentence in Spanish</a:t>
            </a:r>
          </a:p>
          <a:p>
            <a:r>
              <a:rPr lang="en-US" b="0" dirty="0"/>
              <a:t>2. The English</a:t>
            </a:r>
            <a:r>
              <a:rPr lang="en-US" b="0" baseline="0" dirty="0"/>
              <a:t> is revealed on a mouse click.</a:t>
            </a:r>
          </a:p>
          <a:p>
            <a:endParaRPr lang="en-US" b="0" baseline="0" dirty="0"/>
          </a:p>
          <a:p>
            <a:r>
              <a:rPr lang="en-US" b="1" baseline="0" dirty="0"/>
              <a:t>Note:</a:t>
            </a:r>
          </a:p>
          <a:p>
            <a:pPr marL="228600" indent="-228600">
              <a:buAutoNum type="arabicPeriod"/>
            </a:pPr>
            <a:r>
              <a:rPr lang="en-US" b="0" baseline="0" dirty="0"/>
              <a:t>If time is short, the final five sentences could be completed for homework.</a:t>
            </a:r>
          </a:p>
          <a:p>
            <a:pPr marL="228600" indent="-228600">
              <a:buAutoNum type="arabicPeriod"/>
            </a:pPr>
            <a:r>
              <a:rPr lang="en-US" b="0" baseline="0" dirty="0"/>
              <a:t>If pupils finish ahead of others, they could be encouraged to write their own sentences incorporating the features above.</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582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[2/2]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62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https://rachelhawkes.com/LDPresources/Yr8Spanish/Spanish_Y8_Term2i_Wk6_audio_HW_sheet_answers.docx </a:t>
            </a: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endParaRPr lang="en-GB" sz="1200" b="1"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66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Vocabulary: Spanish </a:t>
            </a:r>
            <a:r>
              <a:rPr lang="en-GB" b="1" dirty="0">
                <a:sym typeface="Wingdings" panose="05000000000000000000" pitchFamily="2" charset="2"/>
              </a:rPr>
              <a:t> English (receptive mode) - </a:t>
            </a:r>
            <a:r>
              <a:rPr lang="en-GB" b="1" dirty="0"/>
              <a:t>SLOW VERSION</a:t>
            </a:r>
          </a:p>
          <a:p>
            <a:pPr marL="0"/>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 </a:t>
            </a:r>
            <a:r>
              <a:rPr lang="en-GB" b="0" baseline="0" dirty="0"/>
              <a:t>in total for the Spanish </a:t>
            </a:r>
            <a:r>
              <a:rPr lang="en-GB" b="0" dirty="0">
                <a:sym typeface="Wingdings" panose="05000000000000000000" pitchFamily="2" charset="2"/>
              </a:rPr>
              <a:t></a:t>
            </a:r>
            <a:r>
              <a:rPr lang="en-GB" b="0" baseline="0" dirty="0"/>
              <a:t> English activity and the English </a:t>
            </a:r>
            <a:r>
              <a:rPr lang="en-GB" b="0" dirty="0">
                <a:sym typeface="Wingdings" panose="05000000000000000000" pitchFamily="2" charset="2"/>
              </a:rPr>
              <a:t></a:t>
            </a:r>
            <a:r>
              <a:rPr lang="en-GB" b="0" baseline="0" dirty="0"/>
              <a:t> Spanish activity</a:t>
            </a:r>
            <a:endParaRPr lang="en-GB" b="1" dirty="0"/>
          </a:p>
          <a:p>
            <a:pPr marL="0"/>
            <a:endParaRPr lang="en-GB" b="1" dirty="0"/>
          </a:p>
          <a:p>
            <a:pPr marL="0"/>
            <a:r>
              <a:rPr lang="en-GB" b="1" dirty="0"/>
              <a:t>Aim: </a:t>
            </a:r>
            <a:r>
              <a:rPr lang="en-GB" b="0" dirty="0"/>
              <a:t>to</a:t>
            </a:r>
            <a:r>
              <a:rPr lang="en-GB" b="0" baseline="0" dirty="0"/>
              <a:t> consolidate vocabulary from this week’s revisited sets (8.2.1.1 and 8.1.2.3) receptively and in production</a:t>
            </a:r>
          </a:p>
          <a:p>
            <a:pPr marL="0"/>
            <a:endParaRPr lang="en-GB" dirty="0"/>
          </a:p>
          <a:p>
            <a:pPr marL="0"/>
            <a:r>
              <a:rPr lang="en-GB" b="1" dirty="0"/>
              <a:t>Procedure: </a:t>
            </a:r>
          </a:p>
          <a:p>
            <a:pPr marL="0"/>
            <a:r>
              <a:rPr lang="en-GB" dirty="0"/>
              <a:t>1. Students write 1-12 in their books.</a:t>
            </a:r>
          </a:p>
          <a:p>
            <a:pPr marL="0"/>
            <a:r>
              <a:rPr lang="en-GB" dirty="0"/>
              <a:t>2. There are three versions of this slide (this and the next two</a:t>
            </a:r>
            <a:r>
              <a:rPr lang="en-GB" baseline="0" dirty="0"/>
              <a:t> slides), getting progressively faster. Teachers decide before the lesson which version is most suitable for their students. </a:t>
            </a:r>
          </a:p>
          <a:p>
            <a:pPr marL="0"/>
            <a:r>
              <a:rPr lang="en-GB" dirty="0"/>
              <a:t>3. Students</a:t>
            </a:r>
            <a:r>
              <a:rPr lang="en-GB" baseline="0" dirty="0"/>
              <a:t> are challenged to note the English for the </a:t>
            </a:r>
            <a:r>
              <a:rPr lang="en-GB" b="1" baseline="0" dirty="0"/>
              <a:t>twelve</a:t>
            </a:r>
            <a:r>
              <a:rPr lang="en-GB" baseline="0" dirty="0"/>
              <a:t> vocabulary items, taken from those to be revisited, before the blocks cover the Spanish words.</a:t>
            </a:r>
            <a:r>
              <a:rPr lang="en-GB" sz="1200" b="1" i="0" u="none" strike="noStrike" cap="none" dirty="0">
                <a:solidFill>
                  <a:schemeClr val="dk1"/>
                </a:solidFill>
                <a:effectLst/>
                <a:latin typeface="+mn-lt"/>
                <a:ea typeface="Calibri"/>
                <a:cs typeface="Calibri"/>
                <a:sym typeface="Calibri"/>
              </a:rPr>
              <a:t> </a:t>
            </a:r>
          </a:p>
          <a:p>
            <a:pPr marL="0"/>
            <a:r>
              <a:rPr lang="en-GB" sz="1200" b="0" i="0" u="none" strike="noStrike" cap="none" dirty="0">
                <a:solidFill>
                  <a:schemeClr val="dk1"/>
                </a:solidFill>
                <a:effectLst/>
                <a:latin typeface="+mn-lt"/>
                <a:ea typeface="Calibri"/>
                <a:cs typeface="Calibri"/>
                <a:sym typeface="Calibri"/>
              </a:rPr>
              <a:t>4. If students don’t immediately know the English, they should write down the Spanish word, as the meaning may come to them later during the activity.</a:t>
            </a:r>
          </a:p>
          <a:p>
            <a:pPr marL="0"/>
            <a:r>
              <a:rPr lang="en-GB" sz="1200" b="0" i="0" u="none" strike="noStrike" cap="none" baseline="0" noProof="0" dirty="0">
                <a:solidFill>
                  <a:schemeClr val="dk1"/>
                </a:solidFill>
                <a:effectLst/>
                <a:latin typeface="+mn-lt"/>
                <a:ea typeface="Calibri"/>
                <a:cs typeface="Calibri"/>
                <a:sym typeface="Calibri"/>
              </a:rPr>
              <a:t>5. Before viewing the answers on the slide following this set of three, students could engage in a </a:t>
            </a:r>
            <a:r>
              <a:rPr lang="en-GB" sz="1200" b="0" i="0" u="none" strike="noStrike" cap="none" noProof="0" dirty="0">
                <a:solidFill>
                  <a:schemeClr val="dk1"/>
                </a:solidFill>
                <a:effectLst/>
                <a:latin typeface="+mn-lt"/>
                <a:ea typeface="Calibri"/>
                <a:cs typeface="Calibri"/>
                <a:sym typeface="Calibri"/>
              </a:rPr>
              <a:t>one-minute ‘pair-share’ with a partner,</a:t>
            </a:r>
            <a:r>
              <a:rPr lang="en-GB" sz="1200" b="0" i="0" u="none" strike="noStrike" cap="none" baseline="0" noProof="0" dirty="0">
                <a:solidFill>
                  <a:schemeClr val="dk1"/>
                </a:solidFill>
                <a:effectLst/>
                <a:latin typeface="+mn-lt"/>
                <a:ea typeface="Calibri"/>
                <a:cs typeface="Calibri"/>
                <a:sym typeface="Calibri"/>
              </a:rPr>
              <a:t> to compare answers.</a:t>
            </a:r>
          </a:p>
          <a:p>
            <a:pPr marL="0"/>
            <a:r>
              <a:rPr lang="en-GB" sz="1200" b="0" i="0" u="none" strike="noStrike" cap="none" baseline="0" noProof="0" dirty="0">
                <a:solidFill>
                  <a:schemeClr val="dk1"/>
                </a:solidFill>
                <a:effectLst/>
                <a:latin typeface="+mn-lt"/>
                <a:ea typeface="Calibri"/>
                <a:cs typeface="Calibri"/>
                <a:sym typeface="Calibri"/>
              </a:rPr>
              <a:t>6. Students are then challenged to produce the same words in Spanish, either in speaking (slide 7) OR in writing (slide 8) in the same format.</a:t>
            </a:r>
          </a:p>
          <a:p>
            <a:pPr marL="0"/>
            <a:endParaRPr lang="en-GB" b="0" baseline="0" noProof="0" dirty="0"/>
          </a:p>
          <a:p>
            <a:r>
              <a:rPr lang="en-GB" sz="1200" b="1" kern="1200" noProof="0" dirty="0">
                <a:solidFill>
                  <a:schemeClr val="tx1"/>
                </a:solidFill>
                <a:effectLst/>
                <a:latin typeface="+mn-lt"/>
                <a:ea typeface="+mn-ea"/>
                <a:cs typeface="+mn-cs"/>
              </a:rPr>
              <a:t>Note: </a:t>
            </a:r>
            <a:r>
              <a:rPr lang="en-GB" sz="1200" b="0" kern="1200" noProof="0" dirty="0">
                <a:solidFill>
                  <a:schemeClr val="tx1"/>
                </a:solidFill>
                <a:effectLst/>
                <a:latin typeface="+mn-lt"/>
                <a:ea typeface="+mn-ea"/>
                <a:cs typeface="+mn-cs"/>
              </a:rPr>
              <a:t>to challenge a higher-achieving group, the teacher may wish to skip the receptive activity (slides 3-6)</a:t>
            </a:r>
            <a:r>
              <a:rPr lang="en-GB" sz="1200" b="0" kern="1200" baseline="0" noProof="0" dirty="0">
                <a:solidFill>
                  <a:schemeClr val="tx1"/>
                </a:solidFill>
                <a:effectLst/>
                <a:latin typeface="+mn-lt"/>
                <a:ea typeface="+mn-ea"/>
                <a:cs typeface="+mn-cs"/>
              </a:rPr>
              <a:t> and go straight to the production activity (slides 7-9).</a:t>
            </a:r>
            <a:endParaRPr lang="en-GB" sz="1200" b="1" kern="1200" noProof="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DB939781-CA84-4449-AB22-54A476C5624E}" type="slidenum">
              <a:rPr lang="en-GB" smtClean="0"/>
              <a:t>3</a:t>
            </a:fld>
            <a:endParaRPr lang="en-GB"/>
          </a:p>
        </p:txBody>
      </p:sp>
    </p:spTree>
    <p:extLst>
      <p:ext uri="{BB962C8B-B14F-4D97-AF65-F5344CB8AC3E}">
        <p14:creationId xmlns:p14="http://schemas.microsoft.com/office/powerpoint/2010/main" val="1516101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Vocabulary: Spanish </a:t>
            </a:r>
            <a:r>
              <a:rPr lang="en-GB" b="1" dirty="0">
                <a:sym typeface="Wingdings" panose="05000000000000000000" pitchFamily="2" charset="2"/>
              </a:rPr>
              <a:t> English (receptive mode) - </a:t>
            </a:r>
            <a:r>
              <a:rPr lang="en-GB" b="1" dirty="0"/>
              <a:t>MEDIUM VERSION</a:t>
            </a:r>
          </a:p>
          <a:p>
            <a:endParaRPr lang="en-GB" dirty="0"/>
          </a:p>
        </p:txBody>
      </p:sp>
      <p:sp>
        <p:nvSpPr>
          <p:cNvPr id="4" name="Slide Number Placeholder 3"/>
          <p:cNvSpPr>
            <a:spLocks noGrp="1"/>
          </p:cNvSpPr>
          <p:nvPr>
            <p:ph type="sldNum" sz="quarter" idx="5"/>
          </p:nvPr>
        </p:nvSpPr>
        <p:spPr/>
        <p:txBody>
          <a:bodyPr/>
          <a:lstStyle/>
          <a:p>
            <a:fld id="{DB939781-CA84-4449-AB22-54A476C5624E}" type="slidenum">
              <a:rPr lang="en-GB" smtClean="0"/>
              <a:t>4</a:t>
            </a:fld>
            <a:endParaRPr lang="en-GB"/>
          </a:p>
        </p:txBody>
      </p:sp>
    </p:spTree>
    <p:extLst>
      <p:ext uri="{BB962C8B-B14F-4D97-AF65-F5344CB8AC3E}">
        <p14:creationId xmlns:p14="http://schemas.microsoft.com/office/powerpoint/2010/main" val="426113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Vocabulary: Spanish </a:t>
            </a:r>
            <a:r>
              <a:rPr lang="en-GB" b="1" dirty="0">
                <a:sym typeface="Wingdings" panose="05000000000000000000" pitchFamily="2" charset="2"/>
              </a:rPr>
              <a:t> English (receptive mode) - </a:t>
            </a:r>
            <a:r>
              <a:rPr lang="en-GB" b="1" dirty="0"/>
              <a:t>FAST VERSION</a:t>
            </a:r>
          </a:p>
          <a:p>
            <a:endParaRPr lang="en-GB" dirty="0"/>
          </a:p>
        </p:txBody>
      </p:sp>
      <p:sp>
        <p:nvSpPr>
          <p:cNvPr id="4" name="Slide Number Placeholder 3"/>
          <p:cNvSpPr>
            <a:spLocks noGrp="1"/>
          </p:cNvSpPr>
          <p:nvPr>
            <p:ph type="sldNum" sz="quarter" idx="5"/>
          </p:nvPr>
        </p:nvSpPr>
        <p:spPr/>
        <p:txBody>
          <a:bodyPr/>
          <a:lstStyle/>
          <a:p>
            <a:fld id="{DB939781-CA84-4449-AB22-54A476C5624E}" type="slidenum">
              <a:rPr lang="en-GB" smtClean="0"/>
              <a:t>5</a:t>
            </a:fld>
            <a:endParaRPr lang="en-GB"/>
          </a:p>
        </p:txBody>
      </p:sp>
    </p:spTree>
    <p:extLst>
      <p:ext uri="{BB962C8B-B14F-4D97-AF65-F5344CB8AC3E}">
        <p14:creationId xmlns:p14="http://schemas.microsoft.com/office/powerpoint/2010/main" val="104761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s-ES" b="1" dirty="0"/>
              <a:t>ANSWERS</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806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sz="1200" b="1" i="0" u="none" strike="noStrike" cap="none" dirty="0">
                <a:solidFill>
                  <a:schemeClr val="dk1"/>
                </a:solidFill>
                <a:effectLst/>
                <a:latin typeface="+mn-lt"/>
                <a:ea typeface="Calibri"/>
                <a:cs typeface="Calibri"/>
                <a:sym typeface="Calibri"/>
              </a:rPr>
              <a:t>Vocabulary: English </a:t>
            </a:r>
            <a:r>
              <a:rPr lang="en-GB" sz="1200" b="1" i="0" u="none" strike="noStrike" cap="none" dirty="0">
                <a:solidFill>
                  <a:schemeClr val="dk1"/>
                </a:solidFill>
                <a:effectLst/>
                <a:latin typeface="+mn-lt"/>
                <a:ea typeface="Calibri"/>
                <a:cs typeface="Calibri"/>
                <a:sym typeface="Wingdings" panose="05000000000000000000" pitchFamily="2" charset="2"/>
              </a:rPr>
              <a:t></a:t>
            </a:r>
            <a:r>
              <a:rPr lang="en-GB" sz="1200" b="1" i="0" u="none" strike="noStrike" cap="none" dirty="0">
                <a:solidFill>
                  <a:schemeClr val="dk1"/>
                </a:solidFill>
                <a:effectLst/>
                <a:latin typeface="+mn-lt"/>
                <a:ea typeface="Calibri"/>
                <a:cs typeface="Calibri"/>
                <a:sym typeface="Calibri"/>
              </a:rPr>
              <a:t> Spanish (productive</a:t>
            </a:r>
            <a:r>
              <a:rPr lang="en-GB" sz="1200" b="1" i="0" u="none" strike="noStrike" cap="none" baseline="0" dirty="0">
                <a:solidFill>
                  <a:schemeClr val="dk1"/>
                </a:solidFill>
                <a:effectLst/>
                <a:latin typeface="+mn-lt"/>
                <a:ea typeface="Calibri"/>
                <a:cs typeface="Calibri"/>
                <a:sym typeface="Calibri"/>
              </a:rPr>
              <a:t> mode) </a:t>
            </a:r>
            <a:r>
              <a:rPr lang="en-GB" sz="1200" b="1" i="0" u="none" strike="noStrike" cap="none" dirty="0">
                <a:solidFill>
                  <a:schemeClr val="dk1"/>
                </a:solidFill>
                <a:effectLst/>
                <a:latin typeface="+mn-lt"/>
                <a:ea typeface="Calibri"/>
                <a:cs typeface="Calibri"/>
                <a:sym typeface="Calibri"/>
              </a:rPr>
              <a:t>– SPEAKING – VERY SLOW VERSION</a:t>
            </a:r>
            <a:br>
              <a:rPr lang="en-GB" sz="1200" b="1" i="0" u="none" strike="noStrike" cap="none" dirty="0">
                <a:solidFill>
                  <a:schemeClr val="dk1"/>
                </a:solidFill>
                <a:effectLst/>
                <a:latin typeface="+mn-lt"/>
                <a:ea typeface="Calibri"/>
                <a:cs typeface="Calibri"/>
                <a:sym typeface="Calibri"/>
              </a:rPr>
            </a:br>
            <a:endParaRPr lang="en-GB" dirty="0"/>
          </a:p>
          <a:p>
            <a:pPr marL="0"/>
            <a:r>
              <a:rPr lang="en-GB" dirty="0"/>
              <a:t>Students</a:t>
            </a:r>
            <a:r>
              <a:rPr lang="en-GB" baseline="0" dirty="0"/>
              <a:t> are now challenged to </a:t>
            </a:r>
            <a:r>
              <a:rPr lang="en-GB" b="1" baseline="0" dirty="0"/>
              <a:t>say the Spanish </a:t>
            </a:r>
            <a:r>
              <a:rPr lang="en-GB" baseline="0" dirty="0"/>
              <a:t>from the English for the vocabulary items introduced this week, before the blocks cover the English words.      </a:t>
            </a:r>
          </a:p>
          <a:p>
            <a:pPr marL="0"/>
            <a:r>
              <a:rPr lang="en-GB" baseline="0" dirty="0"/>
              <a:t>Teachers may wish to ask their students to close their books here, to ensure that words are recalled.</a:t>
            </a:r>
          </a:p>
          <a:p>
            <a:endParaRPr lang="en-GB" dirty="0"/>
          </a:p>
        </p:txBody>
      </p:sp>
      <p:sp>
        <p:nvSpPr>
          <p:cNvPr id="4" name="Slide Number Placeholder 3"/>
          <p:cNvSpPr>
            <a:spLocks noGrp="1"/>
          </p:cNvSpPr>
          <p:nvPr>
            <p:ph type="sldNum" sz="quarter" idx="5"/>
          </p:nvPr>
        </p:nvSpPr>
        <p:spPr/>
        <p:txBody>
          <a:bodyPr/>
          <a:lstStyle/>
          <a:p>
            <a:fld id="{DB939781-CA84-4449-AB22-54A476C5624E}" type="slidenum">
              <a:rPr lang="en-GB" smtClean="0"/>
              <a:t>7</a:t>
            </a:fld>
            <a:endParaRPr lang="en-GB"/>
          </a:p>
        </p:txBody>
      </p:sp>
    </p:spTree>
    <p:extLst>
      <p:ext uri="{BB962C8B-B14F-4D97-AF65-F5344CB8AC3E}">
        <p14:creationId xmlns:p14="http://schemas.microsoft.com/office/powerpoint/2010/main" val="3234934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sz="1200" b="1" i="0" u="none" strike="noStrike" cap="none" dirty="0">
                <a:solidFill>
                  <a:schemeClr val="dk1"/>
                </a:solidFill>
                <a:effectLst/>
                <a:latin typeface="+mn-lt"/>
                <a:ea typeface="Calibri"/>
                <a:cs typeface="Calibri"/>
                <a:sym typeface="Calibri"/>
              </a:rPr>
              <a:t>Vocabulary: English </a:t>
            </a:r>
            <a:r>
              <a:rPr lang="en-GB" sz="1200" b="1" i="0" u="none" strike="noStrike" cap="none" dirty="0">
                <a:solidFill>
                  <a:schemeClr val="dk1"/>
                </a:solidFill>
                <a:effectLst/>
                <a:latin typeface="+mn-lt"/>
                <a:ea typeface="Calibri"/>
                <a:cs typeface="Calibri"/>
                <a:sym typeface="Wingdings" panose="05000000000000000000" pitchFamily="2" charset="2"/>
              </a:rPr>
              <a:t></a:t>
            </a:r>
            <a:r>
              <a:rPr lang="en-GB" sz="1200" b="1" i="0" u="none" strike="noStrike" cap="none" dirty="0">
                <a:solidFill>
                  <a:schemeClr val="dk1"/>
                </a:solidFill>
                <a:effectLst/>
                <a:latin typeface="+mn-lt"/>
                <a:ea typeface="Calibri"/>
                <a:cs typeface="Calibri"/>
                <a:sym typeface="Calibri"/>
              </a:rPr>
              <a:t> Spanish (productive</a:t>
            </a:r>
            <a:r>
              <a:rPr lang="en-GB" sz="1200" b="1" i="0" u="none" strike="noStrike" cap="none" baseline="0" dirty="0">
                <a:solidFill>
                  <a:schemeClr val="dk1"/>
                </a:solidFill>
                <a:effectLst/>
                <a:latin typeface="+mn-lt"/>
                <a:ea typeface="Calibri"/>
                <a:cs typeface="Calibri"/>
                <a:sym typeface="Calibri"/>
              </a:rPr>
              <a:t> mode)</a:t>
            </a:r>
            <a:r>
              <a:rPr lang="en-GB" sz="1200" b="1" i="0" u="none" strike="noStrike" cap="none" dirty="0">
                <a:solidFill>
                  <a:schemeClr val="dk1"/>
                </a:solidFill>
                <a:effectLst/>
                <a:latin typeface="+mn-lt"/>
                <a:ea typeface="Calibri"/>
                <a:cs typeface="Calibri"/>
                <a:sym typeface="Calibri"/>
              </a:rPr>
              <a:t> – WRITING – VERY SLOW VERSION</a:t>
            </a:r>
            <a:br>
              <a:rPr lang="en-GB" sz="1200" b="1" i="0" u="none" strike="noStrike" cap="none" dirty="0">
                <a:solidFill>
                  <a:schemeClr val="dk1"/>
                </a:solidFill>
                <a:effectLst/>
                <a:latin typeface="+mn-lt"/>
                <a:ea typeface="Calibri"/>
                <a:cs typeface="Calibri"/>
                <a:sym typeface="Calibri"/>
              </a:rPr>
            </a:br>
            <a:endParaRPr lang="en-GB" dirty="0"/>
          </a:p>
          <a:p>
            <a:pPr marL="0"/>
            <a:r>
              <a:rPr lang="en-GB" dirty="0"/>
              <a:t>Students</a:t>
            </a:r>
            <a:r>
              <a:rPr lang="en-GB" baseline="0" dirty="0"/>
              <a:t> are challenged to </a:t>
            </a:r>
            <a:r>
              <a:rPr lang="en-GB" b="1" baseline="0" dirty="0"/>
              <a:t>write the Spanish </a:t>
            </a:r>
            <a:r>
              <a:rPr lang="en-GB" baseline="0" dirty="0"/>
              <a:t>from the English for the vocabulary items introduced this week, before the blocks cover the English words. </a:t>
            </a:r>
          </a:p>
          <a:p>
            <a:pPr marL="0"/>
            <a:r>
              <a:rPr lang="en-GB" baseline="0" dirty="0"/>
              <a:t>Again, it may help to have students write 1-12 in their books before starting. </a:t>
            </a:r>
          </a:p>
          <a:p>
            <a:endParaRPr lang="en-GB" dirty="0"/>
          </a:p>
        </p:txBody>
      </p:sp>
      <p:sp>
        <p:nvSpPr>
          <p:cNvPr id="4" name="Slide Number Placeholder 3"/>
          <p:cNvSpPr>
            <a:spLocks noGrp="1"/>
          </p:cNvSpPr>
          <p:nvPr>
            <p:ph type="sldNum" sz="quarter" idx="5"/>
          </p:nvPr>
        </p:nvSpPr>
        <p:spPr/>
        <p:txBody>
          <a:bodyPr/>
          <a:lstStyle/>
          <a:p>
            <a:fld id="{DB939781-CA84-4449-AB22-54A476C5624E}" type="slidenum">
              <a:rPr lang="en-GB" smtClean="0"/>
              <a:t>8</a:t>
            </a:fld>
            <a:endParaRPr lang="en-GB"/>
          </a:p>
        </p:txBody>
      </p:sp>
    </p:spTree>
    <p:extLst>
      <p:ext uri="{BB962C8B-B14F-4D97-AF65-F5344CB8AC3E}">
        <p14:creationId xmlns:p14="http://schemas.microsoft.com/office/powerpoint/2010/main" val="3323939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s-ES" b="1" dirty="0"/>
              <a:t>ANSWERS</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076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1632418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87056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54062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40252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74109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522473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533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806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6045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40635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76882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4200244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43740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07811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41244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34552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image" Target="../media/image13.jpeg"/><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audio" Target="../media/audio18.wav"/></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9.wav"/><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6.tiff"/><Relationship Id="rId11" Type="http://schemas.openxmlformats.org/officeDocument/2006/relationships/image" Target="../media/image19.gif"/><Relationship Id="rId5" Type="http://schemas.openxmlformats.org/officeDocument/2006/relationships/audio" Target="../media/audio21.wav"/><Relationship Id="rId10" Type="http://schemas.microsoft.com/office/2007/relationships/hdphoto" Target="../media/hdphoto4.wdp"/><Relationship Id="rId4" Type="http://schemas.openxmlformats.org/officeDocument/2006/relationships/audio" Target="../media/audio20.wav"/><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13" Type="http://schemas.openxmlformats.org/officeDocument/2006/relationships/audio" Target="../media/audio32.wav"/><Relationship Id="rId18" Type="http://schemas.openxmlformats.org/officeDocument/2006/relationships/image" Target="../media/image23.png"/><Relationship Id="rId26" Type="http://schemas.microsoft.com/office/2007/relationships/hdphoto" Target="../media/hdphoto8.wdp"/><Relationship Id="rId21" Type="http://schemas.microsoft.com/office/2007/relationships/hdphoto" Target="../media/hdphoto6.wdp"/><Relationship Id="rId34" Type="http://schemas.microsoft.com/office/2007/relationships/hdphoto" Target="../media/hdphoto10.wdp"/><Relationship Id="rId7" Type="http://schemas.openxmlformats.org/officeDocument/2006/relationships/audio" Target="../media/audio26.wav"/><Relationship Id="rId12" Type="http://schemas.openxmlformats.org/officeDocument/2006/relationships/audio" Target="../media/audio31.wav"/><Relationship Id="rId17" Type="http://schemas.openxmlformats.org/officeDocument/2006/relationships/image" Target="../media/image22.jpeg"/><Relationship Id="rId25" Type="http://schemas.openxmlformats.org/officeDocument/2006/relationships/image" Target="../media/image27.png"/><Relationship Id="rId33" Type="http://schemas.openxmlformats.org/officeDocument/2006/relationships/image" Target="../media/image33.png"/><Relationship Id="rId2" Type="http://schemas.openxmlformats.org/officeDocument/2006/relationships/notesSlide" Target="../notesSlides/notesSlide21.xml"/><Relationship Id="rId16" Type="http://schemas.openxmlformats.org/officeDocument/2006/relationships/image" Target="../media/image21.tiff"/><Relationship Id="rId20" Type="http://schemas.openxmlformats.org/officeDocument/2006/relationships/image" Target="../media/image24.png"/><Relationship Id="rId29" Type="http://schemas.openxmlformats.org/officeDocument/2006/relationships/image" Target="../media/image30.tiff"/><Relationship Id="rId1" Type="http://schemas.openxmlformats.org/officeDocument/2006/relationships/slideLayout" Target="../slideLayouts/slideLayout3.xml"/><Relationship Id="rId6" Type="http://schemas.openxmlformats.org/officeDocument/2006/relationships/audio" Target="../media/audio25.wav"/><Relationship Id="rId11" Type="http://schemas.openxmlformats.org/officeDocument/2006/relationships/audio" Target="../media/audio30.wav"/><Relationship Id="rId24" Type="http://schemas.microsoft.com/office/2007/relationships/hdphoto" Target="../media/hdphoto7.wdp"/><Relationship Id="rId32" Type="http://schemas.openxmlformats.org/officeDocument/2006/relationships/image" Target="../media/image32.tiff"/><Relationship Id="rId37" Type="http://schemas.openxmlformats.org/officeDocument/2006/relationships/image" Target="../media/image36.tiff"/><Relationship Id="rId5" Type="http://schemas.openxmlformats.org/officeDocument/2006/relationships/audio" Target="../media/audio24.wav"/><Relationship Id="rId15" Type="http://schemas.openxmlformats.org/officeDocument/2006/relationships/image" Target="../media/image20.tiff"/><Relationship Id="rId23" Type="http://schemas.openxmlformats.org/officeDocument/2006/relationships/image" Target="../media/image26.png"/><Relationship Id="rId28" Type="http://schemas.openxmlformats.org/officeDocument/2006/relationships/image" Target="../media/image29.tiff"/><Relationship Id="rId36" Type="http://schemas.openxmlformats.org/officeDocument/2006/relationships/image" Target="../media/image35.tiff"/><Relationship Id="rId10" Type="http://schemas.openxmlformats.org/officeDocument/2006/relationships/audio" Target="../media/audio29.wav"/><Relationship Id="rId19" Type="http://schemas.microsoft.com/office/2007/relationships/hdphoto" Target="../media/hdphoto5.wdp"/><Relationship Id="rId31" Type="http://schemas.microsoft.com/office/2007/relationships/hdphoto" Target="../media/hdphoto9.wdp"/><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audio" Target="../media/audio33.wav"/><Relationship Id="rId22" Type="http://schemas.openxmlformats.org/officeDocument/2006/relationships/image" Target="../media/image25.tiff"/><Relationship Id="rId27" Type="http://schemas.openxmlformats.org/officeDocument/2006/relationships/image" Target="../media/image28.tiff"/><Relationship Id="rId30" Type="http://schemas.openxmlformats.org/officeDocument/2006/relationships/image" Target="../media/image31.png"/><Relationship Id="rId35" Type="http://schemas.openxmlformats.org/officeDocument/2006/relationships/image" Target="../media/image34.tiff"/><Relationship Id="rId8" Type="http://schemas.openxmlformats.org/officeDocument/2006/relationships/audio" Target="../media/audio27.wav"/><Relationship Id="rId3" Type="http://schemas.openxmlformats.org/officeDocument/2006/relationships/audio" Target="../media/audio22.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Layout" Target="../slideLayouts/slideLayout15.xml"/><Relationship Id="rId7" Type="http://schemas.openxmlformats.org/officeDocument/2006/relationships/image" Target="../media/image38.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1.wdp"/><Relationship Id="rId5" Type="http://schemas.openxmlformats.org/officeDocument/2006/relationships/image" Target="../media/image37.png"/><Relationship Id="rId4" Type="http://schemas.openxmlformats.org/officeDocument/2006/relationships/notesSlide" Target="../notesSlides/notesSlide23.xml"/><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3.wav"/><Relationship Id="rId3" Type="http://schemas.openxmlformats.org/officeDocument/2006/relationships/audio" Target="../media/audio34.wav"/><Relationship Id="rId7" Type="http://schemas.openxmlformats.org/officeDocument/2006/relationships/audio" Target="../media/audio38.wav"/><Relationship Id="rId12" Type="http://schemas.openxmlformats.org/officeDocument/2006/relationships/audio" Target="../media/audio42.wav"/><Relationship Id="rId2" Type="http://schemas.openxmlformats.org/officeDocument/2006/relationships/notesSlide" Target="../notesSlides/notesSlide26.xml"/><Relationship Id="rId16"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audio" Target="../media/audio37.wav"/><Relationship Id="rId11" Type="http://schemas.openxmlformats.org/officeDocument/2006/relationships/audio" Target="../media/audio41.wav"/><Relationship Id="rId5" Type="http://schemas.openxmlformats.org/officeDocument/2006/relationships/audio" Target="../media/audio36.wav"/><Relationship Id="rId15" Type="http://schemas.openxmlformats.org/officeDocument/2006/relationships/audio" Target="../media/audio45.wav"/><Relationship Id="rId10" Type="http://schemas.openxmlformats.org/officeDocument/2006/relationships/audio" Target="../media/audio40.wav"/><Relationship Id="rId4" Type="http://schemas.openxmlformats.org/officeDocument/2006/relationships/audio" Target="../media/audio35.wav"/><Relationship Id="rId9" Type="http://schemas.openxmlformats.org/officeDocument/2006/relationships/image" Target="../media/image7.png"/><Relationship Id="rId14" Type="http://schemas.openxmlformats.org/officeDocument/2006/relationships/audio" Target="../media/audio44.wav"/></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2.tiff"/></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2.tiff"/></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s://www.rachelhawkes.com/LDPresources/Yr8Spanish/Spanish_Y8_Term2i_Wk6_audio_HW_sheet.docx" TargetMode="External"/><Relationship Id="rId4" Type="http://schemas.openxmlformats.org/officeDocument/2006/relationships/hyperlink" Target="https://www.rachelhawkes.com/LDPresources/Yr8Spanish/Spanish_Y8_Term2i_Wk6_audio.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21FF4CF0-E3C2-44AE-A366-9A4DD2CFF60B}"/>
              </a:ext>
            </a:extLst>
          </p:cNvPr>
          <p:cNvSpPr txBox="1">
            <a:spLocks/>
          </p:cNvSpPr>
          <p:nvPr/>
        </p:nvSpPr>
        <p:spPr>
          <a:xfrm>
            <a:off x="214817" y="4994958"/>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5 – Lesson 35</a:t>
            </a:r>
          </a:p>
        </p:txBody>
      </p:sp>
      <p:sp>
        <p:nvSpPr>
          <p:cNvPr id="15" name="Title 3">
            <a:extLst>
              <a:ext uri="{FF2B5EF4-FFF2-40B4-BE49-F238E27FC236}">
                <a16:creationId xmlns:a16="http://schemas.microsoft.com/office/drawing/2014/main" id="{0E57611C-BC72-4376-AA40-1B28A5D95BD0}"/>
              </a:ext>
            </a:extLst>
          </p:cNvPr>
          <p:cNvSpPr txBox="1">
            <a:spLocks/>
          </p:cNvSpPr>
          <p:nvPr/>
        </p:nvSpPr>
        <p:spPr>
          <a:xfrm>
            <a:off x="214817" y="5780283"/>
            <a:ext cx="38369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20.02.24</a:t>
            </a:r>
          </a:p>
        </p:txBody>
      </p:sp>
      <p:sp>
        <p:nvSpPr>
          <p:cNvPr id="16" name="Title 1">
            <a:extLst>
              <a:ext uri="{FF2B5EF4-FFF2-40B4-BE49-F238E27FC236}">
                <a16:creationId xmlns:a16="http://schemas.microsoft.com/office/drawing/2014/main" id="{402351A7-21A5-4564-8299-0686A007631D}"/>
              </a:ext>
            </a:extLst>
          </p:cNvPr>
          <p:cNvSpPr txBox="1">
            <a:spLocks/>
          </p:cNvSpPr>
          <p:nvPr/>
        </p:nvSpPr>
        <p:spPr>
          <a:xfrm>
            <a:off x="214816" y="1825515"/>
            <a:ext cx="7918989" cy="879475"/>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Friendships and relationships</a:t>
            </a:r>
            <a:endParaRPr kumimoji="0" lang="en-US" sz="4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p:txBody>
      </p:sp>
      <p:sp>
        <p:nvSpPr>
          <p:cNvPr id="17" name="Subtitle 5">
            <a:extLst>
              <a:ext uri="{FF2B5EF4-FFF2-40B4-BE49-F238E27FC236}">
                <a16:creationId xmlns:a16="http://schemas.microsoft.com/office/drawing/2014/main" id="{052D01D6-2DF8-4526-ADD0-EF8AFA5B77A5}"/>
              </a:ext>
            </a:extLst>
          </p:cNvPr>
          <p:cNvSpPr txBox="1">
            <a:spLocks/>
          </p:cNvSpPr>
          <p:nvPr/>
        </p:nvSpPr>
        <p:spPr>
          <a:xfrm>
            <a:off x="214816" y="2356383"/>
            <a:ext cx="8032368" cy="143666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Talking about what you do for others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Personal ‘a’</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[go] [ga]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(revisited)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7" name="Imagen 2">
            <a:extLst>
              <a:ext uri="{FF2B5EF4-FFF2-40B4-BE49-F238E27FC236}">
                <a16:creationId xmlns:a16="http://schemas.microsoft.com/office/drawing/2014/main" id="{A0F73D98-ECEB-4DBA-B599-3E4CCC18C628}"/>
              </a:ext>
            </a:extLst>
          </p:cNvPr>
          <p:cNvPicPr>
            <a:picLocks noChangeAspect="1"/>
          </p:cNvPicPr>
          <p:nvPr/>
        </p:nvPicPr>
        <p:blipFill>
          <a:blip r:embed="rId3"/>
          <a:stretch>
            <a:fillRect/>
          </a:stretch>
        </p:blipFill>
        <p:spPr>
          <a:xfrm>
            <a:off x="10156374" y="4126446"/>
            <a:ext cx="1818578" cy="1665817"/>
          </a:xfrm>
          <a:prstGeom prst="rect">
            <a:avLst/>
          </a:prstGeom>
        </p:spPr>
      </p:pic>
      <p:pic>
        <p:nvPicPr>
          <p:cNvPr id="10" name="Picture 9" descr="A cartoon of a child with red hair&#10;&#10;Description automatically generated">
            <a:extLst>
              <a:ext uri="{FF2B5EF4-FFF2-40B4-BE49-F238E27FC236}">
                <a16:creationId xmlns:a16="http://schemas.microsoft.com/office/drawing/2014/main" id="{8C07082D-6942-472C-ADE5-9FC2F7086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3421" y="2218745"/>
            <a:ext cx="1665817" cy="1665817"/>
          </a:xfrm>
          <a:prstGeom prst="rect">
            <a:avLst/>
          </a:prstGeom>
        </p:spPr>
      </p:pic>
    </p:spTree>
    <p:extLst>
      <p:ext uri="{BB962C8B-B14F-4D97-AF65-F5344CB8AC3E}">
        <p14:creationId xmlns:p14="http://schemas.microsoft.com/office/powerpoint/2010/main" val="84796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874168" cy="647577"/>
          </a:xfrm>
        </p:spPr>
        <p:txBody>
          <a:bodyPr>
            <a:normAutofit/>
          </a:bodyPr>
          <a:lstStyle/>
          <a:p>
            <a:r>
              <a:rPr lang="en-GB" sz="2800" b="1" dirty="0" err="1">
                <a:solidFill>
                  <a:schemeClr val="bg1"/>
                </a:solidFill>
              </a:rPr>
              <a:t>Vocabulario</a:t>
            </a:r>
            <a:r>
              <a:rPr lang="en-GB" sz="2800" b="1" dirty="0">
                <a:solidFill>
                  <a:schemeClr val="bg1"/>
                </a:solidFill>
              </a:rPr>
              <a:t> </a:t>
            </a:r>
            <a:r>
              <a:rPr lang="en-GB" sz="2800" b="0" dirty="0">
                <a:solidFill>
                  <a:schemeClr val="bg1"/>
                </a:solidFill>
              </a:rPr>
              <a:t>(1/2)</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956831" y="159903"/>
            <a:ext cx="10442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2835986" y="1460073"/>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cuidar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3" name="TextBox 12"/>
          <p:cNvSpPr txBox="1"/>
          <p:nvPr/>
        </p:nvSpPr>
        <p:spPr>
          <a:xfrm>
            <a:off x="2837691" y="5235285"/>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a:t>
            </a:r>
            <a:r>
              <a:rPr kumimoji="0" lang="en-GB" sz="3200" b="0" i="0" u="none" strike="noStrike" kern="1200" cap="none" spc="0" normalizeH="0" baseline="0" noProof="0" dirty="0" err="1">
                <a:ln>
                  <a:noFill/>
                </a:ln>
                <a:effectLst/>
                <a:uLnTx/>
                <a:uFillTx/>
                <a:latin typeface="Century Gothic" panose="020F0302020204030204"/>
                <a:ea typeface="+mn-ea"/>
                <a:cs typeface="+mn-cs"/>
              </a:rPr>
              <a:t>salud</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8" name="TextBox 17"/>
          <p:cNvSpPr txBox="1"/>
          <p:nvPr/>
        </p:nvSpPr>
        <p:spPr>
          <a:xfrm>
            <a:off x="8826912" y="5235285"/>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cumpleaños</a:t>
            </a:r>
          </a:p>
        </p:txBody>
      </p:sp>
      <p:sp>
        <p:nvSpPr>
          <p:cNvPr id="20" name="TextBox 19"/>
          <p:cNvSpPr txBox="1"/>
          <p:nvPr/>
        </p:nvSpPr>
        <p:spPr>
          <a:xfrm>
            <a:off x="2835986" y="3481689"/>
            <a:ext cx="3730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olvidar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34" name="TextBox 13">
            <a:extLst>
              <a:ext uri="{FF2B5EF4-FFF2-40B4-BE49-F238E27FC236}">
                <a16:creationId xmlns:a16="http://schemas.microsoft.com/office/drawing/2014/main" id="{A8E9E737-46AB-4F4A-8D31-937B64EFFEFE}"/>
              </a:ext>
            </a:extLst>
          </p:cNvPr>
          <p:cNvSpPr txBox="1"/>
          <p:nvPr/>
        </p:nvSpPr>
        <p:spPr>
          <a:xfrm>
            <a:off x="8706048" y="1460073"/>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kumimoji="0" lang="en-GB" sz="3200" b="0" i="0" u="none" strike="noStrike" kern="1200" cap="none" spc="0" normalizeH="0" baseline="0" noProof="0" dirty="0" err="1">
                <a:ln>
                  <a:noFill/>
                </a:ln>
                <a:effectLst/>
                <a:uLnTx/>
                <a:uFillTx/>
                <a:latin typeface="Century Gothic" panose="020F0302020204030204"/>
                <a:ea typeface="+mn-ea"/>
                <a:cs typeface="+mn-cs"/>
              </a:rPr>
              <a:t>novio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pic>
        <p:nvPicPr>
          <p:cNvPr id="3" name="Imagen 2">
            <a:extLst>
              <a:ext uri="{FF2B5EF4-FFF2-40B4-BE49-F238E27FC236}">
                <a16:creationId xmlns:a16="http://schemas.microsoft.com/office/drawing/2014/main" id="{120C520C-D362-3849-8300-CE0490460E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257" y="1197367"/>
            <a:ext cx="1206985" cy="1278264"/>
          </a:xfrm>
          <a:prstGeom prst="rect">
            <a:avLst/>
          </a:prstGeom>
        </p:spPr>
      </p:pic>
      <p:sp>
        <p:nvSpPr>
          <p:cNvPr id="31" name="CuadroTexto 30">
            <a:extLst>
              <a:ext uri="{FF2B5EF4-FFF2-40B4-BE49-F238E27FC236}">
                <a16:creationId xmlns:a16="http://schemas.microsoft.com/office/drawing/2014/main" id="{6483711E-640F-D844-A9A3-AD440C54CC78}"/>
              </a:ext>
            </a:extLst>
          </p:cNvPr>
          <p:cNvSpPr txBox="1"/>
          <p:nvPr/>
        </p:nvSpPr>
        <p:spPr>
          <a:xfrm>
            <a:off x="373251" y="2407815"/>
            <a:ext cx="4343892" cy="461665"/>
          </a:xfrm>
          <a:prstGeom prst="rect">
            <a:avLst/>
          </a:prstGeom>
          <a:noFill/>
          <a:ln>
            <a:noFill/>
          </a:ln>
        </p:spPr>
        <p:txBody>
          <a:bodyPr wrap="square" rtlCol="0">
            <a:spAutoFit/>
          </a:bodyPr>
          <a:lstStyle/>
          <a:p>
            <a:pPr algn="l"/>
            <a:r>
              <a:rPr lang="es-GB" sz="2400" dirty="0"/>
              <a:t>[</a:t>
            </a:r>
            <a:r>
              <a:rPr lang="es-GB" sz="2400" dirty="0">
                <a:highlight>
                  <a:srgbClr val="E3EAFD"/>
                </a:highlight>
              </a:rPr>
              <a:t>to look after</a:t>
            </a:r>
            <a:r>
              <a:rPr lang="en-GB" sz="2400" dirty="0">
                <a:highlight>
                  <a:srgbClr val="E3EAFD"/>
                </a:highlight>
              </a:rPr>
              <a:t>, looking after</a:t>
            </a:r>
            <a:r>
              <a:rPr lang="es-GB" sz="2400" dirty="0"/>
              <a:t>]</a:t>
            </a:r>
          </a:p>
        </p:txBody>
      </p:sp>
      <p:pic>
        <p:nvPicPr>
          <p:cNvPr id="12" name="Imagen 11">
            <a:extLst>
              <a:ext uri="{FF2B5EF4-FFF2-40B4-BE49-F238E27FC236}">
                <a16:creationId xmlns:a16="http://schemas.microsoft.com/office/drawing/2014/main" id="{7B5303F6-7F7F-9A4B-8DC5-0EEDA5CFC8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3251" y="5044990"/>
            <a:ext cx="1673947" cy="965366"/>
          </a:xfrm>
          <a:prstGeom prst="rect">
            <a:avLst/>
          </a:prstGeom>
        </p:spPr>
      </p:pic>
      <p:sp>
        <p:nvSpPr>
          <p:cNvPr id="36" name="CuadroTexto 35">
            <a:extLst>
              <a:ext uri="{FF2B5EF4-FFF2-40B4-BE49-F238E27FC236}">
                <a16:creationId xmlns:a16="http://schemas.microsoft.com/office/drawing/2014/main" id="{914DCF71-1425-7444-8AA2-B401ED722ACF}"/>
              </a:ext>
            </a:extLst>
          </p:cNvPr>
          <p:cNvSpPr txBox="1"/>
          <p:nvPr/>
        </p:nvSpPr>
        <p:spPr>
          <a:xfrm>
            <a:off x="725111" y="5962975"/>
            <a:ext cx="1350050" cy="461665"/>
          </a:xfrm>
          <a:prstGeom prst="rect">
            <a:avLst/>
          </a:prstGeom>
          <a:noFill/>
        </p:spPr>
        <p:txBody>
          <a:bodyPr wrap="none" rtlCol="0">
            <a:spAutoFit/>
          </a:bodyPr>
          <a:lstStyle/>
          <a:p>
            <a:pPr algn="l"/>
            <a:r>
              <a:rPr lang="es-GB" sz="2400" dirty="0"/>
              <a:t>[</a:t>
            </a:r>
            <a:r>
              <a:rPr lang="es-GB" sz="2400" dirty="0">
                <a:highlight>
                  <a:srgbClr val="E3EAFD"/>
                </a:highlight>
              </a:rPr>
              <a:t>health</a:t>
            </a:r>
            <a:r>
              <a:rPr lang="es-GB" sz="2400" dirty="0"/>
              <a:t>]</a:t>
            </a:r>
          </a:p>
        </p:txBody>
      </p:sp>
      <p:pic>
        <p:nvPicPr>
          <p:cNvPr id="15" name="Imagen 14">
            <a:extLst>
              <a:ext uri="{FF2B5EF4-FFF2-40B4-BE49-F238E27FC236}">
                <a16:creationId xmlns:a16="http://schemas.microsoft.com/office/drawing/2014/main" id="{F4F018FE-2CA0-B441-9603-2E6B1EF58ABC}"/>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7167" b="94167" l="8293" r="90122">
                        <a14:foregroundMark x1="50244" y1="45167" x2="27073" y2="62167"/>
                        <a14:foregroundMark x1="89756" y1="42333" x2="90122" y2="45333"/>
                        <a14:foregroundMark x1="9390" y1="51833" x2="9512" y2="46333"/>
                        <a14:foregroundMark x1="53780" y1="88500" x2="53415" y2="94333"/>
                        <a14:foregroundMark x1="66098" y1="9833" x2="57317" y2="7167"/>
                        <a14:foregroundMark x1="8293" y1="50500" x2="8293" y2="47167"/>
                      </a14:backgroundRemoval>
                    </a14:imgEffect>
                  </a14:imgLayer>
                </a14:imgProps>
              </a:ext>
              <a:ext uri="{28A0092B-C50C-407E-A947-70E740481C1C}">
                <a14:useLocalDpi xmlns:a14="http://schemas.microsoft.com/office/drawing/2010/main"/>
              </a:ext>
            </a:extLst>
          </a:blip>
          <a:stretch>
            <a:fillRect/>
          </a:stretch>
        </p:blipFill>
        <p:spPr>
          <a:xfrm>
            <a:off x="6133372" y="1030037"/>
            <a:ext cx="1974625" cy="1444848"/>
          </a:xfrm>
          <a:prstGeom prst="rect">
            <a:avLst/>
          </a:prstGeom>
        </p:spPr>
      </p:pic>
      <p:sp>
        <p:nvSpPr>
          <p:cNvPr id="38" name="CuadroTexto 37">
            <a:extLst>
              <a:ext uri="{FF2B5EF4-FFF2-40B4-BE49-F238E27FC236}">
                <a16:creationId xmlns:a16="http://schemas.microsoft.com/office/drawing/2014/main" id="{9BA47A3D-0E2E-104D-B2E5-75BBD926592E}"/>
              </a:ext>
            </a:extLst>
          </p:cNvPr>
          <p:cNvSpPr txBox="1"/>
          <p:nvPr/>
        </p:nvSpPr>
        <p:spPr>
          <a:xfrm>
            <a:off x="6504191" y="2409663"/>
            <a:ext cx="1826141" cy="461665"/>
          </a:xfrm>
          <a:prstGeom prst="rect">
            <a:avLst/>
          </a:prstGeom>
          <a:noFill/>
        </p:spPr>
        <p:txBody>
          <a:bodyPr wrap="none" rtlCol="0">
            <a:spAutoFit/>
          </a:bodyPr>
          <a:lstStyle/>
          <a:p>
            <a:pPr algn="l"/>
            <a:r>
              <a:rPr lang="es-GB" sz="2400" dirty="0"/>
              <a:t>[</a:t>
            </a:r>
            <a:r>
              <a:rPr lang="es-GB" sz="2400" dirty="0">
                <a:highlight>
                  <a:srgbClr val="E3EAFD"/>
                </a:highlight>
              </a:rPr>
              <a:t>boyfriend</a:t>
            </a:r>
            <a:r>
              <a:rPr lang="es-GB" sz="2400" dirty="0"/>
              <a:t>]</a:t>
            </a:r>
          </a:p>
        </p:txBody>
      </p:sp>
      <p:pic>
        <p:nvPicPr>
          <p:cNvPr id="16" name="Imagen 15">
            <a:extLst>
              <a:ext uri="{FF2B5EF4-FFF2-40B4-BE49-F238E27FC236}">
                <a16:creationId xmlns:a16="http://schemas.microsoft.com/office/drawing/2014/main" id="{CB9D945F-270B-274D-AB2B-B79A77829B3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06788" y="5243813"/>
            <a:ext cx="3015158" cy="576247"/>
          </a:xfrm>
          <a:prstGeom prst="rect">
            <a:avLst/>
          </a:prstGeom>
        </p:spPr>
      </p:pic>
      <p:cxnSp>
        <p:nvCxnSpPr>
          <p:cNvPr id="19" name="Conector recto de flecha 18">
            <a:extLst>
              <a:ext uri="{FF2B5EF4-FFF2-40B4-BE49-F238E27FC236}">
                <a16:creationId xmlns:a16="http://schemas.microsoft.com/office/drawing/2014/main" id="{927DA036-0E27-BE40-9F8D-9B1F63E06C0B}"/>
              </a:ext>
            </a:extLst>
          </p:cNvPr>
          <p:cNvCxnSpPr/>
          <p:nvPr/>
        </p:nvCxnSpPr>
        <p:spPr>
          <a:xfrm flipH="1">
            <a:off x="7340600" y="1030037"/>
            <a:ext cx="698500" cy="29552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7" name="TextBox 13">
            <a:extLst>
              <a:ext uri="{FF2B5EF4-FFF2-40B4-BE49-F238E27FC236}">
                <a16:creationId xmlns:a16="http://schemas.microsoft.com/office/drawing/2014/main" id="{A8E9E737-46AB-4F4A-8D31-937B64EFFEFE}"/>
              </a:ext>
            </a:extLst>
          </p:cNvPr>
          <p:cNvSpPr txBox="1"/>
          <p:nvPr/>
        </p:nvSpPr>
        <p:spPr>
          <a:xfrm>
            <a:off x="8724946" y="3454148"/>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kumimoji="0" lang="en-GB" sz="3200" b="0" i="0" u="none" strike="noStrike" kern="1200" cap="none" spc="0" normalizeH="0" baseline="0" noProof="0" dirty="0" err="1">
                <a:ln>
                  <a:noFill/>
                </a:ln>
                <a:effectLst/>
                <a:uLnTx/>
                <a:uFillTx/>
                <a:latin typeface="Century Gothic" panose="020F0302020204030204"/>
                <a:ea typeface="+mn-ea"/>
                <a:cs typeface="+mn-cs"/>
              </a:rPr>
              <a:t>éxito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7" name="TextBox 6"/>
          <p:cNvSpPr txBox="1"/>
          <p:nvPr/>
        </p:nvSpPr>
        <p:spPr>
          <a:xfrm>
            <a:off x="6390937" y="3454149"/>
            <a:ext cx="2131009" cy="584775"/>
          </a:xfrm>
          <a:prstGeom prst="rect">
            <a:avLst/>
          </a:prstGeom>
          <a:noFill/>
        </p:spPr>
        <p:txBody>
          <a:bodyPr wrap="square" rtlCol="0">
            <a:spAutoFit/>
          </a:bodyPr>
          <a:lstStyle/>
          <a:p>
            <a:pPr algn="l"/>
            <a:r>
              <a:rPr lang="en-GB" sz="3200" dirty="0"/>
              <a:t>[success]</a:t>
            </a:r>
          </a:p>
        </p:txBody>
      </p:sp>
      <p:sp>
        <p:nvSpPr>
          <p:cNvPr id="26" name="Llamada rectangular redondeada 25">
            <a:extLst>
              <a:ext uri="{FF2B5EF4-FFF2-40B4-BE49-F238E27FC236}">
                <a16:creationId xmlns:a16="http://schemas.microsoft.com/office/drawing/2014/main" id="{A3A5F104-82C0-8A4B-BC01-33C4E1E2A164}"/>
              </a:ext>
            </a:extLst>
          </p:cNvPr>
          <p:cNvSpPr/>
          <p:nvPr/>
        </p:nvSpPr>
        <p:spPr>
          <a:xfrm>
            <a:off x="8330332" y="3073905"/>
            <a:ext cx="3739989" cy="1558935"/>
          </a:xfrm>
          <a:prstGeom prst="wedgeRoundRectCallout">
            <a:avLst>
              <a:gd name="adj1" fmla="val -11346"/>
              <a:gd name="adj2" fmla="val 72639"/>
              <a:gd name="adj3" fmla="val 16667"/>
            </a:avLst>
          </a:prstGeom>
          <a:solidFill>
            <a:schemeClr val="accent4">
              <a:lumMod val="20000"/>
              <a:lumOff val="80000"/>
            </a:schemeClr>
          </a:solidFill>
          <a:ln w="28575">
            <a:solidFill>
              <a:srgbClr val="FD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The word ‘cumpleaños’ </a:t>
            </a:r>
            <a:r>
              <a:rPr lang="en-GB" sz="2000" dirty="0">
                <a:solidFill>
                  <a:schemeClr val="tx1"/>
                </a:solidFill>
              </a:rPr>
              <a:t>always </a:t>
            </a:r>
            <a:r>
              <a:rPr lang="es-GB" sz="2000" dirty="0">
                <a:solidFill>
                  <a:schemeClr val="tx1"/>
                </a:solidFill>
              </a:rPr>
              <a:t>ends in </a:t>
            </a:r>
            <a:r>
              <a:rPr lang="es-GB" sz="2000" b="1" dirty="0">
                <a:solidFill>
                  <a:schemeClr val="tx1"/>
                </a:solidFill>
              </a:rPr>
              <a:t>–s</a:t>
            </a:r>
            <a:r>
              <a:rPr lang="en-GB" sz="2000" dirty="0">
                <a:solidFill>
                  <a:schemeClr val="tx1"/>
                </a:solidFill>
              </a:rPr>
              <a:t>, whether it is </a:t>
            </a:r>
            <a:r>
              <a:rPr lang="es-GB" sz="2000" dirty="0">
                <a:solidFill>
                  <a:schemeClr val="tx1"/>
                </a:solidFill>
              </a:rPr>
              <a:t>singular </a:t>
            </a:r>
            <a:r>
              <a:rPr lang="en-GB" sz="2000" dirty="0">
                <a:solidFill>
                  <a:schemeClr val="tx1"/>
                </a:solidFill>
              </a:rPr>
              <a:t>or plural</a:t>
            </a:r>
            <a:r>
              <a:rPr lang="es-GB" sz="2000" dirty="0">
                <a:solidFill>
                  <a:schemeClr val="tx1"/>
                </a:solidFill>
              </a:rPr>
              <a:t>.</a:t>
            </a:r>
          </a:p>
        </p:txBody>
      </p:sp>
      <p:sp>
        <p:nvSpPr>
          <p:cNvPr id="9" name="TextBox 8"/>
          <p:cNvSpPr txBox="1"/>
          <p:nvPr/>
        </p:nvSpPr>
        <p:spPr>
          <a:xfrm>
            <a:off x="492093" y="3393616"/>
            <a:ext cx="1816086" cy="830997"/>
          </a:xfrm>
          <a:prstGeom prst="rect">
            <a:avLst/>
          </a:prstGeom>
          <a:noFill/>
        </p:spPr>
        <p:txBody>
          <a:bodyPr wrap="square" rtlCol="0">
            <a:spAutoFit/>
          </a:bodyPr>
          <a:lstStyle/>
          <a:p>
            <a:r>
              <a:rPr lang="en-GB" sz="2400" dirty="0"/>
              <a:t>[</a:t>
            </a:r>
            <a:r>
              <a:rPr lang="es-GB" sz="2400" dirty="0">
                <a:highlight>
                  <a:srgbClr val="E3EAFD"/>
                </a:highlight>
              </a:rPr>
              <a:t>to </a:t>
            </a:r>
            <a:r>
              <a:rPr lang="en-GB" sz="2400" dirty="0">
                <a:highlight>
                  <a:srgbClr val="E3EAFD"/>
                </a:highlight>
              </a:rPr>
              <a:t>forget, forgetting</a:t>
            </a:r>
            <a:r>
              <a:rPr lang="en-GB" sz="2400" dirty="0"/>
              <a:t>]</a:t>
            </a:r>
          </a:p>
        </p:txBody>
      </p:sp>
    </p:spTree>
    <p:extLst>
      <p:ext uri="{BB962C8B-B14F-4D97-AF65-F5344CB8AC3E}">
        <p14:creationId xmlns:p14="http://schemas.microsoft.com/office/powerpoint/2010/main" val="32984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1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P spid="13" grpId="1"/>
      <p:bldP spid="18" grpId="0"/>
      <p:bldP spid="18" grpId="1"/>
      <p:bldP spid="20" grpId="0"/>
      <p:bldP spid="20" grpId="1"/>
      <p:bldP spid="34" grpId="0"/>
      <p:bldP spid="34" grpId="1"/>
      <p:bldP spid="31" grpId="0"/>
      <p:bldP spid="31" grpId="1"/>
      <p:bldP spid="36" grpId="0"/>
      <p:bldP spid="36" grpId="1"/>
      <p:bldP spid="38" grpId="0"/>
      <p:bldP spid="38" grpId="1"/>
      <p:bldP spid="27" grpId="0"/>
      <p:bldP spid="27" grpId="1"/>
      <p:bldP spid="7" grpId="0"/>
      <p:bldP spid="7" grpId="1"/>
      <p:bldP spid="26" grpId="0" animBg="1"/>
      <p:bldP spid="26" grpId="1" animBg="1"/>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922295" cy="647577"/>
          </a:xfrm>
        </p:spPr>
        <p:txBody>
          <a:bodyPr>
            <a:normAutofit/>
          </a:bodyPr>
          <a:lstStyle/>
          <a:p>
            <a:r>
              <a:rPr lang="en-GB" sz="2800" b="1" dirty="0" err="1">
                <a:solidFill>
                  <a:schemeClr val="bg1"/>
                </a:solidFill>
              </a:rPr>
              <a:t>Vocabulario</a:t>
            </a:r>
            <a:r>
              <a:rPr lang="en-GB" sz="2800" b="1" dirty="0">
                <a:solidFill>
                  <a:schemeClr val="bg1"/>
                </a:solidFill>
              </a:rPr>
              <a:t> </a:t>
            </a:r>
            <a:r>
              <a:rPr lang="en-GB" sz="2800" b="0" dirty="0">
                <a:solidFill>
                  <a:schemeClr val="bg1"/>
                </a:solidFill>
              </a:rPr>
              <a:t>(2/2)</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956831" y="159903"/>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p:cNvSpPr txBox="1"/>
          <p:nvPr/>
        </p:nvSpPr>
        <p:spPr>
          <a:xfrm>
            <a:off x="3632998" y="3450836"/>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traer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32" name="TextBox 31"/>
          <p:cNvSpPr txBox="1"/>
          <p:nvPr/>
        </p:nvSpPr>
        <p:spPr>
          <a:xfrm>
            <a:off x="9559428" y="1903529"/>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a:t>
            </a:r>
            <a:r>
              <a:rPr kumimoji="0" lang="en-GB" sz="3200" b="0" i="0" u="none" strike="noStrike" kern="1200" cap="none" spc="0" normalizeH="0" baseline="0" noProof="0" dirty="0" err="1">
                <a:ln>
                  <a:noFill/>
                </a:ln>
                <a:effectLst/>
                <a:uLnTx/>
                <a:uFillTx/>
                <a:latin typeface="Century Gothic" panose="020F0302020204030204"/>
                <a:ea typeface="+mn-ea"/>
                <a:cs typeface="+mn-cs"/>
              </a:rPr>
              <a:t>novia</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33" name="CuadroTexto 28">
            <a:extLst>
              <a:ext uri="{FF2B5EF4-FFF2-40B4-BE49-F238E27FC236}">
                <a16:creationId xmlns:a16="http://schemas.microsoft.com/office/drawing/2014/main" id="{21AE954A-259C-5C42-B78F-CBD191FE0B4A}"/>
              </a:ext>
            </a:extLst>
          </p:cNvPr>
          <p:cNvSpPr txBox="1"/>
          <p:nvPr/>
        </p:nvSpPr>
        <p:spPr>
          <a:xfrm>
            <a:off x="7299499" y="2724653"/>
            <a:ext cx="1425390" cy="400110"/>
          </a:xfrm>
          <a:prstGeom prst="rect">
            <a:avLst/>
          </a:prstGeom>
          <a:noFill/>
        </p:spPr>
        <p:txBody>
          <a:bodyPr wrap="none" rtlCol="0">
            <a:spAutoFit/>
          </a:bodyPr>
          <a:lstStyle/>
          <a:p>
            <a:pPr algn="l"/>
            <a:r>
              <a:rPr lang="es-GB" sz="2000" dirty="0"/>
              <a:t>[</a:t>
            </a:r>
            <a:r>
              <a:rPr lang="es-GB" sz="2000" dirty="0">
                <a:highlight>
                  <a:srgbClr val="E3EAFD"/>
                </a:highlight>
              </a:rPr>
              <a:t>girlfriend</a:t>
            </a:r>
            <a:r>
              <a:rPr lang="es-GB" sz="2000" dirty="0"/>
              <a:t>]</a:t>
            </a:r>
          </a:p>
        </p:txBody>
      </p:sp>
      <p:pic>
        <p:nvPicPr>
          <p:cNvPr id="35" name="Imagen 38">
            <a:extLst>
              <a:ext uri="{FF2B5EF4-FFF2-40B4-BE49-F238E27FC236}">
                <a16:creationId xmlns:a16="http://schemas.microsoft.com/office/drawing/2014/main" id="{126B29B7-9C13-E94C-A5AC-62A3DDE2E72E}"/>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7167" b="94167" l="8293" r="90122">
                        <a14:foregroundMark x1="50244" y1="45167" x2="27073" y2="62167"/>
                        <a14:foregroundMark x1="89756" y1="42333" x2="90122" y2="45333"/>
                        <a14:foregroundMark x1="9390" y1="51833" x2="9512" y2="46333"/>
                        <a14:foregroundMark x1="53780" y1="88500" x2="53415" y2="94333"/>
                        <a14:foregroundMark x1="66098" y1="9833" x2="57317" y2="7167"/>
                        <a14:foregroundMark x1="8293" y1="50500" x2="8293" y2="47167"/>
                      </a14:backgroundRemoval>
                    </a14:imgEffect>
                  </a14:imgLayer>
                </a14:imgProps>
              </a:ext>
              <a:ext uri="{28A0092B-C50C-407E-A947-70E740481C1C}">
                <a14:useLocalDpi xmlns:a14="http://schemas.microsoft.com/office/drawing/2010/main"/>
              </a:ext>
            </a:extLst>
          </a:blip>
          <a:stretch>
            <a:fillRect/>
          </a:stretch>
        </p:blipFill>
        <p:spPr>
          <a:xfrm>
            <a:off x="6865888" y="1335742"/>
            <a:ext cx="1974625" cy="1444848"/>
          </a:xfrm>
          <a:prstGeom prst="rect">
            <a:avLst/>
          </a:prstGeom>
        </p:spPr>
      </p:pic>
      <p:cxnSp>
        <p:nvCxnSpPr>
          <p:cNvPr id="37" name="Conector recto de flecha 43">
            <a:extLst>
              <a:ext uri="{FF2B5EF4-FFF2-40B4-BE49-F238E27FC236}">
                <a16:creationId xmlns:a16="http://schemas.microsoft.com/office/drawing/2014/main" id="{30EEE589-4582-4F41-94FC-BFDB1E95A2CC}"/>
              </a:ext>
            </a:extLst>
          </p:cNvPr>
          <p:cNvCxnSpPr>
            <a:cxnSpLocks/>
          </p:cNvCxnSpPr>
          <p:nvPr/>
        </p:nvCxnSpPr>
        <p:spPr>
          <a:xfrm>
            <a:off x="6649156" y="1154865"/>
            <a:ext cx="650343" cy="39175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43" name="TextBox 42"/>
          <p:cNvSpPr txBox="1"/>
          <p:nvPr/>
        </p:nvSpPr>
        <p:spPr>
          <a:xfrm>
            <a:off x="296282" y="1460854"/>
            <a:ext cx="3119985" cy="1077218"/>
          </a:xfrm>
          <a:prstGeom prst="rect">
            <a:avLst/>
          </a:prstGeom>
          <a:noFill/>
        </p:spPr>
        <p:txBody>
          <a:bodyPr wrap="square" rtlCol="0">
            <a:spAutoFit/>
          </a:bodyPr>
          <a:lstStyle/>
          <a:p>
            <a:pPr algn="l"/>
            <a:r>
              <a:rPr lang="en-GB" sz="3200" dirty="0"/>
              <a:t>[I bring; I am bringing]</a:t>
            </a:r>
          </a:p>
        </p:txBody>
      </p:sp>
      <p:sp>
        <p:nvSpPr>
          <p:cNvPr id="45" name="TextBox 44"/>
          <p:cNvSpPr txBox="1"/>
          <p:nvPr/>
        </p:nvSpPr>
        <p:spPr>
          <a:xfrm>
            <a:off x="3632999" y="1622426"/>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traigo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46" name="TextBox 45"/>
          <p:cNvSpPr txBox="1"/>
          <p:nvPr/>
        </p:nvSpPr>
        <p:spPr>
          <a:xfrm>
            <a:off x="3632998" y="5064682"/>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casi</a:t>
            </a:r>
          </a:p>
        </p:txBody>
      </p:sp>
      <p:sp>
        <p:nvSpPr>
          <p:cNvPr id="47" name="TextBox 46"/>
          <p:cNvSpPr txBox="1"/>
          <p:nvPr/>
        </p:nvSpPr>
        <p:spPr>
          <a:xfrm>
            <a:off x="325301" y="5064682"/>
            <a:ext cx="3119985" cy="584775"/>
          </a:xfrm>
          <a:prstGeom prst="rect">
            <a:avLst/>
          </a:prstGeom>
          <a:noFill/>
        </p:spPr>
        <p:txBody>
          <a:bodyPr wrap="square" rtlCol="0">
            <a:spAutoFit/>
          </a:bodyPr>
          <a:lstStyle/>
          <a:p>
            <a:pPr algn="l"/>
            <a:r>
              <a:rPr lang="en-GB" sz="3200" dirty="0"/>
              <a:t>[almost]</a:t>
            </a:r>
          </a:p>
        </p:txBody>
      </p:sp>
      <p:sp>
        <p:nvSpPr>
          <p:cNvPr id="48" name="TextBox 47"/>
          <p:cNvSpPr txBox="1"/>
          <p:nvPr/>
        </p:nvSpPr>
        <p:spPr>
          <a:xfrm>
            <a:off x="9660694" y="3450836"/>
            <a:ext cx="2531306" cy="584775"/>
          </a:xfrm>
          <a:prstGeom prst="rect">
            <a:avLst/>
          </a:prstGeom>
          <a:noFill/>
        </p:spPr>
        <p:txBody>
          <a:bodyPr wrap="square" rtlCol="0">
            <a:spAutoFit/>
          </a:bodyPr>
          <a:lstStyle/>
          <a:p>
            <a:pPr>
              <a:defRPr/>
            </a:pPr>
            <a:r>
              <a:rPr lang="en-GB" sz="3200" dirty="0"/>
              <a:t>el </a:t>
            </a:r>
            <a:r>
              <a:rPr lang="en-GB" sz="3200" dirty="0" err="1"/>
              <a:t>sueño</a:t>
            </a:r>
            <a:endParaRPr lang="en-GB" sz="3200" dirty="0"/>
          </a:p>
        </p:txBody>
      </p:sp>
      <p:sp>
        <p:nvSpPr>
          <p:cNvPr id="49" name="TextBox 48"/>
          <p:cNvSpPr txBox="1"/>
          <p:nvPr/>
        </p:nvSpPr>
        <p:spPr>
          <a:xfrm>
            <a:off x="6865888" y="3450836"/>
            <a:ext cx="2531306" cy="584775"/>
          </a:xfrm>
          <a:prstGeom prst="rect">
            <a:avLst/>
          </a:prstGeom>
          <a:noFill/>
        </p:spPr>
        <p:txBody>
          <a:bodyPr wrap="square" rtlCol="0">
            <a:spAutoFit/>
          </a:bodyPr>
          <a:lstStyle/>
          <a:p>
            <a:pPr>
              <a:defRPr/>
            </a:pPr>
            <a:r>
              <a:rPr lang="en-GB" sz="3200" dirty="0"/>
              <a:t>[sleepiness]</a:t>
            </a:r>
          </a:p>
        </p:txBody>
      </p:sp>
      <p:sp>
        <p:nvSpPr>
          <p:cNvPr id="50" name="TextBox 49"/>
          <p:cNvSpPr txBox="1"/>
          <p:nvPr/>
        </p:nvSpPr>
        <p:spPr>
          <a:xfrm>
            <a:off x="6865888" y="5037740"/>
            <a:ext cx="2531306" cy="584775"/>
          </a:xfrm>
          <a:prstGeom prst="rect">
            <a:avLst/>
          </a:prstGeom>
          <a:noFill/>
        </p:spPr>
        <p:txBody>
          <a:bodyPr wrap="square" rtlCol="0">
            <a:spAutoFit/>
          </a:bodyPr>
          <a:lstStyle/>
          <a:p>
            <a:pPr>
              <a:defRPr/>
            </a:pPr>
            <a:r>
              <a:rPr lang="en-GB" sz="3200" dirty="0"/>
              <a:t>[reason]</a:t>
            </a:r>
          </a:p>
        </p:txBody>
      </p:sp>
      <p:sp>
        <p:nvSpPr>
          <p:cNvPr id="51" name="TextBox 50"/>
          <p:cNvSpPr txBox="1"/>
          <p:nvPr/>
        </p:nvSpPr>
        <p:spPr>
          <a:xfrm>
            <a:off x="9648878" y="5037740"/>
            <a:ext cx="2531306" cy="584775"/>
          </a:xfrm>
          <a:prstGeom prst="rect">
            <a:avLst/>
          </a:prstGeom>
          <a:noFill/>
        </p:spPr>
        <p:txBody>
          <a:bodyPr wrap="square" rtlCol="0">
            <a:spAutoFit/>
          </a:bodyPr>
          <a:lstStyle/>
          <a:p>
            <a:pPr>
              <a:defRPr/>
            </a:pPr>
            <a:r>
              <a:rPr lang="en-GB" sz="3200" dirty="0"/>
              <a:t>la </a:t>
            </a:r>
            <a:r>
              <a:rPr lang="en-GB" sz="3200" dirty="0" err="1"/>
              <a:t>razón</a:t>
            </a:r>
            <a:endParaRPr lang="en-GB" sz="3200" dirty="0"/>
          </a:p>
        </p:txBody>
      </p:sp>
      <p:sp>
        <p:nvSpPr>
          <p:cNvPr id="30" name="Llamada rectangular redondeada 40">
            <a:extLst>
              <a:ext uri="{FF2B5EF4-FFF2-40B4-BE49-F238E27FC236}">
                <a16:creationId xmlns:a16="http://schemas.microsoft.com/office/drawing/2014/main" id="{063940C2-E0AA-A443-B044-869D41024415}"/>
              </a:ext>
            </a:extLst>
          </p:cNvPr>
          <p:cNvSpPr/>
          <p:nvPr/>
        </p:nvSpPr>
        <p:spPr>
          <a:xfrm>
            <a:off x="3225965" y="1335742"/>
            <a:ext cx="3741151" cy="3138068"/>
          </a:xfrm>
          <a:prstGeom prst="wedgeRoundRectCallout">
            <a:avLst>
              <a:gd name="adj1" fmla="val -68914"/>
              <a:gd name="adj2" fmla="val -21870"/>
              <a:gd name="adj3" fmla="val 16667"/>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tx1"/>
                </a:solidFill>
              </a:rPr>
              <a:t>‘Traer’ is ‘</a:t>
            </a:r>
            <a:r>
              <a:rPr lang="es-GB" sz="2200" b="1" dirty="0">
                <a:solidFill>
                  <a:schemeClr val="tx1"/>
                </a:solidFill>
              </a:rPr>
              <a:t>traigo</a:t>
            </a:r>
            <a:r>
              <a:rPr lang="es-GB" sz="2200" dirty="0">
                <a:solidFill>
                  <a:schemeClr val="tx1"/>
                </a:solidFill>
              </a:rPr>
              <a:t>’ in 1st person singular</a:t>
            </a:r>
            <a:r>
              <a:rPr lang="en-GB" sz="2200" dirty="0">
                <a:solidFill>
                  <a:schemeClr val="tx1"/>
                </a:solidFill>
              </a:rPr>
              <a:t> present</a:t>
            </a:r>
            <a:r>
              <a:rPr lang="es-GB" sz="2200" dirty="0">
                <a:solidFill>
                  <a:schemeClr val="tx1"/>
                </a:solidFill>
              </a:rPr>
              <a:t>. This </a:t>
            </a:r>
            <a:r>
              <a:rPr lang="en-GB" sz="2200" dirty="0">
                <a:solidFill>
                  <a:schemeClr val="tx1"/>
                </a:solidFill>
              </a:rPr>
              <a:t>verb </a:t>
            </a:r>
            <a:r>
              <a:rPr lang="es-GB" sz="2200" dirty="0">
                <a:solidFill>
                  <a:schemeClr val="tx1"/>
                </a:solidFill>
              </a:rPr>
              <a:t>ending is like other</a:t>
            </a:r>
            <a:r>
              <a:rPr lang="en-GB" sz="2200" dirty="0">
                <a:solidFill>
                  <a:schemeClr val="tx1"/>
                </a:solidFill>
              </a:rPr>
              <a:t>s</a:t>
            </a:r>
            <a:r>
              <a:rPr lang="es-GB" sz="2200" dirty="0">
                <a:solidFill>
                  <a:schemeClr val="tx1"/>
                </a:solidFill>
              </a:rPr>
              <a:t> that you have seen before:</a:t>
            </a:r>
          </a:p>
          <a:p>
            <a:pPr algn="ctr"/>
            <a:r>
              <a:rPr lang="es-GB" sz="2200" dirty="0">
                <a:solidFill>
                  <a:schemeClr val="tx1"/>
                </a:solidFill>
              </a:rPr>
              <a:t>hacer </a:t>
            </a:r>
            <a:r>
              <a:rPr lang="es-GB" sz="2200" dirty="0">
                <a:solidFill>
                  <a:schemeClr val="tx1"/>
                </a:solidFill>
                <a:sym typeface="Wingdings" pitchFamily="2" charset="2"/>
              </a:rPr>
              <a:t> hago</a:t>
            </a:r>
          </a:p>
          <a:p>
            <a:pPr algn="ctr"/>
            <a:r>
              <a:rPr lang="es-GB" sz="2200" dirty="0">
                <a:solidFill>
                  <a:schemeClr val="tx1"/>
                </a:solidFill>
                <a:sym typeface="Wingdings" pitchFamily="2" charset="2"/>
              </a:rPr>
              <a:t>poner  pongo</a:t>
            </a:r>
            <a:endParaRPr lang="es-GB" sz="2200" dirty="0">
              <a:solidFill>
                <a:schemeClr val="tx1"/>
              </a:solidFill>
            </a:endParaRPr>
          </a:p>
        </p:txBody>
      </p:sp>
      <p:sp>
        <p:nvSpPr>
          <p:cNvPr id="21" name="TextBox 20"/>
          <p:cNvSpPr txBox="1"/>
          <p:nvPr/>
        </p:nvSpPr>
        <p:spPr>
          <a:xfrm>
            <a:off x="381263" y="3204614"/>
            <a:ext cx="3119985" cy="1077218"/>
          </a:xfrm>
          <a:prstGeom prst="rect">
            <a:avLst/>
          </a:prstGeom>
          <a:noFill/>
        </p:spPr>
        <p:txBody>
          <a:bodyPr wrap="square" rtlCol="0">
            <a:spAutoFit/>
          </a:bodyPr>
          <a:lstStyle/>
          <a:p>
            <a:pPr algn="l"/>
            <a:r>
              <a:rPr lang="en-GB" sz="3200" dirty="0"/>
              <a:t>[to bring, bringing]</a:t>
            </a:r>
          </a:p>
        </p:txBody>
      </p:sp>
    </p:spTree>
    <p:extLst>
      <p:ext uri="{BB962C8B-B14F-4D97-AF65-F5344CB8AC3E}">
        <p14:creationId xmlns:p14="http://schemas.microsoft.com/office/powerpoint/2010/main" val="146794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4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5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3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32" grpId="0"/>
      <p:bldP spid="32" grpId="1"/>
      <p:bldP spid="33" grpId="0"/>
      <p:bldP spid="33" grpId="1"/>
      <p:bldP spid="43" grpId="0"/>
      <p:bldP spid="43"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30" grpId="0" animBg="1"/>
      <p:bldP spid="30" grpId="1" animBg="1"/>
      <p:bldP spid="21" grpId="0"/>
      <p:bldP spid="2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6096000" cy="647577"/>
          </a:xfrm>
        </p:spPr>
        <p:txBody>
          <a:bodyPr>
            <a:normAutofit/>
          </a:bodyPr>
          <a:lstStyle/>
          <a:p>
            <a:r>
              <a:rPr lang="en-GB" sz="2800" b="1" dirty="0">
                <a:solidFill>
                  <a:schemeClr val="bg1"/>
                </a:solidFill>
              </a:rPr>
              <a:t>Direct object and personal ‘a’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TextBox 7">
            <a:extLst>
              <a:ext uri="{FF2B5EF4-FFF2-40B4-BE49-F238E27FC236}">
                <a16:creationId xmlns:a16="http://schemas.microsoft.com/office/drawing/2014/main" id="{057D5E0D-1465-FE48-8955-CF235CBC28D2}"/>
              </a:ext>
            </a:extLst>
          </p:cNvPr>
          <p:cNvSpPr txBox="1"/>
          <p:nvPr/>
        </p:nvSpPr>
        <p:spPr>
          <a:xfrm>
            <a:off x="221194" y="1906624"/>
            <a:ext cx="11425990"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 direct object</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is the </a:t>
            </a:r>
            <a:r>
              <a:rPr kumimoji="0" lang="en-GB" sz="2600" b="1" i="0" u="none" strike="noStrike" kern="1200" cap="none" spc="0" normalizeH="0" noProof="0" dirty="0">
                <a:ln>
                  <a:noFill/>
                </a:ln>
                <a:effectLst/>
                <a:uLnTx/>
                <a:uFillTx/>
                <a:latin typeface="Century Gothic" panose="020B0502020202020204" pitchFamily="34" charset="0"/>
                <a:ea typeface="+mn-ea"/>
                <a:cs typeface="+mn-cs"/>
              </a:rPr>
              <a:t>person</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600" b="1" i="0" u="none" strike="noStrike" kern="1200" cap="none" spc="0" normalizeH="0" noProof="0" dirty="0">
                <a:ln>
                  <a:noFill/>
                </a:ln>
                <a:effectLst/>
                <a:uLnTx/>
                <a:uFillTx/>
                <a:latin typeface="Century Gothic" panose="020B0502020202020204" pitchFamily="34" charset="0"/>
                <a:ea typeface="+mn-ea"/>
                <a:cs typeface="+mn-cs"/>
              </a:rPr>
              <a:t>animal </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or </a:t>
            </a:r>
            <a:r>
              <a:rPr kumimoji="0" lang="en-GB" sz="2600" b="1" i="0" u="none" strike="noStrike" kern="1200" cap="none" spc="0" normalizeH="0" noProof="0" dirty="0">
                <a:ln>
                  <a:noFill/>
                </a:ln>
                <a:effectLst/>
                <a:uLnTx/>
                <a:uFillTx/>
                <a:latin typeface="Century Gothic" panose="020B0502020202020204" pitchFamily="34" charset="0"/>
                <a:ea typeface="+mn-ea"/>
                <a:cs typeface="+mn-cs"/>
              </a:rPr>
              <a:t>thing </a:t>
            </a:r>
            <a:r>
              <a:rPr kumimoji="0" lang="en-GB" sz="2600" u="none" strike="noStrike" kern="1200" cap="none" spc="0" normalizeH="0" noProof="0" dirty="0">
                <a:ln>
                  <a:noFill/>
                </a:ln>
                <a:effectLst/>
                <a:uLnTx/>
                <a:uFillTx/>
                <a:latin typeface="Century Gothic" panose="020B0502020202020204" pitchFamily="34" charset="0"/>
                <a:ea typeface="+mn-ea"/>
                <a:cs typeface="+mn-cs"/>
              </a:rPr>
              <a:t>that</a:t>
            </a:r>
            <a:r>
              <a:rPr kumimoji="0" lang="en-GB" sz="2600" b="1" i="1" u="none" strike="noStrike" kern="1200" cap="none" spc="0" normalizeH="0" noProof="0" dirty="0">
                <a:ln>
                  <a:noFill/>
                </a:ln>
                <a:effectLst/>
                <a:uLnTx/>
                <a:uFillTx/>
                <a:latin typeface="Century Gothic" panose="020B0502020202020204" pitchFamily="34" charset="0"/>
                <a:ea typeface="+mn-ea"/>
                <a:cs typeface="+mn-cs"/>
              </a:rPr>
              <a:t> receives</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the action of the verb.</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47" name="TextBox 7">
            <a:extLst>
              <a:ext uri="{FF2B5EF4-FFF2-40B4-BE49-F238E27FC236}">
                <a16:creationId xmlns:a16="http://schemas.microsoft.com/office/drawing/2014/main" id="{3CCC5A68-E6BF-3E44-B2E1-212F3F80C433}"/>
              </a:ext>
            </a:extLst>
          </p:cNvPr>
          <p:cNvSpPr txBox="1"/>
          <p:nvPr/>
        </p:nvSpPr>
        <p:spPr>
          <a:xfrm>
            <a:off x="221194" y="2923657"/>
            <a:ext cx="2954006" cy="492443"/>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Olvido las fotos.</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48" name="TextBox 7">
            <a:extLst>
              <a:ext uri="{FF2B5EF4-FFF2-40B4-BE49-F238E27FC236}">
                <a16:creationId xmlns:a16="http://schemas.microsoft.com/office/drawing/2014/main" id="{EEF06C96-884F-A74A-9522-7B82B49AD8F8}"/>
              </a:ext>
            </a:extLst>
          </p:cNvPr>
          <p:cNvSpPr txBox="1"/>
          <p:nvPr/>
        </p:nvSpPr>
        <p:spPr>
          <a:xfrm>
            <a:off x="4112278" y="2923657"/>
            <a:ext cx="4909183" cy="492443"/>
          </a:xfrm>
          <a:prstGeom prst="rect">
            <a:avLst/>
          </a:prstGeom>
          <a:noFill/>
        </p:spPr>
        <p:txBody>
          <a:bodyPr wrap="square" rtlCol="0">
            <a:spAutoFit/>
          </a:bodyPr>
          <a:lstStyle/>
          <a:p>
            <a:pPr lvl="0">
              <a:defRPr/>
            </a:pPr>
            <a:r>
              <a:rPr lang="en-GB" sz="2600" dirty="0">
                <a:latin typeface="Century Gothic" panose="020B0502020202020204" pitchFamily="34" charset="0"/>
              </a:rPr>
              <a:t>I forget the photos.</a:t>
            </a:r>
            <a:endParaRPr kumimoji="0" lang="en-GB" sz="2600" b="0" i="0" u="none" strike="noStrike" kern="1200" cap="none" spc="0" normalizeH="0" baseline="0" noProof="0" dirty="0">
              <a:ln>
                <a:noFill/>
              </a:ln>
              <a:effectLst/>
              <a:uLnTx/>
              <a:uFillTx/>
              <a:latin typeface="Tw Cen MT" panose="020B0602020104020603"/>
            </a:endParaRPr>
          </a:p>
        </p:txBody>
      </p:sp>
      <p:sp>
        <p:nvSpPr>
          <p:cNvPr id="18" name="TextBox 7">
            <a:extLst>
              <a:ext uri="{FF2B5EF4-FFF2-40B4-BE49-F238E27FC236}">
                <a16:creationId xmlns:a16="http://schemas.microsoft.com/office/drawing/2014/main" id="{CB5AB5A0-1EBE-5948-B50B-0ED89DFEB524}"/>
              </a:ext>
            </a:extLst>
          </p:cNvPr>
          <p:cNvSpPr txBox="1"/>
          <p:nvPr/>
        </p:nvSpPr>
        <p:spPr>
          <a:xfrm>
            <a:off x="221194" y="1331584"/>
            <a:ext cx="4365631" cy="492443"/>
          </a:xfrm>
          <a:prstGeom prst="rect">
            <a:avLst/>
          </a:prstGeom>
          <a:noFill/>
        </p:spPr>
        <p:txBody>
          <a:bodyPr wrap="square" rtlCol="0">
            <a:spAutoFit/>
          </a:bodyPr>
          <a:lstStyle/>
          <a:p>
            <a:pPr lvl="0">
              <a:defRPr/>
            </a:pPr>
            <a:r>
              <a:rPr lang="en-GB" sz="2600" dirty="0">
                <a:latin typeface="Century Gothic" panose="020B0502020202020204" pitchFamily="34" charset="0"/>
              </a:rPr>
              <a:t>What is a </a:t>
            </a:r>
            <a:r>
              <a:rPr lang="en-GB" sz="2600" b="1" dirty="0">
                <a:latin typeface="Century Gothic" panose="020B0502020202020204" pitchFamily="34" charset="0"/>
              </a:rPr>
              <a:t>direct object</a:t>
            </a:r>
            <a:r>
              <a:rPr lang="en-GB" sz="2600" dirty="0">
                <a:latin typeface="Century Gothic" panose="020B0502020202020204" pitchFamily="34" charset="0"/>
              </a:rPr>
              <a:t>?</a:t>
            </a:r>
            <a:endParaRPr kumimoji="0" lang="en-GB" sz="2600" b="0" i="0" u="none" strike="noStrike" kern="1200" cap="none" spc="0" normalizeH="0" baseline="0" noProof="0" dirty="0">
              <a:ln>
                <a:noFill/>
              </a:ln>
              <a:effectLst/>
              <a:uLnTx/>
              <a:uFillTx/>
              <a:latin typeface="Tw Cen MT" panose="020B0602020104020603"/>
            </a:endParaRPr>
          </a:p>
        </p:txBody>
      </p:sp>
      <p:sp>
        <p:nvSpPr>
          <p:cNvPr id="20" name="TextBox 7">
            <a:extLst>
              <a:ext uri="{FF2B5EF4-FFF2-40B4-BE49-F238E27FC236}">
                <a16:creationId xmlns:a16="http://schemas.microsoft.com/office/drawing/2014/main" id="{37E04F96-C0FE-DB4A-BD07-CFB95B8917CD}"/>
              </a:ext>
            </a:extLst>
          </p:cNvPr>
          <p:cNvSpPr txBox="1"/>
          <p:nvPr/>
        </p:nvSpPr>
        <p:spPr>
          <a:xfrm>
            <a:off x="261660" y="3572208"/>
            <a:ext cx="11385524" cy="492443"/>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You can often ask ‘what’ or ‘who’ to identify the direct object.</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21" name="TextBox 7">
            <a:extLst>
              <a:ext uri="{FF2B5EF4-FFF2-40B4-BE49-F238E27FC236}">
                <a16:creationId xmlns:a16="http://schemas.microsoft.com/office/drawing/2014/main" id="{4F2B1E0C-892D-F647-A11D-321401A6FADD}"/>
              </a:ext>
            </a:extLst>
          </p:cNvPr>
          <p:cNvSpPr txBox="1"/>
          <p:nvPr/>
        </p:nvSpPr>
        <p:spPr>
          <a:xfrm>
            <a:off x="261659" y="4205411"/>
            <a:ext cx="3535641" cy="492443"/>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Traigo unas bebidas.  </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22" name="TextBox 7">
            <a:extLst>
              <a:ext uri="{FF2B5EF4-FFF2-40B4-BE49-F238E27FC236}">
                <a16:creationId xmlns:a16="http://schemas.microsoft.com/office/drawing/2014/main" id="{6C1D25B6-9619-4F42-AD12-D257562BFA5F}"/>
              </a:ext>
            </a:extLst>
          </p:cNvPr>
          <p:cNvSpPr txBox="1"/>
          <p:nvPr/>
        </p:nvSpPr>
        <p:spPr>
          <a:xfrm>
            <a:off x="4112278" y="4207534"/>
            <a:ext cx="4909183" cy="492443"/>
          </a:xfrm>
          <a:prstGeom prst="rect">
            <a:avLst/>
          </a:prstGeom>
          <a:noFill/>
        </p:spPr>
        <p:txBody>
          <a:bodyPr wrap="square" rtlCol="0">
            <a:spAutoFit/>
          </a:bodyPr>
          <a:lstStyle/>
          <a:p>
            <a:pPr lvl="0">
              <a:defRPr/>
            </a:pPr>
            <a:r>
              <a:rPr lang="en-GB" sz="2600" dirty="0">
                <a:latin typeface="Century Gothic" panose="020B0502020202020204" pitchFamily="34" charset="0"/>
              </a:rPr>
              <a:t>I bring some drinks.</a:t>
            </a:r>
            <a:endParaRPr kumimoji="0" lang="en-GB" sz="2600" b="0" i="0" u="none" strike="noStrike" kern="1200" cap="none" spc="0" normalizeH="0" baseline="0" noProof="0" dirty="0">
              <a:ln>
                <a:noFill/>
              </a:ln>
              <a:effectLst/>
              <a:uLnTx/>
              <a:uFillTx/>
              <a:latin typeface="Tw Cen MT" panose="020B0602020104020603"/>
            </a:endParaRPr>
          </a:p>
        </p:txBody>
      </p:sp>
      <p:sp>
        <p:nvSpPr>
          <p:cNvPr id="6" name="Llamada rectangular redondeada 5">
            <a:extLst>
              <a:ext uri="{FF2B5EF4-FFF2-40B4-BE49-F238E27FC236}">
                <a16:creationId xmlns:a16="http://schemas.microsoft.com/office/drawing/2014/main" id="{F727129D-74C9-1C45-9893-A6DF82F76065}"/>
              </a:ext>
            </a:extLst>
          </p:cNvPr>
          <p:cNvSpPr/>
          <p:nvPr/>
        </p:nvSpPr>
        <p:spPr>
          <a:xfrm>
            <a:off x="516585" y="5070680"/>
            <a:ext cx="4546219" cy="1128640"/>
          </a:xfrm>
          <a:prstGeom prst="wedgeRoundRectCallout">
            <a:avLst>
              <a:gd name="adj1" fmla="val 35431"/>
              <a:gd name="adj2" fmla="val -77968"/>
              <a:gd name="adj3" fmla="val 16667"/>
            </a:avLst>
          </a:prstGeom>
          <a:solidFill>
            <a:schemeClr val="accent4">
              <a:lumMod val="20000"/>
              <a:lumOff val="80000"/>
            </a:schemeClr>
          </a:solidFill>
          <a:ln w="28575">
            <a:solidFill>
              <a:srgbClr val="FD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tx1"/>
                </a:solidFill>
              </a:rPr>
              <a:t>Question</a:t>
            </a:r>
            <a:r>
              <a:rPr lang="es-GB" sz="2600" dirty="0">
                <a:solidFill>
                  <a:schemeClr val="tx1"/>
                </a:solidFill>
              </a:rPr>
              <a:t>: </a:t>
            </a:r>
            <a:r>
              <a:rPr lang="en-GB" sz="2600" b="1" dirty="0">
                <a:solidFill>
                  <a:schemeClr val="tx1"/>
                </a:solidFill>
              </a:rPr>
              <a:t>What </a:t>
            </a:r>
            <a:r>
              <a:rPr lang="en-GB" sz="2600" dirty="0">
                <a:solidFill>
                  <a:schemeClr val="tx1"/>
                </a:solidFill>
              </a:rPr>
              <a:t>do I bring</a:t>
            </a:r>
            <a:r>
              <a:rPr lang="es-GB" sz="2600" dirty="0">
                <a:solidFill>
                  <a:schemeClr val="tx1"/>
                </a:solidFill>
              </a:rPr>
              <a:t>?</a:t>
            </a:r>
          </a:p>
          <a:p>
            <a:pPr algn="ctr"/>
            <a:r>
              <a:rPr lang="en-GB" sz="2600" dirty="0">
                <a:solidFill>
                  <a:schemeClr val="tx1"/>
                </a:solidFill>
              </a:rPr>
              <a:t>Answer</a:t>
            </a:r>
            <a:r>
              <a:rPr lang="es-GB" sz="2600" dirty="0">
                <a:solidFill>
                  <a:schemeClr val="tx1"/>
                </a:solidFill>
              </a:rPr>
              <a:t>: </a:t>
            </a:r>
            <a:r>
              <a:rPr lang="en-GB" sz="2600" dirty="0">
                <a:solidFill>
                  <a:schemeClr val="tx1"/>
                </a:solidFill>
              </a:rPr>
              <a:t>some drinks</a:t>
            </a:r>
            <a:endParaRPr lang="es-GB" sz="2600" dirty="0">
              <a:solidFill>
                <a:schemeClr val="tx1"/>
              </a:solidFill>
            </a:endParaRPr>
          </a:p>
        </p:txBody>
      </p:sp>
      <p:sp>
        <p:nvSpPr>
          <p:cNvPr id="26" name="Llamada rectangular redondeada 25">
            <a:extLst>
              <a:ext uri="{FF2B5EF4-FFF2-40B4-BE49-F238E27FC236}">
                <a16:creationId xmlns:a16="http://schemas.microsoft.com/office/drawing/2014/main" id="{D76DF3B9-E759-E44D-BA04-615ACFE1037B}"/>
              </a:ext>
            </a:extLst>
          </p:cNvPr>
          <p:cNvSpPr/>
          <p:nvPr/>
        </p:nvSpPr>
        <p:spPr>
          <a:xfrm>
            <a:off x="6941581" y="5070680"/>
            <a:ext cx="4615419" cy="1128640"/>
          </a:xfrm>
          <a:prstGeom prst="wedgeRoundRectCallout">
            <a:avLst>
              <a:gd name="adj1" fmla="val -19073"/>
              <a:gd name="adj2" fmla="val -47612"/>
              <a:gd name="adj3" fmla="val 16667"/>
            </a:avLst>
          </a:prstGeom>
          <a:solidFill>
            <a:schemeClr val="accent4">
              <a:lumMod val="20000"/>
              <a:lumOff val="80000"/>
            </a:schemeClr>
          </a:solidFill>
          <a:ln w="28575">
            <a:solidFill>
              <a:srgbClr val="FD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tx1"/>
                </a:solidFill>
              </a:rPr>
              <a:t>The direct object in this sentence is ‘</a:t>
            </a:r>
            <a:r>
              <a:rPr lang="en-GB" sz="2600" b="1" dirty="0">
                <a:solidFill>
                  <a:schemeClr val="tx1"/>
                </a:solidFill>
              </a:rPr>
              <a:t>some drinks</a:t>
            </a:r>
            <a:r>
              <a:rPr lang="en-GB" sz="2600" dirty="0">
                <a:solidFill>
                  <a:schemeClr val="tx1"/>
                </a:solidFill>
              </a:rPr>
              <a:t>’.</a:t>
            </a:r>
            <a:endParaRPr lang="es-GB" sz="2600" dirty="0">
              <a:solidFill>
                <a:schemeClr val="tx1"/>
              </a:solidFill>
            </a:endParaRPr>
          </a:p>
        </p:txBody>
      </p:sp>
      <p:cxnSp>
        <p:nvCxnSpPr>
          <p:cNvPr id="11" name="Conector recto 10">
            <a:extLst>
              <a:ext uri="{FF2B5EF4-FFF2-40B4-BE49-F238E27FC236}">
                <a16:creationId xmlns:a16="http://schemas.microsoft.com/office/drawing/2014/main" id="{087D01AE-50AB-0F49-B5D2-7877AEC5443F}"/>
              </a:ext>
            </a:extLst>
          </p:cNvPr>
          <p:cNvCxnSpPr/>
          <p:nvPr/>
        </p:nvCxnSpPr>
        <p:spPr>
          <a:xfrm>
            <a:off x="1456551" y="4638288"/>
            <a:ext cx="2169763"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9" name="Conector recto 28">
            <a:extLst>
              <a:ext uri="{FF2B5EF4-FFF2-40B4-BE49-F238E27FC236}">
                <a16:creationId xmlns:a16="http://schemas.microsoft.com/office/drawing/2014/main" id="{7C44E56B-C3E0-9E47-B99C-1463482C72C1}"/>
              </a:ext>
            </a:extLst>
          </p:cNvPr>
          <p:cNvCxnSpPr>
            <a:cxnSpLocks/>
          </p:cNvCxnSpPr>
          <p:nvPr/>
        </p:nvCxnSpPr>
        <p:spPr>
          <a:xfrm>
            <a:off x="1390311" y="3368079"/>
            <a:ext cx="1399384"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1" name="Rectangle 2">
            <a:extLst>
              <a:ext uri="{FF2B5EF4-FFF2-40B4-BE49-F238E27FC236}">
                <a16:creationId xmlns:a16="http://schemas.microsoft.com/office/drawing/2014/main" id="{C1294699-1B63-D242-A5A1-D6F1F4F7EFAE}"/>
              </a:ext>
            </a:extLst>
          </p:cNvPr>
          <p:cNvSpPr/>
          <p:nvPr/>
        </p:nvSpPr>
        <p:spPr>
          <a:xfrm>
            <a:off x="5629790" y="5250279"/>
            <a:ext cx="737702" cy="769441"/>
          </a:xfrm>
          <a:prstGeom prst="rect">
            <a:avLst/>
          </a:prstGeom>
        </p:spPr>
        <p:txBody>
          <a:bodyPr wrap="none">
            <a:spAutoFit/>
          </a:bodyPr>
          <a:lstStyle/>
          <a:p>
            <a:r>
              <a:rPr lang="en-US" sz="4400" dirty="0">
                <a:sym typeface="Wingdings" panose="05000000000000000000" pitchFamily="2" charset="2"/>
              </a:rPr>
              <a:t></a:t>
            </a:r>
            <a:endParaRPr lang="en-GB" sz="4400" dirty="0"/>
          </a:p>
        </p:txBody>
      </p:sp>
    </p:spTree>
    <p:extLst>
      <p:ext uri="{BB962C8B-B14F-4D97-AF65-F5344CB8AC3E}">
        <p14:creationId xmlns:p14="http://schemas.microsoft.com/office/powerpoint/2010/main" val="14972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18" grpId="0"/>
      <p:bldP spid="20" grpId="0"/>
      <p:bldP spid="21" grpId="0"/>
      <p:bldP spid="22" grpId="0"/>
      <p:bldP spid="6" grpId="0" animBg="1"/>
      <p:bldP spid="26" grpId="0" animBg="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6096000" cy="647577"/>
          </a:xfrm>
        </p:spPr>
        <p:txBody>
          <a:bodyPr>
            <a:normAutofit/>
          </a:bodyPr>
          <a:lstStyle/>
          <a:p>
            <a:r>
              <a:rPr lang="en-GB" sz="2800" b="1" dirty="0">
                <a:solidFill>
                  <a:schemeClr val="bg1"/>
                </a:solidFill>
              </a:rPr>
              <a:t>Direct object and personal ‘a’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34529" y="1270325"/>
            <a:ext cx="11425990" cy="129266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In Spanish,</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when the direct object is a </a:t>
            </a:r>
            <a:r>
              <a:rPr kumimoji="0" lang="en-GB" sz="2600" b="1" i="1" u="none" strike="noStrike" kern="1200" cap="none" spc="0" normalizeH="0" noProof="0" dirty="0">
                <a:ln>
                  <a:noFill/>
                </a:ln>
                <a:effectLst/>
                <a:uLnTx/>
                <a:uFillTx/>
                <a:latin typeface="Century Gothic" panose="020B0502020202020204" pitchFamily="34" charset="0"/>
                <a:ea typeface="+mn-ea"/>
                <a:cs typeface="+mn-cs"/>
              </a:rPr>
              <a:t>living thing </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(e.g. a person or an animal) you need to use an ‘a’ after the verb. This doesn’t happen in English.</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37" name="CuadroTexto 36">
            <a:extLst>
              <a:ext uri="{FF2B5EF4-FFF2-40B4-BE49-F238E27FC236}">
                <a16:creationId xmlns:a16="http://schemas.microsoft.com/office/drawing/2014/main" id="{1E5B31ED-A363-2E47-9FE0-211AC3197BBD}"/>
              </a:ext>
            </a:extLst>
          </p:cNvPr>
          <p:cNvSpPr txBox="1"/>
          <p:nvPr/>
        </p:nvSpPr>
        <p:spPr>
          <a:xfrm>
            <a:off x="234529" y="3452506"/>
            <a:ext cx="3187091" cy="492443"/>
          </a:xfrm>
          <a:prstGeom prst="rect">
            <a:avLst/>
          </a:prstGeom>
          <a:noFill/>
        </p:spPr>
        <p:txBody>
          <a:bodyPr wrap="none" rtlCol="0">
            <a:spAutoFit/>
          </a:bodyPr>
          <a:lstStyle/>
          <a:p>
            <a:pPr algn="l"/>
            <a:r>
              <a:rPr lang="es-GB" sz="2600" dirty="0"/>
              <a:t>Traigo </a:t>
            </a:r>
            <a:r>
              <a:rPr lang="es-GB" sz="2600" b="1" dirty="0"/>
              <a:t>a</a:t>
            </a:r>
            <a:r>
              <a:rPr lang="es-GB" sz="2600" dirty="0"/>
              <a:t> mi perro</a:t>
            </a:r>
            <a:r>
              <a:rPr lang="en-GB" sz="2600" dirty="0"/>
              <a:t>.</a:t>
            </a:r>
            <a:r>
              <a:rPr lang="es-GB" sz="2600" dirty="0"/>
              <a:t> </a:t>
            </a:r>
          </a:p>
        </p:txBody>
      </p:sp>
      <p:sp>
        <p:nvSpPr>
          <p:cNvPr id="38" name="CuadroTexto 37">
            <a:extLst>
              <a:ext uri="{FF2B5EF4-FFF2-40B4-BE49-F238E27FC236}">
                <a16:creationId xmlns:a16="http://schemas.microsoft.com/office/drawing/2014/main" id="{C6D8C309-0654-0A4E-A169-7629F10AC5DB}"/>
              </a:ext>
            </a:extLst>
          </p:cNvPr>
          <p:cNvSpPr txBox="1"/>
          <p:nvPr/>
        </p:nvSpPr>
        <p:spPr>
          <a:xfrm>
            <a:off x="234529" y="2737359"/>
            <a:ext cx="3135795" cy="492443"/>
          </a:xfrm>
          <a:prstGeom prst="rect">
            <a:avLst/>
          </a:prstGeom>
          <a:noFill/>
        </p:spPr>
        <p:txBody>
          <a:bodyPr wrap="none" rtlCol="0">
            <a:spAutoFit/>
          </a:bodyPr>
          <a:lstStyle/>
          <a:p>
            <a:pPr algn="l"/>
            <a:r>
              <a:rPr lang="es-GB" sz="2600" dirty="0"/>
              <a:t>Cuido </a:t>
            </a:r>
            <a:r>
              <a:rPr lang="es-GB" sz="2600" b="1" dirty="0"/>
              <a:t>a</a:t>
            </a:r>
            <a:r>
              <a:rPr lang="es-GB" sz="2600" dirty="0"/>
              <a:t> mi novia</a:t>
            </a:r>
            <a:r>
              <a:rPr lang="en-GB" sz="2600" dirty="0"/>
              <a:t>.</a:t>
            </a:r>
            <a:endParaRPr lang="es-GB" sz="2600" dirty="0"/>
          </a:p>
        </p:txBody>
      </p:sp>
      <p:sp>
        <p:nvSpPr>
          <p:cNvPr id="39" name="CuadroTexto 38">
            <a:extLst>
              <a:ext uri="{FF2B5EF4-FFF2-40B4-BE49-F238E27FC236}">
                <a16:creationId xmlns:a16="http://schemas.microsoft.com/office/drawing/2014/main" id="{7E931495-72E7-0C45-8EA8-B8459F4B851A}"/>
              </a:ext>
            </a:extLst>
          </p:cNvPr>
          <p:cNvSpPr txBox="1"/>
          <p:nvPr/>
        </p:nvSpPr>
        <p:spPr>
          <a:xfrm>
            <a:off x="3857372" y="2737568"/>
            <a:ext cx="6827510" cy="492443"/>
          </a:xfrm>
          <a:prstGeom prst="rect">
            <a:avLst/>
          </a:prstGeom>
          <a:noFill/>
        </p:spPr>
        <p:txBody>
          <a:bodyPr wrap="none" rtlCol="0">
            <a:spAutoFit/>
          </a:bodyPr>
          <a:lstStyle/>
          <a:p>
            <a:pPr algn="l"/>
            <a:r>
              <a:rPr lang="es-GB" sz="2600" dirty="0"/>
              <a:t>I look after</a:t>
            </a:r>
            <a:r>
              <a:rPr lang="en-GB" sz="2600" dirty="0"/>
              <a:t>/am looking after</a:t>
            </a:r>
            <a:r>
              <a:rPr lang="es-GB" sz="2600" dirty="0"/>
              <a:t> my girlfriend</a:t>
            </a:r>
            <a:r>
              <a:rPr lang="en-GB" sz="2600" dirty="0"/>
              <a:t>.</a:t>
            </a:r>
            <a:endParaRPr lang="es-GB" sz="2600" dirty="0"/>
          </a:p>
        </p:txBody>
      </p:sp>
      <p:sp>
        <p:nvSpPr>
          <p:cNvPr id="40" name="CuadroTexto 39">
            <a:extLst>
              <a:ext uri="{FF2B5EF4-FFF2-40B4-BE49-F238E27FC236}">
                <a16:creationId xmlns:a16="http://schemas.microsoft.com/office/drawing/2014/main" id="{CD7BE226-1986-EC46-B2FB-D745683556B7}"/>
              </a:ext>
            </a:extLst>
          </p:cNvPr>
          <p:cNvSpPr txBox="1"/>
          <p:nvPr/>
        </p:nvSpPr>
        <p:spPr>
          <a:xfrm>
            <a:off x="3857372" y="3431339"/>
            <a:ext cx="4716356" cy="492443"/>
          </a:xfrm>
          <a:prstGeom prst="rect">
            <a:avLst/>
          </a:prstGeom>
          <a:noFill/>
        </p:spPr>
        <p:txBody>
          <a:bodyPr wrap="none" rtlCol="0">
            <a:spAutoFit/>
          </a:bodyPr>
          <a:lstStyle/>
          <a:p>
            <a:pPr algn="l"/>
            <a:r>
              <a:rPr lang="es-GB" sz="2600" dirty="0"/>
              <a:t>I bring</a:t>
            </a:r>
            <a:r>
              <a:rPr lang="en-GB" sz="2600" dirty="0"/>
              <a:t>/am bringing</a:t>
            </a:r>
            <a:r>
              <a:rPr lang="es-GB" sz="2600" dirty="0"/>
              <a:t> my dog</a:t>
            </a:r>
            <a:r>
              <a:rPr lang="en-GB" sz="2600" dirty="0"/>
              <a:t>.</a:t>
            </a:r>
            <a:endParaRPr lang="es-GB" sz="2600" dirty="0"/>
          </a:p>
        </p:txBody>
      </p:sp>
      <p:sp>
        <p:nvSpPr>
          <p:cNvPr id="46" name="TextBox 7">
            <a:extLst>
              <a:ext uri="{FF2B5EF4-FFF2-40B4-BE49-F238E27FC236}">
                <a16:creationId xmlns:a16="http://schemas.microsoft.com/office/drawing/2014/main" id="{057D5E0D-1465-FE48-8955-CF235CBC28D2}"/>
              </a:ext>
            </a:extLst>
          </p:cNvPr>
          <p:cNvSpPr txBox="1"/>
          <p:nvPr/>
        </p:nvSpPr>
        <p:spPr>
          <a:xfrm>
            <a:off x="234529" y="4165663"/>
            <a:ext cx="11957471" cy="492443"/>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When </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the direct object is </a:t>
            </a:r>
            <a:r>
              <a:rPr kumimoji="0" lang="en-GB" sz="2600" b="1" i="1" u="none" strike="noStrike" kern="1200" cap="none" spc="0" normalizeH="0" noProof="0" dirty="0">
                <a:ln>
                  <a:noFill/>
                </a:ln>
                <a:effectLst/>
                <a:uLnTx/>
                <a:uFillTx/>
                <a:latin typeface="Century Gothic" panose="020B0502020202020204" pitchFamily="34" charset="0"/>
                <a:ea typeface="+mn-ea"/>
                <a:cs typeface="+mn-cs"/>
              </a:rPr>
              <a:t>not a living thing</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 is not used. </a:t>
            </a:r>
          </a:p>
        </p:txBody>
      </p:sp>
      <p:sp>
        <p:nvSpPr>
          <p:cNvPr id="47" name="TextBox 7">
            <a:extLst>
              <a:ext uri="{FF2B5EF4-FFF2-40B4-BE49-F238E27FC236}">
                <a16:creationId xmlns:a16="http://schemas.microsoft.com/office/drawing/2014/main" id="{3CCC5A68-E6BF-3E44-B2E1-212F3F80C433}"/>
              </a:ext>
            </a:extLst>
          </p:cNvPr>
          <p:cNvSpPr txBox="1"/>
          <p:nvPr/>
        </p:nvSpPr>
        <p:spPr>
          <a:xfrm>
            <a:off x="234530" y="5595485"/>
            <a:ext cx="2843208" cy="492443"/>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Olvido las fotos. </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48" name="TextBox 7">
            <a:extLst>
              <a:ext uri="{FF2B5EF4-FFF2-40B4-BE49-F238E27FC236}">
                <a16:creationId xmlns:a16="http://schemas.microsoft.com/office/drawing/2014/main" id="{EEF06C96-884F-A74A-9522-7B82B49AD8F8}"/>
              </a:ext>
            </a:extLst>
          </p:cNvPr>
          <p:cNvSpPr txBox="1"/>
          <p:nvPr/>
        </p:nvSpPr>
        <p:spPr>
          <a:xfrm>
            <a:off x="3857372" y="5595485"/>
            <a:ext cx="5710374" cy="492443"/>
          </a:xfrm>
          <a:prstGeom prst="rect">
            <a:avLst/>
          </a:prstGeom>
          <a:noFill/>
        </p:spPr>
        <p:txBody>
          <a:bodyPr wrap="square" rtlCol="0">
            <a:spAutoFit/>
          </a:bodyPr>
          <a:lstStyle/>
          <a:p>
            <a:pPr lvl="0">
              <a:defRPr/>
            </a:pPr>
            <a:r>
              <a:rPr lang="en-GB" sz="2600" dirty="0">
                <a:latin typeface="Century Gothic" panose="020B0502020202020204" pitchFamily="34" charset="0"/>
              </a:rPr>
              <a:t>I forget/am forgetting the photos.</a:t>
            </a:r>
            <a:endParaRPr kumimoji="0" lang="en-GB" sz="2600" b="0" i="0" u="none" strike="noStrike" kern="1200" cap="none" spc="0" normalizeH="0" baseline="0" noProof="0" dirty="0">
              <a:ln>
                <a:noFill/>
              </a:ln>
              <a:effectLst/>
              <a:uLnTx/>
              <a:uFillTx/>
              <a:latin typeface="Tw Cen MT" panose="020B0602020104020603"/>
            </a:endParaRPr>
          </a:p>
        </p:txBody>
      </p:sp>
      <p:sp>
        <p:nvSpPr>
          <p:cNvPr id="49" name="TextBox 7">
            <a:extLst>
              <a:ext uri="{FF2B5EF4-FFF2-40B4-BE49-F238E27FC236}">
                <a16:creationId xmlns:a16="http://schemas.microsoft.com/office/drawing/2014/main" id="{5A84CCFD-15C6-2C4E-AED4-52DD9BF6D9BE}"/>
              </a:ext>
            </a:extLst>
          </p:cNvPr>
          <p:cNvSpPr txBox="1"/>
          <p:nvPr/>
        </p:nvSpPr>
        <p:spPr>
          <a:xfrm>
            <a:off x="234529" y="4880574"/>
            <a:ext cx="2843208" cy="492443"/>
          </a:xfrm>
          <a:prstGeom prst="rect">
            <a:avLst/>
          </a:prstGeom>
          <a:noFill/>
        </p:spPr>
        <p:txBody>
          <a:bodyPr wrap="square" rtlCol="0">
            <a:spAutoFit/>
          </a:bodyPr>
          <a:lstStyle/>
          <a:p>
            <a:pPr lvl="0">
              <a:defRPr/>
            </a:pPr>
            <a:r>
              <a:rPr kumimoji="0" lang="en-GB" sz="2600" b="0" i="0" u="none" strike="noStrike" kern="1200" cap="none" spc="0" normalizeH="0" baseline="0" noProof="0" dirty="0" err="1">
                <a:ln>
                  <a:noFill/>
                </a:ln>
                <a:effectLst/>
                <a:uLnTx/>
                <a:uFillTx/>
                <a:latin typeface="Century Gothic" panose="020B0502020202020204" pitchFamily="34" charset="0"/>
                <a:ea typeface="+mn-ea"/>
                <a:cs typeface="+mn-cs"/>
              </a:rPr>
              <a:t>Visito</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la ciudad</a:t>
            </a:r>
            <a:r>
              <a:rPr lang="en-GB" sz="2600" dirty="0">
                <a:latin typeface="Century Gothic" panose="020B0502020202020204" pitchFamily="34" charset="0"/>
              </a:rPr>
              <a:t>.</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50" name="TextBox 7">
            <a:extLst>
              <a:ext uri="{FF2B5EF4-FFF2-40B4-BE49-F238E27FC236}">
                <a16:creationId xmlns:a16="http://schemas.microsoft.com/office/drawing/2014/main" id="{5F589439-315F-A245-B318-1715AE3547E7}"/>
              </a:ext>
            </a:extLst>
          </p:cNvPr>
          <p:cNvSpPr txBox="1"/>
          <p:nvPr/>
        </p:nvSpPr>
        <p:spPr>
          <a:xfrm>
            <a:off x="3857372" y="4880574"/>
            <a:ext cx="4909183" cy="492443"/>
          </a:xfrm>
          <a:prstGeom prst="rect">
            <a:avLst/>
          </a:prstGeom>
          <a:noFill/>
        </p:spPr>
        <p:txBody>
          <a:bodyPr wrap="square" rtlCol="0">
            <a:spAutoFit/>
          </a:bodyPr>
          <a:lstStyle/>
          <a:p>
            <a:pPr lvl="0">
              <a:defRPr/>
            </a:pPr>
            <a:r>
              <a:rPr lang="en-GB" sz="2600" dirty="0">
                <a:latin typeface="Century Gothic" panose="020B0502020202020204" pitchFamily="34" charset="0"/>
              </a:rPr>
              <a:t>I visit/am visiting the city.</a:t>
            </a:r>
            <a:endParaRPr kumimoji="0" lang="en-GB" sz="2600" b="0" i="0" u="none" strike="noStrike" kern="1200" cap="none" spc="0" normalizeH="0" baseline="0" noProof="0" dirty="0">
              <a:ln>
                <a:noFill/>
              </a:ln>
              <a:effectLst/>
              <a:uLnTx/>
              <a:uFillTx/>
              <a:latin typeface="Tw Cen MT" panose="020B0602020104020603"/>
            </a:endParaRPr>
          </a:p>
        </p:txBody>
      </p:sp>
      <p:sp>
        <p:nvSpPr>
          <p:cNvPr id="6" name="Rounded Rectangular Callout 5"/>
          <p:cNvSpPr/>
          <p:nvPr/>
        </p:nvSpPr>
        <p:spPr>
          <a:xfrm>
            <a:off x="7287065" y="194427"/>
            <a:ext cx="2829321" cy="770278"/>
          </a:xfrm>
          <a:prstGeom prst="wedgeRoundRectCallout">
            <a:avLst>
              <a:gd name="adj1" fmla="val -46619"/>
              <a:gd name="adj2" fmla="val 89895"/>
              <a:gd name="adj3" fmla="val 16667"/>
            </a:avLst>
          </a:prstGeom>
          <a:solidFill>
            <a:schemeClr val="accent4">
              <a:lumMod val="20000"/>
              <a:lumOff val="80000"/>
            </a:schemeClr>
          </a:solidFill>
          <a:ln w="28575">
            <a:solidFill>
              <a:srgbClr val="FD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This is also called an ‘animate object’.</a:t>
            </a:r>
          </a:p>
        </p:txBody>
      </p:sp>
      <p:sp>
        <p:nvSpPr>
          <p:cNvPr id="20" name="Rounded Rectangular Callout 19"/>
          <p:cNvSpPr/>
          <p:nvPr/>
        </p:nvSpPr>
        <p:spPr>
          <a:xfrm>
            <a:off x="8573728" y="3404592"/>
            <a:ext cx="2722629" cy="761071"/>
          </a:xfrm>
          <a:prstGeom prst="wedgeRoundRectCallout">
            <a:avLst>
              <a:gd name="adj1" fmla="val -100318"/>
              <a:gd name="adj2" fmla="val 57110"/>
              <a:gd name="adj3" fmla="val 16667"/>
            </a:avLst>
          </a:prstGeom>
          <a:solidFill>
            <a:schemeClr val="accent4">
              <a:lumMod val="20000"/>
              <a:lumOff val="80000"/>
            </a:schemeClr>
          </a:solidFill>
          <a:ln w="28575">
            <a:solidFill>
              <a:srgbClr val="FD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This is also called an ‘inanimate object’.</a:t>
            </a:r>
          </a:p>
        </p:txBody>
      </p:sp>
    </p:spTree>
    <p:extLst>
      <p:ext uri="{BB962C8B-B14F-4D97-AF65-F5344CB8AC3E}">
        <p14:creationId xmlns:p14="http://schemas.microsoft.com/office/powerpoint/2010/main" val="47510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8" grpId="0"/>
      <p:bldP spid="49" grpId="0"/>
      <p:bldP spid="6"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0" y="213557"/>
            <a:ext cx="3850106" cy="647577"/>
          </a:xfrm>
        </p:spPr>
        <p:txBody>
          <a:bodyPr>
            <a:noAutofit/>
          </a:bodyPr>
          <a:lstStyle/>
          <a:p>
            <a:r>
              <a:rPr lang="en-GB" sz="2800" b="1" dirty="0"/>
              <a:t>U</a:t>
            </a:r>
            <a:r>
              <a:rPr lang="es-GB" sz="2800" b="1" dirty="0"/>
              <a:t>nos comentarios</a:t>
            </a:r>
          </a:p>
        </p:txBody>
      </p:sp>
      <p:sp>
        <p:nvSpPr>
          <p:cNvPr id="8" name="Título 1">
            <a:extLst>
              <a:ext uri="{FF2B5EF4-FFF2-40B4-BE49-F238E27FC236}">
                <a16:creationId xmlns:a16="http://schemas.microsoft.com/office/drawing/2014/main" id="{34BC083C-C2D0-4743-ADA1-FB194B846F96}"/>
              </a:ext>
            </a:extLst>
          </p:cNvPr>
          <p:cNvSpPr txBox="1">
            <a:spLocks/>
          </p:cNvSpPr>
          <p:nvPr/>
        </p:nvSpPr>
        <p:spPr>
          <a:xfrm>
            <a:off x="273195" y="1706979"/>
            <a:ext cx="6175731" cy="6965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200" dirty="0">
                <a:solidFill>
                  <a:schemeClr val="tx1"/>
                </a:solidFill>
              </a:rPr>
              <a:t>¿Puedes ayudar a Lucía? </a:t>
            </a:r>
            <a:br>
              <a:rPr lang="en-GB" sz="2200" dirty="0">
                <a:solidFill>
                  <a:schemeClr val="tx1"/>
                </a:solidFill>
              </a:rPr>
            </a:br>
            <a:r>
              <a:rPr lang="es-GB" sz="2200" dirty="0">
                <a:solidFill>
                  <a:schemeClr val="tx1"/>
                </a:solidFill>
              </a:rPr>
              <a:t>Marca las frases que necesitan la ‘a’.</a:t>
            </a:r>
          </a:p>
        </p:txBody>
      </p:sp>
      <p:graphicFrame>
        <p:nvGraphicFramePr>
          <p:cNvPr id="36" name="Tabla 35">
            <a:extLst>
              <a:ext uri="{FF2B5EF4-FFF2-40B4-BE49-F238E27FC236}">
                <a16:creationId xmlns:a16="http://schemas.microsoft.com/office/drawing/2014/main" id="{11105614-CE70-A04A-BEC5-BB82697B3299}"/>
              </a:ext>
            </a:extLst>
          </p:cNvPr>
          <p:cNvGraphicFramePr>
            <a:graphicFrameLocks noGrp="1"/>
          </p:cNvGraphicFramePr>
          <p:nvPr>
            <p:extLst>
              <p:ext uri="{D42A27DB-BD31-4B8C-83A1-F6EECF244321}">
                <p14:modId xmlns:p14="http://schemas.microsoft.com/office/powerpoint/2010/main" val="916057770"/>
              </p:ext>
            </p:extLst>
          </p:nvPr>
        </p:nvGraphicFramePr>
        <p:xfrm>
          <a:off x="273195" y="1949597"/>
          <a:ext cx="9630153" cy="3700631"/>
        </p:xfrm>
        <a:graphic>
          <a:graphicData uri="http://schemas.openxmlformats.org/drawingml/2006/table">
            <a:tbl>
              <a:tblPr firstRow="1" bandRow="1">
                <a:tableStyleId>{5DA37D80-6434-44D0-A028-1B22A696006F}</a:tableStyleId>
              </a:tblPr>
              <a:tblGrid>
                <a:gridCol w="6546289">
                  <a:extLst>
                    <a:ext uri="{9D8B030D-6E8A-4147-A177-3AD203B41FA5}">
                      <a16:colId xmlns:a16="http://schemas.microsoft.com/office/drawing/2014/main" val="3248352957"/>
                    </a:ext>
                  </a:extLst>
                </a:gridCol>
                <a:gridCol w="3083864">
                  <a:extLst>
                    <a:ext uri="{9D8B030D-6E8A-4147-A177-3AD203B41FA5}">
                      <a16:colId xmlns:a16="http://schemas.microsoft.com/office/drawing/2014/main" val="3165570469"/>
                    </a:ext>
                  </a:extLst>
                </a:gridCol>
              </a:tblGrid>
              <a:tr h="611117">
                <a:tc>
                  <a:txBody>
                    <a:bodyPr/>
                    <a:lstStyle/>
                    <a:p>
                      <a:endParaRPr lang="es-GB" sz="2000" dirty="0">
                        <a:solidFill>
                          <a:srgbClr val="203864"/>
                        </a:solidFill>
                      </a:endParaRPr>
                    </a:p>
                  </a:txBody>
                  <a:tcPr anchor="ctr">
                    <a:lnL w="12700" cmpd="sng">
                      <a:noFill/>
                    </a:lnL>
                    <a:lnR w="12700" cap="flat" cmpd="sng" algn="ctr">
                      <a:solidFill>
                        <a:srgbClr val="FDBE00"/>
                      </a:solidFill>
                      <a:prstDash val="solid"/>
                      <a:round/>
                      <a:headEnd type="none" w="med" len="med"/>
                      <a:tailEnd type="none" w="med" len="med"/>
                    </a:lnR>
                    <a:lnT w="12700" cmpd="sng">
                      <a:noFill/>
                    </a:lnT>
                    <a:lnB w="12700" cap="flat" cmpd="sng" algn="ctr">
                      <a:solidFill>
                        <a:srgbClr val="FDBE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GB" sz="2400" dirty="0">
                          <a:solidFill>
                            <a:schemeClr val="tx1"/>
                          </a:solidFill>
                        </a:rPr>
                        <a:t>¿Necesita una ‘a’?</a:t>
                      </a:r>
                    </a:p>
                  </a:txBody>
                  <a:tcPr anchor="ctr">
                    <a:lnL w="12700" cap="flat" cmpd="sng" algn="ctr">
                      <a:solidFill>
                        <a:srgbClr val="FDBE00"/>
                      </a:solidFill>
                      <a:prstDash val="solid"/>
                      <a:round/>
                      <a:headEnd type="none" w="med" len="med"/>
                      <a:tailEnd type="none" w="med" len="med"/>
                    </a:lnL>
                    <a:lnR w="12700" cap="flat" cmpd="sng" algn="ctr">
                      <a:solidFill>
                        <a:srgbClr val="FDBE00"/>
                      </a:solidFill>
                      <a:prstDash val="solid"/>
                      <a:round/>
                      <a:headEnd type="none" w="med" len="med"/>
                      <a:tailEnd type="none" w="med" len="med"/>
                    </a:lnR>
                    <a:lnT w="12700" cap="flat" cmpd="sng" algn="ctr">
                      <a:solidFill>
                        <a:srgbClr val="FDBE00"/>
                      </a:solidFill>
                      <a:prstDash val="solid"/>
                      <a:round/>
                      <a:headEnd type="none" w="med" len="med"/>
                      <a:tailEnd type="none" w="med" len="med"/>
                    </a:lnT>
                    <a:lnB w="12700" cap="flat" cmpd="sng" algn="ctr">
                      <a:solidFill>
                        <a:srgbClr val="FDBE00"/>
                      </a:solidFill>
                      <a:prstDash val="solid"/>
                      <a:round/>
                      <a:headEnd type="none" w="med" len="med"/>
                      <a:tailEnd type="none" w="med" len="med"/>
                    </a:lnB>
                  </a:tcPr>
                </a:tc>
                <a:extLst>
                  <a:ext uri="{0D108BD9-81ED-4DB2-BD59-A6C34878D82A}">
                    <a16:rowId xmlns:a16="http://schemas.microsoft.com/office/drawing/2014/main" val="1567962773"/>
                  </a:ext>
                </a:extLst>
              </a:tr>
              <a:tr h="514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400" dirty="0">
                          <a:solidFill>
                            <a:schemeClr val="tx1"/>
                          </a:solidFill>
                        </a:rPr>
                        <a:t>1. Cuido  </a:t>
                      </a:r>
                      <a:r>
                        <a:rPr lang="es-GB" sz="2400" b="1" dirty="0">
                          <a:solidFill>
                            <a:schemeClr val="tx1"/>
                          </a:solidFill>
                        </a:rPr>
                        <a:t>a</a:t>
                      </a:r>
                      <a:r>
                        <a:rPr lang="es-GB" sz="2400" dirty="0">
                          <a:solidFill>
                            <a:schemeClr val="tx1"/>
                          </a:solidFill>
                        </a:rPr>
                        <a:t>  mi abuelo.</a:t>
                      </a:r>
                    </a:p>
                  </a:txBody>
                  <a:tcPr anchor="ctr">
                    <a:lnL w="12700" cap="flat" cmpd="sng" algn="ctr">
                      <a:solidFill>
                        <a:srgbClr val="FDBE00"/>
                      </a:solidFill>
                      <a:prstDash val="solid"/>
                      <a:round/>
                      <a:headEnd type="none" w="med" len="med"/>
                      <a:tailEnd type="none" w="med" len="med"/>
                    </a:lnL>
                    <a:lnR w="12700" cap="flat" cmpd="sng" algn="ctr">
                      <a:solidFill>
                        <a:srgbClr val="FDBE00"/>
                      </a:solidFill>
                      <a:prstDash val="solid"/>
                      <a:round/>
                      <a:headEnd type="none" w="med" len="med"/>
                      <a:tailEnd type="none" w="med" len="med"/>
                    </a:lnR>
                    <a:lnT w="12700" cap="flat" cmpd="sng" algn="ctr">
                      <a:solidFill>
                        <a:srgbClr val="FDBE00"/>
                      </a:solidFill>
                      <a:prstDash val="solid"/>
                      <a:round/>
                      <a:headEnd type="none" w="med" len="med"/>
                      <a:tailEnd type="none" w="med" len="med"/>
                    </a:lnT>
                    <a:lnB w="12700" cap="flat" cmpd="sng" algn="ctr">
                      <a:solidFill>
                        <a:srgbClr val="FDBE00"/>
                      </a:solidFill>
                      <a:prstDash val="solid"/>
                      <a:round/>
                      <a:headEnd type="none" w="med" len="med"/>
                      <a:tailEnd type="none" w="med" len="med"/>
                    </a:lnB>
                  </a:tcPr>
                </a:tc>
                <a:tc>
                  <a:txBody>
                    <a:bodyPr/>
                    <a:lstStyle/>
                    <a:p>
                      <a:pPr algn="ctr"/>
                      <a:endParaRPr lang="es-GB" sz="2000" dirty="0">
                        <a:solidFill>
                          <a:schemeClr val="tx1"/>
                        </a:solidFill>
                      </a:endParaRPr>
                    </a:p>
                  </a:txBody>
                  <a:tcPr anchor="ctr">
                    <a:lnL w="12700" cap="flat" cmpd="sng" algn="ctr">
                      <a:solidFill>
                        <a:srgbClr val="FDBE00"/>
                      </a:solidFill>
                      <a:prstDash val="solid"/>
                      <a:round/>
                      <a:headEnd type="none" w="med" len="med"/>
                      <a:tailEnd type="none" w="med" len="med"/>
                    </a:lnL>
                    <a:lnR w="12700" cap="flat" cmpd="sng" algn="ctr">
                      <a:solidFill>
                        <a:srgbClr val="FDBE00"/>
                      </a:solidFill>
                      <a:prstDash val="solid"/>
                      <a:round/>
                      <a:headEnd type="none" w="med" len="med"/>
                      <a:tailEnd type="none" w="med" len="med"/>
                    </a:lnR>
                    <a:lnT w="12700" cap="flat" cmpd="sng" algn="ctr">
                      <a:solidFill>
                        <a:srgbClr val="FDBE00"/>
                      </a:solidFill>
                      <a:prstDash val="solid"/>
                      <a:round/>
                      <a:headEnd type="none" w="med" len="med"/>
                      <a:tailEnd type="none" w="med" len="med"/>
                    </a:lnT>
                    <a:lnB w="12700" cap="flat" cmpd="sng" algn="ctr">
                      <a:solidFill>
                        <a:srgbClr val="FDBE00"/>
                      </a:solidFill>
                      <a:prstDash val="solid"/>
                      <a:round/>
                      <a:headEnd type="none" w="med" len="med"/>
                      <a:tailEnd type="none" w="med" len="med"/>
                    </a:lnB>
                  </a:tcPr>
                </a:tc>
                <a:extLst>
                  <a:ext uri="{0D108BD9-81ED-4DB2-BD59-A6C34878D82A}">
                    <a16:rowId xmlns:a16="http://schemas.microsoft.com/office/drawing/2014/main" val="2821069472"/>
                  </a:ext>
                </a:extLst>
              </a:tr>
              <a:tr h="514919">
                <a:tc>
                  <a:txBody>
                    <a:bodyPr/>
                    <a:lstStyle/>
                    <a:p>
                      <a:r>
                        <a:rPr lang="es-GB" sz="2400" dirty="0">
                          <a:solidFill>
                            <a:schemeClr val="tx1"/>
                          </a:solidFill>
                        </a:rPr>
                        <a:t>2. No olvido       los cumpleaños.</a:t>
                      </a:r>
                    </a:p>
                  </a:txBody>
                  <a:tcPr anchor="ctr">
                    <a:lnR w="12700" cap="flat" cmpd="sng" algn="ctr">
                      <a:solidFill>
                        <a:srgbClr val="FDBE00"/>
                      </a:solidFill>
                      <a:prstDash val="solid"/>
                      <a:round/>
                      <a:headEnd type="none" w="med" len="med"/>
                      <a:tailEnd type="none" w="med" len="med"/>
                    </a:lnR>
                    <a:lnT w="12700" cap="flat" cmpd="sng" algn="ctr">
                      <a:solidFill>
                        <a:srgbClr val="FDBE0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chemeClr val="tx1"/>
                        </a:solidFill>
                      </a:endParaRPr>
                    </a:p>
                  </a:txBody>
                  <a:tcPr anchor="ctr">
                    <a:lnL w="12700" cap="flat" cmpd="sng" algn="ctr">
                      <a:solidFill>
                        <a:srgbClr val="FDBE00"/>
                      </a:solidFill>
                      <a:prstDash val="solid"/>
                      <a:round/>
                      <a:headEnd type="none" w="med" len="med"/>
                      <a:tailEnd type="none" w="med" len="med"/>
                    </a:lnL>
                    <a:lnR w="12700" cap="flat" cmpd="sng" algn="ctr">
                      <a:solidFill>
                        <a:srgbClr val="FDBE00"/>
                      </a:solidFill>
                      <a:prstDash val="solid"/>
                      <a:round/>
                      <a:headEnd type="none" w="med" len="med"/>
                      <a:tailEnd type="none" w="med" len="med"/>
                    </a:lnR>
                    <a:lnT w="12700" cap="flat" cmpd="sng" algn="ctr">
                      <a:solidFill>
                        <a:srgbClr val="FDBE00"/>
                      </a:solidFill>
                      <a:prstDash val="solid"/>
                      <a:round/>
                      <a:headEnd type="none" w="med" len="med"/>
                      <a:tailEnd type="none" w="med" len="med"/>
                    </a:lnT>
                    <a:lnB w="12700" cap="flat" cmpd="sng" algn="ctr">
                      <a:solidFill>
                        <a:srgbClr val="FDBE00"/>
                      </a:solidFill>
                      <a:prstDash val="solid"/>
                      <a:round/>
                      <a:headEnd type="none" w="med" len="med"/>
                      <a:tailEnd type="none" w="med" len="med"/>
                    </a:lnB>
                  </a:tcPr>
                </a:tc>
                <a:extLst>
                  <a:ext uri="{0D108BD9-81ED-4DB2-BD59-A6C34878D82A}">
                    <a16:rowId xmlns:a16="http://schemas.microsoft.com/office/drawing/2014/main" val="3873554345"/>
                  </a:ext>
                </a:extLst>
              </a:tr>
              <a:tr h="514919">
                <a:tc>
                  <a:txBody>
                    <a:bodyPr/>
                    <a:lstStyle/>
                    <a:p>
                      <a:r>
                        <a:rPr lang="es-GB" sz="2400" dirty="0">
                          <a:solidFill>
                            <a:schemeClr val="tx1"/>
                          </a:solidFill>
                        </a:rPr>
                        <a:t>3. No dejo      mi móvil en casa.</a:t>
                      </a:r>
                    </a:p>
                  </a:txBody>
                  <a:tcPr anchor="ctr">
                    <a:lnR w="12700" cap="flat" cmpd="sng" algn="ctr">
                      <a:solidFill>
                        <a:srgbClr val="FDBE0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chemeClr val="tx1"/>
                        </a:solidFill>
                      </a:endParaRPr>
                    </a:p>
                  </a:txBody>
                  <a:tcPr anchor="ctr">
                    <a:lnL w="12700" cap="flat" cmpd="sng" algn="ctr">
                      <a:solidFill>
                        <a:srgbClr val="FDBE00"/>
                      </a:solidFill>
                      <a:prstDash val="solid"/>
                      <a:round/>
                      <a:headEnd type="none" w="med" len="med"/>
                      <a:tailEnd type="none" w="med" len="med"/>
                    </a:lnL>
                    <a:lnR w="12700" cap="flat" cmpd="sng" algn="ctr">
                      <a:solidFill>
                        <a:srgbClr val="FDBE00"/>
                      </a:solidFill>
                      <a:prstDash val="solid"/>
                      <a:round/>
                      <a:headEnd type="none" w="med" len="med"/>
                      <a:tailEnd type="none" w="med" len="med"/>
                    </a:lnR>
                    <a:lnT w="12700" cap="flat" cmpd="sng" algn="ctr">
                      <a:solidFill>
                        <a:srgbClr val="FDBE00"/>
                      </a:solidFill>
                      <a:prstDash val="solid"/>
                      <a:round/>
                      <a:headEnd type="none" w="med" len="med"/>
                      <a:tailEnd type="none" w="med" len="med"/>
                    </a:lnT>
                    <a:lnB w="12700" cap="flat" cmpd="sng" algn="ctr">
                      <a:solidFill>
                        <a:srgbClr val="FDBE00"/>
                      </a:solidFill>
                      <a:prstDash val="solid"/>
                      <a:round/>
                      <a:headEnd type="none" w="med" len="med"/>
                      <a:tailEnd type="none" w="med" len="med"/>
                    </a:lnB>
                  </a:tcPr>
                </a:tc>
                <a:extLst>
                  <a:ext uri="{0D108BD9-81ED-4DB2-BD59-A6C34878D82A}">
                    <a16:rowId xmlns:a16="http://schemas.microsoft.com/office/drawing/2014/main" val="887760390"/>
                  </a:ext>
                </a:extLst>
              </a:tr>
              <a:tr h="514919">
                <a:tc>
                  <a:txBody>
                    <a:bodyPr/>
                    <a:lstStyle/>
                    <a:p>
                      <a:r>
                        <a:rPr lang="en-GB" sz="2400" dirty="0">
                          <a:solidFill>
                            <a:schemeClr val="tx1"/>
                          </a:solidFill>
                        </a:rPr>
                        <a:t>4</a:t>
                      </a:r>
                      <a:r>
                        <a:rPr lang="es-GB" sz="2400" dirty="0">
                          <a:solidFill>
                            <a:schemeClr val="tx1"/>
                          </a:solidFill>
                        </a:rPr>
                        <a:t>. Ayudo  </a:t>
                      </a:r>
                      <a:r>
                        <a:rPr lang="es-GB" sz="2400" b="1" dirty="0">
                          <a:solidFill>
                            <a:schemeClr val="tx1"/>
                          </a:solidFill>
                        </a:rPr>
                        <a:t>a</a:t>
                      </a:r>
                      <a:r>
                        <a:rPr lang="es-GB" sz="2400" dirty="0">
                          <a:solidFill>
                            <a:schemeClr val="tx1"/>
                          </a:solidFill>
                        </a:rPr>
                        <a:t>  mi hermano con los deberes.</a:t>
                      </a:r>
                    </a:p>
                  </a:txBody>
                  <a:tcPr anchor="ctr">
                    <a:lnR w="12700" cap="flat" cmpd="sng" algn="ctr">
                      <a:solidFill>
                        <a:srgbClr val="FDBE0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chemeClr val="tx1"/>
                        </a:solidFill>
                      </a:endParaRPr>
                    </a:p>
                  </a:txBody>
                  <a:tcPr anchor="ctr">
                    <a:lnL w="12700" cap="flat" cmpd="sng" algn="ctr">
                      <a:solidFill>
                        <a:srgbClr val="FDBE00"/>
                      </a:solidFill>
                      <a:prstDash val="solid"/>
                      <a:round/>
                      <a:headEnd type="none" w="med" len="med"/>
                      <a:tailEnd type="none" w="med" len="med"/>
                    </a:lnL>
                    <a:lnR w="12700" cap="flat" cmpd="sng" algn="ctr">
                      <a:solidFill>
                        <a:srgbClr val="FDBE00"/>
                      </a:solidFill>
                      <a:prstDash val="solid"/>
                      <a:round/>
                      <a:headEnd type="none" w="med" len="med"/>
                      <a:tailEnd type="none" w="med" len="med"/>
                    </a:lnR>
                    <a:lnT w="12700" cap="flat" cmpd="sng" algn="ctr">
                      <a:solidFill>
                        <a:srgbClr val="FDBE00"/>
                      </a:solidFill>
                      <a:prstDash val="solid"/>
                      <a:round/>
                      <a:headEnd type="none" w="med" len="med"/>
                      <a:tailEnd type="none" w="med" len="med"/>
                    </a:lnT>
                    <a:lnB w="12700" cap="flat" cmpd="sng" algn="ctr">
                      <a:solidFill>
                        <a:srgbClr val="FDBE00"/>
                      </a:solidFill>
                      <a:prstDash val="solid"/>
                      <a:round/>
                      <a:headEnd type="none" w="med" len="med"/>
                      <a:tailEnd type="none" w="med" len="med"/>
                    </a:lnB>
                  </a:tcPr>
                </a:tc>
                <a:extLst>
                  <a:ext uri="{0D108BD9-81ED-4DB2-BD59-A6C34878D82A}">
                    <a16:rowId xmlns:a16="http://schemas.microsoft.com/office/drawing/2014/main" val="315101450"/>
                  </a:ext>
                </a:extLst>
              </a:tr>
              <a:tr h="514919">
                <a:tc>
                  <a:txBody>
                    <a:bodyPr/>
                    <a:lstStyle/>
                    <a:p>
                      <a:r>
                        <a:rPr lang="es-GB" sz="2400" dirty="0">
                          <a:solidFill>
                            <a:schemeClr val="tx1"/>
                          </a:solidFill>
                        </a:rPr>
                        <a:t>5. Lavo  </a:t>
                      </a:r>
                      <a:r>
                        <a:rPr lang="es-GB" sz="2400" b="1" dirty="0">
                          <a:solidFill>
                            <a:schemeClr val="tx1"/>
                          </a:solidFill>
                        </a:rPr>
                        <a:t>a</a:t>
                      </a:r>
                      <a:r>
                        <a:rPr lang="es-GB" sz="2400" dirty="0">
                          <a:solidFill>
                            <a:schemeClr val="tx1"/>
                          </a:solidFill>
                        </a:rPr>
                        <a:t>  mi gato</a:t>
                      </a:r>
                      <a:r>
                        <a:rPr lang="en-GB" sz="2400" dirty="0">
                          <a:solidFill>
                            <a:schemeClr val="tx1"/>
                          </a:solidFill>
                        </a:rPr>
                        <a:t> casi todos los días</a:t>
                      </a:r>
                      <a:r>
                        <a:rPr lang="es-GB" sz="2400" dirty="0">
                          <a:solidFill>
                            <a:schemeClr val="tx1"/>
                          </a:solidFill>
                        </a:rPr>
                        <a:t>.</a:t>
                      </a:r>
                    </a:p>
                  </a:txBody>
                  <a:tcPr anchor="ctr">
                    <a:lnR w="12700" cap="flat" cmpd="sng" algn="ctr">
                      <a:solidFill>
                        <a:srgbClr val="FDBE0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chemeClr val="tx1"/>
                        </a:solidFill>
                      </a:endParaRPr>
                    </a:p>
                  </a:txBody>
                  <a:tcPr anchor="ctr">
                    <a:lnL w="12700" cap="flat" cmpd="sng" algn="ctr">
                      <a:solidFill>
                        <a:srgbClr val="FDBE00"/>
                      </a:solidFill>
                      <a:prstDash val="solid"/>
                      <a:round/>
                      <a:headEnd type="none" w="med" len="med"/>
                      <a:tailEnd type="none" w="med" len="med"/>
                    </a:lnL>
                    <a:lnR w="12700" cap="flat" cmpd="sng" algn="ctr">
                      <a:solidFill>
                        <a:srgbClr val="FDBE00"/>
                      </a:solidFill>
                      <a:prstDash val="solid"/>
                      <a:round/>
                      <a:headEnd type="none" w="med" len="med"/>
                      <a:tailEnd type="none" w="med" len="med"/>
                    </a:lnR>
                    <a:lnT w="12700" cap="flat" cmpd="sng" algn="ctr">
                      <a:solidFill>
                        <a:srgbClr val="FDBE00"/>
                      </a:solidFill>
                      <a:prstDash val="solid"/>
                      <a:round/>
                      <a:headEnd type="none" w="med" len="med"/>
                      <a:tailEnd type="none" w="med" len="med"/>
                    </a:lnT>
                    <a:lnB w="12700" cap="flat" cmpd="sng" algn="ctr">
                      <a:solidFill>
                        <a:srgbClr val="FDBE00"/>
                      </a:solidFill>
                      <a:prstDash val="solid"/>
                      <a:round/>
                      <a:headEnd type="none" w="med" len="med"/>
                      <a:tailEnd type="none" w="med" len="med"/>
                    </a:lnB>
                  </a:tcPr>
                </a:tc>
                <a:extLst>
                  <a:ext uri="{0D108BD9-81ED-4DB2-BD59-A6C34878D82A}">
                    <a16:rowId xmlns:a16="http://schemas.microsoft.com/office/drawing/2014/main" val="4003594595"/>
                  </a:ext>
                </a:extLst>
              </a:tr>
              <a:tr h="514919">
                <a:tc>
                  <a:txBody>
                    <a:bodyPr/>
                    <a:lstStyle/>
                    <a:p>
                      <a:r>
                        <a:rPr lang="es-GB" sz="2400" dirty="0">
                          <a:solidFill>
                            <a:schemeClr val="tx1"/>
                          </a:solidFill>
                        </a:rPr>
                        <a:t>6. Busco  </a:t>
                      </a:r>
                      <a:r>
                        <a:rPr lang="en-GB" sz="2400" dirty="0">
                          <a:solidFill>
                            <a:schemeClr val="tx1"/>
                          </a:solidFill>
                        </a:rPr>
                        <a:t> </a:t>
                      </a:r>
                      <a:r>
                        <a:rPr lang="en-GB" sz="2400" baseline="0" dirty="0">
                          <a:solidFill>
                            <a:schemeClr val="tx1"/>
                          </a:solidFill>
                        </a:rPr>
                        <a:t> </a:t>
                      </a:r>
                      <a:r>
                        <a:rPr lang="es-GB" sz="2400" dirty="0">
                          <a:solidFill>
                            <a:schemeClr val="tx1"/>
                          </a:solidFill>
                        </a:rPr>
                        <a:t>  unas fotos de Daniel.</a:t>
                      </a:r>
                    </a:p>
                  </a:txBody>
                  <a:tcPr anchor="ctr">
                    <a:lnR w="12700" cap="flat" cmpd="sng" algn="ctr">
                      <a:solidFill>
                        <a:srgbClr val="FDBE0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dirty="0">
                        <a:solidFill>
                          <a:schemeClr val="tx1"/>
                        </a:solidFill>
                      </a:endParaRPr>
                    </a:p>
                  </a:txBody>
                  <a:tcPr anchor="ctr">
                    <a:lnL w="12700" cap="flat" cmpd="sng" algn="ctr">
                      <a:solidFill>
                        <a:srgbClr val="FDBE00"/>
                      </a:solidFill>
                      <a:prstDash val="solid"/>
                      <a:round/>
                      <a:headEnd type="none" w="med" len="med"/>
                      <a:tailEnd type="none" w="med" len="med"/>
                    </a:lnL>
                    <a:lnR w="12700" cap="flat" cmpd="sng" algn="ctr">
                      <a:solidFill>
                        <a:srgbClr val="FDBE00"/>
                      </a:solidFill>
                      <a:prstDash val="solid"/>
                      <a:round/>
                      <a:headEnd type="none" w="med" len="med"/>
                      <a:tailEnd type="none" w="med" len="med"/>
                    </a:lnR>
                    <a:lnT w="12700" cap="flat" cmpd="sng" algn="ctr">
                      <a:solidFill>
                        <a:srgbClr val="FDBE00"/>
                      </a:solidFill>
                      <a:prstDash val="solid"/>
                      <a:round/>
                      <a:headEnd type="none" w="med" len="med"/>
                      <a:tailEnd type="none" w="med" len="med"/>
                    </a:lnT>
                    <a:lnB w="12700" cap="flat" cmpd="sng" algn="ctr">
                      <a:solidFill>
                        <a:srgbClr val="FDBE00"/>
                      </a:solidFill>
                      <a:prstDash val="solid"/>
                      <a:round/>
                      <a:headEnd type="none" w="med" len="med"/>
                      <a:tailEnd type="none" w="med" len="med"/>
                    </a:lnB>
                  </a:tcPr>
                </a:tc>
                <a:extLst>
                  <a:ext uri="{0D108BD9-81ED-4DB2-BD59-A6C34878D82A}">
                    <a16:rowId xmlns:a16="http://schemas.microsoft.com/office/drawing/2014/main" val="2550724562"/>
                  </a:ext>
                </a:extLst>
              </a:tr>
            </a:tbl>
          </a:graphicData>
        </a:graphic>
      </p:graphicFrame>
      <p:pic>
        <p:nvPicPr>
          <p:cNvPr id="3" name="Imagen 2">
            <a:extLst>
              <a:ext uri="{FF2B5EF4-FFF2-40B4-BE49-F238E27FC236}">
                <a16:creationId xmlns:a16="http://schemas.microsoft.com/office/drawing/2014/main" id="{A40ACB07-7DEE-5B4F-8B6E-73638A78D76C}"/>
              </a:ext>
            </a:extLst>
          </p:cNvPr>
          <p:cNvPicPr>
            <a:picLocks noChangeAspect="1"/>
          </p:cNvPicPr>
          <p:nvPr/>
        </p:nvPicPr>
        <p:blipFill>
          <a:blip r:embed="rId3"/>
          <a:stretch>
            <a:fillRect/>
          </a:stretch>
        </p:blipFill>
        <p:spPr>
          <a:xfrm>
            <a:off x="10156374" y="4126446"/>
            <a:ext cx="1818578" cy="1665817"/>
          </a:xfrm>
          <a:prstGeom prst="rect">
            <a:avLst/>
          </a:prstGeom>
        </p:spPr>
      </p:pic>
      <p:pic>
        <p:nvPicPr>
          <p:cNvPr id="32" name="Picture 8" descr="green checkmark">
            <a:extLst>
              <a:ext uri="{FF2B5EF4-FFF2-40B4-BE49-F238E27FC236}">
                <a16:creationId xmlns:a16="http://schemas.microsoft.com/office/drawing/2014/main" id="{B84297E2-FC8A-D24F-B288-BB69BEC21E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7016" y="2629455"/>
            <a:ext cx="406580" cy="423521"/>
          </a:xfrm>
          <a:prstGeom prst="rect">
            <a:avLst/>
          </a:prstGeom>
        </p:spPr>
      </p:pic>
      <p:sp>
        <p:nvSpPr>
          <p:cNvPr id="7" name="Rectángulo 6">
            <a:extLst>
              <a:ext uri="{FF2B5EF4-FFF2-40B4-BE49-F238E27FC236}">
                <a16:creationId xmlns:a16="http://schemas.microsoft.com/office/drawing/2014/main" id="{620E1D7B-FFF3-D243-8D62-351F9FC6D2A0}"/>
              </a:ext>
            </a:extLst>
          </p:cNvPr>
          <p:cNvSpPr/>
          <p:nvPr/>
        </p:nvSpPr>
        <p:spPr>
          <a:xfrm>
            <a:off x="1637690" y="2666470"/>
            <a:ext cx="491066" cy="349489"/>
          </a:xfrm>
          <a:prstGeom prst="rect">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bg2"/>
                </a:solidFill>
              </a:rPr>
              <a:t>?</a:t>
            </a:r>
          </a:p>
        </p:txBody>
      </p:sp>
      <p:sp>
        <p:nvSpPr>
          <p:cNvPr id="33" name="Rectángulo 32">
            <a:extLst>
              <a:ext uri="{FF2B5EF4-FFF2-40B4-BE49-F238E27FC236}">
                <a16:creationId xmlns:a16="http://schemas.microsoft.com/office/drawing/2014/main" id="{1B19E09E-FED5-AA4E-BEFB-7AAA73F81C80}"/>
              </a:ext>
            </a:extLst>
          </p:cNvPr>
          <p:cNvSpPr/>
          <p:nvPr/>
        </p:nvSpPr>
        <p:spPr>
          <a:xfrm>
            <a:off x="2127290" y="3185970"/>
            <a:ext cx="491066" cy="349489"/>
          </a:xfrm>
          <a:prstGeom prst="rect">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bg2"/>
                </a:solidFill>
              </a:rPr>
              <a:t>?</a:t>
            </a:r>
          </a:p>
        </p:txBody>
      </p:sp>
      <p:sp>
        <p:nvSpPr>
          <p:cNvPr id="34" name="Rectángulo 33">
            <a:extLst>
              <a:ext uri="{FF2B5EF4-FFF2-40B4-BE49-F238E27FC236}">
                <a16:creationId xmlns:a16="http://schemas.microsoft.com/office/drawing/2014/main" id="{34ABD3A1-3439-7643-886D-0F5338437933}"/>
              </a:ext>
            </a:extLst>
          </p:cNvPr>
          <p:cNvSpPr/>
          <p:nvPr/>
        </p:nvSpPr>
        <p:spPr>
          <a:xfrm>
            <a:off x="1869904" y="3663183"/>
            <a:ext cx="491066" cy="349489"/>
          </a:xfrm>
          <a:prstGeom prst="rect">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bg2"/>
                </a:solidFill>
              </a:rPr>
              <a:t>?</a:t>
            </a:r>
          </a:p>
        </p:txBody>
      </p:sp>
      <p:sp>
        <p:nvSpPr>
          <p:cNvPr id="35" name="Rectángulo 34">
            <a:extLst>
              <a:ext uri="{FF2B5EF4-FFF2-40B4-BE49-F238E27FC236}">
                <a16:creationId xmlns:a16="http://schemas.microsoft.com/office/drawing/2014/main" id="{C810ECBE-395A-7440-811B-C32C7CA32204}"/>
              </a:ext>
            </a:extLst>
          </p:cNvPr>
          <p:cNvSpPr/>
          <p:nvPr/>
        </p:nvSpPr>
        <p:spPr>
          <a:xfrm>
            <a:off x="1709879" y="4175124"/>
            <a:ext cx="491066" cy="349489"/>
          </a:xfrm>
          <a:prstGeom prst="rect">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bg2"/>
                </a:solidFill>
              </a:rPr>
              <a:t>?</a:t>
            </a:r>
          </a:p>
        </p:txBody>
      </p:sp>
      <p:sp>
        <p:nvSpPr>
          <p:cNvPr id="49" name="Rectángulo 48">
            <a:extLst>
              <a:ext uri="{FF2B5EF4-FFF2-40B4-BE49-F238E27FC236}">
                <a16:creationId xmlns:a16="http://schemas.microsoft.com/office/drawing/2014/main" id="{653EB548-9AA6-684B-867D-A30D413D995A}"/>
              </a:ext>
            </a:extLst>
          </p:cNvPr>
          <p:cNvSpPr/>
          <p:nvPr/>
        </p:nvSpPr>
        <p:spPr>
          <a:xfrm>
            <a:off x="1416220" y="4704831"/>
            <a:ext cx="491066" cy="349489"/>
          </a:xfrm>
          <a:prstGeom prst="rect">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bg2"/>
                </a:solidFill>
              </a:rPr>
              <a:t>?</a:t>
            </a:r>
          </a:p>
        </p:txBody>
      </p:sp>
      <p:sp>
        <p:nvSpPr>
          <p:cNvPr id="50" name="Rectángulo 49">
            <a:extLst>
              <a:ext uri="{FF2B5EF4-FFF2-40B4-BE49-F238E27FC236}">
                <a16:creationId xmlns:a16="http://schemas.microsoft.com/office/drawing/2014/main" id="{81121C06-9660-4B46-B4B0-313F423E25AC}"/>
              </a:ext>
            </a:extLst>
          </p:cNvPr>
          <p:cNvSpPr/>
          <p:nvPr/>
        </p:nvSpPr>
        <p:spPr>
          <a:xfrm>
            <a:off x="1578743" y="5247489"/>
            <a:ext cx="491066" cy="349489"/>
          </a:xfrm>
          <a:prstGeom prst="rect">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bg2"/>
                </a:solidFill>
              </a:rPr>
              <a:t>?</a:t>
            </a:r>
          </a:p>
        </p:txBody>
      </p:sp>
      <p:pic>
        <p:nvPicPr>
          <p:cNvPr id="53" name="Picture 8" descr="green checkmark">
            <a:extLst>
              <a:ext uri="{FF2B5EF4-FFF2-40B4-BE49-F238E27FC236}">
                <a16:creationId xmlns:a16="http://schemas.microsoft.com/office/drawing/2014/main" id="{B29E86DC-995A-3E43-83F4-0AAE776932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7016" y="4175014"/>
            <a:ext cx="406580" cy="423521"/>
          </a:xfrm>
          <a:prstGeom prst="rect">
            <a:avLst/>
          </a:prstGeom>
        </p:spPr>
      </p:pic>
      <p:pic>
        <p:nvPicPr>
          <p:cNvPr id="20" name="Picture 8" descr="green checkmark">
            <a:extLst>
              <a:ext uri="{FF2B5EF4-FFF2-40B4-BE49-F238E27FC236}">
                <a16:creationId xmlns:a16="http://schemas.microsoft.com/office/drawing/2014/main" id="{2BD14B47-0158-FA49-A201-0D301EC60B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7016" y="4666255"/>
            <a:ext cx="406580" cy="423521"/>
          </a:xfrm>
          <a:prstGeom prst="rect">
            <a:avLst/>
          </a:prstGeom>
        </p:spPr>
      </p:pic>
      <p:sp>
        <p:nvSpPr>
          <p:cNvPr id="2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1026" name="Picture 2" descr="holy family catholic church&#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27016" y="3149278"/>
            <a:ext cx="334201" cy="3774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oly family catholic church&#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23858" y="3692091"/>
            <a:ext cx="334201" cy="3774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oly family catholic church&#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23857" y="5221968"/>
            <a:ext cx="334201" cy="37745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4156DF30-0BF3-49B3-8EC0-2AE01B525C4D}"/>
              </a:ext>
            </a:extLst>
          </p:cNvPr>
          <p:cNvSpPr txBox="1"/>
          <p:nvPr/>
        </p:nvSpPr>
        <p:spPr>
          <a:xfrm>
            <a:off x="273195" y="1129825"/>
            <a:ext cx="11743142" cy="461665"/>
          </a:xfrm>
          <a:prstGeom prst="rect">
            <a:avLst/>
          </a:prstGeom>
          <a:noFill/>
        </p:spPr>
        <p:txBody>
          <a:bodyPr wrap="square">
            <a:spAutoFit/>
          </a:bodyPr>
          <a:lstStyle/>
          <a:p>
            <a:r>
              <a:rPr lang="es-ES" sz="2400" b="1" dirty="0"/>
              <a:t>Lucía publica unos comentarios en redes sociales. ¿Debe usar ‘a’ o no?</a:t>
            </a:r>
            <a:endParaRPr lang="en-GB" sz="2400" b="1" dirty="0"/>
          </a:p>
        </p:txBody>
      </p:sp>
      <p:pic>
        <p:nvPicPr>
          <p:cNvPr id="27" name="Picture 26" descr="A cartoon of a child with red hair&#10;&#10;Description automatically generated">
            <a:extLst>
              <a:ext uri="{FF2B5EF4-FFF2-40B4-BE49-F238E27FC236}">
                <a16:creationId xmlns:a16="http://schemas.microsoft.com/office/drawing/2014/main" id="{936736A8-FF05-47D6-89AB-E07BCF0443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0520" y="2243275"/>
            <a:ext cx="1665817" cy="1665817"/>
          </a:xfrm>
          <a:prstGeom prst="rect">
            <a:avLst/>
          </a:prstGeom>
        </p:spPr>
      </p:pic>
    </p:spTree>
    <p:extLst>
      <p:ext uri="{BB962C8B-B14F-4D97-AF65-F5344CB8AC3E}">
        <p14:creationId xmlns:p14="http://schemas.microsoft.com/office/powerpoint/2010/main" val="411209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3" grpId="0" animBg="1"/>
      <p:bldP spid="34" grpId="0" animBg="1"/>
      <p:bldP spid="35" grpId="0" animBg="1"/>
      <p:bldP spid="49"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b="1" dirty="0"/>
              <a:t>¿Qué significan las frases?</a:t>
            </a:r>
          </a:p>
        </p:txBody>
      </p:sp>
      <p:graphicFrame>
        <p:nvGraphicFramePr>
          <p:cNvPr id="5" name="Tabla 35">
            <a:extLst>
              <a:ext uri="{FF2B5EF4-FFF2-40B4-BE49-F238E27FC236}">
                <a16:creationId xmlns:a16="http://schemas.microsoft.com/office/drawing/2014/main" id="{11105614-CE70-A04A-BEC5-BB82697B3299}"/>
              </a:ext>
            </a:extLst>
          </p:cNvPr>
          <p:cNvGraphicFramePr>
            <a:graphicFrameLocks noGrp="1"/>
          </p:cNvGraphicFramePr>
          <p:nvPr>
            <p:extLst>
              <p:ext uri="{D42A27DB-BD31-4B8C-83A1-F6EECF244321}">
                <p14:modId xmlns:p14="http://schemas.microsoft.com/office/powerpoint/2010/main" val="1374645296"/>
              </p:ext>
            </p:extLst>
          </p:nvPr>
        </p:nvGraphicFramePr>
        <p:xfrm>
          <a:off x="367590" y="1800152"/>
          <a:ext cx="11560553" cy="4121677"/>
        </p:xfrm>
        <a:graphic>
          <a:graphicData uri="http://schemas.openxmlformats.org/drawingml/2006/table">
            <a:tbl>
              <a:tblPr firstRow="1" bandRow="1">
                <a:tableStyleId>{5DA37D80-6434-44D0-A028-1B22A696006F}</a:tableStyleId>
              </a:tblPr>
              <a:tblGrid>
                <a:gridCol w="5972553">
                  <a:extLst>
                    <a:ext uri="{9D8B030D-6E8A-4147-A177-3AD203B41FA5}">
                      <a16:colId xmlns:a16="http://schemas.microsoft.com/office/drawing/2014/main" val="3248352957"/>
                    </a:ext>
                  </a:extLst>
                </a:gridCol>
                <a:gridCol w="5588000">
                  <a:extLst>
                    <a:ext uri="{9D8B030D-6E8A-4147-A177-3AD203B41FA5}">
                      <a16:colId xmlns:a16="http://schemas.microsoft.com/office/drawing/2014/main" val="3165570469"/>
                    </a:ext>
                  </a:extLst>
                </a:gridCol>
              </a:tblGrid>
              <a:tr h="680647">
                <a:tc>
                  <a:txBody>
                    <a:bodyPr/>
                    <a:lstStyle/>
                    <a:p>
                      <a:pPr algn="ctr"/>
                      <a:r>
                        <a:rPr lang="en-GB" sz="2000" dirty="0">
                          <a:solidFill>
                            <a:schemeClr val="tx1"/>
                          </a:solidFill>
                        </a:rPr>
                        <a:t>español</a:t>
                      </a:r>
                      <a:endParaRPr lang="es-GB" sz="2000" dirty="0">
                        <a:solidFill>
                          <a:schemeClr val="tx1"/>
                        </a:solidFill>
                      </a:endParaRPr>
                    </a:p>
                  </a:txBody>
                  <a:tcPr anchor="ctr"/>
                </a:tc>
                <a:tc>
                  <a:txBody>
                    <a:bodyPr/>
                    <a:lstStyle/>
                    <a:p>
                      <a:pPr algn="ctr"/>
                      <a:r>
                        <a:rPr lang="en-GB" sz="2000" dirty="0">
                          <a:solidFill>
                            <a:schemeClr val="tx1"/>
                          </a:solidFill>
                        </a:rPr>
                        <a:t>inglés</a:t>
                      </a:r>
                      <a:endParaRPr lang="es-GB" sz="2000" dirty="0">
                        <a:solidFill>
                          <a:schemeClr val="tx1"/>
                        </a:solidFill>
                      </a:endParaRPr>
                    </a:p>
                  </a:txBody>
                  <a:tcPr anchor="ctr"/>
                </a:tc>
                <a:extLst>
                  <a:ext uri="{0D108BD9-81ED-4DB2-BD59-A6C34878D82A}">
                    <a16:rowId xmlns:a16="http://schemas.microsoft.com/office/drawing/2014/main" val="1567962773"/>
                  </a:ext>
                </a:extLst>
              </a:tr>
              <a:tr h="5735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200" dirty="0">
                          <a:solidFill>
                            <a:schemeClr val="tx1"/>
                          </a:solidFill>
                        </a:rPr>
                        <a:t>1. Cuido </a:t>
                      </a:r>
                      <a:r>
                        <a:rPr lang="es-GB" sz="2200" b="1" dirty="0">
                          <a:solidFill>
                            <a:schemeClr val="tx1"/>
                          </a:solidFill>
                        </a:rPr>
                        <a:t>a</a:t>
                      </a:r>
                      <a:r>
                        <a:rPr lang="es-GB" sz="2200" dirty="0">
                          <a:solidFill>
                            <a:schemeClr val="tx1"/>
                          </a:solidFill>
                        </a:rPr>
                        <a:t> mi abuelo.</a:t>
                      </a:r>
                    </a:p>
                  </a:txBody>
                  <a:tcPr anchor="ctr"/>
                </a:tc>
                <a:tc>
                  <a:txBody>
                    <a:bodyPr/>
                    <a:lstStyle/>
                    <a:p>
                      <a:pPr algn="ctr"/>
                      <a:r>
                        <a:rPr lang="en-GB" sz="2200" dirty="0">
                          <a:solidFill>
                            <a:schemeClr val="tx1"/>
                          </a:solidFill>
                        </a:rPr>
                        <a:t>I look after my grandfather.</a:t>
                      </a:r>
                      <a:endParaRPr lang="es-GB" sz="2200" dirty="0">
                        <a:solidFill>
                          <a:schemeClr val="tx1"/>
                        </a:solidFill>
                      </a:endParaRPr>
                    </a:p>
                  </a:txBody>
                  <a:tcPr anchor="ctr"/>
                </a:tc>
                <a:extLst>
                  <a:ext uri="{0D108BD9-81ED-4DB2-BD59-A6C34878D82A}">
                    <a16:rowId xmlns:a16="http://schemas.microsoft.com/office/drawing/2014/main" val="2821069472"/>
                  </a:ext>
                </a:extLst>
              </a:tr>
              <a:tr h="573505">
                <a:tc>
                  <a:txBody>
                    <a:bodyPr/>
                    <a:lstStyle/>
                    <a:p>
                      <a:r>
                        <a:rPr lang="es-GB" sz="2200" dirty="0">
                          <a:solidFill>
                            <a:schemeClr val="tx1"/>
                          </a:solidFill>
                        </a:rPr>
                        <a:t>2. No olvido los cumpleaños.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I don’t forget birthdays.</a:t>
                      </a:r>
                      <a:endParaRPr lang="es-GB" sz="2200" dirty="0">
                        <a:solidFill>
                          <a:schemeClr val="tx1"/>
                        </a:solidFill>
                      </a:endParaRPr>
                    </a:p>
                  </a:txBody>
                  <a:tcPr anchor="ctr"/>
                </a:tc>
                <a:extLst>
                  <a:ext uri="{0D108BD9-81ED-4DB2-BD59-A6C34878D82A}">
                    <a16:rowId xmlns:a16="http://schemas.microsoft.com/office/drawing/2014/main" val="3873554345"/>
                  </a:ext>
                </a:extLst>
              </a:tr>
              <a:tr h="573505">
                <a:tc>
                  <a:txBody>
                    <a:bodyPr/>
                    <a:lstStyle/>
                    <a:p>
                      <a:r>
                        <a:rPr lang="es-GB" sz="2200" dirty="0">
                          <a:solidFill>
                            <a:schemeClr val="tx1"/>
                          </a:solidFill>
                        </a:rPr>
                        <a:t>3. No dejo mi móvil en casa.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I don’t leave my mobile at home.</a:t>
                      </a:r>
                      <a:endParaRPr lang="es-GB" sz="2200" dirty="0">
                        <a:solidFill>
                          <a:schemeClr val="tx1"/>
                        </a:solidFill>
                      </a:endParaRPr>
                    </a:p>
                  </a:txBody>
                  <a:tcPr anchor="ctr"/>
                </a:tc>
                <a:extLst>
                  <a:ext uri="{0D108BD9-81ED-4DB2-BD59-A6C34878D82A}">
                    <a16:rowId xmlns:a16="http://schemas.microsoft.com/office/drawing/2014/main" val="887760390"/>
                  </a:ext>
                </a:extLst>
              </a:tr>
              <a:tr h="573505">
                <a:tc>
                  <a:txBody>
                    <a:bodyPr/>
                    <a:lstStyle/>
                    <a:p>
                      <a:r>
                        <a:rPr lang="es-GB" sz="2200" dirty="0">
                          <a:solidFill>
                            <a:schemeClr val="tx1"/>
                          </a:solidFill>
                        </a:rPr>
                        <a:t>4. Ayudo</a:t>
                      </a:r>
                      <a:r>
                        <a:rPr lang="en-GB" sz="2200" baseline="0" dirty="0">
                          <a:solidFill>
                            <a:schemeClr val="tx1"/>
                          </a:solidFill>
                        </a:rPr>
                        <a:t> </a:t>
                      </a:r>
                      <a:r>
                        <a:rPr lang="es-GB" sz="2200" b="1" dirty="0">
                          <a:solidFill>
                            <a:schemeClr val="tx1"/>
                          </a:solidFill>
                        </a:rPr>
                        <a:t>a</a:t>
                      </a:r>
                      <a:r>
                        <a:rPr lang="es-GB" sz="2200" dirty="0">
                          <a:solidFill>
                            <a:schemeClr val="tx1"/>
                          </a:solidFill>
                        </a:rPr>
                        <a:t> mi hermano con los deberes.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I help my brother with (his) homework.</a:t>
                      </a:r>
                      <a:endParaRPr lang="es-GB" sz="2200" dirty="0">
                        <a:solidFill>
                          <a:schemeClr val="tx1"/>
                        </a:solidFill>
                      </a:endParaRPr>
                    </a:p>
                  </a:txBody>
                  <a:tcPr anchor="ctr"/>
                </a:tc>
                <a:extLst>
                  <a:ext uri="{0D108BD9-81ED-4DB2-BD59-A6C34878D82A}">
                    <a16:rowId xmlns:a16="http://schemas.microsoft.com/office/drawing/2014/main" val="315101450"/>
                  </a:ext>
                </a:extLst>
              </a:tr>
              <a:tr h="573505">
                <a:tc>
                  <a:txBody>
                    <a:bodyPr/>
                    <a:lstStyle/>
                    <a:p>
                      <a:r>
                        <a:rPr lang="es-GB" sz="2200" dirty="0">
                          <a:solidFill>
                            <a:schemeClr val="tx1"/>
                          </a:solidFill>
                        </a:rPr>
                        <a:t>5. Lavo </a:t>
                      </a:r>
                      <a:r>
                        <a:rPr lang="es-GB" sz="2200" b="1" dirty="0">
                          <a:solidFill>
                            <a:schemeClr val="tx1"/>
                          </a:solidFill>
                        </a:rPr>
                        <a:t>a</a:t>
                      </a:r>
                      <a:r>
                        <a:rPr lang="es-GB" sz="2200" dirty="0">
                          <a:solidFill>
                            <a:schemeClr val="tx1"/>
                          </a:solidFill>
                        </a:rPr>
                        <a:t> mi gato</a:t>
                      </a:r>
                      <a:r>
                        <a:rPr lang="en-GB" sz="2200" dirty="0">
                          <a:solidFill>
                            <a:schemeClr val="tx1"/>
                          </a:solidFill>
                        </a:rPr>
                        <a:t> casi todos los días</a:t>
                      </a:r>
                      <a:r>
                        <a:rPr lang="es-GB" sz="2200" dirty="0">
                          <a:solidFill>
                            <a:schemeClr val="tx1"/>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I wash my cat almost</a:t>
                      </a:r>
                      <a:r>
                        <a:rPr lang="en-GB" sz="2200" baseline="0" dirty="0">
                          <a:solidFill>
                            <a:schemeClr val="tx1"/>
                          </a:solidFill>
                        </a:rPr>
                        <a:t> every day.</a:t>
                      </a:r>
                      <a:endParaRPr lang="es-GB" sz="2200" dirty="0">
                        <a:solidFill>
                          <a:schemeClr val="tx1"/>
                        </a:solidFill>
                      </a:endParaRPr>
                    </a:p>
                  </a:txBody>
                  <a:tcPr anchor="ctr"/>
                </a:tc>
                <a:extLst>
                  <a:ext uri="{0D108BD9-81ED-4DB2-BD59-A6C34878D82A}">
                    <a16:rowId xmlns:a16="http://schemas.microsoft.com/office/drawing/2014/main" val="4003594595"/>
                  </a:ext>
                </a:extLst>
              </a:tr>
              <a:tr h="573505">
                <a:tc>
                  <a:txBody>
                    <a:bodyPr/>
                    <a:lstStyle/>
                    <a:p>
                      <a:r>
                        <a:rPr lang="es-GB" sz="2200" dirty="0">
                          <a:solidFill>
                            <a:schemeClr val="tx1"/>
                          </a:solidFill>
                        </a:rPr>
                        <a:t>6. Busco</a:t>
                      </a:r>
                      <a:r>
                        <a:rPr lang="en-GB" sz="2200" baseline="0" dirty="0">
                          <a:solidFill>
                            <a:schemeClr val="tx1"/>
                          </a:solidFill>
                        </a:rPr>
                        <a:t> </a:t>
                      </a:r>
                      <a:r>
                        <a:rPr lang="es-GB" sz="2200" dirty="0">
                          <a:solidFill>
                            <a:schemeClr val="tx1"/>
                          </a:solidFill>
                        </a:rPr>
                        <a:t>unas fotos de Daniel.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I look for some photos of Daniel.</a:t>
                      </a:r>
                      <a:endParaRPr lang="es-GB" sz="2200" dirty="0">
                        <a:solidFill>
                          <a:schemeClr val="tx1"/>
                        </a:solidFill>
                      </a:endParaRPr>
                    </a:p>
                  </a:txBody>
                  <a:tcPr anchor="ctr"/>
                </a:tc>
                <a:extLst>
                  <a:ext uri="{0D108BD9-81ED-4DB2-BD59-A6C34878D82A}">
                    <a16:rowId xmlns:a16="http://schemas.microsoft.com/office/drawing/2014/main" val="2550724562"/>
                  </a:ext>
                </a:extLst>
              </a:tr>
            </a:tbl>
          </a:graphicData>
        </a:graphic>
      </p:graphicFrame>
      <p:sp>
        <p:nvSpPr>
          <p:cNvPr id="4" name="Rounded Rectangle 3"/>
          <p:cNvSpPr/>
          <p:nvPr/>
        </p:nvSpPr>
        <p:spPr>
          <a:xfrm>
            <a:off x="6413742" y="2516380"/>
            <a:ext cx="5514401" cy="494838"/>
          </a:xfrm>
          <a:prstGeom prst="roundRect">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rPr>
              <a:t>?</a:t>
            </a:r>
          </a:p>
        </p:txBody>
      </p:sp>
      <p:sp>
        <p:nvSpPr>
          <p:cNvPr id="7" name="Rounded Rectangle 6"/>
          <p:cNvSpPr/>
          <p:nvPr/>
        </p:nvSpPr>
        <p:spPr>
          <a:xfrm>
            <a:off x="6413742" y="3093786"/>
            <a:ext cx="5514401" cy="494838"/>
          </a:xfrm>
          <a:prstGeom prst="roundRect">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rPr>
              <a:t>?</a:t>
            </a:r>
          </a:p>
        </p:txBody>
      </p:sp>
      <p:sp>
        <p:nvSpPr>
          <p:cNvPr id="8" name="Rounded Rectangle 7"/>
          <p:cNvSpPr/>
          <p:nvPr/>
        </p:nvSpPr>
        <p:spPr>
          <a:xfrm>
            <a:off x="6413742" y="3655542"/>
            <a:ext cx="5514401" cy="494838"/>
          </a:xfrm>
          <a:prstGeom prst="roundRect">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rPr>
              <a:t>?</a:t>
            </a:r>
          </a:p>
        </p:txBody>
      </p:sp>
      <p:sp>
        <p:nvSpPr>
          <p:cNvPr id="9" name="Rounded Rectangle 8"/>
          <p:cNvSpPr/>
          <p:nvPr/>
        </p:nvSpPr>
        <p:spPr>
          <a:xfrm>
            <a:off x="6406559" y="4203287"/>
            <a:ext cx="5514401" cy="494838"/>
          </a:xfrm>
          <a:prstGeom prst="roundRect">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rPr>
              <a:t>?</a:t>
            </a:r>
          </a:p>
        </p:txBody>
      </p:sp>
      <p:sp>
        <p:nvSpPr>
          <p:cNvPr id="10" name="Rounded Rectangle 9"/>
          <p:cNvSpPr/>
          <p:nvPr/>
        </p:nvSpPr>
        <p:spPr>
          <a:xfrm>
            <a:off x="6413742" y="4797210"/>
            <a:ext cx="5514401" cy="494838"/>
          </a:xfrm>
          <a:prstGeom prst="roundRect">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rPr>
              <a:t>?</a:t>
            </a:r>
          </a:p>
        </p:txBody>
      </p:sp>
      <p:sp>
        <p:nvSpPr>
          <p:cNvPr id="11" name="Rounded Rectangle 10"/>
          <p:cNvSpPr/>
          <p:nvPr/>
        </p:nvSpPr>
        <p:spPr>
          <a:xfrm>
            <a:off x="6413742" y="5376032"/>
            <a:ext cx="5514401" cy="494838"/>
          </a:xfrm>
          <a:prstGeom prst="roundRect">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rPr>
              <a:t>?</a:t>
            </a:r>
          </a:p>
        </p:txBody>
      </p:sp>
      <p:pic>
        <p:nvPicPr>
          <p:cNvPr id="14" name="Imagen 2">
            <a:extLst>
              <a:ext uri="{FF2B5EF4-FFF2-40B4-BE49-F238E27FC236}">
                <a16:creationId xmlns:a16="http://schemas.microsoft.com/office/drawing/2014/main" id="{A40ACB07-7DEE-5B4F-8B6E-73638A78D7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3742" y="318759"/>
            <a:ext cx="1477136" cy="1353057"/>
          </a:xfrm>
          <a:prstGeom prst="rect">
            <a:avLst/>
          </a:prstGeom>
        </p:spPr>
      </p:pic>
      <p:sp>
        <p:nvSpPr>
          <p:cNvPr id="16"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17" name="Picture 16" descr="A cartoon of a child with red hair&#10;&#10;Description automatically generated">
            <a:extLst>
              <a:ext uri="{FF2B5EF4-FFF2-40B4-BE49-F238E27FC236}">
                <a16:creationId xmlns:a16="http://schemas.microsoft.com/office/drawing/2014/main" id="{B92632D9-742B-4FE2-B2E3-9858F794F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864" y="152188"/>
            <a:ext cx="1519628" cy="1519628"/>
          </a:xfrm>
          <a:prstGeom prst="rect">
            <a:avLst/>
          </a:prstGeom>
        </p:spPr>
      </p:pic>
    </p:spTree>
    <p:extLst>
      <p:ext uri="{BB962C8B-B14F-4D97-AF65-F5344CB8AC3E}">
        <p14:creationId xmlns:p14="http://schemas.microsoft.com/office/powerpoint/2010/main" val="3874913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4" grpId="0" animBg="1"/>
      <p:bldP spid="7" grpId="0" animBg="1"/>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1EE017-B605-7E4B-B18E-7A00B6C842C9}"/>
              </a:ext>
            </a:extLst>
          </p:cNvPr>
          <p:cNvSpPr>
            <a:spLocks noGrp="1"/>
          </p:cNvSpPr>
          <p:nvPr>
            <p:ph type="title"/>
          </p:nvPr>
        </p:nvSpPr>
        <p:spPr>
          <a:xfrm>
            <a:off x="0" y="213557"/>
            <a:ext cx="3067216" cy="647577"/>
          </a:xfrm>
        </p:spPr>
        <p:txBody>
          <a:bodyPr>
            <a:normAutofit/>
          </a:bodyPr>
          <a:lstStyle/>
          <a:p>
            <a:r>
              <a:rPr lang="en-GB" sz="2800" b="1" dirty="0" err="1"/>
              <a:t>Unos</a:t>
            </a:r>
            <a:r>
              <a:rPr lang="en-GB" sz="2800" b="1" dirty="0"/>
              <a:t> </a:t>
            </a:r>
            <a:r>
              <a:rPr lang="en-GB" sz="2800" b="1" dirty="0" err="1"/>
              <a:t>mensajes</a:t>
            </a:r>
            <a:endParaRPr lang="es-GB" sz="2800" b="1" dirty="0"/>
          </a:p>
        </p:txBody>
      </p:sp>
      <p:sp>
        <p:nvSpPr>
          <p:cNvPr id="4" name="Título 1">
            <a:extLst>
              <a:ext uri="{FF2B5EF4-FFF2-40B4-BE49-F238E27FC236}">
                <a16:creationId xmlns:a16="http://schemas.microsoft.com/office/drawing/2014/main" id="{CAF124EB-CA27-364B-818F-43E80F8FFB07}"/>
              </a:ext>
            </a:extLst>
          </p:cNvPr>
          <p:cNvSpPr txBox="1">
            <a:spLocks/>
          </p:cNvSpPr>
          <p:nvPr/>
        </p:nvSpPr>
        <p:spPr>
          <a:xfrm>
            <a:off x="36717" y="1331170"/>
            <a:ext cx="9364078" cy="3903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400" b="1" dirty="0">
                <a:solidFill>
                  <a:schemeClr val="tx1"/>
                </a:solidFill>
              </a:rPr>
              <a:t>¿</a:t>
            </a:r>
            <a:r>
              <a:rPr lang="en-GB" sz="2400" b="1" dirty="0">
                <a:solidFill>
                  <a:schemeClr val="tx1"/>
                </a:solidFill>
              </a:rPr>
              <a:t>Cómo termina cada frase</a:t>
            </a:r>
            <a:r>
              <a:rPr lang="es-GB" sz="2400" b="1" dirty="0">
                <a:solidFill>
                  <a:schemeClr val="tx1"/>
                </a:solidFill>
              </a:rPr>
              <a:t>? Marca la opción correcta.</a:t>
            </a:r>
          </a:p>
        </p:txBody>
      </p:sp>
      <p:graphicFrame>
        <p:nvGraphicFramePr>
          <p:cNvPr id="6" name="Tabla 5">
            <a:extLst>
              <a:ext uri="{FF2B5EF4-FFF2-40B4-BE49-F238E27FC236}">
                <a16:creationId xmlns:a16="http://schemas.microsoft.com/office/drawing/2014/main" id="{4ABFA7EE-09BE-B041-A8DA-46F27AF98C54}"/>
              </a:ext>
            </a:extLst>
          </p:cNvPr>
          <p:cNvGraphicFramePr>
            <a:graphicFrameLocks noGrp="1"/>
          </p:cNvGraphicFramePr>
          <p:nvPr>
            <p:extLst>
              <p:ext uri="{D42A27DB-BD31-4B8C-83A1-F6EECF244321}">
                <p14:modId xmlns:p14="http://schemas.microsoft.com/office/powerpoint/2010/main" val="612451391"/>
              </p:ext>
            </p:extLst>
          </p:nvPr>
        </p:nvGraphicFramePr>
        <p:xfrm>
          <a:off x="745760" y="1806256"/>
          <a:ext cx="6113702" cy="4111590"/>
        </p:xfrm>
        <a:graphic>
          <a:graphicData uri="http://schemas.openxmlformats.org/drawingml/2006/table">
            <a:tbl>
              <a:tblPr firstRow="1" bandRow="1">
                <a:tableStyleId>{5DA37D80-6434-44D0-A028-1B22A696006F}</a:tableStyleId>
              </a:tblPr>
              <a:tblGrid>
                <a:gridCol w="648473">
                  <a:extLst>
                    <a:ext uri="{9D8B030D-6E8A-4147-A177-3AD203B41FA5}">
                      <a16:colId xmlns:a16="http://schemas.microsoft.com/office/drawing/2014/main" val="2450722576"/>
                    </a:ext>
                  </a:extLst>
                </a:gridCol>
                <a:gridCol w="5465229">
                  <a:extLst>
                    <a:ext uri="{9D8B030D-6E8A-4147-A177-3AD203B41FA5}">
                      <a16:colId xmlns:a16="http://schemas.microsoft.com/office/drawing/2014/main" val="2199670438"/>
                    </a:ext>
                  </a:extLst>
                </a:gridCol>
              </a:tblGrid>
              <a:tr h="587370">
                <a:tc>
                  <a:txBody>
                    <a:bodyPr/>
                    <a:lstStyle/>
                    <a:p>
                      <a:pPr algn="ctr"/>
                      <a:endParaRPr lang="es-GB" dirty="0">
                        <a:solidFill>
                          <a:srgbClr val="203864"/>
                        </a:solidFill>
                      </a:endParaRPr>
                    </a:p>
                  </a:txBody>
                  <a:tcPr/>
                </a:tc>
                <a:tc>
                  <a:txBody>
                    <a:bodyPr/>
                    <a:lstStyle/>
                    <a:p>
                      <a:pPr algn="ctr"/>
                      <a:r>
                        <a:rPr lang="es-GB" sz="2000" dirty="0">
                          <a:solidFill>
                            <a:schemeClr val="tx1"/>
                          </a:solidFill>
                        </a:rPr>
                        <a:t>¿Cuál es el final del mensaje?</a:t>
                      </a:r>
                    </a:p>
                  </a:txBody>
                  <a:tcPr anchor="ctr"/>
                </a:tc>
                <a:extLst>
                  <a:ext uri="{0D108BD9-81ED-4DB2-BD59-A6C34878D82A}">
                    <a16:rowId xmlns:a16="http://schemas.microsoft.com/office/drawing/2014/main" val="426368054"/>
                  </a:ext>
                </a:extLst>
              </a:tr>
              <a:tr h="587370">
                <a:tc>
                  <a:txBody>
                    <a:bodyPr/>
                    <a:lstStyle/>
                    <a:p>
                      <a:pPr algn="ctr"/>
                      <a:endParaRPr lang="es-GB" dirty="0">
                        <a:solidFill>
                          <a:srgbClr val="203864"/>
                        </a:solidFill>
                      </a:endParaRPr>
                    </a:p>
                  </a:txBody>
                  <a:tcPr/>
                </a:tc>
                <a:tc>
                  <a:txBody>
                    <a:bodyPr/>
                    <a:lstStyle/>
                    <a:p>
                      <a:pPr marL="0" indent="0" algn="l">
                        <a:buNone/>
                      </a:pPr>
                      <a:r>
                        <a:rPr lang="es-GB" sz="2000" dirty="0">
                          <a:solidFill>
                            <a:schemeClr val="tx1"/>
                          </a:solidFill>
                        </a:rPr>
                        <a:t>a) Elizabeth       b) la ciudad</a:t>
                      </a:r>
                    </a:p>
                  </a:txBody>
                  <a:tcPr anchor="ctr"/>
                </a:tc>
                <a:extLst>
                  <a:ext uri="{0D108BD9-81ED-4DB2-BD59-A6C34878D82A}">
                    <a16:rowId xmlns:a16="http://schemas.microsoft.com/office/drawing/2014/main" val="2184961900"/>
                  </a:ext>
                </a:extLst>
              </a:tr>
              <a:tr h="587370">
                <a:tc>
                  <a:txBody>
                    <a:bodyPr/>
                    <a:lstStyle/>
                    <a:p>
                      <a:pPr algn="ctr"/>
                      <a:endParaRPr lang="es-GB" dirty="0">
                        <a:solidFill>
                          <a:srgbClr val="203864"/>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a) un día en la playa    b) mi madre</a:t>
                      </a:r>
                    </a:p>
                  </a:txBody>
                  <a:tcPr anchor="ctr"/>
                </a:tc>
                <a:extLst>
                  <a:ext uri="{0D108BD9-81ED-4DB2-BD59-A6C34878D82A}">
                    <a16:rowId xmlns:a16="http://schemas.microsoft.com/office/drawing/2014/main" val="3294273858"/>
                  </a:ext>
                </a:extLst>
              </a:tr>
              <a:tr h="587370">
                <a:tc>
                  <a:txBody>
                    <a:bodyPr/>
                    <a:lstStyle/>
                    <a:p>
                      <a:pPr algn="ctr"/>
                      <a:endParaRPr lang="es-GB">
                        <a:solidFill>
                          <a:srgbClr val="203864"/>
                        </a:solidFill>
                      </a:endParaRPr>
                    </a:p>
                  </a:txBody>
                  <a:tcPr/>
                </a:tc>
                <a:tc>
                  <a:txBody>
                    <a:bodyPr/>
                    <a:lstStyle/>
                    <a:p>
                      <a:pPr algn="l"/>
                      <a:r>
                        <a:rPr lang="es-GB" sz="2000" dirty="0">
                          <a:solidFill>
                            <a:schemeClr val="tx1"/>
                          </a:solidFill>
                        </a:rPr>
                        <a:t>a) </a:t>
                      </a:r>
                      <a:r>
                        <a:rPr lang="en-GB" sz="2000" dirty="0">
                          <a:solidFill>
                            <a:schemeClr val="tx1"/>
                          </a:solidFill>
                        </a:rPr>
                        <a:t>los </a:t>
                      </a:r>
                      <a:r>
                        <a:rPr lang="en-GB" sz="2000" dirty="0" err="1">
                          <a:solidFill>
                            <a:schemeClr val="tx1"/>
                          </a:solidFill>
                        </a:rPr>
                        <a:t>viajes</a:t>
                      </a:r>
                      <a:r>
                        <a:rPr lang="en-GB" sz="2000" dirty="0">
                          <a:solidFill>
                            <a:schemeClr val="tx1"/>
                          </a:solidFill>
                        </a:rPr>
                        <a:t> </a:t>
                      </a:r>
                      <a:r>
                        <a:rPr lang="es-GB" sz="2000" dirty="0">
                          <a:solidFill>
                            <a:schemeClr val="tx1"/>
                          </a:solidFill>
                        </a:rPr>
                        <a:t>b) </a:t>
                      </a:r>
                      <a:r>
                        <a:rPr lang="en-GB" sz="2000" dirty="0">
                          <a:solidFill>
                            <a:schemeClr val="tx1"/>
                          </a:solidFill>
                        </a:rPr>
                        <a:t>mi </a:t>
                      </a:r>
                      <a:r>
                        <a:rPr lang="en-GB" sz="2000" dirty="0" err="1">
                          <a:solidFill>
                            <a:schemeClr val="tx1"/>
                          </a:solidFill>
                        </a:rPr>
                        <a:t>novio</a:t>
                      </a:r>
                      <a:endParaRPr lang="es-GB" sz="2000" dirty="0">
                        <a:solidFill>
                          <a:schemeClr val="tx1"/>
                        </a:solidFill>
                      </a:endParaRPr>
                    </a:p>
                  </a:txBody>
                  <a:tcPr anchor="ctr"/>
                </a:tc>
                <a:extLst>
                  <a:ext uri="{0D108BD9-81ED-4DB2-BD59-A6C34878D82A}">
                    <a16:rowId xmlns:a16="http://schemas.microsoft.com/office/drawing/2014/main" val="3812807289"/>
                  </a:ext>
                </a:extLst>
              </a:tr>
              <a:tr h="587370">
                <a:tc>
                  <a:txBody>
                    <a:bodyPr/>
                    <a:lstStyle/>
                    <a:p>
                      <a:pPr algn="ctr"/>
                      <a:endParaRPr lang="es-GB">
                        <a:solidFill>
                          <a:srgbClr val="203864"/>
                        </a:solidFill>
                      </a:endParaRPr>
                    </a:p>
                  </a:txBody>
                  <a:tcPr/>
                </a:tc>
                <a:tc>
                  <a:txBody>
                    <a:bodyPr/>
                    <a:lstStyle/>
                    <a:p>
                      <a:pPr algn="l"/>
                      <a:r>
                        <a:rPr lang="es-GB" sz="2000" dirty="0">
                          <a:solidFill>
                            <a:schemeClr val="tx1"/>
                          </a:solidFill>
                        </a:rPr>
                        <a:t>a) un bolígrafo    b) </a:t>
                      </a:r>
                      <a:r>
                        <a:rPr lang="en-GB" sz="2000" dirty="0">
                          <a:solidFill>
                            <a:schemeClr val="tx1"/>
                          </a:solidFill>
                        </a:rPr>
                        <a:t>una </a:t>
                      </a:r>
                      <a:r>
                        <a:rPr lang="es-GB" sz="2000" dirty="0">
                          <a:solidFill>
                            <a:schemeClr val="tx1"/>
                          </a:solidFill>
                        </a:rPr>
                        <a:t>periodista</a:t>
                      </a:r>
                    </a:p>
                  </a:txBody>
                  <a:tcPr anchor="ctr"/>
                </a:tc>
                <a:extLst>
                  <a:ext uri="{0D108BD9-81ED-4DB2-BD59-A6C34878D82A}">
                    <a16:rowId xmlns:a16="http://schemas.microsoft.com/office/drawing/2014/main" val="3173943590"/>
                  </a:ext>
                </a:extLst>
              </a:tr>
              <a:tr h="587370">
                <a:tc>
                  <a:txBody>
                    <a:bodyPr/>
                    <a:lstStyle/>
                    <a:p>
                      <a:pPr algn="ctr"/>
                      <a:endParaRPr lang="es-GB">
                        <a:solidFill>
                          <a:srgbClr val="203864"/>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a) los deberes    b) la profesora de alemán</a:t>
                      </a:r>
                    </a:p>
                  </a:txBody>
                  <a:tcPr anchor="ctr"/>
                </a:tc>
                <a:extLst>
                  <a:ext uri="{0D108BD9-81ED-4DB2-BD59-A6C34878D82A}">
                    <a16:rowId xmlns:a16="http://schemas.microsoft.com/office/drawing/2014/main" val="2225568364"/>
                  </a:ext>
                </a:extLst>
              </a:tr>
              <a:tr h="587370">
                <a:tc>
                  <a:txBody>
                    <a:bodyPr/>
                    <a:lstStyle/>
                    <a:p>
                      <a:pPr algn="ctr"/>
                      <a:endParaRPr lang="es-GB">
                        <a:solidFill>
                          <a:srgbClr val="203864"/>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a) </a:t>
                      </a:r>
                      <a:r>
                        <a:rPr lang="en-GB" sz="2000" dirty="0">
                          <a:solidFill>
                            <a:schemeClr val="tx1"/>
                          </a:solidFill>
                        </a:rPr>
                        <a:t>un </a:t>
                      </a:r>
                      <a:r>
                        <a:rPr lang="en-GB" sz="2000" dirty="0" err="1">
                          <a:solidFill>
                            <a:schemeClr val="tx1"/>
                          </a:solidFill>
                        </a:rPr>
                        <a:t>museo</a:t>
                      </a:r>
                      <a:r>
                        <a:rPr lang="en-GB" sz="2000" dirty="0">
                          <a:solidFill>
                            <a:schemeClr val="tx1"/>
                          </a:solidFill>
                        </a:rPr>
                        <a:t> </a:t>
                      </a:r>
                      <a:r>
                        <a:rPr lang="es-GB" sz="2000" dirty="0">
                          <a:solidFill>
                            <a:schemeClr val="tx1"/>
                          </a:solidFill>
                        </a:rPr>
                        <a:t>b) </a:t>
                      </a:r>
                      <a:r>
                        <a:rPr lang="en-GB" sz="2000" dirty="0">
                          <a:solidFill>
                            <a:schemeClr val="tx1"/>
                          </a:solidFill>
                        </a:rPr>
                        <a:t>mis amigos</a:t>
                      </a:r>
                      <a:endParaRPr lang="es-GB" sz="2000" dirty="0">
                        <a:solidFill>
                          <a:schemeClr val="tx1"/>
                        </a:solidFill>
                      </a:endParaRPr>
                    </a:p>
                  </a:txBody>
                  <a:tcPr anchor="ctr"/>
                </a:tc>
                <a:extLst>
                  <a:ext uri="{0D108BD9-81ED-4DB2-BD59-A6C34878D82A}">
                    <a16:rowId xmlns:a16="http://schemas.microsoft.com/office/drawing/2014/main" val="2726000417"/>
                  </a:ext>
                </a:extLst>
              </a:tr>
            </a:tbl>
          </a:graphicData>
        </a:graphic>
      </p:graphicFrame>
      <p:sp>
        <p:nvSpPr>
          <p:cNvPr id="10" name="Action Button: Custom 20">
            <a:hlinkClick r:id="" action="ppaction://noaction" highlightClick="1">
              <a:snd r:embed="rId3" name="1. conozco a....wav"/>
            </a:hlinkClick>
            <a:extLst>
              <a:ext uri="{FF2B5EF4-FFF2-40B4-BE49-F238E27FC236}">
                <a16:creationId xmlns:a16="http://schemas.microsoft.com/office/drawing/2014/main" id="{C1D7154A-00F0-8348-A771-891935738EA5}"/>
              </a:ext>
            </a:extLst>
          </p:cNvPr>
          <p:cNvSpPr/>
          <p:nvPr/>
        </p:nvSpPr>
        <p:spPr>
          <a:xfrm>
            <a:off x="886136" y="2478384"/>
            <a:ext cx="409064" cy="414959"/>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latin typeface="Century Gothic" panose="020B0502020202020204" pitchFamily="34" charset="0"/>
              </a:rPr>
              <a:t>1</a:t>
            </a:r>
          </a:p>
        </p:txBody>
      </p:sp>
      <p:sp>
        <p:nvSpPr>
          <p:cNvPr id="11" name="Action Button: Custom 20">
            <a:hlinkClick r:id="" action="ppaction://noaction" highlightClick="1">
              <a:snd r:embed="rId4" name="2. necesito....wav"/>
            </a:hlinkClick>
            <a:extLst>
              <a:ext uri="{FF2B5EF4-FFF2-40B4-BE49-F238E27FC236}">
                <a16:creationId xmlns:a16="http://schemas.microsoft.com/office/drawing/2014/main" id="{DBBA22FF-3A1B-4442-8720-90F13A0511B6}"/>
              </a:ext>
            </a:extLst>
          </p:cNvPr>
          <p:cNvSpPr/>
          <p:nvPr/>
        </p:nvSpPr>
        <p:spPr>
          <a:xfrm>
            <a:off x="886136" y="3059458"/>
            <a:ext cx="409064" cy="414959"/>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latin typeface="Century Gothic" panose="020B0502020202020204" pitchFamily="34" charset="0"/>
              </a:rPr>
              <a:t>2</a:t>
            </a:r>
          </a:p>
        </p:txBody>
      </p:sp>
      <p:sp>
        <p:nvSpPr>
          <p:cNvPr id="12" name="Action Button: Custom 20">
            <a:hlinkClick r:id="" action="ppaction://noaction" highlightClick="1">
              <a:snd r:embed="rId5" name="3. amo a....wav"/>
            </a:hlinkClick>
            <a:extLst>
              <a:ext uri="{FF2B5EF4-FFF2-40B4-BE49-F238E27FC236}">
                <a16:creationId xmlns:a16="http://schemas.microsoft.com/office/drawing/2014/main" id="{8329F690-DFAF-DA41-AD64-A29A074276AA}"/>
              </a:ext>
            </a:extLst>
          </p:cNvPr>
          <p:cNvSpPr/>
          <p:nvPr/>
        </p:nvSpPr>
        <p:spPr>
          <a:xfrm>
            <a:off x="886136" y="3641475"/>
            <a:ext cx="409064" cy="414959"/>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latin typeface="Century Gothic" panose="020B0502020202020204" pitchFamily="34" charset="0"/>
              </a:rPr>
              <a:t>3</a:t>
            </a:r>
          </a:p>
        </p:txBody>
      </p:sp>
      <p:sp>
        <p:nvSpPr>
          <p:cNvPr id="13" name="Action Button: Custom 20">
            <a:hlinkClick r:id="" action="ppaction://noaction" highlightClick="1">
              <a:snd r:embed="rId6" name="4. busco....wav"/>
            </a:hlinkClick>
            <a:extLst>
              <a:ext uri="{FF2B5EF4-FFF2-40B4-BE49-F238E27FC236}">
                <a16:creationId xmlns:a16="http://schemas.microsoft.com/office/drawing/2014/main" id="{46706D74-7B07-D24A-B0D2-BE1A8109F96F}"/>
              </a:ext>
            </a:extLst>
          </p:cNvPr>
          <p:cNvSpPr/>
          <p:nvPr/>
        </p:nvSpPr>
        <p:spPr>
          <a:xfrm>
            <a:off x="886136" y="4233527"/>
            <a:ext cx="409064" cy="414959"/>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latin typeface="Century Gothic" panose="020B0502020202020204" pitchFamily="34" charset="0"/>
              </a:rPr>
              <a:t>4</a:t>
            </a:r>
          </a:p>
        </p:txBody>
      </p:sp>
      <p:sp>
        <p:nvSpPr>
          <p:cNvPr id="15" name="Action Button: Custom 20">
            <a:hlinkClick r:id="" action="ppaction://noaction" highlightClick="1">
              <a:snd r:embed="rId7" name="6. no entiendo a....wav"/>
            </a:hlinkClick>
            <a:extLst>
              <a:ext uri="{FF2B5EF4-FFF2-40B4-BE49-F238E27FC236}">
                <a16:creationId xmlns:a16="http://schemas.microsoft.com/office/drawing/2014/main" id="{2FC734F0-1D50-6048-BDBB-417EAB890887}"/>
              </a:ext>
            </a:extLst>
          </p:cNvPr>
          <p:cNvSpPr/>
          <p:nvPr/>
        </p:nvSpPr>
        <p:spPr>
          <a:xfrm>
            <a:off x="882383" y="4788349"/>
            <a:ext cx="409064" cy="414959"/>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latin typeface="Century Gothic" panose="020B0502020202020204" pitchFamily="34" charset="0"/>
              </a:rPr>
              <a:t>5</a:t>
            </a:r>
          </a:p>
        </p:txBody>
      </p:sp>
      <p:sp>
        <p:nvSpPr>
          <p:cNvPr id="17" name="Action Button: Custom 20">
            <a:hlinkClick r:id="" action="ppaction://noaction" highlightClick="1">
              <a:snd r:embed="rId8" name="8. casi siempre visito a....wav"/>
            </a:hlinkClick>
            <a:extLst>
              <a:ext uri="{FF2B5EF4-FFF2-40B4-BE49-F238E27FC236}">
                <a16:creationId xmlns:a16="http://schemas.microsoft.com/office/drawing/2014/main" id="{A3AEE2F8-B636-FF42-A3DA-AC82F8BA1F08}"/>
              </a:ext>
            </a:extLst>
          </p:cNvPr>
          <p:cNvSpPr/>
          <p:nvPr/>
        </p:nvSpPr>
        <p:spPr>
          <a:xfrm>
            <a:off x="882383" y="5397176"/>
            <a:ext cx="409064" cy="414959"/>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latin typeface="Century Gothic" panose="020B0502020202020204" pitchFamily="34" charset="0"/>
              </a:rPr>
              <a:t>6</a:t>
            </a:r>
          </a:p>
        </p:txBody>
      </p:sp>
      <p:graphicFrame>
        <p:nvGraphicFramePr>
          <p:cNvPr id="38" name="Tabla 37">
            <a:extLst>
              <a:ext uri="{FF2B5EF4-FFF2-40B4-BE49-F238E27FC236}">
                <a16:creationId xmlns:a16="http://schemas.microsoft.com/office/drawing/2014/main" id="{D5C83756-7BDE-0545-B11D-8DD26FBDE591}"/>
              </a:ext>
            </a:extLst>
          </p:cNvPr>
          <p:cNvGraphicFramePr>
            <a:graphicFrameLocks noGrp="1"/>
          </p:cNvGraphicFramePr>
          <p:nvPr>
            <p:extLst>
              <p:ext uri="{D42A27DB-BD31-4B8C-83A1-F6EECF244321}">
                <p14:modId xmlns:p14="http://schemas.microsoft.com/office/powerpoint/2010/main" val="641409369"/>
              </p:ext>
            </p:extLst>
          </p:nvPr>
        </p:nvGraphicFramePr>
        <p:xfrm>
          <a:off x="6975507" y="1806256"/>
          <a:ext cx="5072234" cy="4136319"/>
        </p:xfrm>
        <a:graphic>
          <a:graphicData uri="http://schemas.openxmlformats.org/drawingml/2006/table">
            <a:tbl>
              <a:tblPr firstRow="1" bandRow="1">
                <a:tableStyleId>{5DA37D80-6434-44D0-A028-1B22A696006F}</a:tableStyleId>
              </a:tblPr>
              <a:tblGrid>
                <a:gridCol w="5072234">
                  <a:extLst>
                    <a:ext uri="{9D8B030D-6E8A-4147-A177-3AD203B41FA5}">
                      <a16:colId xmlns:a16="http://schemas.microsoft.com/office/drawing/2014/main" val="2199670438"/>
                    </a:ext>
                  </a:extLst>
                </a:gridCol>
              </a:tblGrid>
              <a:tr h="575006">
                <a:tc>
                  <a:txBody>
                    <a:bodyPr/>
                    <a:lstStyle/>
                    <a:p>
                      <a:pPr algn="ctr"/>
                      <a:r>
                        <a:rPr lang="es-GB" sz="2000" dirty="0">
                          <a:solidFill>
                            <a:schemeClr val="tx1"/>
                          </a:solidFill>
                        </a:rPr>
                        <a:t>Escribe las frases completas en inglés</a:t>
                      </a:r>
                    </a:p>
                  </a:txBody>
                  <a:tcPr anchor="ctr"/>
                </a:tc>
                <a:extLst>
                  <a:ext uri="{0D108BD9-81ED-4DB2-BD59-A6C34878D82A}">
                    <a16:rowId xmlns:a16="http://schemas.microsoft.com/office/drawing/2014/main" val="426368054"/>
                  </a:ext>
                </a:extLst>
              </a:tr>
              <a:tr h="575006">
                <a:tc>
                  <a:txBody>
                    <a:bodyPr/>
                    <a:lstStyle/>
                    <a:p>
                      <a:pPr marL="457200" indent="-457200" algn="l">
                        <a:buAutoNum type="alphaLcParenR"/>
                      </a:pPr>
                      <a:endParaRPr lang="es-GB" sz="2000" dirty="0">
                        <a:solidFill>
                          <a:schemeClr val="tx1"/>
                        </a:solidFill>
                      </a:endParaRPr>
                    </a:p>
                  </a:txBody>
                  <a:tcPr anchor="ctr"/>
                </a:tc>
                <a:extLst>
                  <a:ext uri="{0D108BD9-81ED-4DB2-BD59-A6C34878D82A}">
                    <a16:rowId xmlns:a16="http://schemas.microsoft.com/office/drawing/2014/main" val="2184961900"/>
                  </a:ext>
                </a:extLst>
              </a:tr>
              <a:tr h="575006">
                <a:tc>
                  <a:txBody>
                    <a:bodyPr/>
                    <a:lstStyle/>
                    <a:p>
                      <a:pPr algn="l"/>
                      <a:endParaRPr lang="es-GB" sz="2000" dirty="0">
                        <a:solidFill>
                          <a:schemeClr val="tx1"/>
                        </a:solidFill>
                      </a:endParaRPr>
                    </a:p>
                  </a:txBody>
                  <a:tcPr anchor="ctr"/>
                </a:tc>
                <a:extLst>
                  <a:ext uri="{0D108BD9-81ED-4DB2-BD59-A6C34878D82A}">
                    <a16:rowId xmlns:a16="http://schemas.microsoft.com/office/drawing/2014/main" val="3294273858"/>
                  </a:ext>
                </a:extLst>
              </a:tr>
              <a:tr h="575006">
                <a:tc>
                  <a:txBody>
                    <a:bodyPr/>
                    <a:lstStyle/>
                    <a:p>
                      <a:pPr algn="l"/>
                      <a:endParaRPr lang="es-GB" sz="2000" dirty="0">
                        <a:solidFill>
                          <a:schemeClr val="tx1"/>
                        </a:solidFill>
                      </a:endParaRPr>
                    </a:p>
                  </a:txBody>
                  <a:tcPr anchor="ctr"/>
                </a:tc>
                <a:extLst>
                  <a:ext uri="{0D108BD9-81ED-4DB2-BD59-A6C34878D82A}">
                    <a16:rowId xmlns:a16="http://schemas.microsoft.com/office/drawing/2014/main" val="3812807289"/>
                  </a:ext>
                </a:extLst>
              </a:tr>
              <a:tr h="575006">
                <a:tc>
                  <a:txBody>
                    <a:bodyPr/>
                    <a:lstStyle/>
                    <a:p>
                      <a:pPr algn="l"/>
                      <a:endParaRPr lang="es-GB" sz="2000" dirty="0">
                        <a:solidFill>
                          <a:schemeClr val="tx1"/>
                        </a:solidFill>
                      </a:endParaRPr>
                    </a:p>
                  </a:txBody>
                  <a:tcPr anchor="ctr"/>
                </a:tc>
                <a:extLst>
                  <a:ext uri="{0D108BD9-81ED-4DB2-BD59-A6C34878D82A}">
                    <a16:rowId xmlns:a16="http://schemas.microsoft.com/office/drawing/2014/main" val="3173943590"/>
                  </a:ext>
                </a:extLst>
              </a:tr>
              <a:tr h="575006">
                <a:tc>
                  <a:txBody>
                    <a:bodyPr/>
                    <a:lstStyle/>
                    <a:p>
                      <a:pPr algn="l"/>
                      <a:endParaRPr lang="es-GB" sz="2000" dirty="0">
                        <a:solidFill>
                          <a:schemeClr val="tx1"/>
                        </a:solidFill>
                      </a:endParaRPr>
                    </a:p>
                  </a:txBody>
                  <a:tcPr anchor="ctr"/>
                </a:tc>
                <a:extLst>
                  <a:ext uri="{0D108BD9-81ED-4DB2-BD59-A6C34878D82A}">
                    <a16:rowId xmlns:a16="http://schemas.microsoft.com/office/drawing/2014/main" val="2225568364"/>
                  </a:ext>
                </a:extLst>
              </a:tr>
              <a:tr h="686283">
                <a:tc>
                  <a:txBody>
                    <a:bodyPr/>
                    <a:lstStyle/>
                    <a:p>
                      <a:pPr algn="l"/>
                      <a:endParaRPr lang="es-GB" sz="2000" dirty="0">
                        <a:solidFill>
                          <a:schemeClr val="tx1"/>
                        </a:solidFill>
                      </a:endParaRPr>
                    </a:p>
                  </a:txBody>
                  <a:tcPr anchor="ctr"/>
                </a:tc>
                <a:extLst>
                  <a:ext uri="{0D108BD9-81ED-4DB2-BD59-A6C34878D82A}">
                    <a16:rowId xmlns:a16="http://schemas.microsoft.com/office/drawing/2014/main" val="2726000417"/>
                  </a:ext>
                </a:extLst>
              </a:tr>
            </a:tbl>
          </a:graphicData>
        </a:graphic>
      </p:graphicFrame>
      <p:sp>
        <p:nvSpPr>
          <p:cNvPr id="8" name="CuadroTexto 7">
            <a:extLst>
              <a:ext uri="{FF2B5EF4-FFF2-40B4-BE49-F238E27FC236}">
                <a16:creationId xmlns:a16="http://schemas.microsoft.com/office/drawing/2014/main" id="{9C549574-537F-2249-9BB9-B4DA11CB7818}"/>
              </a:ext>
            </a:extLst>
          </p:cNvPr>
          <p:cNvSpPr txBox="1"/>
          <p:nvPr/>
        </p:nvSpPr>
        <p:spPr>
          <a:xfrm>
            <a:off x="8545743" y="2442546"/>
            <a:ext cx="2230098" cy="400110"/>
          </a:xfrm>
          <a:prstGeom prst="rect">
            <a:avLst/>
          </a:prstGeom>
          <a:noFill/>
        </p:spPr>
        <p:txBody>
          <a:bodyPr wrap="none" rtlCol="0">
            <a:spAutoFit/>
          </a:bodyPr>
          <a:lstStyle/>
          <a:p>
            <a:pPr algn="l"/>
            <a:r>
              <a:rPr lang="es-GB" sz="2000" dirty="0"/>
              <a:t>I know Elizabeth</a:t>
            </a:r>
            <a:r>
              <a:rPr lang="en-GB" sz="2000" dirty="0"/>
              <a:t>.</a:t>
            </a:r>
            <a:endParaRPr lang="es-GB" sz="2000" dirty="0"/>
          </a:p>
        </p:txBody>
      </p:sp>
      <p:sp>
        <p:nvSpPr>
          <p:cNvPr id="42" name="CuadroTexto 41">
            <a:extLst>
              <a:ext uri="{FF2B5EF4-FFF2-40B4-BE49-F238E27FC236}">
                <a16:creationId xmlns:a16="http://schemas.microsoft.com/office/drawing/2014/main" id="{B4D3F8AA-0E14-4B4E-97E7-0807EFF8D1B4}"/>
              </a:ext>
            </a:extLst>
          </p:cNvPr>
          <p:cNvSpPr txBox="1"/>
          <p:nvPr/>
        </p:nvSpPr>
        <p:spPr>
          <a:xfrm>
            <a:off x="8236275" y="3619127"/>
            <a:ext cx="2621230" cy="400110"/>
          </a:xfrm>
          <a:prstGeom prst="rect">
            <a:avLst/>
          </a:prstGeom>
          <a:noFill/>
        </p:spPr>
        <p:txBody>
          <a:bodyPr wrap="none" rtlCol="0">
            <a:spAutoFit/>
          </a:bodyPr>
          <a:lstStyle/>
          <a:p>
            <a:pPr algn="l"/>
            <a:r>
              <a:rPr lang="es-GB" sz="2000" dirty="0"/>
              <a:t>I love my boyfriend</a:t>
            </a:r>
            <a:r>
              <a:rPr lang="en-GB" sz="2000" dirty="0"/>
              <a:t>.</a:t>
            </a:r>
            <a:endParaRPr lang="es-GB" sz="2000" dirty="0"/>
          </a:p>
        </p:txBody>
      </p:sp>
      <p:sp>
        <p:nvSpPr>
          <p:cNvPr id="43" name="CuadroTexto 42">
            <a:extLst>
              <a:ext uri="{FF2B5EF4-FFF2-40B4-BE49-F238E27FC236}">
                <a16:creationId xmlns:a16="http://schemas.microsoft.com/office/drawing/2014/main" id="{AF0C9A5E-17C7-BF46-AB30-608314B6A9E0}"/>
              </a:ext>
            </a:extLst>
          </p:cNvPr>
          <p:cNvSpPr txBox="1"/>
          <p:nvPr/>
        </p:nvSpPr>
        <p:spPr>
          <a:xfrm>
            <a:off x="7660083" y="4179276"/>
            <a:ext cx="4001416" cy="400110"/>
          </a:xfrm>
          <a:prstGeom prst="rect">
            <a:avLst/>
          </a:prstGeom>
          <a:noFill/>
        </p:spPr>
        <p:txBody>
          <a:bodyPr wrap="none" rtlCol="0">
            <a:spAutoFit/>
          </a:bodyPr>
          <a:lstStyle/>
          <a:p>
            <a:pPr algn="l"/>
            <a:r>
              <a:rPr lang="es-GB" sz="2000" dirty="0"/>
              <a:t>I</a:t>
            </a:r>
            <a:r>
              <a:rPr lang="en-GB" sz="2000" dirty="0"/>
              <a:t> look for/am</a:t>
            </a:r>
            <a:r>
              <a:rPr lang="es-GB" sz="2000" dirty="0"/>
              <a:t> looking for a pen</a:t>
            </a:r>
            <a:r>
              <a:rPr lang="en-GB" sz="2000" dirty="0"/>
              <a:t>.</a:t>
            </a:r>
            <a:endParaRPr lang="es-GB" sz="2000" dirty="0"/>
          </a:p>
        </p:txBody>
      </p:sp>
      <p:sp>
        <p:nvSpPr>
          <p:cNvPr id="45" name="CuadroTexto 44">
            <a:extLst>
              <a:ext uri="{FF2B5EF4-FFF2-40B4-BE49-F238E27FC236}">
                <a16:creationId xmlns:a16="http://schemas.microsoft.com/office/drawing/2014/main" id="{66A37FB8-0C40-1D4E-90A9-8B855615B471}"/>
              </a:ext>
            </a:extLst>
          </p:cNvPr>
          <p:cNvSpPr txBox="1"/>
          <p:nvPr/>
        </p:nvSpPr>
        <p:spPr>
          <a:xfrm>
            <a:off x="6975507" y="4762068"/>
            <a:ext cx="5216493" cy="400110"/>
          </a:xfrm>
          <a:prstGeom prst="rect">
            <a:avLst/>
          </a:prstGeom>
          <a:noFill/>
        </p:spPr>
        <p:txBody>
          <a:bodyPr wrap="none" rtlCol="0">
            <a:spAutoFit/>
          </a:bodyPr>
          <a:lstStyle/>
          <a:p>
            <a:pPr algn="l"/>
            <a:r>
              <a:rPr lang="es-GB" sz="2000" dirty="0"/>
              <a:t>I don’t understand the German teacher</a:t>
            </a:r>
            <a:r>
              <a:rPr lang="en-GB" sz="2000" dirty="0"/>
              <a:t>.</a:t>
            </a:r>
            <a:endParaRPr lang="es-GB" sz="2000" dirty="0"/>
          </a:p>
        </p:txBody>
      </p:sp>
      <p:sp>
        <p:nvSpPr>
          <p:cNvPr id="46" name="CuadroTexto 45">
            <a:extLst>
              <a:ext uri="{FF2B5EF4-FFF2-40B4-BE49-F238E27FC236}">
                <a16:creationId xmlns:a16="http://schemas.microsoft.com/office/drawing/2014/main" id="{17A6D052-A252-5346-9E36-B0FA026D6F2B}"/>
              </a:ext>
            </a:extLst>
          </p:cNvPr>
          <p:cNvSpPr txBox="1"/>
          <p:nvPr/>
        </p:nvSpPr>
        <p:spPr>
          <a:xfrm>
            <a:off x="7984963" y="3035772"/>
            <a:ext cx="3642344" cy="400110"/>
          </a:xfrm>
          <a:prstGeom prst="rect">
            <a:avLst/>
          </a:prstGeom>
          <a:noFill/>
        </p:spPr>
        <p:txBody>
          <a:bodyPr wrap="none" rtlCol="0">
            <a:spAutoFit/>
          </a:bodyPr>
          <a:lstStyle/>
          <a:p>
            <a:pPr algn="l"/>
            <a:r>
              <a:rPr lang="es-GB" sz="2000" dirty="0"/>
              <a:t>I need a day on the beach</a:t>
            </a:r>
            <a:r>
              <a:rPr lang="en-GB" sz="2000" dirty="0"/>
              <a:t>.</a:t>
            </a:r>
            <a:endParaRPr lang="es-GB" sz="2000" dirty="0"/>
          </a:p>
        </p:txBody>
      </p:sp>
      <p:sp>
        <p:nvSpPr>
          <p:cNvPr id="47" name="CuadroTexto 46">
            <a:extLst>
              <a:ext uri="{FF2B5EF4-FFF2-40B4-BE49-F238E27FC236}">
                <a16:creationId xmlns:a16="http://schemas.microsoft.com/office/drawing/2014/main" id="{46223F3F-7BDC-C14F-8848-281026D93EB7}"/>
              </a:ext>
            </a:extLst>
          </p:cNvPr>
          <p:cNvSpPr txBox="1"/>
          <p:nvPr/>
        </p:nvSpPr>
        <p:spPr>
          <a:xfrm>
            <a:off x="7606288" y="5404602"/>
            <a:ext cx="3954929" cy="400110"/>
          </a:xfrm>
          <a:prstGeom prst="rect">
            <a:avLst/>
          </a:prstGeom>
          <a:noFill/>
        </p:spPr>
        <p:txBody>
          <a:bodyPr wrap="none" rtlCol="0">
            <a:spAutoFit/>
          </a:bodyPr>
          <a:lstStyle/>
          <a:p>
            <a:pPr algn="l"/>
            <a:r>
              <a:rPr lang="es-GB" sz="2000" dirty="0"/>
              <a:t>I </a:t>
            </a:r>
            <a:r>
              <a:rPr lang="en-GB" sz="2000" dirty="0"/>
              <a:t>almost always visit my</a:t>
            </a:r>
            <a:r>
              <a:rPr lang="es-GB" sz="2000" dirty="0"/>
              <a:t> friends</a:t>
            </a:r>
            <a:r>
              <a:rPr lang="en-GB" sz="2000" dirty="0"/>
              <a:t>.</a:t>
            </a:r>
            <a:endParaRPr lang="es-GB" sz="2000" dirty="0"/>
          </a:p>
        </p:txBody>
      </p:sp>
      <p:sp>
        <p:nvSpPr>
          <p:cNvPr id="48" name="Anillo 47">
            <a:extLst>
              <a:ext uri="{FF2B5EF4-FFF2-40B4-BE49-F238E27FC236}">
                <a16:creationId xmlns:a16="http://schemas.microsoft.com/office/drawing/2014/main" id="{965FC339-02F7-FE42-9EEA-A604C831D302}"/>
              </a:ext>
            </a:extLst>
          </p:cNvPr>
          <p:cNvSpPr/>
          <p:nvPr/>
        </p:nvSpPr>
        <p:spPr>
          <a:xfrm>
            <a:off x="1382478" y="2457336"/>
            <a:ext cx="1684738" cy="508676"/>
          </a:xfrm>
          <a:prstGeom prst="donut">
            <a:avLst>
              <a:gd name="adj" fmla="val 481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51" name="Anillo 50">
            <a:extLst>
              <a:ext uri="{FF2B5EF4-FFF2-40B4-BE49-F238E27FC236}">
                <a16:creationId xmlns:a16="http://schemas.microsoft.com/office/drawing/2014/main" id="{A0FAFA99-D9FE-DD4C-99C2-093FF7953AC1}"/>
              </a:ext>
            </a:extLst>
          </p:cNvPr>
          <p:cNvSpPr/>
          <p:nvPr/>
        </p:nvSpPr>
        <p:spPr>
          <a:xfrm>
            <a:off x="2842181" y="3649172"/>
            <a:ext cx="1684738" cy="508676"/>
          </a:xfrm>
          <a:prstGeom prst="donut">
            <a:avLst>
              <a:gd name="adj" fmla="val 481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53" name="Anillo 52">
            <a:extLst>
              <a:ext uri="{FF2B5EF4-FFF2-40B4-BE49-F238E27FC236}">
                <a16:creationId xmlns:a16="http://schemas.microsoft.com/office/drawing/2014/main" id="{425623ED-0343-D742-B346-8DA3E4A13AF8}"/>
              </a:ext>
            </a:extLst>
          </p:cNvPr>
          <p:cNvSpPr/>
          <p:nvPr/>
        </p:nvSpPr>
        <p:spPr>
          <a:xfrm>
            <a:off x="1382478" y="4253392"/>
            <a:ext cx="2029463" cy="508676"/>
          </a:xfrm>
          <a:prstGeom prst="donut">
            <a:avLst>
              <a:gd name="adj" fmla="val 481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54" name="Anillo 53">
            <a:extLst>
              <a:ext uri="{FF2B5EF4-FFF2-40B4-BE49-F238E27FC236}">
                <a16:creationId xmlns:a16="http://schemas.microsoft.com/office/drawing/2014/main" id="{AD9406E1-E2FD-894A-8368-470E339AD403}"/>
              </a:ext>
            </a:extLst>
          </p:cNvPr>
          <p:cNvSpPr/>
          <p:nvPr/>
        </p:nvSpPr>
        <p:spPr>
          <a:xfrm>
            <a:off x="3296340" y="4762068"/>
            <a:ext cx="3643485" cy="508676"/>
          </a:xfrm>
          <a:prstGeom prst="donut">
            <a:avLst>
              <a:gd name="adj" fmla="val 481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55" name="Anillo 54">
            <a:extLst>
              <a:ext uri="{FF2B5EF4-FFF2-40B4-BE49-F238E27FC236}">
                <a16:creationId xmlns:a16="http://schemas.microsoft.com/office/drawing/2014/main" id="{9A87743B-649B-AA48-92AB-3F313400BE0B}"/>
              </a:ext>
            </a:extLst>
          </p:cNvPr>
          <p:cNvSpPr/>
          <p:nvPr/>
        </p:nvSpPr>
        <p:spPr>
          <a:xfrm>
            <a:off x="1358903" y="3065817"/>
            <a:ext cx="2863605" cy="508676"/>
          </a:xfrm>
          <a:prstGeom prst="donut">
            <a:avLst>
              <a:gd name="adj" fmla="val 481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56" name="Anillo 55">
            <a:extLst>
              <a:ext uri="{FF2B5EF4-FFF2-40B4-BE49-F238E27FC236}">
                <a16:creationId xmlns:a16="http://schemas.microsoft.com/office/drawing/2014/main" id="{9FDDD65B-BE3A-844A-8500-FC2A99914F98}"/>
              </a:ext>
            </a:extLst>
          </p:cNvPr>
          <p:cNvSpPr/>
          <p:nvPr/>
        </p:nvSpPr>
        <p:spPr>
          <a:xfrm>
            <a:off x="2905632" y="5350319"/>
            <a:ext cx="2212450" cy="508676"/>
          </a:xfrm>
          <a:prstGeom prst="donut">
            <a:avLst>
              <a:gd name="adj" fmla="val 481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3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Action Button: Custom 20">
            <a:hlinkClick r:id="" action="ppaction://noaction" highlightClick="1">
              <a:snd r:embed="rId9" name="1.Conozco a Elizabeth.wav"/>
            </a:hlinkClick>
            <a:extLst>
              <a:ext uri="{FF2B5EF4-FFF2-40B4-BE49-F238E27FC236}">
                <a16:creationId xmlns:a16="http://schemas.microsoft.com/office/drawing/2014/main" id="{C1D7154A-00F0-8348-A771-891935738EA5}"/>
              </a:ext>
            </a:extLst>
          </p:cNvPr>
          <p:cNvSpPr/>
          <p:nvPr/>
        </p:nvSpPr>
        <p:spPr>
          <a:xfrm>
            <a:off x="256333" y="2462250"/>
            <a:ext cx="409064" cy="414959"/>
          </a:xfrm>
          <a:prstGeom prst="actionButtonBlank">
            <a:avLst/>
          </a:prstGeom>
          <a:solidFill>
            <a:srgbClr val="FDBE00"/>
          </a:solidFill>
          <a:ln>
            <a:solidFill>
              <a:srgbClr val="3A5E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latin typeface="Century Gothic" panose="020B0502020202020204" pitchFamily="34" charset="0"/>
              </a:rPr>
              <a:t>1</a:t>
            </a:r>
          </a:p>
        </p:txBody>
      </p:sp>
      <p:sp>
        <p:nvSpPr>
          <p:cNvPr id="60" name="Action Button: Custom 20">
            <a:hlinkClick r:id="" action="ppaction://noaction" highlightClick="1">
              <a:snd r:embed="rId10" name="2.Necesito un día en la playa.wav"/>
            </a:hlinkClick>
            <a:extLst>
              <a:ext uri="{FF2B5EF4-FFF2-40B4-BE49-F238E27FC236}">
                <a16:creationId xmlns:a16="http://schemas.microsoft.com/office/drawing/2014/main" id="{DBBA22FF-3A1B-4442-8720-90F13A0511B6}"/>
              </a:ext>
            </a:extLst>
          </p:cNvPr>
          <p:cNvSpPr/>
          <p:nvPr/>
        </p:nvSpPr>
        <p:spPr>
          <a:xfrm>
            <a:off x="256333" y="3043324"/>
            <a:ext cx="409064" cy="414959"/>
          </a:xfrm>
          <a:prstGeom prst="actionButtonBlank">
            <a:avLst/>
          </a:prstGeom>
          <a:solidFill>
            <a:srgbClr val="FDBE00"/>
          </a:solidFill>
          <a:ln>
            <a:solidFill>
              <a:srgbClr val="3A5E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latin typeface="Century Gothic" panose="020B0502020202020204" pitchFamily="34" charset="0"/>
              </a:rPr>
              <a:t>2</a:t>
            </a:r>
          </a:p>
        </p:txBody>
      </p:sp>
      <p:sp>
        <p:nvSpPr>
          <p:cNvPr id="61" name="Action Button: Custom 20">
            <a:hlinkClick r:id="" action="ppaction://noaction" highlightClick="1">
              <a:snd r:embed="rId11" name="3.Amo a mi novio.wav"/>
            </a:hlinkClick>
            <a:extLst>
              <a:ext uri="{FF2B5EF4-FFF2-40B4-BE49-F238E27FC236}">
                <a16:creationId xmlns:a16="http://schemas.microsoft.com/office/drawing/2014/main" id="{8329F690-DFAF-DA41-AD64-A29A074276AA}"/>
              </a:ext>
            </a:extLst>
          </p:cNvPr>
          <p:cNvSpPr/>
          <p:nvPr/>
        </p:nvSpPr>
        <p:spPr>
          <a:xfrm>
            <a:off x="256333" y="3625341"/>
            <a:ext cx="409064" cy="414959"/>
          </a:xfrm>
          <a:prstGeom prst="actionButtonBlank">
            <a:avLst/>
          </a:prstGeom>
          <a:solidFill>
            <a:srgbClr val="FDBE00"/>
          </a:solidFill>
          <a:ln>
            <a:solidFill>
              <a:srgbClr val="3A5E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latin typeface="Century Gothic" panose="020B0502020202020204" pitchFamily="34" charset="0"/>
              </a:rPr>
              <a:t>3</a:t>
            </a:r>
          </a:p>
        </p:txBody>
      </p:sp>
      <p:sp>
        <p:nvSpPr>
          <p:cNvPr id="62" name="Action Button: Custom 20">
            <a:hlinkClick r:id="" action="ppaction://noaction" highlightClick="1">
              <a:snd r:embed="rId12" name="4.Busco un bolígrafo.wav"/>
            </a:hlinkClick>
            <a:extLst>
              <a:ext uri="{FF2B5EF4-FFF2-40B4-BE49-F238E27FC236}">
                <a16:creationId xmlns:a16="http://schemas.microsoft.com/office/drawing/2014/main" id="{46706D74-7B07-D24A-B0D2-BE1A8109F96F}"/>
              </a:ext>
            </a:extLst>
          </p:cNvPr>
          <p:cNvSpPr/>
          <p:nvPr/>
        </p:nvSpPr>
        <p:spPr>
          <a:xfrm>
            <a:off x="256333" y="4217393"/>
            <a:ext cx="409064" cy="414959"/>
          </a:xfrm>
          <a:prstGeom prst="actionButtonBlank">
            <a:avLst/>
          </a:prstGeom>
          <a:solidFill>
            <a:srgbClr val="FDBE00"/>
          </a:solidFill>
          <a:ln>
            <a:solidFill>
              <a:srgbClr val="3A5E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latin typeface="Century Gothic" panose="020B0502020202020204" pitchFamily="34" charset="0"/>
              </a:rPr>
              <a:t>4</a:t>
            </a:r>
          </a:p>
        </p:txBody>
      </p:sp>
      <p:sp>
        <p:nvSpPr>
          <p:cNvPr id="64" name="Action Button: Custom 20">
            <a:hlinkClick r:id="" action="ppaction://noaction" highlightClick="1">
              <a:snd r:embed="rId13" name="6.No entiendo a la profesora de alemán.wav"/>
            </a:hlinkClick>
            <a:extLst>
              <a:ext uri="{FF2B5EF4-FFF2-40B4-BE49-F238E27FC236}">
                <a16:creationId xmlns:a16="http://schemas.microsoft.com/office/drawing/2014/main" id="{2FC734F0-1D50-6048-BDBB-417EAB890887}"/>
              </a:ext>
            </a:extLst>
          </p:cNvPr>
          <p:cNvSpPr/>
          <p:nvPr/>
        </p:nvSpPr>
        <p:spPr>
          <a:xfrm>
            <a:off x="256333" y="4817849"/>
            <a:ext cx="409064" cy="414959"/>
          </a:xfrm>
          <a:prstGeom prst="actionButtonBlank">
            <a:avLst/>
          </a:prstGeom>
          <a:solidFill>
            <a:srgbClr val="FDBE00"/>
          </a:solidFill>
          <a:ln>
            <a:solidFill>
              <a:srgbClr val="3A5E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latin typeface="Century Gothic" panose="020B0502020202020204" pitchFamily="34" charset="0"/>
              </a:rPr>
              <a:t>5</a:t>
            </a:r>
          </a:p>
        </p:txBody>
      </p:sp>
      <p:sp>
        <p:nvSpPr>
          <p:cNvPr id="66" name="Action Button: Custom 20">
            <a:hlinkClick r:id="" action="ppaction://noaction" highlightClick="1">
              <a:snd r:embed="rId14" name="8.Casi siempre visito a mis amigos.wav"/>
            </a:hlinkClick>
            <a:extLst>
              <a:ext uri="{FF2B5EF4-FFF2-40B4-BE49-F238E27FC236}">
                <a16:creationId xmlns:a16="http://schemas.microsoft.com/office/drawing/2014/main" id="{A3AEE2F8-B636-FF42-A3DA-AC82F8BA1F08}"/>
              </a:ext>
            </a:extLst>
          </p:cNvPr>
          <p:cNvSpPr/>
          <p:nvPr/>
        </p:nvSpPr>
        <p:spPr>
          <a:xfrm>
            <a:off x="256333" y="5397177"/>
            <a:ext cx="409064" cy="414959"/>
          </a:xfrm>
          <a:prstGeom prst="actionButtonBlank">
            <a:avLst/>
          </a:prstGeom>
          <a:solidFill>
            <a:srgbClr val="FDBE00"/>
          </a:solidFill>
          <a:ln>
            <a:solidFill>
              <a:srgbClr val="3A5E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latin typeface="Century Gothic" panose="020B0502020202020204" pitchFamily="34" charset="0"/>
              </a:rPr>
              <a:t>6</a:t>
            </a:r>
          </a:p>
        </p:txBody>
      </p:sp>
      <p:sp>
        <p:nvSpPr>
          <p:cNvPr id="49" name="TextBox 48">
            <a:extLst>
              <a:ext uri="{FF2B5EF4-FFF2-40B4-BE49-F238E27FC236}">
                <a16:creationId xmlns:a16="http://schemas.microsoft.com/office/drawing/2014/main" id="{B8040B43-0C85-407D-AF61-995AE64BE78C}"/>
              </a:ext>
            </a:extLst>
          </p:cNvPr>
          <p:cNvSpPr txBox="1"/>
          <p:nvPr/>
        </p:nvSpPr>
        <p:spPr>
          <a:xfrm>
            <a:off x="36717" y="924364"/>
            <a:ext cx="8657117" cy="461665"/>
          </a:xfrm>
          <a:prstGeom prst="rect">
            <a:avLst/>
          </a:prstGeom>
          <a:noFill/>
        </p:spPr>
        <p:txBody>
          <a:bodyPr wrap="square">
            <a:spAutoFit/>
          </a:bodyPr>
          <a:lstStyle/>
          <a:p>
            <a:r>
              <a:rPr lang="es-ES" sz="2400" dirty="0"/>
              <a:t>Lucía escucha unos mensajes de una amiga en el móvil.</a:t>
            </a:r>
            <a:endParaRPr lang="en-GB" sz="2400" dirty="0"/>
          </a:p>
        </p:txBody>
      </p:sp>
      <p:grpSp>
        <p:nvGrpSpPr>
          <p:cNvPr id="20" name="Group 19">
            <a:extLst>
              <a:ext uri="{FF2B5EF4-FFF2-40B4-BE49-F238E27FC236}">
                <a16:creationId xmlns:a16="http://schemas.microsoft.com/office/drawing/2014/main" id="{A5437DBE-AD93-4BFD-8310-B637F79CEDAC}"/>
              </a:ext>
            </a:extLst>
          </p:cNvPr>
          <p:cNvGrpSpPr/>
          <p:nvPr/>
        </p:nvGrpSpPr>
        <p:grpSpPr>
          <a:xfrm>
            <a:off x="8870463" y="295942"/>
            <a:ext cx="1335281" cy="1350275"/>
            <a:chOff x="8870463" y="295942"/>
            <a:chExt cx="1335281" cy="1350275"/>
          </a:xfrm>
        </p:grpSpPr>
        <p:pic>
          <p:nvPicPr>
            <p:cNvPr id="3" name="Picture 2"/>
            <p:cNvPicPr>
              <a:picLocks noChangeAspect="1"/>
            </p:cNvPicPr>
            <p:nvPr/>
          </p:nvPicPr>
          <p:blipFill rotWithShape="1">
            <a:blip r:embed="rId15" cstate="screen">
              <a:clrChange>
                <a:clrFrom>
                  <a:srgbClr val="FCFAFB"/>
                </a:clrFrom>
                <a:clrTo>
                  <a:srgbClr val="FCFAFB">
                    <a:alpha val="0"/>
                  </a:srgbClr>
                </a:clrTo>
              </a:clrChange>
              <a:extLst>
                <a:ext uri="{28A0092B-C50C-407E-A947-70E740481C1C}">
                  <a14:useLocalDpi xmlns:a14="http://schemas.microsoft.com/office/drawing/2010/main"/>
                </a:ext>
              </a:extLst>
            </a:blip>
            <a:srcRect l="2563" t="3752" r="671" b="3470"/>
            <a:stretch/>
          </p:blipFill>
          <p:spPr>
            <a:xfrm>
              <a:off x="8870463" y="295942"/>
              <a:ext cx="1287611" cy="1350275"/>
            </a:xfrm>
            <a:prstGeom prst="rect">
              <a:avLst/>
            </a:prstGeom>
            <a:ln>
              <a:noFill/>
            </a:ln>
          </p:spPr>
        </p:pic>
        <p:sp>
          <p:nvSpPr>
            <p:cNvPr id="19" name="Rectangle: Rounded Corners 18">
              <a:extLst>
                <a:ext uri="{FF2B5EF4-FFF2-40B4-BE49-F238E27FC236}">
                  <a16:creationId xmlns:a16="http://schemas.microsoft.com/office/drawing/2014/main" id="{2786FA5E-E32E-4807-A788-ADDE21D5C02D}"/>
                </a:ext>
              </a:extLst>
            </p:cNvPr>
            <p:cNvSpPr/>
            <p:nvPr/>
          </p:nvSpPr>
          <p:spPr>
            <a:xfrm>
              <a:off x="10097403" y="372694"/>
              <a:ext cx="108341" cy="488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610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2" grpId="0"/>
      <p:bldP spid="43" grpId="0"/>
      <p:bldP spid="45" grpId="0"/>
      <p:bldP spid="46" grpId="0"/>
      <p:bldP spid="47" grpId="0"/>
      <p:bldP spid="48" grpId="0" animBg="1"/>
      <p:bldP spid="51" grpId="0" animBg="1"/>
      <p:bldP spid="53" grpId="0" animBg="1"/>
      <p:bldP spid="54" grpId="0" animBg="1"/>
      <p:bldP spid="55" grpId="0" animBg="1"/>
      <p:bldP spid="56" grpId="0" animBg="1"/>
      <p:bldP spid="59" grpId="0" animBg="1"/>
      <p:bldP spid="60" grpId="0" animBg="1"/>
      <p:bldP spid="61" grpId="0" animBg="1"/>
      <p:bldP spid="62" grpId="0" animBg="1"/>
      <p:bldP spid="64" grpId="0" animBg="1"/>
      <p:bldP spid="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157131" y="97840"/>
            <a:ext cx="1857271" cy="400919"/>
          </a:xfrm>
          <a:prstGeom prst="round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34182" y="149731"/>
            <a:ext cx="5621311" cy="647577"/>
          </a:xfrm>
        </p:spPr>
        <p:txBody>
          <a:bodyPr>
            <a:noAutofit/>
          </a:bodyPr>
          <a:lstStyle/>
          <a:p>
            <a:r>
              <a:rPr lang="en-US" sz="2800" b="1" dirty="0">
                <a:solidFill>
                  <a:schemeClr val="bg2"/>
                </a:solidFill>
              </a:rPr>
              <a:t>¿</a:t>
            </a:r>
            <a:r>
              <a:rPr lang="en-US" sz="2800" b="1" dirty="0" err="1">
                <a:solidFill>
                  <a:schemeClr val="bg2"/>
                </a:solidFill>
              </a:rPr>
              <a:t>Cómo</a:t>
            </a:r>
            <a:r>
              <a:rPr lang="en-US" sz="2800" b="1" dirty="0">
                <a:solidFill>
                  <a:schemeClr val="bg2"/>
                </a:solidFill>
              </a:rPr>
              <a:t> se dice </a:t>
            </a:r>
            <a:r>
              <a:rPr lang="en-US" sz="2800" b="1" dirty="0" err="1">
                <a:solidFill>
                  <a:schemeClr val="bg2"/>
                </a:solidFill>
              </a:rPr>
              <a:t>en</a:t>
            </a:r>
            <a:r>
              <a:rPr lang="en-US" sz="2800" b="1" dirty="0">
                <a:solidFill>
                  <a:schemeClr val="bg2"/>
                </a:solidFill>
              </a:rPr>
              <a:t> </a:t>
            </a:r>
            <a:r>
              <a:rPr lang="en-US" sz="2800" b="1" dirty="0" err="1">
                <a:solidFill>
                  <a:schemeClr val="bg2"/>
                </a:solidFill>
              </a:rPr>
              <a:t>español</a:t>
            </a:r>
            <a:r>
              <a:rPr lang="en-US" sz="2800" b="1" dirty="0">
                <a:solidFill>
                  <a:schemeClr val="bg2"/>
                </a:solidFill>
              </a:rPr>
              <a:t>?</a:t>
            </a:r>
          </a:p>
        </p:txBody>
      </p:sp>
      <p:graphicFrame>
        <p:nvGraphicFramePr>
          <p:cNvPr id="3" name="Tabla 2">
            <a:extLst>
              <a:ext uri="{FF2B5EF4-FFF2-40B4-BE49-F238E27FC236}">
                <a16:creationId xmlns:a16="http://schemas.microsoft.com/office/drawing/2014/main" id="{787325E1-B0FD-004B-B5F1-335CA0C07E52}"/>
              </a:ext>
            </a:extLst>
          </p:cNvPr>
          <p:cNvGraphicFramePr>
            <a:graphicFrameLocks noGrp="1"/>
          </p:cNvGraphicFramePr>
          <p:nvPr>
            <p:extLst>
              <p:ext uri="{D42A27DB-BD31-4B8C-83A1-F6EECF244321}">
                <p14:modId xmlns:p14="http://schemas.microsoft.com/office/powerpoint/2010/main" val="1782827910"/>
              </p:ext>
            </p:extLst>
          </p:nvPr>
        </p:nvGraphicFramePr>
        <p:xfrm>
          <a:off x="238838" y="1260389"/>
          <a:ext cx="7009227" cy="4717074"/>
        </p:xfrm>
        <a:graphic>
          <a:graphicData uri="http://schemas.openxmlformats.org/drawingml/2006/table">
            <a:tbl>
              <a:tblPr firstRow="1" bandRow="1">
                <a:tableStyleId>{5DA37D80-6434-44D0-A028-1B22A696006F}</a:tableStyleId>
              </a:tblPr>
              <a:tblGrid>
                <a:gridCol w="2336409">
                  <a:extLst>
                    <a:ext uri="{9D8B030D-6E8A-4147-A177-3AD203B41FA5}">
                      <a16:colId xmlns:a16="http://schemas.microsoft.com/office/drawing/2014/main" val="3937471213"/>
                    </a:ext>
                  </a:extLst>
                </a:gridCol>
                <a:gridCol w="2336409">
                  <a:extLst>
                    <a:ext uri="{9D8B030D-6E8A-4147-A177-3AD203B41FA5}">
                      <a16:colId xmlns:a16="http://schemas.microsoft.com/office/drawing/2014/main" val="3149651806"/>
                    </a:ext>
                  </a:extLst>
                </a:gridCol>
                <a:gridCol w="2336409">
                  <a:extLst>
                    <a:ext uri="{9D8B030D-6E8A-4147-A177-3AD203B41FA5}">
                      <a16:colId xmlns:a16="http://schemas.microsoft.com/office/drawing/2014/main" val="55144906"/>
                    </a:ext>
                  </a:extLst>
                </a:gridCol>
              </a:tblGrid>
              <a:tr h="786179">
                <a:tc>
                  <a:txBody>
                    <a:bodyPr/>
                    <a:lstStyle/>
                    <a:p>
                      <a:pPr algn="ctr"/>
                      <a:r>
                        <a:rPr lang="es-GB" b="0" dirty="0">
                          <a:solidFill>
                            <a:schemeClr val="tx1"/>
                          </a:solidFill>
                        </a:rPr>
                        <a:t>I help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b="0" dirty="0">
                          <a:solidFill>
                            <a:schemeClr val="tx1"/>
                          </a:solidFill>
                        </a:rPr>
                        <a:t>new clothes</a:t>
                      </a:r>
                    </a:p>
                  </a:txBody>
                  <a:tcPr anchor="ctr"/>
                </a:tc>
                <a:tc>
                  <a:txBody>
                    <a:bodyPr/>
                    <a:lstStyle/>
                    <a:p>
                      <a:pPr algn="ctr"/>
                      <a:r>
                        <a:rPr lang="es-GB" b="0" dirty="0">
                          <a:solidFill>
                            <a:schemeClr val="tx1"/>
                          </a:solidFill>
                        </a:rPr>
                        <a:t>because it’s fun.</a:t>
                      </a:r>
                    </a:p>
                  </a:txBody>
                  <a:tcPr anchor="ctr"/>
                </a:tc>
                <a:extLst>
                  <a:ext uri="{0D108BD9-81ED-4DB2-BD59-A6C34878D82A}">
                    <a16:rowId xmlns:a16="http://schemas.microsoft.com/office/drawing/2014/main" val="1677653937"/>
                  </a:ext>
                </a:extLst>
              </a:tr>
              <a:tr h="786179">
                <a:tc>
                  <a:txBody>
                    <a:bodyPr/>
                    <a:lstStyle/>
                    <a:p>
                      <a:pPr algn="ctr"/>
                      <a:r>
                        <a:rPr lang="es-GB" dirty="0">
                          <a:solidFill>
                            <a:schemeClr val="tx1"/>
                          </a:solidFill>
                        </a:rPr>
                        <a:t>I look after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dirty="0">
                          <a:solidFill>
                            <a:schemeClr val="tx1"/>
                          </a:solidFill>
                        </a:rPr>
                        <a:t>other countries</a:t>
                      </a:r>
                    </a:p>
                  </a:txBody>
                  <a:tcPr anchor="ctr"/>
                </a:tc>
                <a:tc>
                  <a:txBody>
                    <a:bodyPr/>
                    <a:lstStyle/>
                    <a:p>
                      <a:pPr algn="ctr"/>
                      <a:r>
                        <a:rPr lang="es-GB" dirty="0">
                          <a:solidFill>
                            <a:schemeClr val="tx1"/>
                          </a:solidFill>
                        </a:rPr>
                        <a:t>generally.</a:t>
                      </a:r>
                    </a:p>
                  </a:txBody>
                  <a:tcPr anchor="ctr"/>
                </a:tc>
                <a:extLst>
                  <a:ext uri="{0D108BD9-81ED-4DB2-BD59-A6C34878D82A}">
                    <a16:rowId xmlns:a16="http://schemas.microsoft.com/office/drawing/2014/main" val="2441007687"/>
                  </a:ext>
                </a:extLst>
              </a:tr>
              <a:tr h="786179">
                <a:tc>
                  <a:txBody>
                    <a:bodyPr/>
                    <a:lstStyle/>
                    <a:p>
                      <a:pPr algn="ctr"/>
                      <a:r>
                        <a:rPr lang="es-GB" dirty="0">
                          <a:solidFill>
                            <a:schemeClr val="tx1"/>
                          </a:solidFill>
                        </a:rPr>
                        <a:t>I understand</a:t>
                      </a:r>
                    </a:p>
                  </a:txBody>
                  <a:tcPr anchor="ctr"/>
                </a:tc>
                <a:tc>
                  <a:txBody>
                    <a:bodyPr/>
                    <a:lstStyle/>
                    <a:p>
                      <a:pPr algn="ctr"/>
                      <a:r>
                        <a:rPr lang="es-GB" dirty="0">
                          <a:solidFill>
                            <a:schemeClr val="tx1"/>
                          </a:solidFill>
                        </a:rPr>
                        <a:t>the teacher (f)</a:t>
                      </a:r>
                    </a:p>
                  </a:txBody>
                  <a:tcPr anchor="ctr"/>
                </a:tc>
                <a:tc>
                  <a:txBody>
                    <a:bodyPr/>
                    <a:lstStyle/>
                    <a:p>
                      <a:pPr algn="ctr"/>
                      <a:r>
                        <a:rPr lang="es-GB" dirty="0">
                          <a:solidFill>
                            <a:schemeClr val="tx1"/>
                          </a:solidFill>
                        </a:rPr>
                        <a:t>although </a:t>
                      </a:r>
                      <a:r>
                        <a:rPr lang="en-GB" dirty="0">
                          <a:solidFill>
                            <a:schemeClr val="tx1"/>
                          </a:solidFill>
                        </a:rPr>
                        <a:t>she’s</a:t>
                      </a:r>
                      <a:r>
                        <a:rPr lang="es-GB" dirty="0">
                          <a:solidFill>
                            <a:schemeClr val="tx1"/>
                          </a:solidFill>
                        </a:rPr>
                        <a:t> not interesting.</a:t>
                      </a:r>
                    </a:p>
                  </a:txBody>
                  <a:tcPr anchor="ctr"/>
                </a:tc>
                <a:extLst>
                  <a:ext uri="{0D108BD9-81ED-4DB2-BD59-A6C34878D82A}">
                    <a16:rowId xmlns:a16="http://schemas.microsoft.com/office/drawing/2014/main" val="3764781339"/>
                  </a:ext>
                </a:extLst>
              </a:tr>
              <a:tr h="786179">
                <a:tc>
                  <a:txBody>
                    <a:bodyPr/>
                    <a:lstStyle/>
                    <a:p>
                      <a:pPr algn="ctr"/>
                      <a:r>
                        <a:rPr lang="es-GB" dirty="0">
                          <a:solidFill>
                            <a:schemeClr val="tx1"/>
                          </a:solidFill>
                        </a:rPr>
                        <a:t>I take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b="0" dirty="0">
                          <a:solidFill>
                            <a:schemeClr val="tx1"/>
                          </a:solidFill>
                        </a:rPr>
                        <a:t>the family</a:t>
                      </a:r>
                    </a:p>
                  </a:txBody>
                  <a:tcPr anchor="ctr"/>
                </a:tc>
                <a:tc>
                  <a:txBody>
                    <a:bodyPr/>
                    <a:lstStyle/>
                    <a:p>
                      <a:pPr algn="ctr"/>
                      <a:r>
                        <a:rPr lang="es-GB" dirty="0">
                          <a:solidFill>
                            <a:schemeClr val="tx1"/>
                          </a:solidFill>
                        </a:rPr>
                        <a:t>sometimes.</a:t>
                      </a:r>
                    </a:p>
                  </a:txBody>
                  <a:tcPr anchor="ctr"/>
                </a:tc>
                <a:extLst>
                  <a:ext uri="{0D108BD9-81ED-4DB2-BD59-A6C34878D82A}">
                    <a16:rowId xmlns:a16="http://schemas.microsoft.com/office/drawing/2014/main" val="3934817019"/>
                  </a:ext>
                </a:extLst>
              </a:tr>
              <a:tr h="786179">
                <a:tc>
                  <a:txBody>
                    <a:bodyPr/>
                    <a:lstStyle/>
                    <a:p>
                      <a:pPr algn="ctr"/>
                      <a:r>
                        <a:rPr lang="es-GB" dirty="0">
                          <a:solidFill>
                            <a:schemeClr val="tx1"/>
                          </a:solidFill>
                        </a:rPr>
                        <a:t>I visit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dirty="0">
                          <a:solidFill>
                            <a:schemeClr val="tx1"/>
                          </a:solidFill>
                        </a:rPr>
                        <a:t>my health</a:t>
                      </a:r>
                    </a:p>
                  </a:txBody>
                  <a:tcPr anchor="ctr"/>
                </a:tc>
                <a:tc>
                  <a:txBody>
                    <a:bodyPr/>
                    <a:lstStyle/>
                    <a:p>
                      <a:pPr algn="ctr"/>
                      <a:r>
                        <a:rPr lang="en-GB" dirty="0">
                          <a:solidFill>
                            <a:schemeClr val="tx1"/>
                          </a:solidFill>
                        </a:rPr>
                        <a:t>at</a:t>
                      </a:r>
                      <a:r>
                        <a:rPr lang="es-GB" dirty="0">
                          <a:solidFill>
                            <a:schemeClr val="tx1"/>
                          </a:solidFill>
                        </a:rPr>
                        <a:t> the weekend.</a:t>
                      </a:r>
                    </a:p>
                  </a:txBody>
                  <a:tcPr anchor="ctr"/>
                </a:tc>
                <a:extLst>
                  <a:ext uri="{0D108BD9-81ED-4DB2-BD59-A6C34878D82A}">
                    <a16:rowId xmlns:a16="http://schemas.microsoft.com/office/drawing/2014/main" val="752763773"/>
                  </a:ext>
                </a:extLst>
              </a:tr>
              <a:tr h="786179">
                <a:tc>
                  <a:txBody>
                    <a:bodyPr/>
                    <a:lstStyle/>
                    <a:p>
                      <a:pPr algn="ctr"/>
                      <a:r>
                        <a:rPr lang="es-GB" dirty="0">
                          <a:solidFill>
                            <a:schemeClr val="tx1"/>
                          </a:solidFill>
                        </a:rPr>
                        <a:t>I look for</a:t>
                      </a:r>
                    </a:p>
                  </a:txBody>
                  <a:tcPr anchor="ctr"/>
                </a:tc>
                <a:tc>
                  <a:txBody>
                    <a:bodyPr/>
                    <a:lstStyle/>
                    <a:p>
                      <a:pPr algn="ctr"/>
                      <a:r>
                        <a:rPr lang="es-GB" dirty="0">
                          <a:solidFill>
                            <a:schemeClr val="tx1"/>
                          </a:solidFill>
                        </a:rPr>
                        <a:t>my boyfriend</a:t>
                      </a:r>
                    </a:p>
                  </a:txBody>
                  <a:tcPr anchor="ctr"/>
                </a:tc>
                <a:tc>
                  <a:txBody>
                    <a:bodyPr/>
                    <a:lstStyle/>
                    <a:p>
                      <a:pPr algn="ctr"/>
                      <a:r>
                        <a:rPr lang="es-GB" dirty="0">
                          <a:solidFill>
                            <a:schemeClr val="tx1"/>
                          </a:solidFill>
                        </a:rPr>
                        <a:t>to school.</a:t>
                      </a:r>
                    </a:p>
                  </a:txBody>
                  <a:tcPr anchor="ctr"/>
                </a:tc>
                <a:extLst>
                  <a:ext uri="{0D108BD9-81ED-4DB2-BD59-A6C34878D82A}">
                    <a16:rowId xmlns:a16="http://schemas.microsoft.com/office/drawing/2014/main" val="455317282"/>
                  </a:ext>
                </a:extLst>
              </a:tr>
            </a:tbl>
          </a:graphicData>
        </a:graphic>
      </p:graphicFrame>
      <p:sp>
        <p:nvSpPr>
          <p:cNvPr id="5" name="CuadroTexto 4">
            <a:extLst>
              <a:ext uri="{FF2B5EF4-FFF2-40B4-BE49-F238E27FC236}">
                <a16:creationId xmlns:a16="http://schemas.microsoft.com/office/drawing/2014/main" id="{4EEB18BE-090A-F740-A4BF-53A0D7608A64}"/>
              </a:ext>
            </a:extLst>
          </p:cNvPr>
          <p:cNvSpPr txBox="1"/>
          <p:nvPr/>
        </p:nvSpPr>
        <p:spPr>
          <a:xfrm>
            <a:off x="44405" y="798602"/>
            <a:ext cx="7375737" cy="400110"/>
          </a:xfrm>
          <a:prstGeom prst="rect">
            <a:avLst/>
          </a:prstGeom>
          <a:noFill/>
        </p:spPr>
        <p:txBody>
          <a:bodyPr wrap="none" rtlCol="0">
            <a:spAutoFit/>
          </a:bodyPr>
          <a:lstStyle/>
          <a:p>
            <a:pPr algn="l"/>
            <a:r>
              <a:rPr lang="es-GB" sz="2000" dirty="0"/>
              <a:t>Creamos frases posibles con combinaciones de palabras.</a:t>
            </a:r>
          </a:p>
        </p:txBody>
      </p:sp>
      <p:sp>
        <p:nvSpPr>
          <p:cNvPr id="6" name="CuadroTexto 5">
            <a:extLst>
              <a:ext uri="{FF2B5EF4-FFF2-40B4-BE49-F238E27FC236}">
                <a16:creationId xmlns:a16="http://schemas.microsoft.com/office/drawing/2014/main" id="{E5F77E1C-043F-AA4D-BF76-4E0E555056D3}"/>
              </a:ext>
            </a:extLst>
          </p:cNvPr>
          <p:cNvSpPr txBox="1"/>
          <p:nvPr/>
        </p:nvSpPr>
        <p:spPr>
          <a:xfrm>
            <a:off x="8459727" y="802122"/>
            <a:ext cx="2626040" cy="430887"/>
          </a:xfrm>
          <a:prstGeom prst="rect">
            <a:avLst/>
          </a:prstGeom>
          <a:solidFill>
            <a:schemeClr val="accent4">
              <a:lumMod val="20000"/>
              <a:lumOff val="80000"/>
            </a:schemeClr>
          </a:solidFill>
        </p:spPr>
        <p:txBody>
          <a:bodyPr wrap="none" rtlCol="0">
            <a:spAutoFit/>
          </a:bodyPr>
          <a:lstStyle/>
          <a:p>
            <a:pPr algn="l"/>
            <a:r>
              <a:rPr lang="es-GB" sz="2200" b="1" dirty="0"/>
              <a:t>Frases en español</a:t>
            </a:r>
          </a:p>
        </p:txBody>
      </p:sp>
      <p:sp>
        <p:nvSpPr>
          <p:cNvPr id="8" name="CuadroTexto 7">
            <a:extLst>
              <a:ext uri="{FF2B5EF4-FFF2-40B4-BE49-F238E27FC236}">
                <a16:creationId xmlns:a16="http://schemas.microsoft.com/office/drawing/2014/main" id="{094EEB4B-2694-1D42-84DA-8DCC6AD3B671}"/>
              </a:ext>
            </a:extLst>
          </p:cNvPr>
          <p:cNvSpPr txBox="1"/>
          <p:nvPr/>
        </p:nvSpPr>
        <p:spPr>
          <a:xfrm>
            <a:off x="7603452" y="1313601"/>
            <a:ext cx="4338588" cy="659085"/>
          </a:xfrm>
          <a:prstGeom prst="rect">
            <a:avLst/>
          </a:prstGeom>
          <a:solidFill>
            <a:schemeClr val="accent2">
              <a:lumMod val="40000"/>
              <a:lumOff val="60000"/>
            </a:schemeClr>
          </a:solidFill>
        </p:spPr>
        <p:txBody>
          <a:bodyPr wrap="square" rtlCol="0" anchor="ctr">
            <a:noAutofit/>
          </a:bodyPr>
          <a:lstStyle/>
          <a:p>
            <a:pPr algn="ctr"/>
            <a:r>
              <a:rPr lang="es-GB" sz="2000" b="1" dirty="0"/>
              <a:t>Ayudo a la profesora a veces.</a:t>
            </a:r>
          </a:p>
        </p:txBody>
      </p:sp>
      <p:sp>
        <p:nvSpPr>
          <p:cNvPr id="9" name="Marco 8">
            <a:extLst>
              <a:ext uri="{FF2B5EF4-FFF2-40B4-BE49-F238E27FC236}">
                <a16:creationId xmlns:a16="http://schemas.microsoft.com/office/drawing/2014/main" id="{C31A4E16-B8B8-6443-AFCF-C2D34FA9DEFE}"/>
              </a:ext>
            </a:extLst>
          </p:cNvPr>
          <p:cNvSpPr/>
          <p:nvPr/>
        </p:nvSpPr>
        <p:spPr>
          <a:xfrm>
            <a:off x="481913" y="1390657"/>
            <a:ext cx="1878227" cy="549209"/>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0" name="Marco 9">
            <a:extLst>
              <a:ext uri="{FF2B5EF4-FFF2-40B4-BE49-F238E27FC236}">
                <a16:creationId xmlns:a16="http://schemas.microsoft.com/office/drawing/2014/main" id="{0B39F1AA-2399-1744-B505-E7B6C39C1A16}"/>
              </a:ext>
            </a:extLst>
          </p:cNvPr>
          <p:cNvSpPr/>
          <p:nvPr/>
        </p:nvSpPr>
        <p:spPr>
          <a:xfrm>
            <a:off x="2804337" y="2980340"/>
            <a:ext cx="1878227" cy="549209"/>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1" name="Marco 10">
            <a:extLst>
              <a:ext uri="{FF2B5EF4-FFF2-40B4-BE49-F238E27FC236}">
                <a16:creationId xmlns:a16="http://schemas.microsoft.com/office/drawing/2014/main" id="{E5D4C01B-DC21-3641-B796-8317916083E7}"/>
              </a:ext>
            </a:extLst>
          </p:cNvPr>
          <p:cNvSpPr/>
          <p:nvPr/>
        </p:nvSpPr>
        <p:spPr>
          <a:xfrm>
            <a:off x="5156886" y="3717131"/>
            <a:ext cx="1878227" cy="549209"/>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2" name="CuadroTexto 11">
            <a:extLst>
              <a:ext uri="{FF2B5EF4-FFF2-40B4-BE49-F238E27FC236}">
                <a16:creationId xmlns:a16="http://schemas.microsoft.com/office/drawing/2014/main" id="{DBB03C64-8D35-954E-BFC8-7CFC4605E624}"/>
              </a:ext>
            </a:extLst>
          </p:cNvPr>
          <p:cNvSpPr txBox="1"/>
          <p:nvPr/>
        </p:nvSpPr>
        <p:spPr>
          <a:xfrm>
            <a:off x="7603452" y="2122567"/>
            <a:ext cx="4338588" cy="707886"/>
          </a:xfrm>
          <a:prstGeom prst="rect">
            <a:avLst/>
          </a:prstGeom>
          <a:solidFill>
            <a:schemeClr val="accent2">
              <a:lumMod val="40000"/>
              <a:lumOff val="60000"/>
            </a:schemeClr>
          </a:solidFill>
        </p:spPr>
        <p:txBody>
          <a:bodyPr wrap="square" rtlCol="0" anchor="ctr">
            <a:spAutoFit/>
          </a:bodyPr>
          <a:lstStyle/>
          <a:p>
            <a:pPr algn="ctr"/>
            <a:r>
              <a:rPr lang="es-GB" sz="2000" b="1" dirty="0"/>
              <a:t>Visito otros países porque es divertido.</a:t>
            </a:r>
          </a:p>
        </p:txBody>
      </p:sp>
      <p:sp>
        <p:nvSpPr>
          <p:cNvPr id="13" name="CuadroTexto 12">
            <a:extLst>
              <a:ext uri="{FF2B5EF4-FFF2-40B4-BE49-F238E27FC236}">
                <a16:creationId xmlns:a16="http://schemas.microsoft.com/office/drawing/2014/main" id="{1AD4DB12-09F2-BD40-9E80-AEFEB4C82D37}"/>
              </a:ext>
            </a:extLst>
          </p:cNvPr>
          <p:cNvSpPr txBox="1"/>
          <p:nvPr/>
        </p:nvSpPr>
        <p:spPr>
          <a:xfrm>
            <a:off x="7603452" y="2980334"/>
            <a:ext cx="4338588" cy="707886"/>
          </a:xfrm>
          <a:prstGeom prst="rect">
            <a:avLst/>
          </a:prstGeom>
          <a:solidFill>
            <a:schemeClr val="accent2">
              <a:lumMod val="40000"/>
              <a:lumOff val="60000"/>
            </a:schemeClr>
          </a:solidFill>
        </p:spPr>
        <p:txBody>
          <a:bodyPr wrap="square" rtlCol="0" anchor="ctr">
            <a:spAutoFit/>
          </a:bodyPr>
          <a:lstStyle/>
          <a:p>
            <a:pPr algn="ctr"/>
            <a:r>
              <a:rPr lang="es-GB" sz="2000" b="1" dirty="0"/>
              <a:t>Busco ropa nueva el fin de semana.</a:t>
            </a:r>
          </a:p>
        </p:txBody>
      </p:sp>
      <p:sp>
        <p:nvSpPr>
          <p:cNvPr id="14" name="CuadroTexto 13">
            <a:extLst>
              <a:ext uri="{FF2B5EF4-FFF2-40B4-BE49-F238E27FC236}">
                <a16:creationId xmlns:a16="http://schemas.microsoft.com/office/drawing/2014/main" id="{584F1A49-2ECA-244F-A624-FCA96A464779}"/>
              </a:ext>
            </a:extLst>
          </p:cNvPr>
          <p:cNvSpPr txBox="1"/>
          <p:nvPr/>
        </p:nvSpPr>
        <p:spPr>
          <a:xfrm>
            <a:off x="7603452" y="3838101"/>
            <a:ext cx="4338588" cy="707886"/>
          </a:xfrm>
          <a:prstGeom prst="rect">
            <a:avLst/>
          </a:prstGeom>
          <a:solidFill>
            <a:schemeClr val="accent2">
              <a:lumMod val="40000"/>
              <a:lumOff val="60000"/>
            </a:schemeClr>
          </a:solidFill>
        </p:spPr>
        <p:txBody>
          <a:bodyPr wrap="square" rtlCol="0" anchor="ctr">
            <a:noAutofit/>
          </a:bodyPr>
          <a:lstStyle/>
          <a:p>
            <a:pPr algn="ctr"/>
            <a:r>
              <a:rPr lang="es-GB" sz="2000" b="1" dirty="0"/>
              <a:t>Cuido mi salud generalmente.</a:t>
            </a:r>
          </a:p>
        </p:txBody>
      </p:sp>
      <p:sp>
        <p:nvSpPr>
          <p:cNvPr id="15" name="CuadroTexto 14">
            <a:extLst>
              <a:ext uri="{FF2B5EF4-FFF2-40B4-BE49-F238E27FC236}">
                <a16:creationId xmlns:a16="http://schemas.microsoft.com/office/drawing/2014/main" id="{91C21279-C056-9C44-AAB9-490771501D3F}"/>
              </a:ext>
            </a:extLst>
          </p:cNvPr>
          <p:cNvSpPr txBox="1"/>
          <p:nvPr/>
        </p:nvSpPr>
        <p:spPr>
          <a:xfrm>
            <a:off x="7603452" y="4695868"/>
            <a:ext cx="4338588" cy="707886"/>
          </a:xfrm>
          <a:prstGeom prst="rect">
            <a:avLst/>
          </a:prstGeom>
          <a:solidFill>
            <a:schemeClr val="accent2">
              <a:lumMod val="40000"/>
              <a:lumOff val="60000"/>
            </a:schemeClr>
          </a:solidFill>
        </p:spPr>
        <p:txBody>
          <a:bodyPr wrap="square" rtlCol="0" anchor="ctr">
            <a:spAutoFit/>
          </a:bodyPr>
          <a:lstStyle/>
          <a:p>
            <a:pPr algn="ctr"/>
            <a:r>
              <a:rPr lang="es-GB" sz="2000" b="1" dirty="0"/>
              <a:t>Entiendo a la profesora aunque no es interesante.</a:t>
            </a:r>
          </a:p>
        </p:txBody>
      </p:sp>
      <p:sp>
        <p:nvSpPr>
          <p:cNvPr id="16" name="CuadroTexto 15">
            <a:extLst>
              <a:ext uri="{FF2B5EF4-FFF2-40B4-BE49-F238E27FC236}">
                <a16:creationId xmlns:a16="http://schemas.microsoft.com/office/drawing/2014/main" id="{E878234F-1C1B-384F-8E87-B98290155294}"/>
              </a:ext>
            </a:extLst>
          </p:cNvPr>
          <p:cNvSpPr txBox="1"/>
          <p:nvPr/>
        </p:nvSpPr>
        <p:spPr>
          <a:xfrm>
            <a:off x="7603452" y="5553633"/>
            <a:ext cx="4338588" cy="659085"/>
          </a:xfrm>
          <a:prstGeom prst="rect">
            <a:avLst/>
          </a:prstGeom>
          <a:solidFill>
            <a:schemeClr val="accent2">
              <a:lumMod val="40000"/>
              <a:lumOff val="60000"/>
            </a:schemeClr>
          </a:solidFill>
        </p:spPr>
        <p:txBody>
          <a:bodyPr wrap="square" rtlCol="0" anchor="ctr">
            <a:noAutofit/>
          </a:bodyPr>
          <a:lstStyle/>
          <a:p>
            <a:pPr algn="ctr"/>
            <a:r>
              <a:rPr lang="es-GB" sz="2000" b="1" dirty="0"/>
              <a:t>Llevo a mi novio a la escuela.</a:t>
            </a:r>
          </a:p>
        </p:txBody>
      </p:sp>
      <p:sp>
        <p:nvSpPr>
          <p:cNvPr id="17" name="CuadroTexto 16">
            <a:extLst>
              <a:ext uri="{FF2B5EF4-FFF2-40B4-BE49-F238E27FC236}">
                <a16:creationId xmlns:a16="http://schemas.microsoft.com/office/drawing/2014/main" id="{0482FEE2-5F69-7841-B612-7E8457D072B9}"/>
              </a:ext>
            </a:extLst>
          </p:cNvPr>
          <p:cNvSpPr txBox="1"/>
          <p:nvPr/>
        </p:nvSpPr>
        <p:spPr>
          <a:xfrm>
            <a:off x="7603452" y="1311367"/>
            <a:ext cx="4333835" cy="642927"/>
          </a:xfrm>
          <a:prstGeom prst="rect">
            <a:avLst/>
          </a:prstGeom>
          <a:solidFill>
            <a:schemeClr val="accent2">
              <a:lumMod val="40000"/>
              <a:lumOff val="60000"/>
            </a:schemeClr>
          </a:solidFill>
          <a:ln w="19050">
            <a:solidFill>
              <a:schemeClr val="tx1"/>
            </a:solidFill>
          </a:ln>
        </p:spPr>
        <p:txBody>
          <a:bodyPr wrap="square" rtlCol="0" anchor="ctr">
            <a:noAutofit/>
          </a:bodyPr>
          <a:lstStyle/>
          <a:p>
            <a:pPr algn="ctr"/>
            <a:r>
              <a:rPr lang="es-GB" sz="2200" b="1" dirty="0"/>
              <a:t>1</a:t>
            </a:r>
          </a:p>
        </p:txBody>
      </p:sp>
      <p:sp>
        <p:nvSpPr>
          <p:cNvPr id="18" name="CuadroTexto 17">
            <a:extLst>
              <a:ext uri="{FF2B5EF4-FFF2-40B4-BE49-F238E27FC236}">
                <a16:creationId xmlns:a16="http://schemas.microsoft.com/office/drawing/2014/main" id="{C1611278-E295-8041-B86C-473EA04880A5}"/>
              </a:ext>
            </a:extLst>
          </p:cNvPr>
          <p:cNvSpPr txBox="1"/>
          <p:nvPr/>
        </p:nvSpPr>
        <p:spPr>
          <a:xfrm>
            <a:off x="7603452" y="2147902"/>
            <a:ext cx="4338588" cy="642927"/>
          </a:xfrm>
          <a:prstGeom prst="rect">
            <a:avLst/>
          </a:prstGeom>
          <a:solidFill>
            <a:schemeClr val="accent2">
              <a:lumMod val="40000"/>
              <a:lumOff val="60000"/>
            </a:schemeClr>
          </a:solidFill>
          <a:ln w="19050">
            <a:solidFill>
              <a:schemeClr val="tx1"/>
            </a:solidFill>
          </a:ln>
        </p:spPr>
        <p:txBody>
          <a:bodyPr wrap="square" rtlCol="0" anchor="ctr">
            <a:noAutofit/>
          </a:bodyPr>
          <a:lstStyle/>
          <a:p>
            <a:pPr algn="ctr"/>
            <a:r>
              <a:rPr lang="es-GB" sz="2200" b="1" dirty="0"/>
              <a:t>2</a:t>
            </a:r>
          </a:p>
        </p:txBody>
      </p:sp>
      <p:sp>
        <p:nvSpPr>
          <p:cNvPr id="19" name="CuadroTexto 18">
            <a:extLst>
              <a:ext uri="{FF2B5EF4-FFF2-40B4-BE49-F238E27FC236}">
                <a16:creationId xmlns:a16="http://schemas.microsoft.com/office/drawing/2014/main" id="{8421F05C-BA50-1742-92D3-DCFCF56A6BAC}"/>
              </a:ext>
            </a:extLst>
          </p:cNvPr>
          <p:cNvSpPr txBox="1"/>
          <p:nvPr/>
        </p:nvSpPr>
        <p:spPr>
          <a:xfrm>
            <a:off x="7614574" y="2940708"/>
            <a:ext cx="4322713" cy="726642"/>
          </a:xfrm>
          <a:prstGeom prst="rect">
            <a:avLst/>
          </a:prstGeom>
          <a:solidFill>
            <a:schemeClr val="accent2">
              <a:lumMod val="40000"/>
              <a:lumOff val="60000"/>
            </a:schemeClr>
          </a:solidFill>
          <a:ln w="19050">
            <a:solidFill>
              <a:schemeClr val="tx1"/>
            </a:solidFill>
          </a:ln>
        </p:spPr>
        <p:txBody>
          <a:bodyPr wrap="square" rtlCol="0" anchor="ctr">
            <a:noAutofit/>
          </a:bodyPr>
          <a:lstStyle/>
          <a:p>
            <a:pPr algn="ctr"/>
            <a:r>
              <a:rPr lang="es-GB" sz="2200" b="1" dirty="0"/>
              <a:t>3</a:t>
            </a:r>
          </a:p>
        </p:txBody>
      </p:sp>
      <p:sp>
        <p:nvSpPr>
          <p:cNvPr id="20" name="CuadroTexto 19">
            <a:extLst>
              <a:ext uri="{FF2B5EF4-FFF2-40B4-BE49-F238E27FC236}">
                <a16:creationId xmlns:a16="http://schemas.microsoft.com/office/drawing/2014/main" id="{EA1DC652-895F-B140-A14D-1A6F4224D068}"/>
              </a:ext>
            </a:extLst>
          </p:cNvPr>
          <p:cNvSpPr txBox="1"/>
          <p:nvPr/>
        </p:nvSpPr>
        <p:spPr>
          <a:xfrm>
            <a:off x="7603452" y="3875029"/>
            <a:ext cx="4338588" cy="636426"/>
          </a:xfrm>
          <a:prstGeom prst="rect">
            <a:avLst/>
          </a:prstGeom>
          <a:solidFill>
            <a:schemeClr val="accent2">
              <a:lumMod val="40000"/>
              <a:lumOff val="60000"/>
            </a:schemeClr>
          </a:solidFill>
          <a:ln w="19050">
            <a:solidFill>
              <a:schemeClr val="tx1"/>
            </a:solidFill>
          </a:ln>
        </p:spPr>
        <p:txBody>
          <a:bodyPr wrap="square" rtlCol="0" anchor="ctr">
            <a:noAutofit/>
          </a:bodyPr>
          <a:lstStyle/>
          <a:p>
            <a:pPr algn="ctr"/>
            <a:r>
              <a:rPr lang="es-GB" sz="2200" b="1" dirty="0"/>
              <a:t>4</a:t>
            </a:r>
          </a:p>
        </p:txBody>
      </p:sp>
      <p:sp>
        <p:nvSpPr>
          <p:cNvPr id="21" name="CuadroTexto 20">
            <a:extLst>
              <a:ext uri="{FF2B5EF4-FFF2-40B4-BE49-F238E27FC236}">
                <a16:creationId xmlns:a16="http://schemas.microsoft.com/office/drawing/2014/main" id="{8A38EF1F-A532-1846-A85B-2DE08E968DCA}"/>
              </a:ext>
            </a:extLst>
          </p:cNvPr>
          <p:cNvSpPr txBox="1"/>
          <p:nvPr/>
        </p:nvSpPr>
        <p:spPr>
          <a:xfrm>
            <a:off x="7614574" y="4695866"/>
            <a:ext cx="4338588" cy="707886"/>
          </a:xfrm>
          <a:prstGeom prst="rect">
            <a:avLst/>
          </a:prstGeom>
          <a:solidFill>
            <a:schemeClr val="accent2">
              <a:lumMod val="40000"/>
              <a:lumOff val="60000"/>
            </a:schemeClr>
          </a:solidFill>
          <a:ln w="19050">
            <a:solidFill>
              <a:schemeClr val="tx1"/>
            </a:solidFill>
          </a:ln>
        </p:spPr>
        <p:txBody>
          <a:bodyPr wrap="square" rtlCol="0" anchor="ctr">
            <a:noAutofit/>
          </a:bodyPr>
          <a:lstStyle/>
          <a:p>
            <a:pPr algn="ctr"/>
            <a:r>
              <a:rPr lang="es-GB" sz="2200" b="1" dirty="0"/>
              <a:t>5</a:t>
            </a:r>
          </a:p>
        </p:txBody>
      </p:sp>
      <p:sp>
        <p:nvSpPr>
          <p:cNvPr id="22" name="CuadroTexto 21">
            <a:extLst>
              <a:ext uri="{FF2B5EF4-FFF2-40B4-BE49-F238E27FC236}">
                <a16:creationId xmlns:a16="http://schemas.microsoft.com/office/drawing/2014/main" id="{FD3E8E01-F0DB-D44F-9AAE-12EE9CDF782F}"/>
              </a:ext>
            </a:extLst>
          </p:cNvPr>
          <p:cNvSpPr txBox="1"/>
          <p:nvPr/>
        </p:nvSpPr>
        <p:spPr>
          <a:xfrm>
            <a:off x="7644269" y="5542672"/>
            <a:ext cx="4338588" cy="659085"/>
          </a:xfrm>
          <a:prstGeom prst="rect">
            <a:avLst/>
          </a:prstGeom>
          <a:solidFill>
            <a:schemeClr val="accent2">
              <a:lumMod val="40000"/>
              <a:lumOff val="60000"/>
            </a:schemeClr>
          </a:solidFill>
          <a:ln w="19050">
            <a:solidFill>
              <a:schemeClr val="tx1"/>
            </a:solidFill>
          </a:ln>
        </p:spPr>
        <p:txBody>
          <a:bodyPr wrap="square" rtlCol="0" anchor="ctr">
            <a:noAutofit/>
          </a:bodyPr>
          <a:lstStyle/>
          <a:p>
            <a:pPr algn="ctr"/>
            <a:r>
              <a:rPr lang="es-GB" sz="2200" b="1" dirty="0"/>
              <a:t>6</a:t>
            </a:r>
          </a:p>
        </p:txBody>
      </p:sp>
      <p:sp>
        <p:nvSpPr>
          <p:cNvPr id="24" name="Marco 23">
            <a:extLst>
              <a:ext uri="{FF2B5EF4-FFF2-40B4-BE49-F238E27FC236}">
                <a16:creationId xmlns:a16="http://schemas.microsoft.com/office/drawing/2014/main" id="{B4B35647-7C9D-694A-8965-78A27E55C427}"/>
              </a:ext>
            </a:extLst>
          </p:cNvPr>
          <p:cNvSpPr/>
          <p:nvPr/>
        </p:nvSpPr>
        <p:spPr>
          <a:xfrm>
            <a:off x="481913" y="4511456"/>
            <a:ext cx="1878227" cy="549209"/>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5" name="Marco 24">
            <a:extLst>
              <a:ext uri="{FF2B5EF4-FFF2-40B4-BE49-F238E27FC236}">
                <a16:creationId xmlns:a16="http://schemas.microsoft.com/office/drawing/2014/main" id="{3AE53388-6F0D-F245-B8F8-0D769A603356}"/>
              </a:ext>
            </a:extLst>
          </p:cNvPr>
          <p:cNvSpPr/>
          <p:nvPr/>
        </p:nvSpPr>
        <p:spPr>
          <a:xfrm>
            <a:off x="2804337" y="2165166"/>
            <a:ext cx="1878227" cy="549209"/>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6" name="Marco 25">
            <a:extLst>
              <a:ext uri="{FF2B5EF4-FFF2-40B4-BE49-F238E27FC236}">
                <a16:creationId xmlns:a16="http://schemas.microsoft.com/office/drawing/2014/main" id="{29D4CFB0-2354-BC42-BF7F-C7406DF1E818}"/>
              </a:ext>
            </a:extLst>
          </p:cNvPr>
          <p:cNvSpPr/>
          <p:nvPr/>
        </p:nvSpPr>
        <p:spPr>
          <a:xfrm>
            <a:off x="5049673" y="1368436"/>
            <a:ext cx="2088106" cy="549209"/>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7" name="Marco 26">
            <a:extLst>
              <a:ext uri="{FF2B5EF4-FFF2-40B4-BE49-F238E27FC236}">
                <a16:creationId xmlns:a16="http://schemas.microsoft.com/office/drawing/2014/main" id="{AB45E8DF-7135-064F-9C5D-CEE617D96929}"/>
              </a:ext>
            </a:extLst>
          </p:cNvPr>
          <p:cNvSpPr/>
          <p:nvPr/>
        </p:nvSpPr>
        <p:spPr>
          <a:xfrm>
            <a:off x="481912" y="5323006"/>
            <a:ext cx="1878227" cy="549209"/>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28" name="Marco 27">
            <a:extLst>
              <a:ext uri="{FF2B5EF4-FFF2-40B4-BE49-F238E27FC236}">
                <a16:creationId xmlns:a16="http://schemas.microsoft.com/office/drawing/2014/main" id="{04468DFF-DB09-4F4B-AEDB-B52024B996E4}"/>
              </a:ext>
            </a:extLst>
          </p:cNvPr>
          <p:cNvSpPr/>
          <p:nvPr/>
        </p:nvSpPr>
        <p:spPr>
          <a:xfrm>
            <a:off x="2804337" y="1388651"/>
            <a:ext cx="1878227" cy="549209"/>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9" name="Marco 28">
            <a:extLst>
              <a:ext uri="{FF2B5EF4-FFF2-40B4-BE49-F238E27FC236}">
                <a16:creationId xmlns:a16="http://schemas.microsoft.com/office/drawing/2014/main" id="{D94D23A9-406B-D840-B314-29CB6096CB6E}"/>
              </a:ext>
            </a:extLst>
          </p:cNvPr>
          <p:cNvSpPr/>
          <p:nvPr/>
        </p:nvSpPr>
        <p:spPr>
          <a:xfrm>
            <a:off x="5049673" y="4511455"/>
            <a:ext cx="2088106" cy="549209"/>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0" name="Marco 29">
            <a:extLst>
              <a:ext uri="{FF2B5EF4-FFF2-40B4-BE49-F238E27FC236}">
                <a16:creationId xmlns:a16="http://schemas.microsoft.com/office/drawing/2014/main" id="{6C9ECB00-3593-2A4F-8D7E-5C9DB6F22F7D}"/>
              </a:ext>
            </a:extLst>
          </p:cNvPr>
          <p:cNvSpPr/>
          <p:nvPr/>
        </p:nvSpPr>
        <p:spPr>
          <a:xfrm>
            <a:off x="481912" y="2149575"/>
            <a:ext cx="1878227" cy="549209"/>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1" name="Marco 30">
            <a:extLst>
              <a:ext uri="{FF2B5EF4-FFF2-40B4-BE49-F238E27FC236}">
                <a16:creationId xmlns:a16="http://schemas.microsoft.com/office/drawing/2014/main" id="{D679D2BF-B8C1-844B-B502-F59C5C4D84DE}"/>
              </a:ext>
            </a:extLst>
          </p:cNvPr>
          <p:cNvSpPr/>
          <p:nvPr/>
        </p:nvSpPr>
        <p:spPr>
          <a:xfrm>
            <a:off x="2804336" y="4517204"/>
            <a:ext cx="1878227" cy="549209"/>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2" name="Marco 31">
            <a:extLst>
              <a:ext uri="{FF2B5EF4-FFF2-40B4-BE49-F238E27FC236}">
                <a16:creationId xmlns:a16="http://schemas.microsoft.com/office/drawing/2014/main" id="{D299241D-961D-2244-A674-EA6986C9EAAE}"/>
              </a:ext>
            </a:extLst>
          </p:cNvPr>
          <p:cNvSpPr/>
          <p:nvPr/>
        </p:nvSpPr>
        <p:spPr>
          <a:xfrm>
            <a:off x="5156886" y="2188127"/>
            <a:ext cx="1878227" cy="549209"/>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33" name="Marco 32">
            <a:extLst>
              <a:ext uri="{FF2B5EF4-FFF2-40B4-BE49-F238E27FC236}">
                <a16:creationId xmlns:a16="http://schemas.microsoft.com/office/drawing/2014/main" id="{188713C4-4B0F-C54F-ACDC-D68BB85DDA44}"/>
              </a:ext>
            </a:extLst>
          </p:cNvPr>
          <p:cNvSpPr/>
          <p:nvPr/>
        </p:nvSpPr>
        <p:spPr>
          <a:xfrm>
            <a:off x="481911" y="2944969"/>
            <a:ext cx="1878227" cy="549209"/>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34" name="Marco 33">
            <a:extLst>
              <a:ext uri="{FF2B5EF4-FFF2-40B4-BE49-F238E27FC236}">
                <a16:creationId xmlns:a16="http://schemas.microsoft.com/office/drawing/2014/main" id="{29F1EAE0-FFC5-B541-A9FD-9DDA3D19F897}"/>
              </a:ext>
            </a:extLst>
          </p:cNvPr>
          <p:cNvSpPr/>
          <p:nvPr/>
        </p:nvSpPr>
        <p:spPr>
          <a:xfrm>
            <a:off x="2804335" y="2974482"/>
            <a:ext cx="1878227" cy="549209"/>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35" name="Marco 34">
            <a:extLst>
              <a:ext uri="{FF2B5EF4-FFF2-40B4-BE49-F238E27FC236}">
                <a16:creationId xmlns:a16="http://schemas.microsoft.com/office/drawing/2014/main" id="{B1F472B7-19B4-5248-B57F-D11F3DFD8F56}"/>
              </a:ext>
            </a:extLst>
          </p:cNvPr>
          <p:cNvSpPr/>
          <p:nvPr/>
        </p:nvSpPr>
        <p:spPr>
          <a:xfrm>
            <a:off x="4925636" y="2868036"/>
            <a:ext cx="2322424" cy="703074"/>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36" name="Marco 35">
            <a:extLst>
              <a:ext uri="{FF2B5EF4-FFF2-40B4-BE49-F238E27FC236}">
                <a16:creationId xmlns:a16="http://schemas.microsoft.com/office/drawing/2014/main" id="{0AE917BD-044E-D048-8B96-3B52189AEC54}"/>
              </a:ext>
            </a:extLst>
          </p:cNvPr>
          <p:cNvSpPr/>
          <p:nvPr/>
        </p:nvSpPr>
        <p:spPr>
          <a:xfrm>
            <a:off x="481910" y="3716062"/>
            <a:ext cx="1878227" cy="549209"/>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37" name="Marco 36">
            <a:extLst>
              <a:ext uri="{FF2B5EF4-FFF2-40B4-BE49-F238E27FC236}">
                <a16:creationId xmlns:a16="http://schemas.microsoft.com/office/drawing/2014/main" id="{FC916A3A-B708-B14B-9E42-10B04AC4392D}"/>
              </a:ext>
            </a:extLst>
          </p:cNvPr>
          <p:cNvSpPr/>
          <p:nvPr/>
        </p:nvSpPr>
        <p:spPr>
          <a:xfrm>
            <a:off x="2804334" y="5297031"/>
            <a:ext cx="1878227" cy="549209"/>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38" name="Marco 37">
            <a:extLst>
              <a:ext uri="{FF2B5EF4-FFF2-40B4-BE49-F238E27FC236}">
                <a16:creationId xmlns:a16="http://schemas.microsoft.com/office/drawing/2014/main" id="{E6DA2DF6-3FB1-B34A-A4B9-6FCDC78CB337}"/>
              </a:ext>
            </a:extLst>
          </p:cNvPr>
          <p:cNvSpPr/>
          <p:nvPr/>
        </p:nvSpPr>
        <p:spPr>
          <a:xfrm>
            <a:off x="5126756" y="5299464"/>
            <a:ext cx="1878227" cy="549209"/>
          </a:xfrm>
          <a:prstGeom prst="frame">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Tree>
    <p:extLst>
      <p:ext uri="{BB962C8B-B14F-4D97-AF65-F5344CB8AC3E}">
        <p14:creationId xmlns:p14="http://schemas.microsoft.com/office/powerpoint/2010/main" val="314192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ntr"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par>
                                <p:cTn id="45" presetID="1" presetClass="entr" presetSubtype="0" fill="hold" grpId="1"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7"/>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9"/>
                                        </p:tgtEl>
                                        <p:attrNameLst>
                                          <p:attrName>style.visibility</p:attrName>
                                        </p:attrNameLst>
                                      </p:cBhvr>
                                      <p:to>
                                        <p:strVal val="hidden"/>
                                      </p:to>
                                    </p:set>
                                  </p:childTnLst>
                                </p:cTn>
                              </p:par>
                              <p:par>
                                <p:cTn id="67" presetID="1" presetClass="entr" presetSubtype="0" fill="hold" grpId="1" nodeType="with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3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30"/>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31"/>
                                        </p:tgtEl>
                                        <p:attrNameLst>
                                          <p:attrName>style.visibility</p:attrName>
                                        </p:attrNameLst>
                                      </p:cBhvr>
                                      <p:to>
                                        <p:strVal val="hidden"/>
                                      </p:to>
                                    </p:set>
                                  </p:childTnLst>
                                </p:cTn>
                              </p:par>
                              <p:par>
                                <p:cTn id="89" presetID="1" presetClass="entr" presetSubtype="0" fill="hold" grpId="1"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33"/>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34"/>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35"/>
                                        </p:tgtEl>
                                        <p:attrNameLst>
                                          <p:attrName>style.visibility</p:attrName>
                                        </p:attrNameLst>
                                      </p:cBhvr>
                                      <p:to>
                                        <p:strVal val="hidden"/>
                                      </p:to>
                                    </p:set>
                                  </p:childTnLst>
                                </p:cTn>
                              </p:par>
                              <p:par>
                                <p:cTn id="111" presetID="1" presetClass="entr" presetSubtype="0" fill="hold" grpId="1" nodeType="withEffect">
                                  <p:stCondLst>
                                    <p:cond delay="0"/>
                                  </p:stCondLst>
                                  <p:childTnLst>
                                    <p:set>
                                      <p:cBhvr>
                                        <p:cTn id="112" dur="1" fill="hold">
                                          <p:stCondLst>
                                            <p:cond delay="0"/>
                                          </p:stCondLst>
                                        </p:cTn>
                                        <p:tgtEl>
                                          <p:spTgt spid="2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37"/>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0" nodeType="clickEffect">
                                  <p:stCondLst>
                                    <p:cond delay="0"/>
                                  </p:stCondLst>
                                  <p:childTnLst>
                                    <p:set>
                                      <p:cBhvr>
                                        <p:cTn id="124" dur="1" fill="hold">
                                          <p:stCondLst>
                                            <p:cond delay="0"/>
                                          </p:stCondLst>
                                        </p:cTn>
                                        <p:tgtEl>
                                          <p:spTgt spid="22"/>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36"/>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37"/>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38"/>
                                        </p:tgtEl>
                                        <p:attrNameLst>
                                          <p:attrName>style.visibility</p:attrName>
                                        </p:attrNameLst>
                                      </p:cBhvr>
                                      <p:to>
                                        <p:strVal val="hidden"/>
                                      </p:to>
                                    </p:set>
                                  </p:childTnLst>
                                </p:cTn>
                              </p:par>
                              <p:par>
                                <p:cTn id="133" presetID="1" presetClass="entr" presetSubtype="0" fill="hold" grpId="1" nodeType="withEffect">
                                  <p:stCondLst>
                                    <p:cond delay="0"/>
                                  </p:stCondLst>
                                  <p:childTnLst>
                                    <p:set>
                                      <p:cBhvr>
                                        <p:cTn id="1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865" y="162234"/>
            <a:ext cx="5182772" cy="654207"/>
          </a:xfrm>
        </p:spPr>
        <p:txBody>
          <a:bodyPr>
            <a:normAutofit/>
          </a:bodyPr>
          <a:lstStyle/>
          <a:p>
            <a:r>
              <a:rPr lang="en-US" sz="2800" b="1" dirty="0">
                <a:solidFill>
                  <a:schemeClr val="tx1"/>
                </a:solidFill>
              </a:rPr>
              <a:t>¿Cómo se dice en español?</a:t>
            </a:r>
            <a:endParaRPr lang="en-GB" sz="2800" dirty="0">
              <a:solidFill>
                <a:schemeClr val="tx1"/>
              </a:solidFill>
            </a:endParaRPr>
          </a:p>
        </p:txBody>
      </p:sp>
      <p:sp>
        <p:nvSpPr>
          <p:cNvPr id="5" name="TextBox 4"/>
          <p:cNvSpPr txBox="1"/>
          <p:nvPr/>
        </p:nvSpPr>
        <p:spPr>
          <a:xfrm>
            <a:off x="586301" y="698125"/>
            <a:ext cx="9425353" cy="461665"/>
          </a:xfrm>
          <a:prstGeom prst="rect">
            <a:avLst/>
          </a:prstGeom>
          <a:noFill/>
        </p:spPr>
        <p:txBody>
          <a:bodyPr wrap="square" rtlCol="0">
            <a:spAutoFit/>
          </a:bodyPr>
          <a:lstStyle/>
          <a:p>
            <a:pPr algn="l"/>
            <a:r>
              <a:rPr lang="en-GB" sz="2400" dirty="0"/>
              <a:t>1. I help the teacher (f) sometimes.</a:t>
            </a:r>
          </a:p>
        </p:txBody>
      </p:sp>
      <p:sp>
        <p:nvSpPr>
          <p:cNvPr id="6" name="TextBox 5"/>
          <p:cNvSpPr txBox="1"/>
          <p:nvPr/>
        </p:nvSpPr>
        <p:spPr>
          <a:xfrm>
            <a:off x="608868" y="1645896"/>
            <a:ext cx="6150513" cy="461665"/>
          </a:xfrm>
          <a:prstGeom prst="rect">
            <a:avLst/>
          </a:prstGeom>
          <a:noFill/>
        </p:spPr>
        <p:txBody>
          <a:bodyPr wrap="square" rtlCol="0">
            <a:spAutoFit/>
          </a:bodyPr>
          <a:lstStyle/>
          <a:p>
            <a:pPr algn="l"/>
            <a:r>
              <a:rPr lang="en-GB" sz="2400" dirty="0"/>
              <a:t>2. I visit other countries because it’s fun.</a:t>
            </a:r>
          </a:p>
        </p:txBody>
      </p:sp>
      <p:sp>
        <p:nvSpPr>
          <p:cNvPr id="7" name="TextBox 6"/>
          <p:cNvSpPr txBox="1"/>
          <p:nvPr/>
        </p:nvSpPr>
        <p:spPr>
          <a:xfrm>
            <a:off x="608869" y="2676746"/>
            <a:ext cx="9931791" cy="461665"/>
          </a:xfrm>
          <a:prstGeom prst="rect">
            <a:avLst/>
          </a:prstGeom>
          <a:noFill/>
        </p:spPr>
        <p:txBody>
          <a:bodyPr wrap="square" rtlCol="0">
            <a:spAutoFit/>
          </a:bodyPr>
          <a:lstStyle/>
          <a:p>
            <a:pPr algn="l"/>
            <a:r>
              <a:rPr lang="en-GB" sz="2400" dirty="0"/>
              <a:t>3. I look for new clothes at the weekend.</a:t>
            </a:r>
          </a:p>
        </p:txBody>
      </p:sp>
      <p:sp>
        <p:nvSpPr>
          <p:cNvPr id="8" name="TextBox 7"/>
          <p:cNvSpPr txBox="1"/>
          <p:nvPr/>
        </p:nvSpPr>
        <p:spPr>
          <a:xfrm>
            <a:off x="608868" y="3612576"/>
            <a:ext cx="6150513" cy="461665"/>
          </a:xfrm>
          <a:prstGeom prst="rect">
            <a:avLst/>
          </a:prstGeom>
          <a:noFill/>
        </p:spPr>
        <p:txBody>
          <a:bodyPr wrap="square" rtlCol="0">
            <a:spAutoFit/>
          </a:bodyPr>
          <a:lstStyle/>
          <a:p>
            <a:pPr algn="l"/>
            <a:r>
              <a:rPr lang="en-GB" sz="2400" dirty="0"/>
              <a:t>4. I look after my health generally.</a:t>
            </a:r>
          </a:p>
        </p:txBody>
      </p:sp>
      <p:sp>
        <p:nvSpPr>
          <p:cNvPr id="9" name="TextBox 8"/>
          <p:cNvSpPr txBox="1"/>
          <p:nvPr/>
        </p:nvSpPr>
        <p:spPr>
          <a:xfrm>
            <a:off x="641542" y="4541320"/>
            <a:ext cx="10345326" cy="461665"/>
          </a:xfrm>
          <a:prstGeom prst="rect">
            <a:avLst/>
          </a:prstGeom>
          <a:noFill/>
        </p:spPr>
        <p:txBody>
          <a:bodyPr wrap="square" rtlCol="0">
            <a:spAutoFit/>
          </a:bodyPr>
          <a:lstStyle/>
          <a:p>
            <a:pPr algn="l"/>
            <a:r>
              <a:rPr lang="en-GB" sz="2400" dirty="0"/>
              <a:t>5. I understand the teacher (f), although she’s not interesting.</a:t>
            </a:r>
          </a:p>
        </p:txBody>
      </p:sp>
      <p:sp>
        <p:nvSpPr>
          <p:cNvPr id="10" name="TextBox 9"/>
          <p:cNvSpPr txBox="1"/>
          <p:nvPr/>
        </p:nvSpPr>
        <p:spPr>
          <a:xfrm>
            <a:off x="608865" y="5522550"/>
            <a:ext cx="9003325" cy="461665"/>
          </a:xfrm>
          <a:prstGeom prst="rect">
            <a:avLst/>
          </a:prstGeom>
          <a:noFill/>
        </p:spPr>
        <p:txBody>
          <a:bodyPr wrap="square" rtlCol="0">
            <a:spAutoFit/>
          </a:bodyPr>
          <a:lstStyle/>
          <a:p>
            <a:pPr algn="l"/>
            <a:r>
              <a:rPr lang="en-GB" sz="2400" dirty="0"/>
              <a:t>6. I take my boyfriend to school.</a:t>
            </a:r>
          </a:p>
        </p:txBody>
      </p:sp>
      <p:sp>
        <p:nvSpPr>
          <p:cNvPr id="11" name="TextBox 10"/>
          <p:cNvSpPr txBox="1"/>
          <p:nvPr/>
        </p:nvSpPr>
        <p:spPr>
          <a:xfrm>
            <a:off x="597582" y="1062267"/>
            <a:ext cx="9402789" cy="461665"/>
          </a:xfrm>
          <a:prstGeom prst="rect">
            <a:avLst/>
          </a:prstGeom>
          <a:noFill/>
        </p:spPr>
        <p:txBody>
          <a:bodyPr wrap="square" rtlCol="0">
            <a:spAutoFit/>
          </a:bodyPr>
          <a:lstStyle/>
          <a:p>
            <a:pPr algn="l"/>
            <a:r>
              <a:rPr lang="en-GB" sz="2400" b="1" i="1" dirty="0"/>
              <a:t>Ayudo a la profesora a veces. </a:t>
            </a:r>
          </a:p>
        </p:txBody>
      </p:sp>
      <p:sp>
        <p:nvSpPr>
          <p:cNvPr id="12" name="TextBox 11"/>
          <p:cNvSpPr txBox="1"/>
          <p:nvPr/>
        </p:nvSpPr>
        <p:spPr>
          <a:xfrm>
            <a:off x="608865" y="2039450"/>
            <a:ext cx="9402789" cy="461665"/>
          </a:xfrm>
          <a:prstGeom prst="rect">
            <a:avLst/>
          </a:prstGeom>
          <a:noFill/>
        </p:spPr>
        <p:txBody>
          <a:bodyPr wrap="square" rtlCol="0">
            <a:spAutoFit/>
          </a:bodyPr>
          <a:lstStyle/>
          <a:p>
            <a:pPr algn="l"/>
            <a:r>
              <a:rPr lang="en-GB" sz="2400" b="1" i="1" dirty="0" err="1"/>
              <a:t>Visito</a:t>
            </a:r>
            <a:r>
              <a:rPr lang="en-GB" sz="2400" b="1" i="1" dirty="0"/>
              <a:t> </a:t>
            </a:r>
            <a:r>
              <a:rPr lang="en-GB" sz="2400" b="1" i="1" dirty="0" err="1"/>
              <a:t>otros</a:t>
            </a:r>
            <a:r>
              <a:rPr lang="en-GB" sz="2400" b="1" i="1" dirty="0"/>
              <a:t> paises </a:t>
            </a:r>
            <a:r>
              <a:rPr lang="en-GB" sz="2400" b="1" i="1" dirty="0" err="1"/>
              <a:t>porque</a:t>
            </a:r>
            <a:r>
              <a:rPr lang="en-GB" sz="2400" b="1" i="1" dirty="0"/>
              <a:t> </a:t>
            </a:r>
            <a:r>
              <a:rPr lang="en-GB" sz="2400" b="1" i="1" dirty="0" err="1"/>
              <a:t>es</a:t>
            </a:r>
            <a:r>
              <a:rPr lang="en-GB" sz="2400" b="1" i="1" dirty="0"/>
              <a:t> </a:t>
            </a:r>
            <a:r>
              <a:rPr lang="en-GB" sz="2400" b="1" i="1" dirty="0" err="1"/>
              <a:t>divertido</a:t>
            </a:r>
            <a:r>
              <a:rPr lang="en-GB" sz="2400" b="1" i="1" dirty="0"/>
              <a:t>.</a:t>
            </a:r>
          </a:p>
        </p:txBody>
      </p:sp>
      <p:sp>
        <p:nvSpPr>
          <p:cNvPr id="13" name="TextBox 12"/>
          <p:cNvSpPr txBox="1"/>
          <p:nvPr/>
        </p:nvSpPr>
        <p:spPr>
          <a:xfrm>
            <a:off x="608865" y="3024154"/>
            <a:ext cx="9402789" cy="461665"/>
          </a:xfrm>
          <a:prstGeom prst="rect">
            <a:avLst/>
          </a:prstGeom>
          <a:noFill/>
        </p:spPr>
        <p:txBody>
          <a:bodyPr wrap="square" rtlCol="0">
            <a:spAutoFit/>
          </a:bodyPr>
          <a:lstStyle/>
          <a:p>
            <a:pPr algn="l"/>
            <a:r>
              <a:rPr lang="en-GB" sz="2400" b="1" i="1" dirty="0" err="1"/>
              <a:t>Busco</a:t>
            </a:r>
            <a:r>
              <a:rPr lang="en-GB" sz="2400" b="1" i="1" dirty="0"/>
              <a:t> </a:t>
            </a:r>
            <a:r>
              <a:rPr lang="en-GB" sz="2400" b="1" i="1" dirty="0" err="1"/>
              <a:t>ropa</a:t>
            </a:r>
            <a:r>
              <a:rPr lang="en-GB" sz="2400" b="1" i="1" dirty="0"/>
              <a:t> </a:t>
            </a:r>
            <a:r>
              <a:rPr lang="en-GB" sz="2400" b="1" i="1" dirty="0" err="1"/>
              <a:t>nueva</a:t>
            </a:r>
            <a:r>
              <a:rPr lang="en-GB" sz="2400" b="1" i="1" dirty="0"/>
              <a:t> el fin de </a:t>
            </a:r>
            <a:r>
              <a:rPr lang="en-GB" sz="2400" b="1" i="1" dirty="0" err="1"/>
              <a:t>semana</a:t>
            </a:r>
            <a:r>
              <a:rPr lang="en-GB" sz="2400" b="1" i="1" dirty="0"/>
              <a:t>.</a:t>
            </a:r>
          </a:p>
        </p:txBody>
      </p:sp>
      <p:sp>
        <p:nvSpPr>
          <p:cNvPr id="14" name="TextBox 13"/>
          <p:cNvSpPr txBox="1"/>
          <p:nvPr/>
        </p:nvSpPr>
        <p:spPr>
          <a:xfrm>
            <a:off x="586301" y="4009723"/>
            <a:ext cx="9402789" cy="461665"/>
          </a:xfrm>
          <a:prstGeom prst="rect">
            <a:avLst/>
          </a:prstGeom>
          <a:noFill/>
        </p:spPr>
        <p:txBody>
          <a:bodyPr wrap="square" rtlCol="0">
            <a:spAutoFit/>
          </a:bodyPr>
          <a:lstStyle/>
          <a:p>
            <a:pPr algn="l"/>
            <a:r>
              <a:rPr lang="en-GB" sz="2400" b="1" i="1" dirty="0" err="1"/>
              <a:t>Cuido</a:t>
            </a:r>
            <a:r>
              <a:rPr lang="en-GB" sz="2400" b="1" i="1" dirty="0"/>
              <a:t> mi </a:t>
            </a:r>
            <a:r>
              <a:rPr lang="en-GB" sz="2400" b="1" i="1" dirty="0" err="1"/>
              <a:t>salud</a:t>
            </a:r>
            <a:r>
              <a:rPr lang="en-GB" sz="2400" b="1" i="1" dirty="0"/>
              <a:t> </a:t>
            </a:r>
            <a:r>
              <a:rPr lang="en-GB" sz="2400" b="1" i="1" dirty="0" err="1"/>
              <a:t>generalmente</a:t>
            </a:r>
            <a:r>
              <a:rPr lang="en-GB" sz="2400" b="1" i="1" dirty="0"/>
              <a:t>.</a:t>
            </a:r>
          </a:p>
        </p:txBody>
      </p:sp>
      <p:sp>
        <p:nvSpPr>
          <p:cNvPr id="15" name="TextBox 14"/>
          <p:cNvSpPr txBox="1"/>
          <p:nvPr/>
        </p:nvSpPr>
        <p:spPr>
          <a:xfrm>
            <a:off x="608865" y="4932294"/>
            <a:ext cx="9402789" cy="461665"/>
          </a:xfrm>
          <a:prstGeom prst="rect">
            <a:avLst/>
          </a:prstGeom>
          <a:noFill/>
        </p:spPr>
        <p:txBody>
          <a:bodyPr wrap="square" rtlCol="0">
            <a:spAutoFit/>
          </a:bodyPr>
          <a:lstStyle/>
          <a:p>
            <a:pPr algn="l"/>
            <a:r>
              <a:rPr lang="en-GB" sz="2400" b="1" i="1" dirty="0" err="1"/>
              <a:t>Entiendo</a:t>
            </a:r>
            <a:r>
              <a:rPr lang="en-GB" sz="2400" b="1" i="1" dirty="0"/>
              <a:t> a la profesora </a:t>
            </a:r>
            <a:r>
              <a:rPr lang="en-GB" sz="2400" b="1" i="1" dirty="0" err="1"/>
              <a:t>aunque</a:t>
            </a:r>
            <a:r>
              <a:rPr lang="en-GB" sz="2400" b="1" i="1" dirty="0"/>
              <a:t> no </a:t>
            </a:r>
            <a:r>
              <a:rPr lang="en-GB" sz="2400" b="1" i="1" dirty="0" err="1"/>
              <a:t>es</a:t>
            </a:r>
            <a:r>
              <a:rPr lang="en-GB" sz="2400" b="1" i="1" dirty="0"/>
              <a:t> </a:t>
            </a:r>
            <a:r>
              <a:rPr lang="en-GB" sz="2400" b="1" i="1" dirty="0" err="1"/>
              <a:t>interesante</a:t>
            </a:r>
            <a:r>
              <a:rPr lang="en-GB" sz="2400" b="1" i="1" dirty="0"/>
              <a:t>.</a:t>
            </a:r>
          </a:p>
        </p:txBody>
      </p:sp>
      <p:sp>
        <p:nvSpPr>
          <p:cNvPr id="16" name="TextBox 15"/>
          <p:cNvSpPr txBox="1"/>
          <p:nvPr/>
        </p:nvSpPr>
        <p:spPr>
          <a:xfrm>
            <a:off x="631433" y="5846331"/>
            <a:ext cx="9402789" cy="461665"/>
          </a:xfrm>
          <a:prstGeom prst="rect">
            <a:avLst/>
          </a:prstGeom>
          <a:noFill/>
        </p:spPr>
        <p:txBody>
          <a:bodyPr wrap="square" rtlCol="0">
            <a:spAutoFit/>
          </a:bodyPr>
          <a:lstStyle/>
          <a:p>
            <a:pPr algn="l"/>
            <a:r>
              <a:rPr lang="en-GB" sz="2400" b="1" i="1" dirty="0" err="1"/>
              <a:t>Llevo</a:t>
            </a:r>
            <a:r>
              <a:rPr lang="en-GB" sz="2400" b="1" i="1" dirty="0"/>
              <a:t> a mi </a:t>
            </a:r>
            <a:r>
              <a:rPr lang="en-GB" sz="2400" b="1" i="1" dirty="0" err="1"/>
              <a:t>novio</a:t>
            </a:r>
            <a:r>
              <a:rPr lang="en-GB" sz="2400" b="1" i="1" dirty="0"/>
              <a:t> a la escuela.</a:t>
            </a:r>
          </a:p>
        </p:txBody>
      </p:sp>
      <p:sp>
        <p:nvSpPr>
          <p:cNvPr id="17" name="Rounded Rectangle 16"/>
          <p:cNvSpPr/>
          <p:nvPr/>
        </p:nvSpPr>
        <p:spPr>
          <a:xfrm>
            <a:off x="608865" y="1159790"/>
            <a:ext cx="4736858" cy="36414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
        <p:nvSpPr>
          <p:cNvPr id="18" name="Rounded Rectangle 17"/>
          <p:cNvSpPr/>
          <p:nvPr/>
        </p:nvSpPr>
        <p:spPr>
          <a:xfrm>
            <a:off x="641542" y="2087341"/>
            <a:ext cx="5773326" cy="36414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
        <p:nvSpPr>
          <p:cNvPr id="19" name="Rounded Rectangle 18"/>
          <p:cNvSpPr/>
          <p:nvPr/>
        </p:nvSpPr>
        <p:spPr>
          <a:xfrm>
            <a:off x="641542" y="3114520"/>
            <a:ext cx="5773326" cy="36414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
        <p:nvSpPr>
          <p:cNvPr id="20" name="Rounded Rectangle 19"/>
          <p:cNvSpPr/>
          <p:nvPr/>
        </p:nvSpPr>
        <p:spPr>
          <a:xfrm>
            <a:off x="641542" y="4054061"/>
            <a:ext cx="5773326" cy="36414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
        <p:nvSpPr>
          <p:cNvPr id="21" name="Rounded Rectangle 20"/>
          <p:cNvSpPr/>
          <p:nvPr/>
        </p:nvSpPr>
        <p:spPr>
          <a:xfrm>
            <a:off x="641542" y="5009637"/>
            <a:ext cx="7503652" cy="36414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
        <p:nvSpPr>
          <p:cNvPr id="22" name="Rounded Rectangle 21"/>
          <p:cNvSpPr/>
          <p:nvPr/>
        </p:nvSpPr>
        <p:spPr>
          <a:xfrm>
            <a:off x="641542" y="5943774"/>
            <a:ext cx="7503652" cy="36414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Tree>
    <p:extLst>
      <p:ext uri="{BB962C8B-B14F-4D97-AF65-F5344CB8AC3E}">
        <p14:creationId xmlns:p14="http://schemas.microsoft.com/office/powerpoint/2010/main" val="1403082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21FF4CF0-E3C2-44AE-A366-9A4DD2CFF60B}"/>
              </a:ext>
            </a:extLst>
          </p:cNvPr>
          <p:cNvSpPr txBox="1">
            <a:spLocks/>
          </p:cNvSpPr>
          <p:nvPr/>
        </p:nvSpPr>
        <p:spPr>
          <a:xfrm>
            <a:off x="214817" y="4994958"/>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5 – Lesson 36</a:t>
            </a:r>
          </a:p>
        </p:txBody>
      </p:sp>
      <p:sp>
        <p:nvSpPr>
          <p:cNvPr id="15" name="Title 3">
            <a:extLst>
              <a:ext uri="{FF2B5EF4-FFF2-40B4-BE49-F238E27FC236}">
                <a16:creationId xmlns:a16="http://schemas.microsoft.com/office/drawing/2014/main" id="{0E57611C-BC72-4376-AA40-1B28A5D95BD0}"/>
              </a:ext>
            </a:extLst>
          </p:cNvPr>
          <p:cNvSpPr txBox="1">
            <a:spLocks/>
          </p:cNvSpPr>
          <p:nvPr/>
        </p:nvSpPr>
        <p:spPr>
          <a:xfrm>
            <a:off x="214817" y="5780283"/>
            <a:ext cx="38369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20.02.24</a:t>
            </a:r>
          </a:p>
        </p:txBody>
      </p:sp>
      <p:sp>
        <p:nvSpPr>
          <p:cNvPr id="16" name="Title 1">
            <a:extLst>
              <a:ext uri="{FF2B5EF4-FFF2-40B4-BE49-F238E27FC236}">
                <a16:creationId xmlns:a16="http://schemas.microsoft.com/office/drawing/2014/main" id="{402351A7-21A5-4564-8299-0686A007631D}"/>
              </a:ext>
            </a:extLst>
          </p:cNvPr>
          <p:cNvSpPr txBox="1">
            <a:spLocks/>
          </p:cNvSpPr>
          <p:nvPr/>
        </p:nvSpPr>
        <p:spPr>
          <a:xfrm>
            <a:off x="214816" y="1825515"/>
            <a:ext cx="8254627" cy="879475"/>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Friendships and relationships (2)</a:t>
            </a:r>
            <a:endParaRPr kumimoji="0" lang="en-US" sz="4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p:txBody>
      </p:sp>
      <p:sp>
        <p:nvSpPr>
          <p:cNvPr id="17" name="Subtitle 5">
            <a:extLst>
              <a:ext uri="{FF2B5EF4-FFF2-40B4-BE49-F238E27FC236}">
                <a16:creationId xmlns:a16="http://schemas.microsoft.com/office/drawing/2014/main" id="{052D01D6-2DF8-4526-ADD0-EF8AFA5B77A5}"/>
              </a:ext>
            </a:extLst>
          </p:cNvPr>
          <p:cNvSpPr txBox="1">
            <a:spLocks/>
          </p:cNvSpPr>
          <p:nvPr/>
        </p:nvSpPr>
        <p:spPr>
          <a:xfrm>
            <a:off x="214816" y="2356383"/>
            <a:ext cx="8032368" cy="143666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Talking about what you do for others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Personal ‘a’ (and ‘al’)</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[go] [ga]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(revisited)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3" name="Picture 2" descr="Cartoon of a person&#10;&#10;Description automatically generated">
            <a:extLst>
              <a:ext uri="{FF2B5EF4-FFF2-40B4-BE49-F238E27FC236}">
                <a16:creationId xmlns:a16="http://schemas.microsoft.com/office/drawing/2014/main" id="{F73A867C-EB34-44EC-A23F-FCE7B5B6A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195" y="3566153"/>
            <a:ext cx="5852172" cy="3291847"/>
          </a:xfrm>
          <a:prstGeom prst="rect">
            <a:avLst/>
          </a:prstGeom>
        </p:spPr>
      </p:pic>
      <p:pic>
        <p:nvPicPr>
          <p:cNvPr id="5" name="Picture 4" descr="A cartoon of a child&#10;&#10;Description automatically generated">
            <a:extLst>
              <a:ext uri="{FF2B5EF4-FFF2-40B4-BE49-F238E27FC236}">
                <a16:creationId xmlns:a16="http://schemas.microsoft.com/office/drawing/2014/main" id="{63EC6D2A-A78D-4197-8E38-56975F583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6601" y="3639069"/>
            <a:ext cx="5852172" cy="3291847"/>
          </a:xfrm>
          <a:prstGeom prst="rect">
            <a:avLst/>
          </a:prstGeom>
        </p:spPr>
      </p:pic>
    </p:spTree>
    <p:extLst>
      <p:ext uri="{BB962C8B-B14F-4D97-AF65-F5344CB8AC3E}">
        <p14:creationId xmlns:p14="http://schemas.microsoft.com/office/powerpoint/2010/main" val="893860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110154" cy="647577"/>
          </a:xfrm>
        </p:spPr>
        <p:txBody>
          <a:bodyPr>
            <a:normAutofit/>
          </a:bodyPr>
          <a:lstStyle/>
          <a:p>
            <a:r>
              <a:rPr lang="en-GB" sz="2800" b="1" dirty="0" err="1">
                <a:solidFill>
                  <a:schemeClr val="bg1"/>
                </a:solidFill>
              </a:rPr>
              <a:t>Fonética</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267092" y="258166"/>
            <a:ext cx="2661051" cy="400631"/>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722991"/>
            <a:ext cx="116909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Escucha</a:t>
            </a:r>
            <a:r>
              <a:rPr kumimoji="0" lang="en-GB" sz="2000" b="1" i="0" u="none" strike="noStrike" kern="1200" cap="none" spc="0" normalizeH="0" baseline="0" noProof="0" dirty="0">
                <a:ln>
                  <a:noFill/>
                </a:ln>
                <a:effectLst/>
                <a:uLnTx/>
                <a:uFillTx/>
                <a:latin typeface="Century Gothic" panose="020F0302020204030204"/>
                <a:ea typeface="+mn-ea"/>
                <a:cs typeface="+mn-cs"/>
              </a:rPr>
              <a:t> las palabras. ¿</a:t>
            </a:r>
            <a:r>
              <a:rPr kumimoji="0" lang="en-GB" sz="2000" b="1" i="0" u="none" strike="noStrike" kern="1200" cap="none" spc="0" normalizeH="0" baseline="0" noProof="0" dirty="0" err="1">
                <a:ln>
                  <a:noFill/>
                </a:ln>
                <a:effectLst/>
                <a:uLnTx/>
                <a:uFillTx/>
                <a:latin typeface="Century Gothic" panose="020F0302020204030204"/>
                <a:ea typeface="+mn-ea"/>
                <a:cs typeface="+mn-cs"/>
              </a:rPr>
              <a:t>Escuchas</a:t>
            </a:r>
            <a:r>
              <a:rPr kumimoji="0" lang="en-GB" sz="2000" b="1" i="0" u="none" strike="noStrike" kern="1200" cap="none" spc="0" normalizeH="0" baseline="0" noProof="0" dirty="0">
                <a:ln>
                  <a:noFill/>
                </a:ln>
                <a:effectLst/>
                <a:uLnTx/>
                <a:uFillTx/>
                <a:latin typeface="Century Gothic" panose="020F0302020204030204"/>
                <a:ea typeface="+mn-ea"/>
                <a:cs typeface="+mn-cs"/>
              </a:rPr>
              <a:t> [ga], [go] o [gu]?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Marca</a:t>
            </a:r>
            <a:r>
              <a:rPr kumimoji="0" lang="en-GB" sz="2000" b="1" i="0" u="none" strike="noStrike" kern="1200" cap="none" spc="0" normalizeH="0" baseline="0" noProof="0" dirty="0">
                <a:ln>
                  <a:noFill/>
                </a:ln>
                <a:effectLst/>
                <a:uLnTx/>
                <a:uFillTx/>
                <a:latin typeface="Century Gothic" panose="020F0302020204030204"/>
                <a:ea typeface="+mn-ea"/>
                <a:cs typeface="+mn-cs"/>
              </a:rPr>
              <a:t> la </a:t>
            </a:r>
            <a:r>
              <a:rPr kumimoji="0" lang="en-GB" sz="2000" b="1" i="0" u="none" strike="noStrike" kern="1200" cap="none" spc="0" normalizeH="0" baseline="0" noProof="0" dirty="0" err="1">
                <a:ln>
                  <a:noFill/>
                </a:ln>
                <a:effectLst/>
                <a:uLnTx/>
                <a:uFillTx/>
                <a:latin typeface="Century Gothic" panose="020F0302020204030204"/>
                <a:ea typeface="+mn-ea"/>
                <a:cs typeface="+mn-cs"/>
              </a:rPr>
              <a:t>columna</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correcta</a:t>
            </a:r>
            <a:r>
              <a:rPr kumimoji="0" lang="en-GB" sz="2000" b="1" i="0" u="none" strike="noStrike" kern="1200" cap="none" spc="0" normalizeH="0" baseline="0" noProof="0" dirty="0">
                <a:ln>
                  <a:noFill/>
                </a:ln>
                <a:effectLst/>
                <a:uLnTx/>
                <a:uFillTx/>
                <a:latin typeface="Century Gothic" panose="020F0302020204030204"/>
                <a:ea typeface="+mn-ea"/>
                <a:cs typeface="+mn-cs"/>
              </a:rPr>
              <a:t>.</a:t>
            </a:r>
          </a:p>
        </p:txBody>
      </p:sp>
      <p:graphicFrame>
        <p:nvGraphicFramePr>
          <p:cNvPr id="7" name="Tabla 6">
            <a:extLst>
              <a:ext uri="{FF2B5EF4-FFF2-40B4-BE49-F238E27FC236}">
                <a16:creationId xmlns:a16="http://schemas.microsoft.com/office/drawing/2014/main" id="{D7BA8642-3CA7-E341-841F-FA8272E69D84}"/>
              </a:ext>
            </a:extLst>
          </p:cNvPr>
          <p:cNvGraphicFramePr>
            <a:graphicFrameLocks noGrp="1"/>
          </p:cNvGraphicFramePr>
          <p:nvPr>
            <p:extLst>
              <p:ext uri="{D42A27DB-BD31-4B8C-83A1-F6EECF244321}">
                <p14:modId xmlns:p14="http://schemas.microsoft.com/office/powerpoint/2010/main" val="2447292094"/>
              </p:ext>
            </p:extLst>
          </p:nvPr>
        </p:nvGraphicFramePr>
        <p:xfrm>
          <a:off x="250507" y="2548775"/>
          <a:ext cx="4007169" cy="3430063"/>
        </p:xfrm>
        <a:graphic>
          <a:graphicData uri="http://schemas.openxmlformats.org/drawingml/2006/table">
            <a:tbl>
              <a:tblPr firstRow="1" bandRow="1">
                <a:tableStyleId>{5DA37D80-6434-44D0-A028-1B22A696006F}</a:tableStyleId>
              </a:tblPr>
              <a:tblGrid>
                <a:gridCol w="700693">
                  <a:extLst>
                    <a:ext uri="{9D8B030D-6E8A-4147-A177-3AD203B41FA5}">
                      <a16:colId xmlns:a16="http://schemas.microsoft.com/office/drawing/2014/main" val="4006178676"/>
                    </a:ext>
                  </a:extLst>
                </a:gridCol>
                <a:gridCol w="970670">
                  <a:extLst>
                    <a:ext uri="{9D8B030D-6E8A-4147-A177-3AD203B41FA5}">
                      <a16:colId xmlns:a16="http://schemas.microsoft.com/office/drawing/2014/main" val="3341961501"/>
                    </a:ext>
                  </a:extLst>
                </a:gridCol>
                <a:gridCol w="1167619">
                  <a:extLst>
                    <a:ext uri="{9D8B030D-6E8A-4147-A177-3AD203B41FA5}">
                      <a16:colId xmlns:a16="http://schemas.microsoft.com/office/drawing/2014/main" val="1131098492"/>
                    </a:ext>
                  </a:extLst>
                </a:gridCol>
                <a:gridCol w="1168187">
                  <a:extLst>
                    <a:ext uri="{9D8B030D-6E8A-4147-A177-3AD203B41FA5}">
                      <a16:colId xmlns:a16="http://schemas.microsoft.com/office/drawing/2014/main" val="590477346"/>
                    </a:ext>
                  </a:extLst>
                </a:gridCol>
              </a:tblGrid>
              <a:tr h="490009">
                <a:tc>
                  <a:txBody>
                    <a:bodyPr/>
                    <a:lstStyle/>
                    <a:p>
                      <a:endParaRPr lang="es-GB" dirty="0"/>
                    </a:p>
                  </a:txBody>
                  <a:tcPr/>
                </a:tc>
                <a:tc>
                  <a:txBody>
                    <a:bodyPr/>
                    <a:lstStyle/>
                    <a:p>
                      <a:pPr algn="ctr"/>
                      <a:r>
                        <a:rPr lang="es-GB" sz="2000" dirty="0">
                          <a:solidFill>
                            <a:schemeClr val="tx1"/>
                          </a:solidFill>
                        </a:rPr>
                        <a:t>[ga]</a:t>
                      </a:r>
                    </a:p>
                  </a:txBody>
                  <a:tcPr anchor="ctr"/>
                </a:tc>
                <a:tc>
                  <a:txBody>
                    <a:bodyPr/>
                    <a:lstStyle/>
                    <a:p>
                      <a:pPr algn="ctr"/>
                      <a:r>
                        <a:rPr lang="es-GB" sz="2000" dirty="0">
                          <a:solidFill>
                            <a:schemeClr val="tx1"/>
                          </a:solidFill>
                        </a:rPr>
                        <a:t>[go]</a:t>
                      </a:r>
                    </a:p>
                  </a:txBody>
                  <a:tcPr anchor="ctr"/>
                </a:tc>
                <a:tc>
                  <a:txBody>
                    <a:bodyPr/>
                    <a:lstStyle/>
                    <a:p>
                      <a:pPr algn="ctr"/>
                      <a:r>
                        <a:rPr lang="es-GB" sz="2000" dirty="0">
                          <a:solidFill>
                            <a:schemeClr val="tx1"/>
                          </a:solidFill>
                        </a:rPr>
                        <a:t>[gu]</a:t>
                      </a:r>
                    </a:p>
                  </a:txBody>
                  <a:tcPr anchor="ctr"/>
                </a:tc>
                <a:extLst>
                  <a:ext uri="{0D108BD9-81ED-4DB2-BD59-A6C34878D82A}">
                    <a16:rowId xmlns:a16="http://schemas.microsoft.com/office/drawing/2014/main" val="3859885260"/>
                  </a:ext>
                </a:extLst>
              </a:tr>
              <a:tr h="490009">
                <a:tc>
                  <a:txBody>
                    <a:bodyPr/>
                    <a:lstStyle/>
                    <a:p>
                      <a:endParaRPr lang="es-GB" dirty="0"/>
                    </a:p>
                  </a:txBody>
                  <a:tcPr/>
                </a:tc>
                <a:tc>
                  <a:txBody>
                    <a:bodyPr/>
                    <a:lstStyle/>
                    <a:p>
                      <a:endParaRPr lang="es-GB" dirty="0">
                        <a:solidFill>
                          <a:schemeClr val="tx1"/>
                        </a:solidFill>
                      </a:endParaRPr>
                    </a:p>
                  </a:txBody>
                  <a:tcPr/>
                </a:tc>
                <a:tc>
                  <a:txBody>
                    <a:bodyPr/>
                    <a:lstStyle/>
                    <a:p>
                      <a:endParaRPr lang="es-GB" dirty="0">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2975470140"/>
                  </a:ext>
                </a:extLst>
              </a:tr>
              <a:tr h="490009">
                <a:tc>
                  <a:txBody>
                    <a:bodyPr/>
                    <a:lstStyle/>
                    <a:p>
                      <a:endParaRPr lang="es-GB"/>
                    </a:p>
                  </a:txBody>
                  <a:tcPr/>
                </a:tc>
                <a:tc>
                  <a:txBody>
                    <a:bodyPr/>
                    <a:lstStyle/>
                    <a:p>
                      <a:endParaRPr lang="es-GB" dirty="0">
                        <a:solidFill>
                          <a:schemeClr val="tx1"/>
                        </a:solidFill>
                      </a:endParaRPr>
                    </a:p>
                  </a:txBody>
                  <a:tcPr/>
                </a:tc>
                <a:tc>
                  <a:txBody>
                    <a:bodyPr/>
                    <a:lstStyle/>
                    <a:p>
                      <a:endParaRPr lang="es-GB" dirty="0">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226974546"/>
                  </a:ext>
                </a:extLst>
              </a:tr>
              <a:tr h="490009">
                <a:tc>
                  <a:txBody>
                    <a:bodyPr/>
                    <a:lstStyle/>
                    <a:p>
                      <a:endParaRPr lang="es-GB"/>
                    </a:p>
                  </a:txBody>
                  <a:tcPr/>
                </a:tc>
                <a:tc>
                  <a:txBody>
                    <a:bodyPr/>
                    <a:lstStyle/>
                    <a:p>
                      <a:endParaRPr lang="es-GB">
                        <a:solidFill>
                          <a:schemeClr val="tx1"/>
                        </a:solidFill>
                      </a:endParaRPr>
                    </a:p>
                  </a:txBody>
                  <a:tcPr/>
                </a:tc>
                <a:tc>
                  <a:txBody>
                    <a:bodyPr/>
                    <a:lstStyle/>
                    <a:p>
                      <a:endParaRPr lang="es-GB" dirty="0">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162674300"/>
                  </a:ext>
                </a:extLst>
              </a:tr>
              <a:tr h="490009">
                <a:tc>
                  <a:txBody>
                    <a:bodyPr/>
                    <a:lstStyle/>
                    <a:p>
                      <a:endParaRPr lang="es-GB"/>
                    </a:p>
                  </a:txBody>
                  <a:tcPr/>
                </a:tc>
                <a:tc>
                  <a:txBody>
                    <a:bodyPr/>
                    <a:lstStyle/>
                    <a:p>
                      <a:endParaRPr lang="es-GB">
                        <a:solidFill>
                          <a:schemeClr val="tx1"/>
                        </a:solidFill>
                      </a:endParaRPr>
                    </a:p>
                  </a:txBody>
                  <a:tcPr/>
                </a:tc>
                <a:tc>
                  <a:txBody>
                    <a:bodyPr/>
                    <a:lstStyle/>
                    <a:p>
                      <a:endParaRPr lang="es-GB" dirty="0">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1852700184"/>
                  </a:ext>
                </a:extLst>
              </a:tr>
              <a:tr h="490009">
                <a:tc>
                  <a:txBody>
                    <a:bodyPr/>
                    <a:lstStyle/>
                    <a:p>
                      <a:endParaRPr lang="es-GB"/>
                    </a:p>
                  </a:txBody>
                  <a:tcPr/>
                </a:tc>
                <a:tc>
                  <a:txBody>
                    <a:bodyPr/>
                    <a:lstStyle/>
                    <a:p>
                      <a:endParaRPr lang="es-GB" dirty="0">
                        <a:solidFill>
                          <a:schemeClr val="tx1"/>
                        </a:solidFill>
                      </a:endParaRPr>
                    </a:p>
                  </a:txBody>
                  <a:tcPr/>
                </a:tc>
                <a:tc>
                  <a:txBody>
                    <a:bodyPr/>
                    <a:lstStyle/>
                    <a:p>
                      <a:endParaRPr lang="es-GB" dirty="0">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3866621714"/>
                  </a:ext>
                </a:extLst>
              </a:tr>
              <a:tr h="490009">
                <a:tc>
                  <a:txBody>
                    <a:bodyPr/>
                    <a:lstStyle/>
                    <a:p>
                      <a:endParaRPr lang="es-GB"/>
                    </a:p>
                  </a:txBody>
                  <a:tcPr/>
                </a:tc>
                <a:tc>
                  <a:txBody>
                    <a:bodyPr/>
                    <a:lstStyle/>
                    <a:p>
                      <a:endParaRPr lang="es-GB" dirty="0">
                        <a:solidFill>
                          <a:schemeClr val="tx1"/>
                        </a:solidFill>
                      </a:endParaRPr>
                    </a:p>
                  </a:txBody>
                  <a:tcPr/>
                </a:tc>
                <a:tc>
                  <a:txBody>
                    <a:bodyPr/>
                    <a:lstStyle/>
                    <a:p>
                      <a:endParaRPr lang="es-GB" dirty="0">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900282138"/>
                  </a:ext>
                </a:extLst>
              </a:tr>
            </a:tbl>
          </a:graphicData>
        </a:graphic>
      </p:graphicFrame>
      <p:sp>
        <p:nvSpPr>
          <p:cNvPr id="18" name="Action Button: Custom 30">
            <a:hlinkClick r:id="" action="ppaction://noaction" highlightClick="1">
              <a:snd r:embed="rId3" name="1. riesgo.wav"/>
            </a:hlinkClick>
            <a:extLst>
              <a:ext uri="{FF2B5EF4-FFF2-40B4-BE49-F238E27FC236}">
                <a16:creationId xmlns:a16="http://schemas.microsoft.com/office/drawing/2014/main" id="{83C11B64-3180-E04F-A5A1-21980B14252B}"/>
              </a:ext>
            </a:extLst>
          </p:cNvPr>
          <p:cNvSpPr/>
          <p:nvPr/>
        </p:nvSpPr>
        <p:spPr>
          <a:xfrm>
            <a:off x="396372" y="3082960"/>
            <a:ext cx="406086" cy="390957"/>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1</a:t>
            </a:r>
          </a:p>
        </p:txBody>
      </p:sp>
      <p:sp>
        <p:nvSpPr>
          <p:cNvPr id="19" name="Action Button: Custom 30">
            <a:hlinkClick r:id="" action="ppaction://noaction" highlightClick="1">
              <a:snd r:embed="rId4" name="2. orgullo.wav"/>
            </a:hlinkClick>
            <a:extLst>
              <a:ext uri="{FF2B5EF4-FFF2-40B4-BE49-F238E27FC236}">
                <a16:creationId xmlns:a16="http://schemas.microsoft.com/office/drawing/2014/main" id="{6B2A27BB-6317-124A-B0DA-34CE0DCC5AF0}"/>
              </a:ext>
            </a:extLst>
          </p:cNvPr>
          <p:cNvSpPr/>
          <p:nvPr/>
        </p:nvSpPr>
        <p:spPr>
          <a:xfrm>
            <a:off x="396372" y="3570151"/>
            <a:ext cx="406086" cy="390957"/>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2</a:t>
            </a:r>
          </a:p>
        </p:txBody>
      </p:sp>
      <p:sp>
        <p:nvSpPr>
          <p:cNvPr id="21" name="Action Button: Custom 30">
            <a:hlinkClick r:id="" action="ppaction://noaction" highlightClick="1">
              <a:snd r:embed="rId5" name="4. pagar.wav"/>
            </a:hlinkClick>
            <a:extLst>
              <a:ext uri="{FF2B5EF4-FFF2-40B4-BE49-F238E27FC236}">
                <a16:creationId xmlns:a16="http://schemas.microsoft.com/office/drawing/2014/main" id="{98BF4DCD-32A2-5C49-8DB4-9CF3DABF34C6}"/>
              </a:ext>
            </a:extLst>
          </p:cNvPr>
          <p:cNvSpPr/>
          <p:nvPr/>
        </p:nvSpPr>
        <p:spPr>
          <a:xfrm>
            <a:off x="390652" y="4540378"/>
            <a:ext cx="406086" cy="390957"/>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4</a:t>
            </a:r>
          </a:p>
        </p:txBody>
      </p:sp>
      <p:sp>
        <p:nvSpPr>
          <p:cNvPr id="23" name="Action Button: Custom 30">
            <a:hlinkClick r:id="" action="ppaction://noaction" highlightClick="1">
              <a:snd r:embed="rId6" name="6. garantizar.wav"/>
            </a:hlinkClick>
            <a:extLst>
              <a:ext uri="{FF2B5EF4-FFF2-40B4-BE49-F238E27FC236}">
                <a16:creationId xmlns:a16="http://schemas.microsoft.com/office/drawing/2014/main" id="{1BFD1A0C-84EC-7549-B7AD-C93210009BE2}"/>
              </a:ext>
            </a:extLst>
          </p:cNvPr>
          <p:cNvSpPr/>
          <p:nvPr/>
        </p:nvSpPr>
        <p:spPr>
          <a:xfrm>
            <a:off x="413058" y="5523070"/>
            <a:ext cx="382412" cy="390957"/>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6</a:t>
            </a:r>
          </a:p>
        </p:txBody>
      </p:sp>
      <p:sp>
        <p:nvSpPr>
          <p:cNvPr id="40" name="TextBox 5">
            <a:extLst>
              <a:ext uri="{FF2B5EF4-FFF2-40B4-BE49-F238E27FC236}">
                <a16:creationId xmlns:a16="http://schemas.microsoft.com/office/drawing/2014/main" id="{1523C903-BC5C-4B42-80A2-7CC1B5E5F2A9}"/>
              </a:ext>
            </a:extLst>
          </p:cNvPr>
          <p:cNvSpPr txBox="1"/>
          <p:nvPr/>
        </p:nvSpPr>
        <p:spPr>
          <a:xfrm>
            <a:off x="3882309" y="2034866"/>
            <a:ext cx="83800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Luego</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escucha</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otra</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vez</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lang="en-GB" sz="2000" b="1" dirty="0">
                <a:solidFill>
                  <a:srgbClr val="203864"/>
                </a:solidFill>
                <a:latin typeface="Century Gothic" panose="020F0302020204030204"/>
              </a:rPr>
              <a:t>I</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ntenta</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escribir</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la palabra </a:t>
            </a:r>
            <a:r>
              <a:rPr kumimoji="0" lang="en-GB"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 español.</a:t>
            </a:r>
          </a:p>
        </p:txBody>
      </p:sp>
      <p:sp>
        <p:nvSpPr>
          <p:cNvPr id="48" name="Action Button: Custom 30">
            <a:hlinkClick r:id="" action="ppaction://noaction" highlightClick="1">
              <a:snd r:embed="rId7" name="7. enemigo.wav"/>
            </a:hlinkClick>
            <a:extLst>
              <a:ext uri="{FF2B5EF4-FFF2-40B4-BE49-F238E27FC236}">
                <a16:creationId xmlns:a16="http://schemas.microsoft.com/office/drawing/2014/main" id="{39A7D990-CC2A-7A40-8481-DA2F8F5CE543}"/>
              </a:ext>
            </a:extLst>
          </p:cNvPr>
          <p:cNvSpPr/>
          <p:nvPr/>
        </p:nvSpPr>
        <p:spPr>
          <a:xfrm>
            <a:off x="402489" y="4061497"/>
            <a:ext cx="382412" cy="390957"/>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3</a:t>
            </a:r>
          </a:p>
        </p:txBody>
      </p:sp>
      <p:sp>
        <p:nvSpPr>
          <p:cNvPr id="49" name="Action Button: Custom 30">
            <a:hlinkClick r:id="" action="ppaction://noaction" highlightClick="1">
              <a:snd r:embed="rId8" name="8. seguridad.wav"/>
            </a:hlinkClick>
            <a:extLst>
              <a:ext uri="{FF2B5EF4-FFF2-40B4-BE49-F238E27FC236}">
                <a16:creationId xmlns:a16="http://schemas.microsoft.com/office/drawing/2014/main" id="{F2E44079-DEB1-0048-9573-D3695F687F37}"/>
              </a:ext>
            </a:extLst>
          </p:cNvPr>
          <p:cNvSpPr/>
          <p:nvPr/>
        </p:nvSpPr>
        <p:spPr>
          <a:xfrm>
            <a:off x="390652" y="4992891"/>
            <a:ext cx="382412" cy="390957"/>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5</a:t>
            </a:r>
          </a:p>
        </p:txBody>
      </p:sp>
      <p:pic>
        <p:nvPicPr>
          <p:cNvPr id="50" name="Picture 8" descr="green checkmark">
            <a:extLst>
              <a:ext uri="{FF2B5EF4-FFF2-40B4-BE49-F238E27FC236}">
                <a16:creationId xmlns:a16="http://schemas.microsoft.com/office/drawing/2014/main" id="{0B1CFA4F-BE75-124C-9EA5-47662E043BB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12714" y="3063925"/>
            <a:ext cx="406580" cy="423521"/>
          </a:xfrm>
          <a:prstGeom prst="rect">
            <a:avLst/>
          </a:prstGeom>
        </p:spPr>
      </p:pic>
      <p:pic>
        <p:nvPicPr>
          <p:cNvPr id="51" name="Picture 8" descr="green checkmark">
            <a:extLst>
              <a:ext uri="{FF2B5EF4-FFF2-40B4-BE49-F238E27FC236}">
                <a16:creationId xmlns:a16="http://schemas.microsoft.com/office/drawing/2014/main" id="{29C8FE5B-9213-5A49-8C3F-BBF8A8B3133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74540" y="3570151"/>
            <a:ext cx="406580" cy="423521"/>
          </a:xfrm>
          <a:prstGeom prst="rect">
            <a:avLst/>
          </a:prstGeom>
        </p:spPr>
      </p:pic>
      <p:pic>
        <p:nvPicPr>
          <p:cNvPr id="52" name="Picture 8" descr="green checkmark">
            <a:extLst>
              <a:ext uri="{FF2B5EF4-FFF2-40B4-BE49-F238E27FC236}">
                <a16:creationId xmlns:a16="http://schemas.microsoft.com/office/drawing/2014/main" id="{A6B32E29-C939-C34C-862C-83ECCFD4004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12714" y="4022026"/>
            <a:ext cx="406580" cy="423521"/>
          </a:xfrm>
          <a:prstGeom prst="rect">
            <a:avLst/>
          </a:prstGeom>
        </p:spPr>
      </p:pic>
      <p:pic>
        <p:nvPicPr>
          <p:cNvPr id="53" name="Picture 8" descr="green checkmark">
            <a:extLst>
              <a:ext uri="{FF2B5EF4-FFF2-40B4-BE49-F238E27FC236}">
                <a16:creationId xmlns:a16="http://schemas.microsoft.com/office/drawing/2014/main" id="{FDC83285-6941-5641-9419-F682858CC3F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04410" y="4505143"/>
            <a:ext cx="406580" cy="423521"/>
          </a:xfrm>
          <a:prstGeom prst="rect">
            <a:avLst/>
          </a:prstGeom>
        </p:spPr>
      </p:pic>
      <p:pic>
        <p:nvPicPr>
          <p:cNvPr id="54" name="Picture 8" descr="green checkmark">
            <a:extLst>
              <a:ext uri="{FF2B5EF4-FFF2-40B4-BE49-F238E27FC236}">
                <a16:creationId xmlns:a16="http://schemas.microsoft.com/office/drawing/2014/main" id="{4438031E-5CB7-C94F-BF1B-D10C1256EFA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74540" y="5031724"/>
            <a:ext cx="406580" cy="423521"/>
          </a:xfrm>
          <a:prstGeom prst="rect">
            <a:avLst/>
          </a:prstGeom>
        </p:spPr>
      </p:pic>
      <p:pic>
        <p:nvPicPr>
          <p:cNvPr id="55" name="Picture 8" descr="green checkmark">
            <a:extLst>
              <a:ext uri="{FF2B5EF4-FFF2-40B4-BE49-F238E27FC236}">
                <a16:creationId xmlns:a16="http://schemas.microsoft.com/office/drawing/2014/main" id="{392A4B8B-8803-0F42-98A0-628B36F1558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04410" y="5520239"/>
            <a:ext cx="406580" cy="423521"/>
          </a:xfrm>
          <a:prstGeom prst="rect">
            <a:avLst/>
          </a:prstGeom>
        </p:spPr>
      </p:pic>
      <p:graphicFrame>
        <p:nvGraphicFramePr>
          <p:cNvPr id="58" name="Tabla 57">
            <a:extLst>
              <a:ext uri="{FF2B5EF4-FFF2-40B4-BE49-F238E27FC236}">
                <a16:creationId xmlns:a16="http://schemas.microsoft.com/office/drawing/2014/main" id="{B27E68F9-4EDF-AA4C-9CF3-74B37D5CEF69}"/>
              </a:ext>
            </a:extLst>
          </p:cNvPr>
          <p:cNvGraphicFramePr>
            <a:graphicFrameLocks noGrp="1"/>
          </p:cNvGraphicFramePr>
          <p:nvPr>
            <p:extLst>
              <p:ext uri="{D42A27DB-BD31-4B8C-83A1-F6EECF244321}">
                <p14:modId xmlns:p14="http://schemas.microsoft.com/office/powerpoint/2010/main" val="2174986139"/>
              </p:ext>
            </p:extLst>
          </p:nvPr>
        </p:nvGraphicFramePr>
        <p:xfrm>
          <a:off x="4518131" y="2548775"/>
          <a:ext cx="7168270" cy="3430063"/>
        </p:xfrm>
        <a:graphic>
          <a:graphicData uri="http://schemas.openxmlformats.org/drawingml/2006/table">
            <a:tbl>
              <a:tblPr firstRow="1" bandRow="1">
                <a:tableStyleId>{5DA37D80-6434-44D0-A028-1B22A696006F}</a:tableStyleId>
              </a:tblPr>
              <a:tblGrid>
                <a:gridCol w="430848">
                  <a:extLst>
                    <a:ext uri="{9D8B030D-6E8A-4147-A177-3AD203B41FA5}">
                      <a16:colId xmlns:a16="http://schemas.microsoft.com/office/drawing/2014/main" val="4006178676"/>
                    </a:ext>
                  </a:extLst>
                </a:gridCol>
                <a:gridCol w="3092338">
                  <a:extLst>
                    <a:ext uri="{9D8B030D-6E8A-4147-A177-3AD203B41FA5}">
                      <a16:colId xmlns:a16="http://schemas.microsoft.com/office/drawing/2014/main" val="3341961501"/>
                    </a:ext>
                  </a:extLst>
                </a:gridCol>
                <a:gridCol w="3645084">
                  <a:extLst>
                    <a:ext uri="{9D8B030D-6E8A-4147-A177-3AD203B41FA5}">
                      <a16:colId xmlns:a16="http://schemas.microsoft.com/office/drawing/2014/main" val="1557328913"/>
                    </a:ext>
                  </a:extLst>
                </a:gridCol>
              </a:tblGrid>
              <a:tr h="490009">
                <a:tc>
                  <a:txBody>
                    <a:bodyPr/>
                    <a:lstStyle/>
                    <a:p>
                      <a:endParaRPr lang="es-GB" dirty="0">
                        <a:solidFill>
                          <a:schemeClr val="tx1"/>
                        </a:solidFill>
                      </a:endParaRPr>
                    </a:p>
                  </a:txBody>
                  <a:tcPr/>
                </a:tc>
                <a:tc>
                  <a:txBody>
                    <a:bodyPr/>
                    <a:lstStyle/>
                    <a:p>
                      <a:pPr algn="ctr"/>
                      <a:r>
                        <a:rPr lang="es-GB" sz="2000" dirty="0">
                          <a:solidFill>
                            <a:schemeClr val="tx1"/>
                          </a:solidFill>
                        </a:rPr>
                        <a:t>Palabras</a:t>
                      </a:r>
                      <a:r>
                        <a:rPr lang="en-GB" sz="2000" dirty="0">
                          <a:solidFill>
                            <a:schemeClr val="tx1"/>
                          </a:solidFill>
                        </a:rPr>
                        <a:t> en español</a:t>
                      </a:r>
                      <a:endParaRPr lang="es-GB" sz="2000" dirty="0">
                        <a:solidFill>
                          <a:schemeClr val="tx1"/>
                        </a:solidFill>
                      </a:endParaRPr>
                    </a:p>
                  </a:txBody>
                  <a:tcPr anchor="ctr"/>
                </a:tc>
                <a:tc>
                  <a:txBody>
                    <a:bodyPr/>
                    <a:lstStyle/>
                    <a:p>
                      <a:pPr algn="ctr"/>
                      <a:r>
                        <a:rPr lang="en-GB" sz="2000" dirty="0">
                          <a:solidFill>
                            <a:schemeClr val="tx1"/>
                          </a:solidFill>
                        </a:rPr>
                        <a:t>Palabras en inglés</a:t>
                      </a:r>
                      <a:endParaRPr lang="es-GB" sz="2000" dirty="0">
                        <a:solidFill>
                          <a:schemeClr val="tx1"/>
                        </a:solidFill>
                      </a:endParaRPr>
                    </a:p>
                  </a:txBody>
                  <a:tcPr anchor="ctr"/>
                </a:tc>
                <a:extLst>
                  <a:ext uri="{0D108BD9-81ED-4DB2-BD59-A6C34878D82A}">
                    <a16:rowId xmlns:a16="http://schemas.microsoft.com/office/drawing/2014/main" val="3859885260"/>
                  </a:ext>
                </a:extLst>
              </a:tr>
              <a:tr h="490009">
                <a:tc>
                  <a:txBody>
                    <a:bodyPr/>
                    <a:lstStyle/>
                    <a:p>
                      <a:pPr algn="ctr"/>
                      <a:r>
                        <a:rPr lang="es-GB" sz="2000" b="1" dirty="0">
                          <a:solidFill>
                            <a:schemeClr val="tx1"/>
                          </a:solidFill>
                        </a:rPr>
                        <a:t>1</a:t>
                      </a:r>
                    </a:p>
                  </a:txBody>
                  <a:tcPr anchor="ctr"/>
                </a:tc>
                <a:tc>
                  <a:txBody>
                    <a:bodyPr/>
                    <a:lstStyle/>
                    <a:p>
                      <a:pPr algn="ctr"/>
                      <a:endParaRPr lang="es-GB" dirty="0">
                        <a:solidFill>
                          <a:schemeClr val="tx1"/>
                        </a:solidFill>
                      </a:endParaRPr>
                    </a:p>
                  </a:txBody>
                  <a:tcPr anchor="ctr"/>
                </a:tc>
                <a:tc>
                  <a:txBody>
                    <a:bodyPr/>
                    <a:lstStyle/>
                    <a:p>
                      <a:pPr algn="ctr"/>
                      <a:endParaRPr lang="es-GB" dirty="0">
                        <a:solidFill>
                          <a:schemeClr val="tx1"/>
                        </a:solidFill>
                      </a:endParaRPr>
                    </a:p>
                  </a:txBody>
                  <a:tcPr anchor="ctr"/>
                </a:tc>
                <a:extLst>
                  <a:ext uri="{0D108BD9-81ED-4DB2-BD59-A6C34878D82A}">
                    <a16:rowId xmlns:a16="http://schemas.microsoft.com/office/drawing/2014/main" val="2975470140"/>
                  </a:ext>
                </a:extLst>
              </a:tr>
              <a:tr h="490009">
                <a:tc>
                  <a:txBody>
                    <a:bodyPr/>
                    <a:lstStyle/>
                    <a:p>
                      <a:pPr algn="ctr"/>
                      <a:r>
                        <a:rPr lang="es-GB" sz="2000" b="1" dirty="0">
                          <a:solidFill>
                            <a:schemeClr val="tx1"/>
                          </a:solidFill>
                        </a:rPr>
                        <a:t>2</a:t>
                      </a:r>
                    </a:p>
                  </a:txBody>
                  <a:tcPr anchor="ctr"/>
                </a:tc>
                <a:tc>
                  <a:txBody>
                    <a:bodyPr/>
                    <a:lstStyle/>
                    <a:p>
                      <a:pPr algn="ctr"/>
                      <a:endParaRPr lang="es-GB" dirty="0">
                        <a:solidFill>
                          <a:schemeClr val="tx1"/>
                        </a:solidFill>
                      </a:endParaRPr>
                    </a:p>
                  </a:txBody>
                  <a:tcPr anchor="ctr"/>
                </a:tc>
                <a:tc>
                  <a:txBody>
                    <a:bodyPr/>
                    <a:lstStyle/>
                    <a:p>
                      <a:pPr algn="ctr"/>
                      <a:endParaRPr lang="es-GB" dirty="0">
                        <a:solidFill>
                          <a:schemeClr val="tx1"/>
                        </a:solidFill>
                      </a:endParaRPr>
                    </a:p>
                  </a:txBody>
                  <a:tcPr anchor="ctr"/>
                </a:tc>
                <a:extLst>
                  <a:ext uri="{0D108BD9-81ED-4DB2-BD59-A6C34878D82A}">
                    <a16:rowId xmlns:a16="http://schemas.microsoft.com/office/drawing/2014/main" val="226974546"/>
                  </a:ext>
                </a:extLst>
              </a:tr>
              <a:tr h="490009">
                <a:tc>
                  <a:txBody>
                    <a:bodyPr/>
                    <a:lstStyle/>
                    <a:p>
                      <a:pPr algn="ctr"/>
                      <a:r>
                        <a:rPr lang="es-GB" sz="2000" b="1" dirty="0">
                          <a:solidFill>
                            <a:schemeClr val="tx1"/>
                          </a:solidFill>
                        </a:rPr>
                        <a:t>3</a:t>
                      </a:r>
                    </a:p>
                  </a:txBody>
                  <a:tcPr anchor="ctr"/>
                </a:tc>
                <a:tc>
                  <a:txBody>
                    <a:bodyPr/>
                    <a:lstStyle/>
                    <a:p>
                      <a:pPr algn="ctr"/>
                      <a:endParaRPr lang="es-GB" dirty="0">
                        <a:solidFill>
                          <a:schemeClr val="tx1"/>
                        </a:solidFill>
                      </a:endParaRPr>
                    </a:p>
                  </a:txBody>
                  <a:tcPr anchor="ctr"/>
                </a:tc>
                <a:tc>
                  <a:txBody>
                    <a:bodyPr/>
                    <a:lstStyle/>
                    <a:p>
                      <a:pPr algn="ctr"/>
                      <a:endParaRPr lang="es-GB" dirty="0">
                        <a:solidFill>
                          <a:schemeClr val="tx1"/>
                        </a:solidFill>
                      </a:endParaRPr>
                    </a:p>
                  </a:txBody>
                  <a:tcPr anchor="ctr"/>
                </a:tc>
                <a:extLst>
                  <a:ext uri="{0D108BD9-81ED-4DB2-BD59-A6C34878D82A}">
                    <a16:rowId xmlns:a16="http://schemas.microsoft.com/office/drawing/2014/main" val="162674300"/>
                  </a:ext>
                </a:extLst>
              </a:tr>
              <a:tr h="490009">
                <a:tc>
                  <a:txBody>
                    <a:bodyPr/>
                    <a:lstStyle/>
                    <a:p>
                      <a:pPr algn="ctr"/>
                      <a:r>
                        <a:rPr lang="es-GB" sz="2000" b="1" dirty="0">
                          <a:solidFill>
                            <a:schemeClr val="tx1"/>
                          </a:solidFill>
                        </a:rPr>
                        <a:t>4</a:t>
                      </a:r>
                    </a:p>
                  </a:txBody>
                  <a:tcPr anchor="ctr"/>
                </a:tc>
                <a:tc>
                  <a:txBody>
                    <a:bodyPr/>
                    <a:lstStyle/>
                    <a:p>
                      <a:pPr algn="ctr"/>
                      <a:endParaRPr lang="es-GB" dirty="0">
                        <a:solidFill>
                          <a:schemeClr val="tx1"/>
                        </a:solidFill>
                      </a:endParaRPr>
                    </a:p>
                  </a:txBody>
                  <a:tcPr anchor="ctr"/>
                </a:tc>
                <a:tc>
                  <a:txBody>
                    <a:bodyPr/>
                    <a:lstStyle/>
                    <a:p>
                      <a:pPr algn="ctr"/>
                      <a:endParaRPr lang="es-GB" dirty="0">
                        <a:solidFill>
                          <a:schemeClr val="tx1"/>
                        </a:solidFill>
                      </a:endParaRPr>
                    </a:p>
                  </a:txBody>
                  <a:tcPr anchor="ctr"/>
                </a:tc>
                <a:extLst>
                  <a:ext uri="{0D108BD9-81ED-4DB2-BD59-A6C34878D82A}">
                    <a16:rowId xmlns:a16="http://schemas.microsoft.com/office/drawing/2014/main" val="1852700184"/>
                  </a:ext>
                </a:extLst>
              </a:tr>
              <a:tr h="490009">
                <a:tc>
                  <a:txBody>
                    <a:bodyPr/>
                    <a:lstStyle/>
                    <a:p>
                      <a:pPr algn="ctr"/>
                      <a:r>
                        <a:rPr lang="es-GB" sz="2000" b="1" dirty="0">
                          <a:solidFill>
                            <a:schemeClr val="tx1"/>
                          </a:solidFill>
                        </a:rPr>
                        <a:t>5</a:t>
                      </a:r>
                    </a:p>
                  </a:txBody>
                  <a:tcPr anchor="ctr"/>
                </a:tc>
                <a:tc>
                  <a:txBody>
                    <a:bodyPr/>
                    <a:lstStyle/>
                    <a:p>
                      <a:pPr algn="ctr"/>
                      <a:endParaRPr lang="es-GB" dirty="0">
                        <a:solidFill>
                          <a:schemeClr val="tx1"/>
                        </a:solidFill>
                      </a:endParaRPr>
                    </a:p>
                  </a:txBody>
                  <a:tcPr anchor="ctr"/>
                </a:tc>
                <a:tc>
                  <a:txBody>
                    <a:bodyPr/>
                    <a:lstStyle/>
                    <a:p>
                      <a:pPr algn="ctr"/>
                      <a:endParaRPr lang="es-GB" dirty="0">
                        <a:solidFill>
                          <a:schemeClr val="tx1"/>
                        </a:solidFill>
                      </a:endParaRPr>
                    </a:p>
                  </a:txBody>
                  <a:tcPr anchor="ctr"/>
                </a:tc>
                <a:extLst>
                  <a:ext uri="{0D108BD9-81ED-4DB2-BD59-A6C34878D82A}">
                    <a16:rowId xmlns:a16="http://schemas.microsoft.com/office/drawing/2014/main" val="3866621714"/>
                  </a:ext>
                </a:extLst>
              </a:tr>
              <a:tr h="490009">
                <a:tc>
                  <a:txBody>
                    <a:bodyPr/>
                    <a:lstStyle/>
                    <a:p>
                      <a:pPr algn="ctr"/>
                      <a:r>
                        <a:rPr lang="es-GB" sz="2000" b="1" dirty="0">
                          <a:solidFill>
                            <a:schemeClr val="tx1"/>
                          </a:solidFill>
                        </a:rPr>
                        <a:t>6</a:t>
                      </a:r>
                    </a:p>
                  </a:txBody>
                  <a:tcPr anchor="ctr"/>
                </a:tc>
                <a:tc>
                  <a:txBody>
                    <a:bodyPr/>
                    <a:lstStyle/>
                    <a:p>
                      <a:pPr algn="ctr"/>
                      <a:endParaRPr lang="es-GB" dirty="0">
                        <a:solidFill>
                          <a:schemeClr val="tx1"/>
                        </a:solidFill>
                      </a:endParaRPr>
                    </a:p>
                  </a:txBody>
                  <a:tcPr anchor="ctr"/>
                </a:tc>
                <a:tc>
                  <a:txBody>
                    <a:bodyPr/>
                    <a:lstStyle/>
                    <a:p>
                      <a:pPr algn="ctr"/>
                      <a:endParaRPr lang="es-GB" dirty="0">
                        <a:solidFill>
                          <a:schemeClr val="tx1"/>
                        </a:solidFill>
                      </a:endParaRPr>
                    </a:p>
                  </a:txBody>
                  <a:tcPr anchor="ctr"/>
                </a:tc>
                <a:extLst>
                  <a:ext uri="{0D108BD9-81ED-4DB2-BD59-A6C34878D82A}">
                    <a16:rowId xmlns:a16="http://schemas.microsoft.com/office/drawing/2014/main" val="900282138"/>
                  </a:ext>
                </a:extLst>
              </a:tr>
            </a:tbl>
          </a:graphicData>
        </a:graphic>
      </p:graphicFrame>
      <p:sp>
        <p:nvSpPr>
          <p:cNvPr id="3" name="CuadroTexto 2">
            <a:extLst>
              <a:ext uri="{FF2B5EF4-FFF2-40B4-BE49-F238E27FC236}">
                <a16:creationId xmlns:a16="http://schemas.microsoft.com/office/drawing/2014/main" id="{1C1AAB70-4588-704A-BB5B-70B3D57C8541}"/>
              </a:ext>
            </a:extLst>
          </p:cNvPr>
          <p:cNvSpPr txBox="1"/>
          <p:nvPr/>
        </p:nvSpPr>
        <p:spPr>
          <a:xfrm>
            <a:off x="5859659" y="3039494"/>
            <a:ext cx="920445" cy="400110"/>
          </a:xfrm>
          <a:prstGeom prst="rect">
            <a:avLst/>
          </a:prstGeom>
          <a:noFill/>
        </p:spPr>
        <p:txBody>
          <a:bodyPr wrap="none" rtlCol="0">
            <a:spAutoFit/>
          </a:bodyPr>
          <a:lstStyle/>
          <a:p>
            <a:pPr algn="l"/>
            <a:r>
              <a:rPr lang="es-GB" sz="2000" dirty="0"/>
              <a:t>riesgo</a:t>
            </a:r>
          </a:p>
        </p:txBody>
      </p:sp>
      <p:sp>
        <p:nvSpPr>
          <p:cNvPr id="59" name="CuadroTexto 58">
            <a:extLst>
              <a:ext uri="{FF2B5EF4-FFF2-40B4-BE49-F238E27FC236}">
                <a16:creationId xmlns:a16="http://schemas.microsoft.com/office/drawing/2014/main" id="{914B861D-F117-1746-A0E5-920E89C35D57}"/>
              </a:ext>
            </a:extLst>
          </p:cNvPr>
          <p:cNvSpPr txBox="1"/>
          <p:nvPr/>
        </p:nvSpPr>
        <p:spPr>
          <a:xfrm>
            <a:off x="5805158" y="3538047"/>
            <a:ext cx="1029449" cy="400110"/>
          </a:xfrm>
          <a:prstGeom prst="rect">
            <a:avLst/>
          </a:prstGeom>
          <a:noFill/>
        </p:spPr>
        <p:txBody>
          <a:bodyPr wrap="none" rtlCol="0">
            <a:spAutoFit/>
          </a:bodyPr>
          <a:lstStyle/>
          <a:p>
            <a:pPr algn="l"/>
            <a:r>
              <a:rPr lang="en-GB" sz="2000" dirty="0"/>
              <a:t>orgullo</a:t>
            </a:r>
            <a:endParaRPr lang="es-GB" sz="2000" dirty="0"/>
          </a:p>
        </p:txBody>
      </p:sp>
      <p:sp>
        <p:nvSpPr>
          <p:cNvPr id="60" name="CuadroTexto 59">
            <a:extLst>
              <a:ext uri="{FF2B5EF4-FFF2-40B4-BE49-F238E27FC236}">
                <a16:creationId xmlns:a16="http://schemas.microsoft.com/office/drawing/2014/main" id="{A48AB697-A23E-1344-81E6-1C3A9036172A}"/>
              </a:ext>
            </a:extLst>
          </p:cNvPr>
          <p:cNvSpPr txBox="1"/>
          <p:nvPr/>
        </p:nvSpPr>
        <p:spPr>
          <a:xfrm>
            <a:off x="5729016" y="4022526"/>
            <a:ext cx="1308371" cy="400110"/>
          </a:xfrm>
          <a:prstGeom prst="rect">
            <a:avLst/>
          </a:prstGeom>
          <a:noFill/>
        </p:spPr>
        <p:txBody>
          <a:bodyPr wrap="none" rtlCol="0">
            <a:spAutoFit/>
          </a:bodyPr>
          <a:lstStyle/>
          <a:p>
            <a:pPr algn="l"/>
            <a:r>
              <a:rPr lang="en-GB" sz="2000" dirty="0" err="1"/>
              <a:t>enemigo</a:t>
            </a:r>
            <a:endParaRPr lang="es-GB" sz="2000" dirty="0"/>
          </a:p>
        </p:txBody>
      </p:sp>
      <p:sp>
        <p:nvSpPr>
          <p:cNvPr id="61" name="CuadroTexto 60">
            <a:extLst>
              <a:ext uri="{FF2B5EF4-FFF2-40B4-BE49-F238E27FC236}">
                <a16:creationId xmlns:a16="http://schemas.microsoft.com/office/drawing/2014/main" id="{3C7716E8-40DA-AC41-BF68-1F5680511CDE}"/>
              </a:ext>
            </a:extLst>
          </p:cNvPr>
          <p:cNvSpPr txBox="1"/>
          <p:nvPr/>
        </p:nvSpPr>
        <p:spPr>
          <a:xfrm>
            <a:off x="5840425" y="4521079"/>
            <a:ext cx="958917" cy="400110"/>
          </a:xfrm>
          <a:prstGeom prst="rect">
            <a:avLst/>
          </a:prstGeom>
          <a:noFill/>
        </p:spPr>
        <p:txBody>
          <a:bodyPr wrap="none" rtlCol="0">
            <a:spAutoFit/>
          </a:bodyPr>
          <a:lstStyle/>
          <a:p>
            <a:pPr algn="l"/>
            <a:r>
              <a:rPr lang="es-GB" sz="2000" dirty="0"/>
              <a:t>pagar</a:t>
            </a:r>
          </a:p>
        </p:txBody>
      </p:sp>
      <p:sp>
        <p:nvSpPr>
          <p:cNvPr id="62" name="CuadroTexto 61">
            <a:extLst>
              <a:ext uri="{FF2B5EF4-FFF2-40B4-BE49-F238E27FC236}">
                <a16:creationId xmlns:a16="http://schemas.microsoft.com/office/drawing/2014/main" id="{09CBE62B-FB55-AF45-9A0F-B4270124A97B}"/>
              </a:ext>
            </a:extLst>
          </p:cNvPr>
          <p:cNvSpPr txBox="1"/>
          <p:nvPr/>
        </p:nvSpPr>
        <p:spPr>
          <a:xfrm>
            <a:off x="5665698" y="5038222"/>
            <a:ext cx="1435008" cy="400110"/>
          </a:xfrm>
          <a:prstGeom prst="rect">
            <a:avLst/>
          </a:prstGeom>
          <a:noFill/>
        </p:spPr>
        <p:txBody>
          <a:bodyPr wrap="none" rtlCol="0">
            <a:spAutoFit/>
          </a:bodyPr>
          <a:lstStyle/>
          <a:p>
            <a:pPr algn="l"/>
            <a:r>
              <a:rPr lang="en-GB" sz="2000" dirty="0" err="1"/>
              <a:t>seguridad</a:t>
            </a:r>
            <a:endParaRPr lang="es-GB" sz="2000" dirty="0"/>
          </a:p>
        </p:txBody>
      </p:sp>
      <p:sp>
        <p:nvSpPr>
          <p:cNvPr id="63" name="CuadroTexto 62">
            <a:extLst>
              <a:ext uri="{FF2B5EF4-FFF2-40B4-BE49-F238E27FC236}">
                <a16:creationId xmlns:a16="http://schemas.microsoft.com/office/drawing/2014/main" id="{89AE4997-3ABC-1547-876C-149596C7A8DD}"/>
              </a:ext>
            </a:extLst>
          </p:cNvPr>
          <p:cNvSpPr txBox="1"/>
          <p:nvPr/>
        </p:nvSpPr>
        <p:spPr>
          <a:xfrm>
            <a:off x="5599974" y="5518185"/>
            <a:ext cx="1439818" cy="400110"/>
          </a:xfrm>
          <a:prstGeom prst="rect">
            <a:avLst/>
          </a:prstGeom>
          <a:noFill/>
        </p:spPr>
        <p:txBody>
          <a:bodyPr wrap="none" rtlCol="0">
            <a:spAutoFit/>
          </a:bodyPr>
          <a:lstStyle/>
          <a:p>
            <a:pPr algn="l"/>
            <a:r>
              <a:rPr lang="es-GB" sz="2000" dirty="0"/>
              <a:t>garantizar</a:t>
            </a:r>
          </a:p>
        </p:txBody>
      </p:sp>
      <p:sp>
        <p:nvSpPr>
          <p:cNvPr id="34" name="CuadroTexto 2">
            <a:extLst>
              <a:ext uri="{FF2B5EF4-FFF2-40B4-BE49-F238E27FC236}">
                <a16:creationId xmlns:a16="http://schemas.microsoft.com/office/drawing/2014/main" id="{1C1AAB70-4588-704A-BB5B-70B3D57C8541}"/>
              </a:ext>
            </a:extLst>
          </p:cNvPr>
          <p:cNvSpPr txBox="1"/>
          <p:nvPr/>
        </p:nvSpPr>
        <p:spPr>
          <a:xfrm>
            <a:off x="9709820" y="3085180"/>
            <a:ext cx="540533" cy="400110"/>
          </a:xfrm>
          <a:prstGeom prst="rect">
            <a:avLst/>
          </a:prstGeom>
          <a:noFill/>
        </p:spPr>
        <p:txBody>
          <a:bodyPr wrap="none" rtlCol="0">
            <a:spAutoFit/>
          </a:bodyPr>
          <a:lstStyle/>
          <a:p>
            <a:pPr algn="l"/>
            <a:r>
              <a:rPr lang="en-GB" sz="2000" dirty="0"/>
              <a:t>risk</a:t>
            </a:r>
            <a:endParaRPr lang="es-GB" sz="2000" dirty="0"/>
          </a:p>
        </p:txBody>
      </p:sp>
      <p:sp>
        <p:nvSpPr>
          <p:cNvPr id="35" name="CuadroTexto 2">
            <a:extLst>
              <a:ext uri="{FF2B5EF4-FFF2-40B4-BE49-F238E27FC236}">
                <a16:creationId xmlns:a16="http://schemas.microsoft.com/office/drawing/2014/main" id="{1C1AAB70-4588-704A-BB5B-70B3D57C8541}"/>
              </a:ext>
            </a:extLst>
          </p:cNvPr>
          <p:cNvSpPr txBox="1"/>
          <p:nvPr/>
        </p:nvSpPr>
        <p:spPr>
          <a:xfrm>
            <a:off x="9550327" y="3537790"/>
            <a:ext cx="830677" cy="400110"/>
          </a:xfrm>
          <a:prstGeom prst="rect">
            <a:avLst/>
          </a:prstGeom>
          <a:noFill/>
        </p:spPr>
        <p:txBody>
          <a:bodyPr wrap="none" rtlCol="0">
            <a:spAutoFit/>
          </a:bodyPr>
          <a:lstStyle/>
          <a:p>
            <a:pPr algn="l"/>
            <a:r>
              <a:rPr lang="en-GB" sz="2000" dirty="0"/>
              <a:t>pride</a:t>
            </a:r>
            <a:endParaRPr lang="es-GB" sz="2000" dirty="0"/>
          </a:p>
        </p:txBody>
      </p:sp>
      <p:sp>
        <p:nvSpPr>
          <p:cNvPr id="36" name="CuadroTexto 2">
            <a:extLst>
              <a:ext uri="{FF2B5EF4-FFF2-40B4-BE49-F238E27FC236}">
                <a16:creationId xmlns:a16="http://schemas.microsoft.com/office/drawing/2014/main" id="{1C1AAB70-4588-704A-BB5B-70B3D57C8541}"/>
              </a:ext>
            </a:extLst>
          </p:cNvPr>
          <p:cNvSpPr txBox="1"/>
          <p:nvPr/>
        </p:nvSpPr>
        <p:spPr>
          <a:xfrm>
            <a:off x="9438918" y="4045437"/>
            <a:ext cx="1053494" cy="400110"/>
          </a:xfrm>
          <a:prstGeom prst="rect">
            <a:avLst/>
          </a:prstGeom>
          <a:noFill/>
        </p:spPr>
        <p:txBody>
          <a:bodyPr wrap="none" rtlCol="0">
            <a:spAutoFit/>
          </a:bodyPr>
          <a:lstStyle/>
          <a:p>
            <a:pPr algn="l"/>
            <a:r>
              <a:rPr lang="en-GB" sz="2000" dirty="0"/>
              <a:t>enemy</a:t>
            </a:r>
            <a:endParaRPr lang="es-GB" sz="2000" dirty="0"/>
          </a:p>
        </p:txBody>
      </p:sp>
      <p:sp>
        <p:nvSpPr>
          <p:cNvPr id="37" name="CuadroTexto 2">
            <a:extLst>
              <a:ext uri="{FF2B5EF4-FFF2-40B4-BE49-F238E27FC236}">
                <a16:creationId xmlns:a16="http://schemas.microsoft.com/office/drawing/2014/main" id="{1C1AAB70-4588-704A-BB5B-70B3D57C8541}"/>
              </a:ext>
            </a:extLst>
          </p:cNvPr>
          <p:cNvSpPr txBox="1"/>
          <p:nvPr/>
        </p:nvSpPr>
        <p:spPr>
          <a:xfrm>
            <a:off x="8840725" y="4531225"/>
            <a:ext cx="2029723" cy="400110"/>
          </a:xfrm>
          <a:prstGeom prst="rect">
            <a:avLst/>
          </a:prstGeom>
          <a:noFill/>
        </p:spPr>
        <p:txBody>
          <a:bodyPr wrap="none" rtlCol="0">
            <a:spAutoFit/>
          </a:bodyPr>
          <a:lstStyle/>
          <a:p>
            <a:pPr algn="l"/>
            <a:r>
              <a:rPr lang="en-GB" sz="2000" dirty="0"/>
              <a:t>to pay, paying</a:t>
            </a:r>
            <a:endParaRPr lang="es-GB" sz="2000" dirty="0"/>
          </a:p>
        </p:txBody>
      </p:sp>
      <p:sp>
        <p:nvSpPr>
          <p:cNvPr id="38" name="CuadroTexto 2">
            <a:extLst>
              <a:ext uri="{FF2B5EF4-FFF2-40B4-BE49-F238E27FC236}">
                <a16:creationId xmlns:a16="http://schemas.microsoft.com/office/drawing/2014/main" id="{1C1AAB70-4588-704A-BB5B-70B3D57C8541}"/>
              </a:ext>
            </a:extLst>
          </p:cNvPr>
          <p:cNvSpPr txBox="1"/>
          <p:nvPr/>
        </p:nvSpPr>
        <p:spPr>
          <a:xfrm>
            <a:off x="9064128" y="5066065"/>
            <a:ext cx="2012089" cy="400110"/>
          </a:xfrm>
          <a:prstGeom prst="rect">
            <a:avLst/>
          </a:prstGeom>
          <a:noFill/>
        </p:spPr>
        <p:txBody>
          <a:bodyPr wrap="none" rtlCol="0">
            <a:spAutoFit/>
          </a:bodyPr>
          <a:lstStyle/>
          <a:p>
            <a:pPr algn="l"/>
            <a:r>
              <a:rPr lang="en-GB" sz="2000" dirty="0"/>
              <a:t>security, safety</a:t>
            </a:r>
            <a:endParaRPr lang="es-GB" sz="2000" dirty="0"/>
          </a:p>
        </p:txBody>
      </p:sp>
      <p:sp>
        <p:nvSpPr>
          <p:cNvPr id="39" name="CuadroTexto 2">
            <a:extLst>
              <a:ext uri="{FF2B5EF4-FFF2-40B4-BE49-F238E27FC236}">
                <a16:creationId xmlns:a16="http://schemas.microsoft.com/office/drawing/2014/main" id="{1C1AAB70-4588-704A-BB5B-70B3D57C8541}"/>
              </a:ext>
            </a:extLst>
          </p:cNvPr>
          <p:cNvSpPr txBox="1"/>
          <p:nvPr/>
        </p:nvSpPr>
        <p:spPr>
          <a:xfrm>
            <a:off x="8040363" y="5513917"/>
            <a:ext cx="4221991" cy="400110"/>
          </a:xfrm>
          <a:prstGeom prst="rect">
            <a:avLst/>
          </a:prstGeom>
          <a:noFill/>
        </p:spPr>
        <p:txBody>
          <a:bodyPr wrap="square" rtlCol="0">
            <a:spAutoFit/>
          </a:bodyPr>
          <a:lstStyle/>
          <a:p>
            <a:pPr algn="l"/>
            <a:r>
              <a:rPr lang="en-GB" sz="2000" dirty="0"/>
              <a:t>to guarantee, guaranteeing</a:t>
            </a:r>
            <a:endParaRPr lang="es-GB" sz="2000" dirty="0"/>
          </a:p>
        </p:txBody>
      </p:sp>
      <p:sp>
        <p:nvSpPr>
          <p:cNvPr id="10" name="Llamada rectangular redondeada 9">
            <a:extLst>
              <a:ext uri="{FF2B5EF4-FFF2-40B4-BE49-F238E27FC236}">
                <a16:creationId xmlns:a16="http://schemas.microsoft.com/office/drawing/2014/main" id="{1EEB5AB9-55CF-1547-B7AF-E7A41C1C7C4D}"/>
              </a:ext>
            </a:extLst>
          </p:cNvPr>
          <p:cNvSpPr/>
          <p:nvPr/>
        </p:nvSpPr>
        <p:spPr>
          <a:xfrm>
            <a:off x="7025883" y="1241379"/>
            <a:ext cx="3689120" cy="631458"/>
          </a:xfrm>
          <a:prstGeom prst="wedgeRoundRectCallout">
            <a:avLst>
              <a:gd name="adj1" fmla="val -56500"/>
              <a:gd name="adj2" fmla="val -2913"/>
              <a:gd name="adj3" fmla="val 16667"/>
            </a:avLst>
          </a:prstGeom>
          <a:solidFill>
            <a:srgbClr val="FBF0D5"/>
          </a:solidFill>
          <a:ln w="28575">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tx1"/>
                </a:solidFill>
              </a:rPr>
              <a:t>¡Atención! </a:t>
            </a:r>
            <a:r>
              <a:rPr lang="es-GB" sz="2000" dirty="0">
                <a:solidFill>
                  <a:schemeClr val="tx1"/>
                </a:solidFill>
              </a:rPr>
              <a:t>No conoces las palabras </a:t>
            </a:r>
            <a:r>
              <a:rPr lang="en-GB" sz="2000" dirty="0">
                <a:solidFill>
                  <a:schemeClr val="tx1"/>
                </a:solidFill>
              </a:rPr>
              <a:t>en el audio</a:t>
            </a:r>
            <a:r>
              <a:rPr lang="es-GB" sz="2000" dirty="0">
                <a:solidFill>
                  <a:schemeClr val="tx1"/>
                </a:solidFill>
              </a:rPr>
              <a:t>.</a:t>
            </a:r>
          </a:p>
        </p:txBody>
      </p:sp>
    </p:spTree>
    <p:extLst>
      <p:ext uri="{BB962C8B-B14F-4D97-AF65-F5344CB8AC3E}">
        <p14:creationId xmlns:p14="http://schemas.microsoft.com/office/powerpoint/2010/main" val="153788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9" grpId="0"/>
      <p:bldP spid="60" grpId="0"/>
      <p:bldP spid="61" grpId="0"/>
      <p:bldP spid="62" grpId="0"/>
      <p:bldP spid="63" grpId="0"/>
      <p:bldP spid="10" grpId="0" animBg="1"/>
      <p:bldP spid="1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a:t>El </a:t>
            </a:r>
            <a:r>
              <a:rPr lang="en-GB" sz="2800" dirty="0" err="1"/>
              <a:t>jugador</a:t>
            </a:r>
            <a:r>
              <a:rPr lang="en-GB" sz="2800" dirty="0"/>
              <a:t> </a:t>
            </a:r>
            <a:r>
              <a:rPr lang="en-GB" sz="2800" dirty="0" err="1"/>
              <a:t>guapo</a:t>
            </a:r>
            <a:br>
              <a:rPr lang="en-GB" sz="2800" dirty="0"/>
            </a:br>
            <a:endParaRPr lang="en-GB" sz="2800" dirty="0"/>
          </a:p>
        </p:txBody>
      </p:sp>
      <p:sp>
        <p:nvSpPr>
          <p:cNvPr id="6"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2" name="Action Button: Custom 20">
            <a:hlinkClick r:id="" action="ppaction://noaction" highlightClick="1">
              <a:snd r:embed="rId3" name="Tonguetwister El jugador guapo 1.wav"/>
            </a:hlinkClick>
            <a:extLst>
              <a:ext uri="{FF2B5EF4-FFF2-40B4-BE49-F238E27FC236}">
                <a16:creationId xmlns:a16="http://schemas.microsoft.com/office/drawing/2014/main" id="{EEC96304-0547-4EE1-8F3F-E74C85620AEC}"/>
              </a:ext>
            </a:extLst>
          </p:cNvPr>
          <p:cNvSpPr/>
          <p:nvPr/>
        </p:nvSpPr>
        <p:spPr>
          <a:xfrm>
            <a:off x="869812" y="5354565"/>
            <a:ext cx="441957" cy="382367"/>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3" name="Action Button: Custom 20">
            <a:hlinkClick r:id="" action="ppaction://noaction" highlightClick="1">
              <a:snd r:embed="rId4" name="Tonguetwister El jugador guapo 2.wav"/>
            </a:hlinkClick>
            <a:extLst>
              <a:ext uri="{FF2B5EF4-FFF2-40B4-BE49-F238E27FC236}">
                <a16:creationId xmlns:a16="http://schemas.microsoft.com/office/drawing/2014/main" id="{1CEFA9C5-4A63-4759-BFDA-BD38CDDE2DF9}"/>
              </a:ext>
            </a:extLst>
          </p:cNvPr>
          <p:cNvSpPr/>
          <p:nvPr/>
        </p:nvSpPr>
        <p:spPr>
          <a:xfrm>
            <a:off x="1795548" y="5354564"/>
            <a:ext cx="441957" cy="382367"/>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4" name="Action Button: Custom 20">
            <a:hlinkClick r:id="" action="ppaction://noaction" highlightClick="1">
              <a:snd r:embed="rId5" name="Tonguetwister El jugador guapo 3.wav"/>
            </a:hlinkClick>
            <a:extLst>
              <a:ext uri="{FF2B5EF4-FFF2-40B4-BE49-F238E27FC236}">
                <a16:creationId xmlns:a16="http://schemas.microsoft.com/office/drawing/2014/main" id="{1CEFA9C5-4A63-4759-BFDA-BD38CDDE2DF9}"/>
              </a:ext>
            </a:extLst>
          </p:cNvPr>
          <p:cNvSpPr/>
          <p:nvPr/>
        </p:nvSpPr>
        <p:spPr>
          <a:xfrm>
            <a:off x="2724548" y="5354564"/>
            <a:ext cx="441957" cy="382367"/>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7" name="Imagen 6">
            <a:extLst>
              <a:ext uri="{FF2B5EF4-FFF2-40B4-BE49-F238E27FC236}">
                <a16:creationId xmlns:a16="http://schemas.microsoft.com/office/drawing/2014/main" id="{623D2A31-CF26-A245-9C74-76C9F1908E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38255" y="3252441"/>
            <a:ext cx="1317266" cy="1317266"/>
          </a:xfrm>
          <a:prstGeom prst="rect">
            <a:avLst/>
          </a:prstGeom>
        </p:spPr>
      </p:pic>
      <p:pic>
        <p:nvPicPr>
          <p:cNvPr id="8" name="Imagen 7">
            <a:extLst>
              <a:ext uri="{FF2B5EF4-FFF2-40B4-BE49-F238E27FC236}">
                <a16:creationId xmlns:a16="http://schemas.microsoft.com/office/drawing/2014/main" id="{11EE4279-2026-6245-874D-1252D49464CC}"/>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6264" b="92506" l="10000" r="90000">
                        <a14:foregroundMark x1="69146" y1="6823" x2="52805" y2="6264"/>
                        <a14:foregroundMark x1="51951" y1="47092" x2="56220" y2="57830"/>
                        <a14:foregroundMark x1="44634" y1="45749" x2="37683" y2="58277"/>
                        <a14:foregroundMark x1="52317" y1="77964" x2="55366" y2="85123"/>
                        <a14:foregroundMark x1="55366" y1="85123" x2="55366" y2="92506"/>
                        <a14:foregroundMark x1="55732" y1="46309" x2="58293" y2="56264"/>
                        <a14:foregroundMark x1="40000" y1="47875" x2="32561" y2="54586"/>
                        <a14:foregroundMark x1="37439" y1="48322" x2="33171" y2="52796"/>
                        <a14:foregroundMark x1="36585" y1="48658" x2="30122" y2="55034"/>
                        <a14:foregroundMark x1="30122" y1="55034" x2="30610" y2="55369"/>
                        <a14:foregroundMark x1="38659" y1="48322" x2="30610" y2="53020"/>
                        <a14:foregroundMark x1="30610" y1="53020" x2="30366" y2="56264"/>
                        <a14:foregroundMark x1="37439" y1="46309" x2="30244" y2="51007"/>
                        <a14:foregroundMark x1="30244" y1="51007" x2="29146" y2="56264"/>
                      </a14:backgroundRemoval>
                    </a14:imgEffect>
                  </a14:imgLayer>
                </a14:imgProps>
              </a:ext>
              <a:ext uri="{28A0092B-C50C-407E-A947-70E740481C1C}">
                <a14:useLocalDpi xmlns:a14="http://schemas.microsoft.com/office/drawing/2010/main"/>
              </a:ext>
            </a:extLst>
          </a:blip>
          <a:stretch>
            <a:fillRect/>
          </a:stretch>
        </p:blipFill>
        <p:spPr>
          <a:xfrm>
            <a:off x="10638255" y="4716702"/>
            <a:ext cx="1367865" cy="1491306"/>
          </a:xfrm>
          <a:prstGeom prst="rect">
            <a:avLst/>
          </a:prstGeom>
        </p:spPr>
      </p:pic>
      <p:pic>
        <p:nvPicPr>
          <p:cNvPr id="9" name="Imagen 8">
            <a:extLst>
              <a:ext uri="{FF2B5EF4-FFF2-40B4-BE49-F238E27FC236}">
                <a16:creationId xmlns:a16="http://schemas.microsoft.com/office/drawing/2014/main" id="{1040E7F6-34F8-D84A-9A9A-9E39E278FDD5}"/>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8363" b="93286" l="10000" r="90000">
                        <a14:foregroundMark x1="50854" y1="8363" x2="46463" y2="8363"/>
                        <a14:foregroundMark x1="67317" y1="85512" x2="62195" y2="90459"/>
                        <a14:foregroundMark x1="62195" y1="90459" x2="55732" y2="90931"/>
                        <a14:foregroundMark x1="53537" y1="90224" x2="61951" y2="93286"/>
                        <a14:foregroundMark x1="67561" y1="86219" x2="69268" y2="84688"/>
                        <a14:foregroundMark x1="64634" y1="83392" x2="63537" y2="87633"/>
                      </a14:backgroundRemoval>
                    </a14:imgEffect>
                  </a14:imgLayer>
                </a14:imgProps>
              </a:ext>
              <a:ext uri="{28A0092B-C50C-407E-A947-70E740481C1C}">
                <a14:useLocalDpi xmlns:a14="http://schemas.microsoft.com/office/drawing/2010/main"/>
              </a:ext>
            </a:extLst>
          </a:blip>
          <a:stretch>
            <a:fillRect/>
          </a:stretch>
        </p:blipFill>
        <p:spPr>
          <a:xfrm>
            <a:off x="9984242" y="806080"/>
            <a:ext cx="2317324" cy="2399278"/>
          </a:xfrm>
          <a:prstGeom prst="rect">
            <a:avLst/>
          </a:prstGeom>
        </p:spPr>
      </p:pic>
      <p:pic>
        <p:nvPicPr>
          <p:cNvPr id="4" name="Picture 3" descr="Cartoon of a person eating a rope&#10;&#10;Description automatically generated">
            <a:extLst>
              <a:ext uri="{FF2B5EF4-FFF2-40B4-BE49-F238E27FC236}">
                <a16:creationId xmlns:a16="http://schemas.microsoft.com/office/drawing/2014/main" id="{FE520613-E75A-4D37-A9A1-24AF8467F3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07716" y="105299"/>
            <a:ext cx="1499130" cy="1401561"/>
          </a:xfrm>
          <a:prstGeom prst="rect">
            <a:avLst/>
          </a:prstGeom>
        </p:spPr>
      </p:pic>
      <p:sp>
        <p:nvSpPr>
          <p:cNvPr id="16" name="TextBox 15">
            <a:extLst>
              <a:ext uri="{FF2B5EF4-FFF2-40B4-BE49-F238E27FC236}">
                <a16:creationId xmlns:a16="http://schemas.microsoft.com/office/drawing/2014/main" id="{D063A737-EECA-4A70-A7A4-C95EE6C8D793}"/>
              </a:ext>
            </a:extLst>
          </p:cNvPr>
          <p:cNvSpPr txBox="1"/>
          <p:nvPr/>
        </p:nvSpPr>
        <p:spPr>
          <a:xfrm>
            <a:off x="757003" y="1769021"/>
            <a:ext cx="7689954" cy="2677656"/>
          </a:xfrm>
          <a:prstGeom prst="rect">
            <a:avLst/>
          </a:prstGeom>
          <a:noFill/>
        </p:spPr>
        <p:txBody>
          <a:bodyPr wrap="square">
            <a:spAutoFit/>
          </a:bodyPr>
          <a:lstStyle/>
          <a:p>
            <a:r>
              <a:rPr lang="es-ES" sz="2800" dirty="0"/>
              <a:t>El jugador guapo jugó el domingo pero no ganó porque organizó el juego en un lugar antiguo sin agua.</a:t>
            </a:r>
            <a:br>
              <a:rPr lang="es-ES" sz="2800" dirty="0"/>
            </a:br>
            <a:br>
              <a:rPr lang="es-ES" sz="2800" dirty="0"/>
            </a:br>
            <a:r>
              <a:rPr lang="es-ES" sz="2800" dirty="0"/>
              <a:t>¿Pregunto al jugador guapo si tiene vergüenza?</a:t>
            </a:r>
            <a:endParaRPr lang="en-GB" sz="2800" dirty="0"/>
          </a:p>
        </p:txBody>
      </p:sp>
    </p:spTree>
    <p:extLst>
      <p:ext uri="{BB962C8B-B14F-4D97-AF65-F5344CB8AC3E}">
        <p14:creationId xmlns:p14="http://schemas.microsoft.com/office/powerpoint/2010/main" val="155323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p:cNvGraphicFramePr>
            <a:graphicFrameLocks noGrp="1"/>
          </p:cNvGraphicFramePr>
          <p:nvPr>
            <p:extLst>
              <p:ext uri="{D42A27DB-BD31-4B8C-83A1-F6EECF244321}">
                <p14:modId xmlns:p14="http://schemas.microsoft.com/office/powerpoint/2010/main" val="1477291483"/>
              </p:ext>
            </p:extLst>
          </p:nvPr>
        </p:nvGraphicFramePr>
        <p:xfrm>
          <a:off x="164597" y="2409987"/>
          <a:ext cx="11862805" cy="3722944"/>
        </p:xfrm>
        <a:graphic>
          <a:graphicData uri="http://schemas.openxmlformats.org/drawingml/2006/table">
            <a:tbl>
              <a:tblPr firstRow="1" bandRow="1">
                <a:tableStyleId>{5940675A-B579-460E-94D1-54222C63F5DA}</a:tableStyleId>
              </a:tblPr>
              <a:tblGrid>
                <a:gridCol w="1884517">
                  <a:extLst>
                    <a:ext uri="{9D8B030D-6E8A-4147-A177-3AD203B41FA5}">
                      <a16:colId xmlns:a16="http://schemas.microsoft.com/office/drawing/2014/main" val="1209762548"/>
                    </a:ext>
                  </a:extLst>
                </a:gridCol>
                <a:gridCol w="2138847">
                  <a:extLst>
                    <a:ext uri="{9D8B030D-6E8A-4147-A177-3AD203B41FA5}">
                      <a16:colId xmlns:a16="http://schemas.microsoft.com/office/drawing/2014/main" val="3621663382"/>
                    </a:ext>
                  </a:extLst>
                </a:gridCol>
                <a:gridCol w="1908039">
                  <a:extLst>
                    <a:ext uri="{9D8B030D-6E8A-4147-A177-3AD203B41FA5}">
                      <a16:colId xmlns:a16="http://schemas.microsoft.com/office/drawing/2014/main" val="1683103535"/>
                    </a:ext>
                  </a:extLst>
                </a:gridCol>
                <a:gridCol w="1977134">
                  <a:extLst>
                    <a:ext uri="{9D8B030D-6E8A-4147-A177-3AD203B41FA5}">
                      <a16:colId xmlns:a16="http://schemas.microsoft.com/office/drawing/2014/main" val="1221148315"/>
                    </a:ext>
                  </a:extLst>
                </a:gridCol>
                <a:gridCol w="1836869">
                  <a:extLst>
                    <a:ext uri="{9D8B030D-6E8A-4147-A177-3AD203B41FA5}">
                      <a16:colId xmlns:a16="http://schemas.microsoft.com/office/drawing/2014/main" val="578866118"/>
                    </a:ext>
                  </a:extLst>
                </a:gridCol>
                <a:gridCol w="2117399">
                  <a:extLst>
                    <a:ext uri="{9D8B030D-6E8A-4147-A177-3AD203B41FA5}">
                      <a16:colId xmlns:a16="http://schemas.microsoft.com/office/drawing/2014/main" val="4196938053"/>
                    </a:ext>
                  </a:extLst>
                </a:gridCol>
              </a:tblGrid>
              <a:tr h="186147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7018523"/>
                  </a:ext>
                </a:extLst>
              </a:tr>
              <a:tr h="186147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5534509"/>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717121913"/>
              </p:ext>
            </p:extLst>
          </p:nvPr>
        </p:nvGraphicFramePr>
        <p:xfrm>
          <a:off x="373827" y="1198702"/>
          <a:ext cx="7920828" cy="741680"/>
        </p:xfrm>
        <a:graphic>
          <a:graphicData uri="http://schemas.openxmlformats.org/drawingml/2006/table">
            <a:tbl>
              <a:tblPr firstRow="1" bandRow="1">
                <a:tableStyleId>{8A107856-5554-42FB-B03E-39F5DBC370BA}</a:tableStyleId>
              </a:tblPr>
              <a:tblGrid>
                <a:gridCol w="660069">
                  <a:extLst>
                    <a:ext uri="{9D8B030D-6E8A-4147-A177-3AD203B41FA5}">
                      <a16:colId xmlns:a16="http://schemas.microsoft.com/office/drawing/2014/main" val="3905892975"/>
                    </a:ext>
                  </a:extLst>
                </a:gridCol>
                <a:gridCol w="660069">
                  <a:extLst>
                    <a:ext uri="{9D8B030D-6E8A-4147-A177-3AD203B41FA5}">
                      <a16:colId xmlns:a16="http://schemas.microsoft.com/office/drawing/2014/main" val="2635420475"/>
                    </a:ext>
                  </a:extLst>
                </a:gridCol>
                <a:gridCol w="660069">
                  <a:extLst>
                    <a:ext uri="{9D8B030D-6E8A-4147-A177-3AD203B41FA5}">
                      <a16:colId xmlns:a16="http://schemas.microsoft.com/office/drawing/2014/main" val="227784924"/>
                    </a:ext>
                  </a:extLst>
                </a:gridCol>
                <a:gridCol w="660069">
                  <a:extLst>
                    <a:ext uri="{9D8B030D-6E8A-4147-A177-3AD203B41FA5}">
                      <a16:colId xmlns:a16="http://schemas.microsoft.com/office/drawing/2014/main" val="4143523289"/>
                    </a:ext>
                  </a:extLst>
                </a:gridCol>
                <a:gridCol w="660069">
                  <a:extLst>
                    <a:ext uri="{9D8B030D-6E8A-4147-A177-3AD203B41FA5}">
                      <a16:colId xmlns:a16="http://schemas.microsoft.com/office/drawing/2014/main" val="3767196912"/>
                    </a:ext>
                  </a:extLst>
                </a:gridCol>
                <a:gridCol w="660069">
                  <a:extLst>
                    <a:ext uri="{9D8B030D-6E8A-4147-A177-3AD203B41FA5}">
                      <a16:colId xmlns:a16="http://schemas.microsoft.com/office/drawing/2014/main" val="3959647626"/>
                    </a:ext>
                  </a:extLst>
                </a:gridCol>
                <a:gridCol w="660069">
                  <a:extLst>
                    <a:ext uri="{9D8B030D-6E8A-4147-A177-3AD203B41FA5}">
                      <a16:colId xmlns:a16="http://schemas.microsoft.com/office/drawing/2014/main" val="1690770967"/>
                    </a:ext>
                  </a:extLst>
                </a:gridCol>
                <a:gridCol w="660069">
                  <a:extLst>
                    <a:ext uri="{9D8B030D-6E8A-4147-A177-3AD203B41FA5}">
                      <a16:colId xmlns:a16="http://schemas.microsoft.com/office/drawing/2014/main" val="3124010768"/>
                    </a:ext>
                  </a:extLst>
                </a:gridCol>
                <a:gridCol w="660069">
                  <a:extLst>
                    <a:ext uri="{9D8B030D-6E8A-4147-A177-3AD203B41FA5}">
                      <a16:colId xmlns:a16="http://schemas.microsoft.com/office/drawing/2014/main" val="1415686900"/>
                    </a:ext>
                  </a:extLst>
                </a:gridCol>
                <a:gridCol w="660069">
                  <a:extLst>
                    <a:ext uri="{9D8B030D-6E8A-4147-A177-3AD203B41FA5}">
                      <a16:colId xmlns:a16="http://schemas.microsoft.com/office/drawing/2014/main" val="1766152659"/>
                    </a:ext>
                  </a:extLst>
                </a:gridCol>
                <a:gridCol w="660069">
                  <a:extLst>
                    <a:ext uri="{9D8B030D-6E8A-4147-A177-3AD203B41FA5}">
                      <a16:colId xmlns:a16="http://schemas.microsoft.com/office/drawing/2014/main" val="1195669314"/>
                    </a:ext>
                  </a:extLst>
                </a:gridCol>
                <a:gridCol w="660069">
                  <a:extLst>
                    <a:ext uri="{9D8B030D-6E8A-4147-A177-3AD203B41FA5}">
                      <a16:colId xmlns:a16="http://schemas.microsoft.com/office/drawing/2014/main" val="2261923046"/>
                    </a:ext>
                  </a:extLst>
                </a:gridCol>
              </a:tblGrid>
              <a:tr h="370840">
                <a:tc>
                  <a:txBody>
                    <a:bodyPr/>
                    <a:lstStyle/>
                    <a:p>
                      <a:endParaRPr lang="en-GB" dirty="0"/>
                    </a:p>
                  </a:txBody>
                  <a:tcPr>
                    <a:solidFill>
                      <a:schemeClr val="accent2">
                        <a:lumMod val="40000"/>
                        <a:lumOff val="60000"/>
                      </a:schemeClr>
                    </a:solidFill>
                  </a:tcPr>
                </a:tc>
                <a:tc>
                  <a:txBody>
                    <a:bodyPr/>
                    <a:lstStyle/>
                    <a:p>
                      <a:endParaRPr lang="en-GB" dirty="0"/>
                    </a:p>
                  </a:txBody>
                  <a:tcPr>
                    <a:solidFill>
                      <a:schemeClr val="accent2">
                        <a:lumMod val="40000"/>
                        <a:lumOff val="60000"/>
                      </a:schemeClr>
                    </a:solidFill>
                  </a:tcPr>
                </a:tc>
                <a:tc>
                  <a:txBody>
                    <a:bodyPr/>
                    <a:lstStyle/>
                    <a:p>
                      <a:endParaRPr lang="en-GB" dirty="0"/>
                    </a:p>
                  </a:txBody>
                  <a:tcPr>
                    <a:solidFill>
                      <a:schemeClr val="accent2">
                        <a:lumMod val="40000"/>
                        <a:lumOff val="60000"/>
                      </a:schemeClr>
                    </a:solidFill>
                  </a:tcPr>
                </a:tc>
                <a:tc>
                  <a:txBody>
                    <a:bodyPr/>
                    <a:lstStyle/>
                    <a:p>
                      <a:endParaRPr lang="en-GB"/>
                    </a:p>
                  </a:txBody>
                  <a:tcPr>
                    <a:solidFill>
                      <a:schemeClr val="accent2">
                        <a:lumMod val="40000"/>
                        <a:lumOff val="60000"/>
                      </a:schemeClr>
                    </a:solidFill>
                  </a:tcPr>
                </a:tc>
                <a:tc>
                  <a:txBody>
                    <a:bodyPr/>
                    <a:lstStyle/>
                    <a:p>
                      <a:endParaRPr lang="en-GB" dirty="0"/>
                    </a:p>
                  </a:txBody>
                  <a:tcPr>
                    <a:solidFill>
                      <a:schemeClr val="accent2">
                        <a:lumMod val="40000"/>
                        <a:lumOff val="60000"/>
                      </a:schemeClr>
                    </a:solidFill>
                  </a:tcPr>
                </a:tc>
                <a:tc>
                  <a:txBody>
                    <a:bodyPr/>
                    <a:lstStyle/>
                    <a:p>
                      <a:endParaRPr lang="en-GB" dirty="0"/>
                    </a:p>
                  </a:txBody>
                  <a:tcPr>
                    <a:solidFill>
                      <a:schemeClr val="accent2">
                        <a:lumMod val="40000"/>
                        <a:lumOff val="60000"/>
                      </a:schemeClr>
                    </a:solidFill>
                  </a:tcPr>
                </a:tc>
                <a:tc>
                  <a:txBody>
                    <a:bodyPr/>
                    <a:lstStyle/>
                    <a:p>
                      <a:endParaRPr lang="en-GB" dirty="0"/>
                    </a:p>
                  </a:txBody>
                  <a:tcPr>
                    <a:solidFill>
                      <a:schemeClr val="accent2">
                        <a:lumMod val="40000"/>
                        <a:lumOff val="60000"/>
                      </a:schemeClr>
                    </a:solidFill>
                  </a:tcPr>
                </a:tc>
                <a:tc>
                  <a:txBody>
                    <a:bodyPr/>
                    <a:lstStyle/>
                    <a:p>
                      <a:endParaRPr lang="en-GB" dirty="0"/>
                    </a:p>
                  </a:txBody>
                  <a:tcPr>
                    <a:solidFill>
                      <a:schemeClr val="accent2">
                        <a:lumMod val="40000"/>
                        <a:lumOff val="60000"/>
                      </a:schemeClr>
                    </a:solidFill>
                  </a:tcPr>
                </a:tc>
                <a:tc>
                  <a:txBody>
                    <a:bodyPr/>
                    <a:lstStyle/>
                    <a:p>
                      <a:endParaRPr lang="en-GB" dirty="0"/>
                    </a:p>
                  </a:txBody>
                  <a:tcPr>
                    <a:solidFill>
                      <a:schemeClr val="accent2">
                        <a:lumMod val="40000"/>
                        <a:lumOff val="60000"/>
                      </a:schemeClr>
                    </a:solidFill>
                  </a:tcPr>
                </a:tc>
                <a:tc>
                  <a:txBody>
                    <a:bodyPr/>
                    <a:lstStyle/>
                    <a:p>
                      <a:endParaRPr lang="en-GB" dirty="0"/>
                    </a:p>
                  </a:txBody>
                  <a:tcPr>
                    <a:solidFill>
                      <a:schemeClr val="accent2">
                        <a:lumMod val="40000"/>
                        <a:lumOff val="60000"/>
                      </a:schemeClr>
                    </a:solidFill>
                  </a:tcPr>
                </a:tc>
                <a:tc>
                  <a:txBody>
                    <a:bodyPr/>
                    <a:lstStyle/>
                    <a:p>
                      <a:endParaRPr lang="en-GB" dirty="0"/>
                    </a:p>
                  </a:txBody>
                  <a:tcPr>
                    <a:solidFill>
                      <a:schemeClr val="accent2">
                        <a:lumMod val="40000"/>
                        <a:lumOff val="60000"/>
                      </a:schemeClr>
                    </a:solidFill>
                  </a:tcPr>
                </a:tc>
                <a:tc>
                  <a:txBody>
                    <a:bodyPr/>
                    <a:lstStyle/>
                    <a:p>
                      <a:endParaRPr lang="en-GB" dirty="0"/>
                    </a:p>
                  </a:txBody>
                  <a:tcPr>
                    <a:solidFill>
                      <a:schemeClr val="accent2">
                        <a:lumMod val="40000"/>
                        <a:lumOff val="60000"/>
                      </a:schemeClr>
                    </a:solidFill>
                  </a:tcPr>
                </a:tc>
                <a:extLst>
                  <a:ext uri="{0D108BD9-81ED-4DB2-BD59-A6C34878D82A}">
                    <a16:rowId xmlns:a16="http://schemas.microsoft.com/office/drawing/2014/main" val="178679556"/>
                  </a:ext>
                </a:extLst>
              </a:tr>
              <a:tr h="370840">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tc>
                  <a:txBody>
                    <a:bodyPr/>
                    <a:lstStyle/>
                    <a:p>
                      <a:endParaRPr lang="en-GB"/>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tc>
                  <a:txBody>
                    <a:bodyPr/>
                    <a:lstStyle/>
                    <a:p>
                      <a:endParaRPr lang="en-GB"/>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extLst>
                  <a:ext uri="{0D108BD9-81ED-4DB2-BD59-A6C34878D82A}">
                    <a16:rowId xmlns:a16="http://schemas.microsoft.com/office/drawing/2014/main" val="234053790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414184" y="258166"/>
            <a:ext cx="1513960"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45870F6-12BD-4248-9DBE-4BA0D8C7552E}"/>
              </a:ext>
            </a:extLst>
          </p:cNvPr>
          <p:cNvSpPr txBox="1"/>
          <p:nvPr/>
        </p:nvSpPr>
        <p:spPr>
          <a:xfrm>
            <a:off x="2497321" y="91676"/>
            <a:ext cx="74375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Escucha. </a:t>
            </a:r>
            <a:br>
              <a:rPr lang="en-US" sz="2400" b="1" dirty="0">
                <a:latin typeface="Century Gothic" panose="020F0302020204030204"/>
              </a:rPr>
            </a:br>
            <a:r>
              <a:rPr lang="en-US" sz="2400" b="1" dirty="0" err="1">
                <a:latin typeface="Century Gothic" panose="020F0302020204030204"/>
              </a:rPr>
              <a:t>Identifica</a:t>
            </a:r>
            <a:r>
              <a:rPr lang="en-US" sz="2400" b="1" dirty="0">
                <a:latin typeface="Century Gothic" panose="020F0302020204030204"/>
              </a:rPr>
              <a:t> la imagen correcta y escribe su letra.</a:t>
            </a:r>
            <a:endParaRPr kumimoji="0" lang="en-US" sz="2400" b="1" i="0" u="none" strike="noStrike" kern="1200" cap="none" spc="0" normalizeH="0" baseline="0" noProof="0" dirty="0">
              <a:ln>
                <a:noFill/>
              </a:ln>
              <a:effectLst/>
              <a:uLnTx/>
              <a:uFillTx/>
              <a:latin typeface="Century Gothic" panose="020F0302020204030204"/>
            </a:endParaRPr>
          </a:p>
        </p:txBody>
      </p:sp>
      <p:sp>
        <p:nvSpPr>
          <p:cNvPr id="18" name="TextBox 17"/>
          <p:cNvSpPr txBox="1"/>
          <p:nvPr/>
        </p:nvSpPr>
        <p:spPr>
          <a:xfrm>
            <a:off x="94952" y="5395860"/>
            <a:ext cx="2064825" cy="707886"/>
          </a:xfrm>
          <a:prstGeom prst="rect">
            <a:avLst/>
          </a:prstGeom>
          <a:noFill/>
        </p:spPr>
        <p:txBody>
          <a:bodyPr wrap="square" rtlCol="0" anchor="ctr">
            <a:spAutoFit/>
          </a:bodyPr>
          <a:lstStyle/>
          <a:p>
            <a:pPr algn="ctr"/>
            <a:r>
              <a:rPr lang="en-GB" sz="2000" dirty="0"/>
              <a:t>You send twenty photos.</a:t>
            </a:r>
          </a:p>
        </p:txBody>
      </p:sp>
      <p:sp>
        <p:nvSpPr>
          <p:cNvPr id="43" name="Action Button: Custom 16">
            <a:hlinkClick r:id="" action="ppaction://noaction" highlightClick="1">
              <a:snd r:embed="rId3" name="1)El cine está cerrado.wav"/>
            </a:hlinkClick>
            <a:extLst>
              <a:ext uri="{FF2B5EF4-FFF2-40B4-BE49-F238E27FC236}">
                <a16:creationId xmlns:a16="http://schemas.microsoft.com/office/drawing/2014/main" id="{30030AF8-564D-734B-84B9-DB4C7A3A6A53}"/>
              </a:ext>
            </a:extLst>
          </p:cNvPr>
          <p:cNvSpPr/>
          <p:nvPr/>
        </p:nvSpPr>
        <p:spPr>
          <a:xfrm>
            <a:off x="525915" y="1090918"/>
            <a:ext cx="396000" cy="396000"/>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5" name="Action Button: Custom 16">
            <a:hlinkClick r:id="" action="ppaction://noaction" highlightClick="1">
              <a:snd r:embed="rId4" name="2)Tengo miedo.wav"/>
            </a:hlinkClick>
            <a:extLst>
              <a:ext uri="{FF2B5EF4-FFF2-40B4-BE49-F238E27FC236}">
                <a16:creationId xmlns:a16="http://schemas.microsoft.com/office/drawing/2014/main" id="{30030AF8-564D-734B-84B9-DB4C7A3A6A53}"/>
              </a:ext>
            </a:extLst>
          </p:cNvPr>
          <p:cNvSpPr/>
          <p:nvPr/>
        </p:nvSpPr>
        <p:spPr>
          <a:xfrm>
            <a:off x="1167370" y="1087589"/>
            <a:ext cx="396000" cy="396000"/>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Action Button: Custom 16">
            <a:hlinkClick r:id="" action="ppaction://noaction" highlightClick="1">
              <a:snd r:embed="rId5" name="3)Tienes suerte.wav"/>
            </a:hlinkClick>
            <a:extLst>
              <a:ext uri="{FF2B5EF4-FFF2-40B4-BE49-F238E27FC236}">
                <a16:creationId xmlns:a16="http://schemas.microsoft.com/office/drawing/2014/main" id="{30030AF8-564D-734B-84B9-DB4C7A3A6A53}"/>
              </a:ext>
            </a:extLst>
          </p:cNvPr>
          <p:cNvSpPr/>
          <p:nvPr/>
        </p:nvSpPr>
        <p:spPr>
          <a:xfrm>
            <a:off x="1802917" y="1084678"/>
            <a:ext cx="396000" cy="396000"/>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Action Button: Custom 16">
            <a:hlinkClick r:id="" action="ppaction://noaction" highlightClick="1">
              <a:snd r:embed="rId6" name="4)Envias veinte fotos.wav"/>
            </a:hlinkClick>
            <a:extLst>
              <a:ext uri="{FF2B5EF4-FFF2-40B4-BE49-F238E27FC236}">
                <a16:creationId xmlns:a16="http://schemas.microsoft.com/office/drawing/2014/main" id="{30030AF8-564D-734B-84B9-DB4C7A3A6A53}"/>
              </a:ext>
            </a:extLst>
          </p:cNvPr>
          <p:cNvSpPr/>
          <p:nvPr/>
        </p:nvSpPr>
        <p:spPr>
          <a:xfrm>
            <a:off x="2497321" y="1085347"/>
            <a:ext cx="396000" cy="396000"/>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 name="Action Button: Custom 16">
            <a:hlinkClick r:id="" action="ppaction://noaction" highlightClick="1">
              <a:snd r:embed="rId7" name="5)Publico diecisiete comentarios.wav"/>
            </a:hlinkClick>
            <a:extLst>
              <a:ext uri="{FF2B5EF4-FFF2-40B4-BE49-F238E27FC236}">
                <a16:creationId xmlns:a16="http://schemas.microsoft.com/office/drawing/2014/main" id="{30030AF8-564D-734B-84B9-DB4C7A3A6A53}"/>
              </a:ext>
            </a:extLst>
          </p:cNvPr>
          <p:cNvSpPr/>
          <p:nvPr/>
        </p:nvSpPr>
        <p:spPr>
          <a:xfrm>
            <a:off x="3156768" y="1085250"/>
            <a:ext cx="396000" cy="396000"/>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Action Button: Custom 16">
            <a:hlinkClick r:id="" action="ppaction://noaction" highlightClick="1">
              <a:snd r:embed="rId8" name="6)Tiene éxito.wav"/>
            </a:hlinkClick>
            <a:extLst>
              <a:ext uri="{FF2B5EF4-FFF2-40B4-BE49-F238E27FC236}">
                <a16:creationId xmlns:a16="http://schemas.microsoft.com/office/drawing/2014/main" id="{30030AF8-564D-734B-84B9-DB4C7A3A6A53}"/>
              </a:ext>
            </a:extLst>
          </p:cNvPr>
          <p:cNvSpPr/>
          <p:nvPr/>
        </p:nvSpPr>
        <p:spPr>
          <a:xfrm>
            <a:off x="3807301" y="1084282"/>
            <a:ext cx="396000" cy="396000"/>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Action Button: Custom 16">
            <a:hlinkClick r:id="" action="ppaction://noaction" highlightClick="1">
              <a:snd r:embed="rId9" name="7)Creo dieciséis páginas.wav"/>
            </a:hlinkClick>
            <a:extLst>
              <a:ext uri="{FF2B5EF4-FFF2-40B4-BE49-F238E27FC236}">
                <a16:creationId xmlns:a16="http://schemas.microsoft.com/office/drawing/2014/main" id="{30030AF8-564D-734B-84B9-DB4C7A3A6A53}"/>
              </a:ext>
            </a:extLst>
          </p:cNvPr>
          <p:cNvSpPr/>
          <p:nvPr/>
        </p:nvSpPr>
        <p:spPr>
          <a:xfrm>
            <a:off x="4446962" y="1084678"/>
            <a:ext cx="396000" cy="396000"/>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Action Button: Custom 16">
            <a:hlinkClick r:id="" action="ppaction://noaction" highlightClick="1">
              <a:snd r:embed="rId10" name="8)Tengo calor.wav"/>
            </a:hlinkClick>
            <a:extLst>
              <a:ext uri="{FF2B5EF4-FFF2-40B4-BE49-F238E27FC236}">
                <a16:creationId xmlns:a16="http://schemas.microsoft.com/office/drawing/2014/main" id="{30030AF8-564D-734B-84B9-DB4C7A3A6A53}"/>
              </a:ext>
            </a:extLst>
          </p:cNvPr>
          <p:cNvSpPr/>
          <p:nvPr/>
        </p:nvSpPr>
        <p:spPr>
          <a:xfrm>
            <a:off x="5117281" y="1084678"/>
            <a:ext cx="396000" cy="396000"/>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Action Button: Custom 16">
            <a:hlinkClick r:id="" action="ppaction://noaction" highlightClick="1">
              <a:snd r:embed="rId11" name="9)Estoy al lado del ordenador.wav"/>
            </a:hlinkClick>
            <a:extLst>
              <a:ext uri="{FF2B5EF4-FFF2-40B4-BE49-F238E27FC236}">
                <a16:creationId xmlns:a16="http://schemas.microsoft.com/office/drawing/2014/main" id="{30030AF8-564D-734B-84B9-DB4C7A3A6A53}"/>
              </a:ext>
            </a:extLst>
          </p:cNvPr>
          <p:cNvSpPr/>
          <p:nvPr/>
        </p:nvSpPr>
        <p:spPr>
          <a:xfrm>
            <a:off x="5802344" y="1085103"/>
            <a:ext cx="396000" cy="396000"/>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Action Button: Custom 16">
            <a:hlinkClick r:id="" action="ppaction://noaction" highlightClick="1">
              <a:snd r:embed="rId12" name="10)Tienes sueño.wav"/>
            </a:hlinkClick>
            <a:extLst>
              <a:ext uri="{FF2B5EF4-FFF2-40B4-BE49-F238E27FC236}">
                <a16:creationId xmlns:a16="http://schemas.microsoft.com/office/drawing/2014/main" id="{30030AF8-564D-734B-84B9-DB4C7A3A6A53}"/>
              </a:ext>
            </a:extLst>
          </p:cNvPr>
          <p:cNvSpPr/>
          <p:nvPr/>
        </p:nvSpPr>
        <p:spPr>
          <a:xfrm>
            <a:off x="6448616" y="1085250"/>
            <a:ext cx="396000" cy="396000"/>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Action Button: Custom 16">
            <a:hlinkClick r:id="" action="ppaction://noaction" highlightClick="1">
              <a:snd r:embed="rId13" name="11)Dejas dieciocho regalos.wav"/>
            </a:hlinkClick>
            <a:extLst>
              <a:ext uri="{FF2B5EF4-FFF2-40B4-BE49-F238E27FC236}">
                <a16:creationId xmlns:a16="http://schemas.microsoft.com/office/drawing/2014/main" id="{30030AF8-564D-734B-84B9-DB4C7A3A6A53}"/>
              </a:ext>
            </a:extLst>
          </p:cNvPr>
          <p:cNvSpPr/>
          <p:nvPr/>
        </p:nvSpPr>
        <p:spPr>
          <a:xfrm>
            <a:off x="7112324" y="1084763"/>
            <a:ext cx="396000" cy="396000"/>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TextBox 54"/>
          <p:cNvSpPr txBox="1"/>
          <p:nvPr/>
        </p:nvSpPr>
        <p:spPr>
          <a:xfrm>
            <a:off x="164597" y="2407003"/>
            <a:ext cx="396000" cy="461665"/>
          </a:xfrm>
          <a:prstGeom prst="rect">
            <a:avLst/>
          </a:prstGeom>
          <a:solidFill>
            <a:schemeClr val="bg2"/>
          </a:solidFill>
          <a:ln>
            <a:solidFill>
              <a:schemeClr val="tx1"/>
            </a:solidFill>
          </a:ln>
        </p:spPr>
        <p:txBody>
          <a:bodyPr wrap="square" rtlCol="0">
            <a:spAutoFit/>
          </a:bodyPr>
          <a:lstStyle/>
          <a:p>
            <a:pPr algn="l"/>
            <a:r>
              <a:rPr lang="en-GB" sz="2400" b="1" dirty="0"/>
              <a:t>A</a:t>
            </a:r>
          </a:p>
        </p:txBody>
      </p:sp>
      <p:sp>
        <p:nvSpPr>
          <p:cNvPr id="56" name="TextBox 55"/>
          <p:cNvSpPr txBox="1"/>
          <p:nvPr/>
        </p:nvSpPr>
        <p:spPr>
          <a:xfrm>
            <a:off x="160837" y="4262734"/>
            <a:ext cx="396000" cy="461665"/>
          </a:xfrm>
          <a:prstGeom prst="rect">
            <a:avLst/>
          </a:prstGeom>
          <a:solidFill>
            <a:schemeClr val="bg2"/>
          </a:solidFill>
          <a:ln>
            <a:solidFill>
              <a:srgbClr val="002060"/>
            </a:solidFill>
          </a:ln>
        </p:spPr>
        <p:txBody>
          <a:bodyPr wrap="square" rtlCol="0">
            <a:spAutoFit/>
          </a:bodyPr>
          <a:lstStyle/>
          <a:p>
            <a:pPr algn="l"/>
            <a:r>
              <a:rPr lang="en-GB" sz="2400" b="1" dirty="0"/>
              <a:t>G</a:t>
            </a:r>
          </a:p>
        </p:txBody>
      </p:sp>
      <p:sp>
        <p:nvSpPr>
          <p:cNvPr id="57" name="TextBox 56"/>
          <p:cNvSpPr txBox="1"/>
          <p:nvPr/>
        </p:nvSpPr>
        <p:spPr>
          <a:xfrm>
            <a:off x="2056746" y="2412193"/>
            <a:ext cx="396000" cy="461665"/>
          </a:xfrm>
          <a:prstGeom prst="rect">
            <a:avLst/>
          </a:prstGeom>
          <a:solidFill>
            <a:schemeClr val="bg2"/>
          </a:solidFill>
          <a:ln>
            <a:solidFill>
              <a:schemeClr val="tx1"/>
            </a:solidFill>
          </a:ln>
        </p:spPr>
        <p:txBody>
          <a:bodyPr wrap="square" rtlCol="0">
            <a:spAutoFit/>
          </a:bodyPr>
          <a:lstStyle/>
          <a:p>
            <a:pPr algn="l"/>
            <a:r>
              <a:rPr lang="en-GB" sz="2400" b="1" dirty="0"/>
              <a:t>B</a:t>
            </a:r>
          </a:p>
        </p:txBody>
      </p:sp>
      <p:sp>
        <p:nvSpPr>
          <p:cNvPr id="58" name="TextBox 57"/>
          <p:cNvSpPr txBox="1"/>
          <p:nvPr/>
        </p:nvSpPr>
        <p:spPr>
          <a:xfrm>
            <a:off x="4181221" y="4272422"/>
            <a:ext cx="396000" cy="461665"/>
          </a:xfrm>
          <a:prstGeom prst="rect">
            <a:avLst/>
          </a:prstGeom>
          <a:solidFill>
            <a:schemeClr val="bg2"/>
          </a:solidFill>
          <a:ln>
            <a:solidFill>
              <a:srgbClr val="002060"/>
            </a:solidFill>
          </a:ln>
        </p:spPr>
        <p:txBody>
          <a:bodyPr wrap="square" rtlCol="0">
            <a:spAutoFit/>
          </a:bodyPr>
          <a:lstStyle/>
          <a:p>
            <a:pPr algn="l"/>
            <a:r>
              <a:rPr lang="en-GB" sz="2400" b="1" dirty="0"/>
              <a:t>I</a:t>
            </a:r>
          </a:p>
        </p:txBody>
      </p:sp>
      <p:sp>
        <p:nvSpPr>
          <p:cNvPr id="59" name="TextBox 58"/>
          <p:cNvSpPr txBox="1"/>
          <p:nvPr/>
        </p:nvSpPr>
        <p:spPr>
          <a:xfrm>
            <a:off x="4192777" y="2407015"/>
            <a:ext cx="396000" cy="461665"/>
          </a:xfrm>
          <a:prstGeom prst="rect">
            <a:avLst/>
          </a:prstGeom>
          <a:solidFill>
            <a:schemeClr val="bg2"/>
          </a:solidFill>
          <a:ln>
            <a:solidFill>
              <a:schemeClr val="tx1"/>
            </a:solidFill>
          </a:ln>
        </p:spPr>
        <p:txBody>
          <a:bodyPr wrap="square" rtlCol="0">
            <a:spAutoFit/>
          </a:bodyPr>
          <a:lstStyle/>
          <a:p>
            <a:pPr algn="l"/>
            <a:r>
              <a:rPr lang="en-GB" sz="2400" b="1" dirty="0"/>
              <a:t>C</a:t>
            </a:r>
          </a:p>
        </p:txBody>
      </p:sp>
      <p:sp>
        <p:nvSpPr>
          <p:cNvPr id="61" name="TextBox 60"/>
          <p:cNvSpPr txBox="1"/>
          <p:nvPr/>
        </p:nvSpPr>
        <p:spPr>
          <a:xfrm>
            <a:off x="8057817" y="2412193"/>
            <a:ext cx="396000" cy="461665"/>
          </a:xfrm>
          <a:prstGeom prst="rect">
            <a:avLst/>
          </a:prstGeom>
          <a:solidFill>
            <a:schemeClr val="bg2"/>
          </a:solidFill>
          <a:ln>
            <a:solidFill>
              <a:schemeClr val="tx1"/>
            </a:solidFill>
          </a:ln>
        </p:spPr>
        <p:txBody>
          <a:bodyPr wrap="square" rtlCol="0">
            <a:spAutoFit/>
          </a:bodyPr>
          <a:lstStyle/>
          <a:p>
            <a:pPr algn="l"/>
            <a:r>
              <a:rPr lang="en-GB" sz="2400" b="1" dirty="0"/>
              <a:t>E</a:t>
            </a:r>
          </a:p>
        </p:txBody>
      </p:sp>
      <p:sp>
        <p:nvSpPr>
          <p:cNvPr id="62" name="TextBox 61"/>
          <p:cNvSpPr txBox="1"/>
          <p:nvPr/>
        </p:nvSpPr>
        <p:spPr>
          <a:xfrm>
            <a:off x="6095999" y="4275441"/>
            <a:ext cx="396000" cy="461665"/>
          </a:xfrm>
          <a:prstGeom prst="rect">
            <a:avLst/>
          </a:prstGeom>
          <a:solidFill>
            <a:schemeClr val="bg2"/>
          </a:solidFill>
          <a:ln>
            <a:solidFill>
              <a:srgbClr val="002060"/>
            </a:solidFill>
          </a:ln>
        </p:spPr>
        <p:txBody>
          <a:bodyPr wrap="square" rtlCol="0">
            <a:spAutoFit/>
          </a:bodyPr>
          <a:lstStyle/>
          <a:p>
            <a:pPr algn="l"/>
            <a:r>
              <a:rPr lang="en-GB" sz="2400" b="1" dirty="0"/>
              <a:t>J</a:t>
            </a:r>
          </a:p>
        </p:txBody>
      </p:sp>
      <p:sp>
        <p:nvSpPr>
          <p:cNvPr id="63" name="TextBox 62"/>
          <p:cNvSpPr txBox="1"/>
          <p:nvPr/>
        </p:nvSpPr>
        <p:spPr>
          <a:xfrm>
            <a:off x="9910357" y="2418458"/>
            <a:ext cx="396000" cy="461665"/>
          </a:xfrm>
          <a:prstGeom prst="rect">
            <a:avLst/>
          </a:prstGeom>
          <a:solidFill>
            <a:schemeClr val="bg2"/>
          </a:solidFill>
          <a:ln>
            <a:solidFill>
              <a:schemeClr val="tx1"/>
            </a:solidFill>
          </a:ln>
        </p:spPr>
        <p:txBody>
          <a:bodyPr wrap="square" rtlCol="0">
            <a:spAutoFit/>
          </a:bodyPr>
          <a:lstStyle/>
          <a:p>
            <a:pPr algn="l"/>
            <a:r>
              <a:rPr lang="en-GB" sz="2400" b="1" dirty="0"/>
              <a:t>F</a:t>
            </a:r>
          </a:p>
        </p:txBody>
      </p:sp>
      <p:sp>
        <p:nvSpPr>
          <p:cNvPr id="64" name="TextBox 63"/>
          <p:cNvSpPr txBox="1"/>
          <p:nvPr/>
        </p:nvSpPr>
        <p:spPr>
          <a:xfrm>
            <a:off x="2052373" y="4271459"/>
            <a:ext cx="396000" cy="461665"/>
          </a:xfrm>
          <a:prstGeom prst="rect">
            <a:avLst/>
          </a:prstGeom>
          <a:solidFill>
            <a:schemeClr val="bg2"/>
          </a:solidFill>
          <a:ln>
            <a:solidFill>
              <a:schemeClr val="tx1"/>
            </a:solidFill>
          </a:ln>
        </p:spPr>
        <p:txBody>
          <a:bodyPr wrap="square" rtlCol="0">
            <a:spAutoFit/>
          </a:bodyPr>
          <a:lstStyle/>
          <a:p>
            <a:pPr algn="l"/>
            <a:r>
              <a:rPr lang="en-GB" sz="2400" b="1" dirty="0"/>
              <a:t>H</a:t>
            </a:r>
          </a:p>
        </p:txBody>
      </p:sp>
      <p:sp>
        <p:nvSpPr>
          <p:cNvPr id="66" name="TextBox 65"/>
          <p:cNvSpPr txBox="1"/>
          <p:nvPr/>
        </p:nvSpPr>
        <p:spPr>
          <a:xfrm>
            <a:off x="8069627" y="4264480"/>
            <a:ext cx="396000" cy="461665"/>
          </a:xfrm>
          <a:prstGeom prst="rect">
            <a:avLst/>
          </a:prstGeom>
          <a:solidFill>
            <a:schemeClr val="bg2"/>
          </a:solidFill>
          <a:ln>
            <a:solidFill>
              <a:schemeClr val="tx1"/>
            </a:solidFill>
          </a:ln>
        </p:spPr>
        <p:txBody>
          <a:bodyPr wrap="square" rtlCol="0">
            <a:spAutoFit/>
          </a:bodyPr>
          <a:lstStyle/>
          <a:p>
            <a:pPr algn="l"/>
            <a:r>
              <a:rPr lang="en-GB" sz="2400" b="1" dirty="0"/>
              <a:t>K</a:t>
            </a:r>
          </a:p>
        </p:txBody>
      </p:sp>
      <p:sp>
        <p:nvSpPr>
          <p:cNvPr id="68" name="TextBox 67"/>
          <p:cNvSpPr txBox="1"/>
          <p:nvPr/>
        </p:nvSpPr>
        <p:spPr>
          <a:xfrm>
            <a:off x="6084926" y="2414200"/>
            <a:ext cx="396000" cy="461665"/>
          </a:xfrm>
          <a:prstGeom prst="rect">
            <a:avLst/>
          </a:prstGeom>
          <a:solidFill>
            <a:schemeClr val="bg2"/>
          </a:solidFill>
          <a:ln>
            <a:solidFill>
              <a:schemeClr val="tx1"/>
            </a:solidFill>
          </a:ln>
        </p:spPr>
        <p:txBody>
          <a:bodyPr wrap="square" rtlCol="0">
            <a:spAutoFit/>
          </a:bodyPr>
          <a:lstStyle/>
          <a:p>
            <a:pPr algn="l"/>
            <a:r>
              <a:rPr lang="en-GB" sz="2400" b="1" dirty="0"/>
              <a:t>D</a:t>
            </a:r>
          </a:p>
        </p:txBody>
      </p:sp>
      <p:sp>
        <p:nvSpPr>
          <p:cNvPr id="69" name="TextBox 68"/>
          <p:cNvSpPr txBox="1"/>
          <p:nvPr/>
        </p:nvSpPr>
        <p:spPr>
          <a:xfrm>
            <a:off x="499826" y="1656106"/>
            <a:ext cx="396000" cy="461665"/>
          </a:xfrm>
          <a:prstGeom prst="rect">
            <a:avLst/>
          </a:prstGeom>
          <a:solidFill>
            <a:srgbClr val="FDBE00"/>
          </a:solidFill>
          <a:ln>
            <a:solidFill>
              <a:srgbClr val="3A5EAC"/>
            </a:solidFill>
          </a:ln>
        </p:spPr>
        <p:txBody>
          <a:bodyPr wrap="square" rtlCol="0">
            <a:spAutoFit/>
          </a:bodyPr>
          <a:lstStyle/>
          <a:p>
            <a:pPr algn="ctr"/>
            <a:r>
              <a:rPr lang="en-GB" sz="2400" b="1" dirty="0">
                <a:solidFill>
                  <a:schemeClr val="bg2"/>
                </a:solidFill>
              </a:rPr>
              <a:t>C</a:t>
            </a:r>
          </a:p>
        </p:txBody>
      </p:sp>
      <p:sp>
        <p:nvSpPr>
          <p:cNvPr id="70" name="TextBox 69"/>
          <p:cNvSpPr txBox="1"/>
          <p:nvPr/>
        </p:nvSpPr>
        <p:spPr>
          <a:xfrm>
            <a:off x="1174079" y="1655935"/>
            <a:ext cx="396000" cy="461665"/>
          </a:xfrm>
          <a:prstGeom prst="rect">
            <a:avLst/>
          </a:prstGeom>
          <a:solidFill>
            <a:srgbClr val="FDBE00"/>
          </a:solidFill>
          <a:ln>
            <a:solidFill>
              <a:srgbClr val="3A5EAC"/>
            </a:solidFill>
          </a:ln>
        </p:spPr>
        <p:txBody>
          <a:bodyPr wrap="square" rtlCol="0">
            <a:spAutoFit/>
          </a:bodyPr>
          <a:lstStyle/>
          <a:p>
            <a:pPr algn="ctr"/>
            <a:r>
              <a:rPr lang="en-GB" sz="2400" b="1" dirty="0">
                <a:solidFill>
                  <a:schemeClr val="bg2"/>
                </a:solidFill>
              </a:rPr>
              <a:t>F</a:t>
            </a:r>
          </a:p>
        </p:txBody>
      </p:sp>
      <p:sp>
        <p:nvSpPr>
          <p:cNvPr id="71" name="TextBox 70"/>
          <p:cNvSpPr txBox="1"/>
          <p:nvPr/>
        </p:nvSpPr>
        <p:spPr>
          <a:xfrm>
            <a:off x="1830395" y="1655934"/>
            <a:ext cx="396000" cy="461665"/>
          </a:xfrm>
          <a:prstGeom prst="rect">
            <a:avLst/>
          </a:prstGeom>
          <a:solidFill>
            <a:srgbClr val="FDBE00"/>
          </a:solidFill>
          <a:ln>
            <a:solidFill>
              <a:srgbClr val="3A5EAC"/>
            </a:solidFill>
          </a:ln>
        </p:spPr>
        <p:txBody>
          <a:bodyPr wrap="square" rtlCol="0">
            <a:spAutoFit/>
          </a:bodyPr>
          <a:lstStyle/>
          <a:p>
            <a:pPr algn="ctr"/>
            <a:r>
              <a:rPr lang="en-GB" sz="2400" b="1" dirty="0">
                <a:solidFill>
                  <a:schemeClr val="bg2"/>
                </a:solidFill>
              </a:rPr>
              <a:t>K</a:t>
            </a:r>
          </a:p>
        </p:txBody>
      </p:sp>
      <p:sp>
        <p:nvSpPr>
          <p:cNvPr id="72" name="TextBox 71"/>
          <p:cNvSpPr txBox="1"/>
          <p:nvPr/>
        </p:nvSpPr>
        <p:spPr>
          <a:xfrm>
            <a:off x="2512943" y="1652301"/>
            <a:ext cx="396000" cy="461665"/>
          </a:xfrm>
          <a:prstGeom prst="rect">
            <a:avLst/>
          </a:prstGeom>
          <a:solidFill>
            <a:srgbClr val="FDBE00"/>
          </a:solidFill>
          <a:ln>
            <a:solidFill>
              <a:srgbClr val="3A5EAC"/>
            </a:solidFill>
          </a:ln>
        </p:spPr>
        <p:txBody>
          <a:bodyPr wrap="square" rtlCol="0">
            <a:spAutoFit/>
          </a:bodyPr>
          <a:lstStyle/>
          <a:p>
            <a:pPr algn="ctr"/>
            <a:r>
              <a:rPr lang="en-GB" sz="2400" b="1" dirty="0">
                <a:solidFill>
                  <a:schemeClr val="bg2"/>
                </a:solidFill>
              </a:rPr>
              <a:t>G</a:t>
            </a:r>
          </a:p>
        </p:txBody>
      </p:sp>
      <p:sp>
        <p:nvSpPr>
          <p:cNvPr id="73" name="TextBox 72"/>
          <p:cNvSpPr txBox="1"/>
          <p:nvPr/>
        </p:nvSpPr>
        <p:spPr>
          <a:xfrm>
            <a:off x="3152092" y="1653520"/>
            <a:ext cx="396000" cy="461665"/>
          </a:xfrm>
          <a:prstGeom prst="rect">
            <a:avLst/>
          </a:prstGeom>
          <a:solidFill>
            <a:srgbClr val="FDBE00"/>
          </a:solidFill>
          <a:ln>
            <a:solidFill>
              <a:srgbClr val="3A5EAC"/>
            </a:solidFill>
          </a:ln>
        </p:spPr>
        <p:txBody>
          <a:bodyPr wrap="square" rtlCol="0">
            <a:spAutoFit/>
          </a:bodyPr>
          <a:lstStyle/>
          <a:p>
            <a:pPr algn="ctr"/>
            <a:r>
              <a:rPr lang="en-GB" sz="2400" b="1" dirty="0">
                <a:solidFill>
                  <a:schemeClr val="bg2"/>
                </a:solidFill>
              </a:rPr>
              <a:t>I</a:t>
            </a:r>
          </a:p>
        </p:txBody>
      </p:sp>
      <p:sp>
        <p:nvSpPr>
          <p:cNvPr id="74" name="TextBox 73"/>
          <p:cNvSpPr txBox="1"/>
          <p:nvPr/>
        </p:nvSpPr>
        <p:spPr>
          <a:xfrm>
            <a:off x="3796777" y="1658959"/>
            <a:ext cx="396000" cy="461665"/>
          </a:xfrm>
          <a:prstGeom prst="rect">
            <a:avLst/>
          </a:prstGeom>
          <a:solidFill>
            <a:srgbClr val="FDBE00"/>
          </a:solidFill>
          <a:ln>
            <a:solidFill>
              <a:srgbClr val="3A5EAC"/>
            </a:solidFill>
          </a:ln>
        </p:spPr>
        <p:txBody>
          <a:bodyPr wrap="square" rtlCol="0">
            <a:spAutoFit/>
          </a:bodyPr>
          <a:lstStyle/>
          <a:p>
            <a:pPr algn="ctr"/>
            <a:r>
              <a:rPr lang="en-GB" sz="2400" b="1" dirty="0">
                <a:solidFill>
                  <a:schemeClr val="bg2"/>
                </a:solidFill>
              </a:rPr>
              <a:t>E</a:t>
            </a:r>
          </a:p>
        </p:txBody>
      </p:sp>
      <p:sp>
        <p:nvSpPr>
          <p:cNvPr id="75" name="TextBox 74"/>
          <p:cNvSpPr txBox="1"/>
          <p:nvPr/>
        </p:nvSpPr>
        <p:spPr>
          <a:xfrm>
            <a:off x="4446962" y="1658959"/>
            <a:ext cx="396000" cy="461665"/>
          </a:xfrm>
          <a:prstGeom prst="rect">
            <a:avLst/>
          </a:prstGeom>
          <a:solidFill>
            <a:srgbClr val="FDBE00"/>
          </a:solidFill>
          <a:ln>
            <a:solidFill>
              <a:srgbClr val="3A5EAC"/>
            </a:solidFill>
          </a:ln>
        </p:spPr>
        <p:txBody>
          <a:bodyPr wrap="square" rtlCol="0">
            <a:spAutoFit/>
          </a:bodyPr>
          <a:lstStyle/>
          <a:p>
            <a:pPr algn="ctr"/>
            <a:r>
              <a:rPr lang="en-GB" sz="2400" b="1" dirty="0">
                <a:solidFill>
                  <a:schemeClr val="bg2"/>
                </a:solidFill>
              </a:rPr>
              <a:t>J</a:t>
            </a:r>
          </a:p>
        </p:txBody>
      </p:sp>
      <p:sp>
        <p:nvSpPr>
          <p:cNvPr id="76" name="TextBox 75"/>
          <p:cNvSpPr txBox="1"/>
          <p:nvPr/>
        </p:nvSpPr>
        <p:spPr>
          <a:xfrm>
            <a:off x="5137608" y="1653082"/>
            <a:ext cx="396000" cy="461665"/>
          </a:xfrm>
          <a:prstGeom prst="rect">
            <a:avLst/>
          </a:prstGeom>
          <a:solidFill>
            <a:srgbClr val="FDBE00"/>
          </a:solidFill>
          <a:ln>
            <a:solidFill>
              <a:srgbClr val="3A5EAC"/>
            </a:solidFill>
          </a:ln>
        </p:spPr>
        <p:txBody>
          <a:bodyPr wrap="square" rtlCol="0">
            <a:spAutoFit/>
          </a:bodyPr>
          <a:lstStyle/>
          <a:p>
            <a:pPr algn="ctr"/>
            <a:r>
              <a:rPr lang="en-GB" sz="2400" b="1" dirty="0">
                <a:solidFill>
                  <a:schemeClr val="bg2"/>
                </a:solidFill>
              </a:rPr>
              <a:t>A</a:t>
            </a:r>
          </a:p>
        </p:txBody>
      </p:sp>
      <p:sp>
        <p:nvSpPr>
          <p:cNvPr id="77" name="TextBox 76"/>
          <p:cNvSpPr txBox="1"/>
          <p:nvPr/>
        </p:nvSpPr>
        <p:spPr>
          <a:xfrm>
            <a:off x="5772624" y="1657733"/>
            <a:ext cx="396000" cy="461665"/>
          </a:xfrm>
          <a:prstGeom prst="rect">
            <a:avLst/>
          </a:prstGeom>
          <a:solidFill>
            <a:srgbClr val="FDBE00"/>
          </a:solidFill>
          <a:ln>
            <a:solidFill>
              <a:srgbClr val="3A5EAC"/>
            </a:solidFill>
          </a:ln>
        </p:spPr>
        <p:txBody>
          <a:bodyPr wrap="square" rtlCol="0">
            <a:spAutoFit/>
          </a:bodyPr>
          <a:lstStyle/>
          <a:p>
            <a:pPr algn="ctr"/>
            <a:r>
              <a:rPr lang="en-GB" sz="2400" b="1" dirty="0">
                <a:solidFill>
                  <a:schemeClr val="bg2"/>
                </a:solidFill>
              </a:rPr>
              <a:t>L</a:t>
            </a:r>
          </a:p>
        </p:txBody>
      </p:sp>
      <p:sp>
        <p:nvSpPr>
          <p:cNvPr id="78" name="TextBox 77"/>
          <p:cNvSpPr txBox="1"/>
          <p:nvPr/>
        </p:nvSpPr>
        <p:spPr>
          <a:xfrm>
            <a:off x="6437258" y="1668307"/>
            <a:ext cx="396000" cy="461665"/>
          </a:xfrm>
          <a:prstGeom prst="rect">
            <a:avLst/>
          </a:prstGeom>
          <a:solidFill>
            <a:srgbClr val="FDBE00"/>
          </a:solidFill>
          <a:ln>
            <a:solidFill>
              <a:srgbClr val="3A5EAC"/>
            </a:solidFill>
          </a:ln>
        </p:spPr>
        <p:txBody>
          <a:bodyPr wrap="square" rtlCol="0">
            <a:spAutoFit/>
          </a:bodyPr>
          <a:lstStyle/>
          <a:p>
            <a:pPr algn="ctr"/>
            <a:r>
              <a:rPr lang="en-GB" sz="2400" b="1" dirty="0">
                <a:solidFill>
                  <a:schemeClr val="bg2"/>
                </a:solidFill>
              </a:rPr>
              <a:t>B</a:t>
            </a:r>
          </a:p>
        </p:txBody>
      </p:sp>
      <p:sp>
        <p:nvSpPr>
          <p:cNvPr id="79" name="TextBox 78"/>
          <p:cNvSpPr txBox="1"/>
          <p:nvPr/>
        </p:nvSpPr>
        <p:spPr>
          <a:xfrm>
            <a:off x="7084682" y="1668307"/>
            <a:ext cx="396000" cy="461665"/>
          </a:xfrm>
          <a:prstGeom prst="rect">
            <a:avLst/>
          </a:prstGeom>
          <a:solidFill>
            <a:srgbClr val="FDBE00"/>
          </a:solidFill>
          <a:ln>
            <a:solidFill>
              <a:srgbClr val="3A5EAC"/>
            </a:solidFill>
          </a:ln>
        </p:spPr>
        <p:txBody>
          <a:bodyPr wrap="square" rtlCol="0">
            <a:spAutoFit/>
          </a:bodyPr>
          <a:lstStyle/>
          <a:p>
            <a:pPr algn="ctr"/>
            <a:r>
              <a:rPr lang="en-GB" sz="2400" b="1" dirty="0">
                <a:solidFill>
                  <a:schemeClr val="bg2"/>
                </a:solidFill>
              </a:rPr>
              <a:t>H</a:t>
            </a:r>
          </a:p>
        </p:txBody>
      </p:sp>
      <p:sp>
        <p:nvSpPr>
          <p:cNvPr id="8" name="TextBox 7"/>
          <p:cNvSpPr txBox="1"/>
          <p:nvPr/>
        </p:nvSpPr>
        <p:spPr>
          <a:xfrm>
            <a:off x="205659" y="3840250"/>
            <a:ext cx="1843412" cy="400110"/>
          </a:xfrm>
          <a:prstGeom prst="rect">
            <a:avLst/>
          </a:prstGeom>
          <a:noFill/>
        </p:spPr>
        <p:txBody>
          <a:bodyPr wrap="square" rtlCol="0" anchor="ctr">
            <a:spAutoFit/>
          </a:bodyPr>
          <a:lstStyle/>
          <a:p>
            <a:pPr algn="ctr"/>
            <a:r>
              <a:rPr lang="en-GB" sz="2000" dirty="0"/>
              <a:t>I am hot.</a:t>
            </a:r>
          </a:p>
        </p:txBody>
      </p:sp>
      <p:sp>
        <p:nvSpPr>
          <p:cNvPr id="81" name="TextBox 80"/>
          <p:cNvSpPr txBox="1"/>
          <p:nvPr/>
        </p:nvSpPr>
        <p:spPr>
          <a:xfrm>
            <a:off x="9934883" y="3762593"/>
            <a:ext cx="2051458" cy="400110"/>
          </a:xfrm>
          <a:prstGeom prst="rect">
            <a:avLst/>
          </a:prstGeom>
          <a:noFill/>
        </p:spPr>
        <p:txBody>
          <a:bodyPr wrap="square" rtlCol="0" anchor="ctr">
            <a:spAutoFit/>
          </a:bodyPr>
          <a:lstStyle/>
          <a:p>
            <a:pPr algn="ctr"/>
            <a:r>
              <a:rPr lang="en-GB" sz="2000" dirty="0"/>
              <a:t>I am scared.</a:t>
            </a:r>
          </a:p>
        </p:txBody>
      </p:sp>
      <p:sp>
        <p:nvSpPr>
          <p:cNvPr id="82" name="TextBox 81"/>
          <p:cNvSpPr txBox="1"/>
          <p:nvPr/>
        </p:nvSpPr>
        <p:spPr>
          <a:xfrm>
            <a:off x="4301349" y="3592081"/>
            <a:ext cx="1810034" cy="707886"/>
          </a:xfrm>
          <a:prstGeom prst="rect">
            <a:avLst/>
          </a:prstGeom>
          <a:noFill/>
        </p:spPr>
        <p:txBody>
          <a:bodyPr wrap="square" rtlCol="0" anchor="ctr">
            <a:spAutoFit/>
          </a:bodyPr>
          <a:lstStyle/>
          <a:p>
            <a:pPr algn="ctr"/>
            <a:r>
              <a:rPr lang="en-GB" sz="2000" dirty="0"/>
              <a:t>The cinema is closed.</a:t>
            </a:r>
          </a:p>
        </p:txBody>
      </p:sp>
      <p:sp>
        <p:nvSpPr>
          <p:cNvPr id="83" name="TextBox 82"/>
          <p:cNvSpPr txBox="1"/>
          <p:nvPr/>
        </p:nvSpPr>
        <p:spPr>
          <a:xfrm>
            <a:off x="2166592" y="5378159"/>
            <a:ext cx="1970999" cy="707886"/>
          </a:xfrm>
          <a:prstGeom prst="rect">
            <a:avLst/>
          </a:prstGeom>
          <a:noFill/>
        </p:spPr>
        <p:txBody>
          <a:bodyPr wrap="square" rtlCol="0" anchor="ctr">
            <a:spAutoFit/>
          </a:bodyPr>
          <a:lstStyle/>
          <a:p>
            <a:pPr algn="ctr"/>
            <a:r>
              <a:rPr lang="en-GB" sz="2000" dirty="0"/>
              <a:t>You leave eighteen gifts.</a:t>
            </a:r>
          </a:p>
        </p:txBody>
      </p:sp>
      <p:sp>
        <p:nvSpPr>
          <p:cNvPr id="84" name="TextBox 83"/>
          <p:cNvSpPr txBox="1"/>
          <p:nvPr/>
        </p:nvSpPr>
        <p:spPr>
          <a:xfrm>
            <a:off x="9867484" y="5431927"/>
            <a:ext cx="2186255" cy="707886"/>
          </a:xfrm>
          <a:prstGeom prst="rect">
            <a:avLst/>
          </a:prstGeom>
          <a:noFill/>
        </p:spPr>
        <p:txBody>
          <a:bodyPr wrap="square" rtlCol="0" anchor="ctr">
            <a:spAutoFit/>
          </a:bodyPr>
          <a:lstStyle/>
          <a:p>
            <a:pPr algn="ctr"/>
            <a:r>
              <a:rPr lang="en-GB" sz="2000" dirty="0"/>
              <a:t>I am next to the computer.</a:t>
            </a:r>
          </a:p>
        </p:txBody>
      </p:sp>
      <p:sp>
        <p:nvSpPr>
          <p:cNvPr id="85" name="TextBox 84"/>
          <p:cNvSpPr txBox="1"/>
          <p:nvPr/>
        </p:nvSpPr>
        <p:spPr>
          <a:xfrm>
            <a:off x="4212750" y="5117268"/>
            <a:ext cx="1810033" cy="1015663"/>
          </a:xfrm>
          <a:prstGeom prst="rect">
            <a:avLst/>
          </a:prstGeom>
          <a:noFill/>
        </p:spPr>
        <p:txBody>
          <a:bodyPr wrap="square" rtlCol="0" anchor="ctr">
            <a:spAutoFit/>
          </a:bodyPr>
          <a:lstStyle/>
          <a:p>
            <a:pPr algn="ctr"/>
            <a:r>
              <a:rPr lang="en-GB" sz="2000" dirty="0"/>
              <a:t>I post seventeen comments.</a:t>
            </a:r>
          </a:p>
        </p:txBody>
      </p:sp>
      <p:sp>
        <p:nvSpPr>
          <p:cNvPr id="88" name="TextBox 87"/>
          <p:cNvSpPr txBox="1"/>
          <p:nvPr/>
        </p:nvSpPr>
        <p:spPr>
          <a:xfrm>
            <a:off x="1913776" y="3802229"/>
            <a:ext cx="2419368" cy="400110"/>
          </a:xfrm>
          <a:prstGeom prst="rect">
            <a:avLst/>
          </a:prstGeom>
          <a:noFill/>
        </p:spPr>
        <p:txBody>
          <a:bodyPr wrap="square" rtlCol="0" anchor="ctr">
            <a:spAutoFit/>
          </a:bodyPr>
          <a:lstStyle/>
          <a:p>
            <a:pPr algn="ctr"/>
            <a:r>
              <a:rPr lang="en-GB" sz="2000" dirty="0"/>
              <a:t>You are sleepy.</a:t>
            </a:r>
          </a:p>
        </p:txBody>
      </p:sp>
      <p:sp>
        <p:nvSpPr>
          <p:cNvPr id="89" name="TextBox 88"/>
          <p:cNvSpPr txBox="1"/>
          <p:nvPr/>
        </p:nvSpPr>
        <p:spPr>
          <a:xfrm>
            <a:off x="8065811" y="3567014"/>
            <a:ext cx="1804372" cy="707886"/>
          </a:xfrm>
          <a:prstGeom prst="rect">
            <a:avLst/>
          </a:prstGeom>
          <a:noFill/>
        </p:spPr>
        <p:txBody>
          <a:bodyPr wrap="square" rtlCol="0" anchor="ctr">
            <a:spAutoFit/>
          </a:bodyPr>
          <a:lstStyle/>
          <a:p>
            <a:pPr algn="ctr"/>
            <a:r>
              <a:rPr lang="en-GB" sz="2000" dirty="0"/>
              <a:t>She is successful.</a:t>
            </a:r>
          </a:p>
        </p:txBody>
      </p:sp>
      <p:sp>
        <p:nvSpPr>
          <p:cNvPr id="91" name="TextBox 90"/>
          <p:cNvSpPr txBox="1"/>
          <p:nvPr/>
        </p:nvSpPr>
        <p:spPr>
          <a:xfrm>
            <a:off x="6112411" y="3698363"/>
            <a:ext cx="1912339" cy="400110"/>
          </a:xfrm>
          <a:prstGeom prst="rect">
            <a:avLst/>
          </a:prstGeom>
          <a:noFill/>
        </p:spPr>
        <p:txBody>
          <a:bodyPr wrap="square" rtlCol="0" anchor="ctr">
            <a:spAutoFit/>
          </a:bodyPr>
          <a:lstStyle/>
          <a:p>
            <a:pPr algn="ctr"/>
            <a:r>
              <a:rPr lang="en-GB" sz="2000" dirty="0"/>
              <a:t>I am right.</a:t>
            </a:r>
          </a:p>
        </p:txBody>
      </p:sp>
      <p:sp>
        <p:nvSpPr>
          <p:cNvPr id="98" name="TextBox 97"/>
          <p:cNvSpPr txBox="1"/>
          <p:nvPr/>
        </p:nvSpPr>
        <p:spPr>
          <a:xfrm>
            <a:off x="6106334" y="5404134"/>
            <a:ext cx="1992769" cy="707886"/>
          </a:xfrm>
          <a:prstGeom prst="rect">
            <a:avLst/>
          </a:prstGeom>
          <a:noFill/>
        </p:spPr>
        <p:txBody>
          <a:bodyPr wrap="square" rtlCol="0" anchor="ctr">
            <a:spAutoFit/>
          </a:bodyPr>
          <a:lstStyle/>
          <a:p>
            <a:pPr algn="ctr"/>
            <a:r>
              <a:rPr lang="en-GB" sz="2000" dirty="0"/>
              <a:t>I create sixteen pages.</a:t>
            </a:r>
          </a:p>
        </p:txBody>
      </p:sp>
      <p:sp>
        <p:nvSpPr>
          <p:cNvPr id="101" name="TextBox 100"/>
          <p:cNvSpPr txBox="1"/>
          <p:nvPr/>
        </p:nvSpPr>
        <p:spPr>
          <a:xfrm>
            <a:off x="9910357" y="4279067"/>
            <a:ext cx="396000" cy="461665"/>
          </a:xfrm>
          <a:prstGeom prst="rect">
            <a:avLst/>
          </a:prstGeom>
          <a:solidFill>
            <a:schemeClr val="bg2"/>
          </a:solidFill>
          <a:ln>
            <a:solidFill>
              <a:schemeClr val="tx1"/>
            </a:solidFill>
          </a:ln>
        </p:spPr>
        <p:txBody>
          <a:bodyPr wrap="square" rtlCol="0">
            <a:spAutoFit/>
          </a:bodyPr>
          <a:lstStyle/>
          <a:p>
            <a:pPr algn="l"/>
            <a:r>
              <a:rPr lang="en-GB" sz="2400" b="1" dirty="0"/>
              <a:t>L</a:t>
            </a:r>
          </a:p>
        </p:txBody>
      </p:sp>
      <p:sp>
        <p:nvSpPr>
          <p:cNvPr id="2" name="Title 1"/>
          <p:cNvSpPr>
            <a:spLocks noGrp="1"/>
          </p:cNvSpPr>
          <p:nvPr>
            <p:ph type="title"/>
          </p:nvPr>
        </p:nvSpPr>
        <p:spPr>
          <a:xfrm>
            <a:off x="0" y="213557"/>
            <a:ext cx="2512943" cy="647577"/>
          </a:xfrm>
        </p:spPr>
        <p:txBody>
          <a:bodyPr>
            <a:normAutofit/>
          </a:bodyPr>
          <a:lstStyle/>
          <a:p>
            <a:r>
              <a:rPr lang="en-GB" sz="2800" b="1" dirty="0" err="1">
                <a:solidFill>
                  <a:schemeClr val="bg1"/>
                </a:solidFill>
              </a:rPr>
              <a:t>Vocabulario</a:t>
            </a:r>
            <a:endParaRPr lang="en-GB" sz="2800" b="1" dirty="0">
              <a:solidFill>
                <a:schemeClr val="bg1"/>
              </a:solidFill>
            </a:endParaRPr>
          </a:p>
        </p:txBody>
      </p:sp>
      <p:sp>
        <p:nvSpPr>
          <p:cNvPr id="109" name="TextBox 108"/>
          <p:cNvSpPr txBox="1"/>
          <p:nvPr/>
        </p:nvSpPr>
        <p:spPr>
          <a:xfrm>
            <a:off x="7978027" y="5678219"/>
            <a:ext cx="2050027" cy="400110"/>
          </a:xfrm>
          <a:prstGeom prst="rect">
            <a:avLst/>
          </a:prstGeom>
          <a:noFill/>
        </p:spPr>
        <p:txBody>
          <a:bodyPr wrap="square" rtlCol="0" anchor="ctr">
            <a:spAutoFit/>
          </a:bodyPr>
          <a:lstStyle/>
          <a:p>
            <a:pPr algn="ctr"/>
            <a:r>
              <a:rPr lang="en-GB" sz="2000" dirty="0"/>
              <a:t>You are lucky.</a:t>
            </a:r>
          </a:p>
        </p:txBody>
      </p:sp>
      <p:sp>
        <p:nvSpPr>
          <p:cNvPr id="113" name="Action Button: Custom 16">
            <a:hlinkClick r:id="" action="ppaction://noaction" highlightClick="1">
              <a:snd r:embed="rId14" name="12)Tengo razón.wav"/>
            </a:hlinkClick>
            <a:extLst>
              <a:ext uri="{FF2B5EF4-FFF2-40B4-BE49-F238E27FC236}">
                <a16:creationId xmlns:a16="http://schemas.microsoft.com/office/drawing/2014/main" id="{30030AF8-564D-734B-84B9-DB4C7A3A6A53}"/>
              </a:ext>
            </a:extLst>
          </p:cNvPr>
          <p:cNvSpPr/>
          <p:nvPr/>
        </p:nvSpPr>
        <p:spPr>
          <a:xfrm>
            <a:off x="7716495" y="1083896"/>
            <a:ext cx="396000" cy="390931"/>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6" name="TextBox 115"/>
          <p:cNvSpPr txBox="1"/>
          <p:nvPr/>
        </p:nvSpPr>
        <p:spPr>
          <a:xfrm>
            <a:off x="7750788" y="1675995"/>
            <a:ext cx="396000" cy="461665"/>
          </a:xfrm>
          <a:prstGeom prst="rect">
            <a:avLst/>
          </a:prstGeom>
          <a:solidFill>
            <a:srgbClr val="FDBE00"/>
          </a:solidFill>
          <a:ln>
            <a:solidFill>
              <a:srgbClr val="3A5EAC"/>
            </a:solidFill>
          </a:ln>
        </p:spPr>
        <p:txBody>
          <a:bodyPr wrap="square" rtlCol="0">
            <a:spAutoFit/>
          </a:bodyPr>
          <a:lstStyle/>
          <a:p>
            <a:pPr algn="ctr"/>
            <a:r>
              <a:rPr lang="en-GB" sz="2400" b="1" dirty="0">
                <a:solidFill>
                  <a:schemeClr val="bg2"/>
                </a:solidFill>
              </a:rPr>
              <a:t>D</a:t>
            </a:r>
          </a:p>
        </p:txBody>
      </p:sp>
      <p:pic>
        <p:nvPicPr>
          <p:cNvPr id="5" name="Imagen 4">
            <a:extLst>
              <a:ext uri="{FF2B5EF4-FFF2-40B4-BE49-F238E27FC236}">
                <a16:creationId xmlns:a16="http://schemas.microsoft.com/office/drawing/2014/main" id="{6EDB336D-A750-494E-BECC-CD400E60A4A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26227" y="2522018"/>
            <a:ext cx="1311068" cy="1319211"/>
          </a:xfrm>
          <a:prstGeom prst="rect">
            <a:avLst/>
          </a:prstGeom>
        </p:spPr>
      </p:pic>
      <p:pic>
        <p:nvPicPr>
          <p:cNvPr id="12" name="Imagen 11">
            <a:extLst>
              <a:ext uri="{FF2B5EF4-FFF2-40B4-BE49-F238E27FC236}">
                <a16:creationId xmlns:a16="http://schemas.microsoft.com/office/drawing/2014/main" id="{5AC554D0-2691-7548-89BD-6769729D2E9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856342" y="2428886"/>
            <a:ext cx="820984" cy="1351693"/>
          </a:xfrm>
          <a:prstGeom prst="rect">
            <a:avLst/>
          </a:prstGeom>
        </p:spPr>
      </p:pic>
      <p:pic>
        <p:nvPicPr>
          <p:cNvPr id="15" name="Imagen 14">
            <a:extLst>
              <a:ext uri="{FF2B5EF4-FFF2-40B4-BE49-F238E27FC236}">
                <a16:creationId xmlns:a16="http://schemas.microsoft.com/office/drawing/2014/main" id="{53B44889-FBE7-B044-924F-1F7A2292F079}"/>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671380" y="2487914"/>
            <a:ext cx="1298710" cy="1135388"/>
          </a:xfrm>
          <a:prstGeom prst="rect">
            <a:avLst/>
          </a:prstGeom>
        </p:spPr>
      </p:pic>
      <p:pic>
        <p:nvPicPr>
          <p:cNvPr id="16" name="Imagen 15">
            <a:extLst>
              <a:ext uri="{FF2B5EF4-FFF2-40B4-BE49-F238E27FC236}">
                <a16:creationId xmlns:a16="http://schemas.microsoft.com/office/drawing/2014/main" id="{36A9C471-F2B0-D44F-B3BD-D624CFA7CD87}"/>
              </a:ext>
            </a:extLst>
          </p:cNvPr>
          <p:cNvPicPr>
            <a:picLocks noChangeAspect="1"/>
          </p:cNvPicPr>
          <p:nvPr/>
        </p:nvPicPr>
        <p:blipFill>
          <a:blip r:embed="rId18" cstate="screen">
            <a:extLst>
              <a:ext uri="{BEBA8EAE-BF5A-486C-A8C5-ECC9F3942E4B}">
                <a14:imgProps xmlns:a14="http://schemas.microsoft.com/office/drawing/2010/main">
                  <a14:imgLayer r:embed="rId19">
                    <a14:imgEffect>
                      <a14:backgroundRemoval t="4667" b="90667" l="10000" r="90000">
                        <a14:foregroundMark x1="44791" y1="10705" x2="44000" y2="10667"/>
                        <a14:foregroundMark x1="51000" y1="11000" x2="50674" y2="10984"/>
                        <a14:foregroundMark x1="44500" y1="4667" x2="45094" y2="5987"/>
                        <a14:foregroundMark x1="69500" y1="28333" x2="62750" y2="20667"/>
                        <a14:foregroundMark x1="30000" y1="89333" x2="21500" y2="90667"/>
                        <a14:backgroundMark x1="47500" y1="11667" x2="48250" y2="12333"/>
                        <a14:backgroundMark x1="48750" y1="13000" x2="46000" y2="11667"/>
                        <a14:backgroundMark x1="50250" y1="11333" x2="46000" y2="10667"/>
                        <a14:backgroundMark x1="51000" y1="11667" x2="45250" y2="11667"/>
                      </a14:backgroundRemoval>
                    </a14:imgEffect>
                  </a14:imgLayer>
                </a14:imgProps>
              </a:ext>
              <a:ext uri="{28A0092B-C50C-407E-A947-70E740481C1C}">
                <a14:useLocalDpi xmlns:a14="http://schemas.microsoft.com/office/drawing/2010/main"/>
              </a:ext>
            </a:extLst>
          </a:blip>
          <a:stretch>
            <a:fillRect/>
          </a:stretch>
        </p:blipFill>
        <p:spPr>
          <a:xfrm>
            <a:off x="4839710" y="2977217"/>
            <a:ext cx="991795" cy="743847"/>
          </a:xfrm>
          <a:prstGeom prst="rect">
            <a:avLst/>
          </a:prstGeom>
        </p:spPr>
      </p:pic>
      <p:pic>
        <p:nvPicPr>
          <p:cNvPr id="17" name="Imagen 16">
            <a:extLst>
              <a:ext uri="{FF2B5EF4-FFF2-40B4-BE49-F238E27FC236}">
                <a16:creationId xmlns:a16="http://schemas.microsoft.com/office/drawing/2014/main" id="{37F17E68-FB1F-7A44-9568-C188775FA9AE}"/>
              </a:ext>
            </a:extLst>
          </p:cNvPr>
          <p:cNvPicPr>
            <a:picLocks noChangeAspect="1"/>
          </p:cNvPicPr>
          <p:nvPr/>
        </p:nvPicPr>
        <p:blipFill>
          <a:blip r:embed="rId20" cstate="screen">
            <a:extLst>
              <a:ext uri="{BEBA8EAE-BF5A-486C-A8C5-ECC9F3942E4B}">
                <a14:imgProps xmlns:a14="http://schemas.microsoft.com/office/drawing/2010/main">
                  <a14:imgLayer r:embed="rId21">
                    <a14:imgEffect>
                      <a14:backgroundRemoval t="10000" b="92000" l="5667" r="90889">
                        <a14:foregroundMark x1="44333" y1="45222" x2="37889" y2="48000"/>
                        <a14:foregroundMark x1="37889" y1="48000" x2="36000" y2="48000"/>
                        <a14:foregroundMark x1="46333" y1="45222" x2="45111" y2="45444"/>
                        <a14:foregroundMark x1="9889" y1="53222" x2="9667" y2="74667"/>
                        <a14:foregroundMark x1="9667" y1="74667" x2="10889" y2="79444"/>
                        <a14:foregroundMark x1="50889" y1="62111" x2="40778" y2="61556"/>
                        <a14:foregroundMark x1="48556" y1="63111" x2="41556" y2="64778"/>
                        <a14:foregroundMark x1="41556" y1="64778" x2="38778" y2="61111"/>
                        <a14:foregroundMark x1="65667" y1="88778" x2="57778" y2="91444"/>
                        <a14:foregroundMark x1="57778" y1="91444" x2="41889" y2="92111"/>
                        <a14:foregroundMark x1="41889" y1="92111" x2="41556" y2="92222"/>
                        <a14:foregroundMark x1="90889" y1="29111" x2="89667" y2="33333"/>
                        <a14:foregroundMark x1="6556" y1="61222" x2="5667" y2="59000"/>
                      </a14:backgroundRemoval>
                    </a14:imgEffect>
                  </a14:imgLayer>
                </a14:imgProps>
              </a:ext>
              <a:ext uri="{28A0092B-C50C-407E-A947-70E740481C1C}">
                <a14:useLocalDpi xmlns:a14="http://schemas.microsoft.com/office/drawing/2010/main"/>
              </a:ext>
            </a:extLst>
          </a:blip>
          <a:stretch>
            <a:fillRect/>
          </a:stretch>
        </p:blipFill>
        <p:spPr>
          <a:xfrm>
            <a:off x="6529660" y="2313747"/>
            <a:ext cx="1407317" cy="1407317"/>
          </a:xfrm>
          <a:prstGeom prst="rect">
            <a:avLst/>
          </a:prstGeom>
        </p:spPr>
      </p:pic>
      <p:pic>
        <p:nvPicPr>
          <p:cNvPr id="19" name="Imagen 18">
            <a:extLst>
              <a:ext uri="{FF2B5EF4-FFF2-40B4-BE49-F238E27FC236}">
                <a16:creationId xmlns:a16="http://schemas.microsoft.com/office/drawing/2014/main" id="{002B377F-2761-4241-B4A6-9E422CD02811}"/>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584320" y="2413668"/>
            <a:ext cx="956385" cy="1474827"/>
          </a:xfrm>
          <a:prstGeom prst="rect">
            <a:avLst/>
          </a:prstGeom>
        </p:spPr>
      </p:pic>
      <p:pic>
        <p:nvPicPr>
          <p:cNvPr id="24" name="Imagen 23">
            <a:extLst>
              <a:ext uri="{FF2B5EF4-FFF2-40B4-BE49-F238E27FC236}">
                <a16:creationId xmlns:a16="http://schemas.microsoft.com/office/drawing/2014/main" id="{FB7076B0-C254-694B-9E3D-3DD5FE7FA062}"/>
              </a:ext>
            </a:extLst>
          </p:cNvPr>
          <p:cNvPicPr>
            <a:picLocks noChangeAspect="1"/>
          </p:cNvPicPr>
          <p:nvPr/>
        </p:nvPicPr>
        <p:blipFill>
          <a:blip r:embed="rId23" cstate="screen">
            <a:extLst>
              <a:ext uri="{BEBA8EAE-BF5A-486C-A8C5-ECC9F3942E4B}">
                <a14:imgProps xmlns:a14="http://schemas.microsoft.com/office/drawing/2010/main">
                  <a14:imgLayer r:embed="rId24">
                    <a14:imgEffect>
                      <a14:backgroundRemoval t="10000" b="92738" l="10000" r="90000">
                        <a14:foregroundMark x1="66944" y1="40595" x2="34167" y2="36786"/>
                        <a14:foregroundMark x1="63472" y1="35833" x2="63472" y2="42143"/>
                        <a14:foregroundMark x1="63472" y1="36786" x2="58194" y2="37381"/>
                        <a14:foregroundMark x1="50278" y1="39643" x2="44444" y2="40357"/>
                        <a14:foregroundMark x1="66944" y1="54167" x2="45833" y2="54881"/>
                        <a14:foregroundMark x1="45833" y1="54881" x2="45833" y2="55000"/>
                        <a14:foregroundMark x1="63472" y1="92738" x2="27917" y2="91667"/>
                      </a14:backgroundRemoval>
                    </a14:imgEffect>
                  </a14:imgLayer>
                </a14:imgProps>
              </a:ext>
              <a:ext uri="{28A0092B-C50C-407E-A947-70E740481C1C}">
                <a14:useLocalDpi xmlns:a14="http://schemas.microsoft.com/office/drawing/2010/main"/>
              </a:ext>
            </a:extLst>
          </a:blip>
          <a:stretch>
            <a:fillRect/>
          </a:stretch>
        </p:blipFill>
        <p:spPr>
          <a:xfrm>
            <a:off x="10282228" y="2271675"/>
            <a:ext cx="1356765" cy="1582892"/>
          </a:xfrm>
          <a:prstGeom prst="rect">
            <a:avLst/>
          </a:prstGeom>
        </p:spPr>
      </p:pic>
      <p:pic>
        <p:nvPicPr>
          <p:cNvPr id="25" name="Imagen 24">
            <a:extLst>
              <a:ext uri="{FF2B5EF4-FFF2-40B4-BE49-F238E27FC236}">
                <a16:creationId xmlns:a16="http://schemas.microsoft.com/office/drawing/2014/main" id="{22B34E59-83B1-1047-952F-A455D4D0D134}"/>
              </a:ext>
            </a:extLst>
          </p:cNvPr>
          <p:cNvPicPr>
            <a:picLocks noChangeAspect="1"/>
          </p:cNvPicPr>
          <p:nvPr/>
        </p:nvPicPr>
        <p:blipFill>
          <a:blip r:embed="rId25" cstate="screen">
            <a:extLst>
              <a:ext uri="{BEBA8EAE-BF5A-486C-A8C5-ECC9F3942E4B}">
                <a14:imgProps xmlns:a14="http://schemas.microsoft.com/office/drawing/2010/main">
                  <a14:imgLayer r:embed="rId26">
                    <a14:imgEffect>
                      <a14:backgroundRemoval t="4102" b="89844" l="9753" r="89973">
                        <a14:foregroundMark x1="75137" y1="48438" x2="76099" y2="28906"/>
                        <a14:foregroundMark x1="76099" y1="28906" x2="73214" y2="17773"/>
                        <a14:foregroundMark x1="73214" y1="17773" x2="38874" y2="14648"/>
                        <a14:foregroundMark x1="38874" y1="14648" x2="32418" y2="26758"/>
                        <a14:foregroundMark x1="32418" y1="26758" x2="26374" y2="29883"/>
                        <a14:foregroundMark x1="26374" y1="29883" x2="20330" y2="47461"/>
                        <a14:foregroundMark x1="20847" y1="49715" x2="28434" y2="82813"/>
                        <a14:foregroundMark x1="28434" y1="82813" x2="34890" y2="89453"/>
                        <a14:foregroundMark x1="34890" y1="89453" x2="42995" y2="86914"/>
                        <a14:foregroundMark x1="42995" y1="86914" x2="48214" y2="82227"/>
                        <a14:foregroundMark x1="48214" y1="82227" x2="48489" y2="82227"/>
                        <a14:foregroundMark x1="60714" y1="73633" x2="45467" y2="83008"/>
                        <a14:foregroundMark x1="45467" y1="83008" x2="45467" y2="83008"/>
                        <a14:foregroundMark x1="75137" y1="46094" x2="77610" y2="53125"/>
                        <a14:foregroundMark x1="77610" y1="53125" x2="77747" y2="57422"/>
                        <a14:foregroundMark x1="74038" y1="37305" x2="70604" y2="23438"/>
                        <a14:foregroundMark x1="70604" y1="23438" x2="70604" y2="23438"/>
                        <a14:foregroundMark x1="72527" y1="26367" x2="49313" y2="22266"/>
                        <a14:foregroundMark x1="49313" y1="22266" x2="49313" y2="22266"/>
                        <a14:foregroundMark x1="53159" y1="25391" x2="34478" y2="28125"/>
                        <a14:foregroundMark x1="34478" y1="28125" x2="34478" y2="28125"/>
                        <a14:foregroundMark x1="25000" y1="30469" x2="21566" y2="42969"/>
                        <a14:foregroundMark x1="21566" y1="42969" x2="21429" y2="43164"/>
                        <a14:foregroundMark x1="21016" y1="41406" x2="19505" y2="32031"/>
                        <a14:foregroundMark x1="19505" y1="32031" x2="19505" y2="32031"/>
                        <a14:foregroundMark x1="35714" y1="15820" x2="26923" y2="23438"/>
                        <a14:foregroundMark x1="26923" y1="23438" x2="25824" y2="26758"/>
                        <a14:foregroundMark x1="34203" y1="15820" x2="27335" y2="16016"/>
                        <a14:foregroundMark x1="27335" y1="16016" x2="27335" y2="16016"/>
                        <a14:foregroundMark x1="33654" y1="12305" x2="32418" y2="9180"/>
                        <a14:foregroundMark x1="33379" y1="8203" x2="41140" y2="6580"/>
                        <a14:foregroundMark x1="63736" y1="18945" x2="42033" y2="18164"/>
                        <a14:foregroundMark x1="34066" y1="5664" x2="32967" y2="11133"/>
                        <a14:foregroundMark x1="34066" y1="4102" x2="35253" y2="4409"/>
                        <a14:foregroundMark x1="77335" y1="43945" x2="80082" y2="19336"/>
                        <a14:foregroundMark x1="64310" y1="14603" x2="52747" y2="11133"/>
                        <a14:foregroundMark x1="80082" y1="19336" x2="77640" y2="18603"/>
                        <a14:foregroundMark x1="52747" y1="11133" x2="52747" y2="11133"/>
                        <a14:foregroundMark x1="79808" y1="20117" x2="69771" y2="16494"/>
                        <a14:foregroundMark x1="80769" y1="19336" x2="77531" y2="18324"/>
                        <a14:foregroundMark x1="77610" y1="40039" x2="77885" y2="46289"/>
                        <a14:foregroundMark x1="77610" y1="41016" x2="77610" y2="44727"/>
                        <a14:foregroundMark x1="77747" y1="41016" x2="77335" y2="46875"/>
                        <a14:foregroundMark x1="77747" y1="45313" x2="78159" y2="40039"/>
                        <a14:foregroundMark x1="79945" y1="18750" x2="37088" y2="5664"/>
                        <a14:foregroundMark x1="53984" y1="11133" x2="35577" y2="4883"/>
                        <a14:foregroundMark x1="40556" y1="6018" x2="36264" y2="4492"/>
                        <a14:foregroundMark x1="51648" y1="9961" x2="41297" y2="6281"/>
                        <a14:backgroundMark x1="18269" y1="48242" x2="22665" y2="90039"/>
                        <a14:backgroundMark x1="18407" y1="47461" x2="18544" y2="50586"/>
                        <a14:backgroundMark x1="23214" y1="28516" x2="24038" y2="24609"/>
                        <a14:backgroundMark x1="35318" y1="2049" x2="34478" y2="1758"/>
                        <a14:backgroundMark x1="34478" y1="1758" x2="34066" y2="1758"/>
                        <a14:backgroundMark x1="30357" y1="9766" x2="28984" y2="12891"/>
                        <a14:backgroundMark x1="76648" y1="15820" x2="76648" y2="15820"/>
                        <a14:backgroundMark x1="70330" y1="14063" x2="70330" y2="14063"/>
                        <a14:backgroundMark x1="67170" y1="11914" x2="67170" y2="11914"/>
                        <a14:backgroundMark x1="46016" y1="4883" x2="40110" y2="3320"/>
                      </a14:backgroundRemoval>
                    </a14:imgEffect>
                  </a14:imgLayer>
                </a14:imgProps>
              </a:ext>
              <a:ext uri="{28A0092B-C50C-407E-A947-70E740481C1C}">
                <a14:useLocalDpi xmlns:a14="http://schemas.microsoft.com/office/drawing/2010/main"/>
              </a:ext>
            </a:extLst>
          </a:blip>
          <a:stretch>
            <a:fillRect/>
          </a:stretch>
        </p:blipFill>
        <p:spPr>
          <a:xfrm>
            <a:off x="278151" y="4246063"/>
            <a:ext cx="1791855" cy="1260206"/>
          </a:xfrm>
          <a:prstGeom prst="rect">
            <a:avLst/>
          </a:prstGeom>
        </p:spPr>
      </p:pic>
      <p:pic>
        <p:nvPicPr>
          <p:cNvPr id="26" name="Imagen 25">
            <a:extLst>
              <a:ext uri="{FF2B5EF4-FFF2-40B4-BE49-F238E27FC236}">
                <a16:creationId xmlns:a16="http://schemas.microsoft.com/office/drawing/2014/main" id="{358329A2-DFCE-0948-8A66-0BC345B1ADEC}"/>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038284" y="4837415"/>
            <a:ext cx="832338" cy="6450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Imagen 27">
            <a:extLst>
              <a:ext uri="{FF2B5EF4-FFF2-40B4-BE49-F238E27FC236}">
                <a16:creationId xmlns:a16="http://schemas.microsoft.com/office/drawing/2014/main" id="{88EABA43-62EC-464B-91B7-66D755AA128A}"/>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143207" y="4520521"/>
            <a:ext cx="2002152" cy="922992"/>
          </a:xfrm>
          <a:prstGeom prst="rect">
            <a:avLst/>
          </a:prstGeom>
        </p:spPr>
      </p:pic>
      <p:pic>
        <p:nvPicPr>
          <p:cNvPr id="93" name="Imagen 92">
            <a:extLst>
              <a:ext uri="{FF2B5EF4-FFF2-40B4-BE49-F238E27FC236}">
                <a16:creationId xmlns:a16="http://schemas.microsoft.com/office/drawing/2014/main" id="{0C0D2574-85DE-8848-82D7-C893D710D9A0}"/>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3290312" y="4942781"/>
            <a:ext cx="708242" cy="5007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Imagen 29">
            <a:extLst>
              <a:ext uri="{FF2B5EF4-FFF2-40B4-BE49-F238E27FC236}">
                <a16:creationId xmlns:a16="http://schemas.microsoft.com/office/drawing/2014/main" id="{9CC4CB87-9308-BC48-A079-66AD95166C44}"/>
              </a:ext>
            </a:extLst>
          </p:cNvPr>
          <p:cNvPicPr>
            <a:picLocks noChangeAspect="1"/>
          </p:cNvPicPr>
          <p:nvPr/>
        </p:nvPicPr>
        <p:blipFill>
          <a:blip r:embed="rId30" cstate="screen">
            <a:extLst>
              <a:ext uri="{BEBA8EAE-BF5A-486C-A8C5-ECC9F3942E4B}">
                <a14:imgProps xmlns:a14="http://schemas.microsoft.com/office/drawing/2010/main">
                  <a14:imgLayer r:embed="rId31">
                    <a14:imgEffect>
                      <a14:backgroundRemoval t="7073" b="94146" l="10000" r="90000">
                        <a14:foregroundMark x1="53492" y1="12439" x2="39841" y2="6829"/>
                        <a14:foregroundMark x1="39841" y1="6829" x2="33016" y2="7317"/>
                        <a14:foregroundMark x1="33016" y1="7317" x2="28095" y2="10244"/>
                        <a14:foregroundMark x1="74444" y1="90000" x2="78095" y2="94146"/>
                      </a14:backgroundRemoval>
                    </a14:imgEffect>
                  </a14:imgLayer>
                </a14:imgProps>
              </a:ext>
              <a:ext uri="{28A0092B-C50C-407E-A947-70E740481C1C}">
                <a14:useLocalDpi xmlns:a14="http://schemas.microsoft.com/office/drawing/2010/main"/>
              </a:ext>
            </a:extLst>
          </a:blip>
          <a:stretch>
            <a:fillRect/>
          </a:stretch>
        </p:blipFill>
        <p:spPr>
          <a:xfrm>
            <a:off x="4419040" y="4290465"/>
            <a:ext cx="1426187" cy="928153"/>
          </a:xfrm>
          <a:prstGeom prst="rect">
            <a:avLst/>
          </a:prstGeom>
        </p:spPr>
      </p:pic>
      <p:pic>
        <p:nvPicPr>
          <p:cNvPr id="32" name="Imagen 31">
            <a:extLst>
              <a:ext uri="{FF2B5EF4-FFF2-40B4-BE49-F238E27FC236}">
                <a16:creationId xmlns:a16="http://schemas.microsoft.com/office/drawing/2014/main" id="{1F1AD8DE-4516-A74C-83DF-BE5387A29566}"/>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5346701" y="4641850"/>
            <a:ext cx="632418" cy="49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7" name="Imagen 36">
            <a:extLst>
              <a:ext uri="{FF2B5EF4-FFF2-40B4-BE49-F238E27FC236}">
                <a16:creationId xmlns:a16="http://schemas.microsoft.com/office/drawing/2014/main" id="{35863C62-7448-144F-9522-6BCBBCB24668}"/>
              </a:ext>
            </a:extLst>
          </p:cNvPr>
          <p:cNvPicPr>
            <a:picLocks noChangeAspect="1"/>
          </p:cNvPicPr>
          <p:nvPr/>
        </p:nvPicPr>
        <p:blipFill rotWithShape="1">
          <a:blip r:embed="rId33" cstate="screen">
            <a:extLst>
              <a:ext uri="{BEBA8EAE-BF5A-486C-A8C5-ECC9F3942E4B}">
                <a14:imgProps xmlns:a14="http://schemas.microsoft.com/office/drawing/2010/main">
                  <a14:imgLayer r:embed="rId34">
                    <a14:imgEffect>
                      <a14:backgroundRemoval t="3711" b="97461" l="9753" r="89973">
                        <a14:foregroundMark x1="73352" y1="3906" x2="72940" y2="12891"/>
                        <a14:foregroundMark x1="72940" y1="12891" x2="56593" y2="11719"/>
                        <a14:foregroundMark x1="56593" y1="11719" x2="36951" y2="6250"/>
                        <a14:foregroundMark x1="36951" y1="6250" x2="32830" y2="12109"/>
                        <a14:foregroundMark x1="32830" y1="12109" x2="33104" y2="12305"/>
                        <a14:foregroundMark x1="72665" y1="5469" x2="32418" y2="3711"/>
                        <a14:foregroundMark x1="65797" y1="21680" x2="24863" y2="20508"/>
                        <a14:foregroundMark x1="24863" y1="20508" x2="24863" y2="20508"/>
                        <a14:foregroundMark x1="69231" y1="88281" x2="23626" y2="91797"/>
                        <a14:foregroundMark x1="23626" y1="91797" x2="23626" y2="91797"/>
                        <a14:foregroundMark x1="65110" y1="97461" x2="28159" y2="97461"/>
                      </a14:backgroundRemoval>
                    </a14:imgEffect>
                  </a14:imgLayer>
                </a14:imgProps>
              </a:ext>
              <a:ext uri="{28A0092B-C50C-407E-A947-70E740481C1C}">
                <a14:useLocalDpi xmlns:a14="http://schemas.microsoft.com/office/drawing/2010/main"/>
              </a:ext>
            </a:extLst>
          </a:blip>
          <a:srcRect l="22348" r="22360"/>
          <a:stretch/>
        </p:blipFill>
        <p:spPr>
          <a:xfrm>
            <a:off x="6602861" y="4373862"/>
            <a:ext cx="831840" cy="1058066"/>
          </a:xfrm>
          <a:prstGeom prst="rect">
            <a:avLst/>
          </a:prstGeom>
        </p:spPr>
      </p:pic>
      <p:pic>
        <p:nvPicPr>
          <p:cNvPr id="60" name="Imagen 59">
            <a:extLst>
              <a:ext uri="{FF2B5EF4-FFF2-40B4-BE49-F238E27FC236}">
                <a16:creationId xmlns:a16="http://schemas.microsoft.com/office/drawing/2014/main" id="{ABCDC925-B125-1948-9E12-1982CC5EC844}"/>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7311403" y="4942781"/>
            <a:ext cx="640994" cy="492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5" name="Imagen 64">
            <a:extLst>
              <a:ext uri="{FF2B5EF4-FFF2-40B4-BE49-F238E27FC236}">
                <a16:creationId xmlns:a16="http://schemas.microsoft.com/office/drawing/2014/main" id="{2B88515E-1411-8741-9CE7-6591553B8ADA}"/>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8608786" y="4320390"/>
            <a:ext cx="1018189" cy="1397604"/>
          </a:xfrm>
          <a:prstGeom prst="rect">
            <a:avLst/>
          </a:prstGeom>
        </p:spPr>
      </p:pic>
      <p:pic>
        <p:nvPicPr>
          <p:cNvPr id="67" name="Imagen 66">
            <a:extLst>
              <a:ext uri="{FF2B5EF4-FFF2-40B4-BE49-F238E27FC236}">
                <a16:creationId xmlns:a16="http://schemas.microsoft.com/office/drawing/2014/main" id="{10615D61-B0BD-DB4B-B4E0-5AC1B092DB49}"/>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10493945" y="4370727"/>
            <a:ext cx="1089864" cy="1137909"/>
          </a:xfrm>
          <a:prstGeom prst="rect">
            <a:avLst/>
          </a:prstGeom>
        </p:spPr>
      </p:pic>
    </p:spTree>
    <p:extLst>
      <p:ext uri="{BB962C8B-B14F-4D97-AF65-F5344CB8AC3E}">
        <p14:creationId xmlns:p14="http://schemas.microsoft.com/office/powerpoint/2010/main" val="210605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1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844879" cy="647577"/>
          </a:xfrm>
        </p:spPr>
        <p:txBody>
          <a:bodyPr>
            <a:normAutofit/>
          </a:bodyPr>
          <a:lstStyle/>
          <a:p>
            <a:r>
              <a:rPr lang="en-GB" sz="2800" b="1" dirty="0">
                <a:solidFill>
                  <a:schemeClr val="bg1"/>
                </a:solidFill>
              </a:rPr>
              <a:t>Direct object and personal ‘a’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34529" y="1270325"/>
            <a:ext cx="11556418" cy="830997"/>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effectLst/>
                <a:uLnTx/>
                <a:uFillTx/>
                <a:latin typeface="Century Gothic" panose="020B0502020202020204" pitchFamily="34" charset="0"/>
              </a:rPr>
              <a:t>Remember,</a:t>
            </a:r>
            <a:r>
              <a:rPr kumimoji="0" lang="en-GB" sz="2400" b="0" i="0" u="none" strike="noStrike" kern="1200" cap="none" spc="0" normalizeH="0" noProof="0" dirty="0">
                <a:ln>
                  <a:noFill/>
                </a:ln>
                <a:effectLst/>
                <a:uLnTx/>
                <a:uFillTx/>
                <a:latin typeface="Century Gothic" panose="020B0502020202020204" pitchFamily="34" charset="0"/>
              </a:rPr>
              <a:t> </a:t>
            </a:r>
            <a:r>
              <a:rPr kumimoji="0" lang="en-GB" sz="2400" b="0" i="0" u="none" strike="noStrike" kern="1200" cap="none" spc="0" normalizeH="0" baseline="0" noProof="0" dirty="0">
                <a:ln>
                  <a:noFill/>
                </a:ln>
                <a:effectLst/>
                <a:uLnTx/>
                <a:uFillTx/>
                <a:latin typeface="Century Gothic" panose="020B0502020202020204" pitchFamily="34" charset="0"/>
              </a:rPr>
              <a:t>in Spanish</a:t>
            </a:r>
            <a:r>
              <a:rPr kumimoji="0" lang="en-GB" sz="2400" b="0" i="0" u="none" strike="noStrike" kern="1200" cap="none" spc="0" normalizeH="0" noProof="0" dirty="0">
                <a:ln>
                  <a:noFill/>
                </a:ln>
                <a:effectLst/>
                <a:uLnTx/>
                <a:uFillTx/>
                <a:latin typeface="Century Gothic" panose="020B0502020202020204" pitchFamily="34" charset="0"/>
              </a:rPr>
              <a:t> </a:t>
            </a:r>
            <a:r>
              <a:rPr lang="en-GB" sz="2400" dirty="0">
                <a:latin typeface="Century Gothic" panose="020B0502020202020204" pitchFamily="34" charset="0"/>
              </a:rPr>
              <a:t>you need to use an ‘a’ between the verb and </a:t>
            </a:r>
            <a:r>
              <a:rPr kumimoji="0" lang="en-GB" sz="2400" b="0" i="0" u="none" strike="noStrike" kern="1200" cap="none" spc="0" normalizeH="0" noProof="0" dirty="0">
                <a:ln>
                  <a:noFill/>
                </a:ln>
                <a:effectLst/>
                <a:uLnTx/>
                <a:uFillTx/>
                <a:latin typeface="Century Gothic" panose="020B0502020202020204" pitchFamily="34" charset="0"/>
              </a:rPr>
              <a:t>direct object if the direct object is a _______ ______ (e.g. a person or an animal).</a:t>
            </a:r>
            <a:endParaRPr kumimoji="0" lang="en-GB" sz="2400" b="0" i="0" u="none" strike="noStrike" kern="1200" cap="none" spc="0" normalizeH="0" baseline="0" noProof="0" dirty="0">
              <a:ln>
                <a:noFill/>
              </a:ln>
              <a:effectLst/>
              <a:uLnTx/>
              <a:uFillTx/>
              <a:latin typeface="Tw Cen MT" panose="020B0602020104020603"/>
            </a:endParaRPr>
          </a:p>
        </p:txBody>
      </p:sp>
      <p:sp>
        <p:nvSpPr>
          <p:cNvPr id="18" name="CuadroTexto 17">
            <a:extLst>
              <a:ext uri="{FF2B5EF4-FFF2-40B4-BE49-F238E27FC236}">
                <a16:creationId xmlns:a16="http://schemas.microsoft.com/office/drawing/2014/main" id="{F2CAAE16-989A-BB4A-B197-98976C71695C}"/>
              </a:ext>
            </a:extLst>
          </p:cNvPr>
          <p:cNvSpPr txBox="1"/>
          <p:nvPr/>
        </p:nvSpPr>
        <p:spPr>
          <a:xfrm>
            <a:off x="6096082" y="2960778"/>
            <a:ext cx="2582758" cy="461665"/>
          </a:xfrm>
          <a:prstGeom prst="rect">
            <a:avLst/>
          </a:prstGeom>
          <a:noFill/>
        </p:spPr>
        <p:txBody>
          <a:bodyPr wrap="none" rtlCol="0">
            <a:spAutoFit/>
          </a:bodyPr>
          <a:lstStyle/>
          <a:p>
            <a:pPr algn="l"/>
            <a:r>
              <a:rPr lang="es-GB" sz="2400" dirty="0"/>
              <a:t>Traes </a:t>
            </a:r>
            <a:r>
              <a:rPr lang="es-GB" sz="2400" b="1" dirty="0">
                <a:solidFill>
                  <a:srgbClr val="C00000"/>
                </a:solidFill>
              </a:rPr>
              <a:t>a</a:t>
            </a:r>
            <a:r>
              <a:rPr lang="es-GB" sz="2400" dirty="0"/>
              <a:t> tu gato</a:t>
            </a:r>
            <a:r>
              <a:rPr lang="en-GB" sz="2400" dirty="0"/>
              <a:t>.</a:t>
            </a:r>
            <a:r>
              <a:rPr lang="es-GB" sz="2400" dirty="0"/>
              <a:t> </a:t>
            </a:r>
          </a:p>
        </p:txBody>
      </p:sp>
      <p:sp>
        <p:nvSpPr>
          <p:cNvPr id="19" name="CuadroTexto 18">
            <a:extLst>
              <a:ext uri="{FF2B5EF4-FFF2-40B4-BE49-F238E27FC236}">
                <a16:creationId xmlns:a16="http://schemas.microsoft.com/office/drawing/2014/main" id="{446219E3-2B8C-B74B-BA5F-C292D1E151FD}"/>
              </a:ext>
            </a:extLst>
          </p:cNvPr>
          <p:cNvSpPr txBox="1"/>
          <p:nvPr/>
        </p:nvSpPr>
        <p:spPr>
          <a:xfrm>
            <a:off x="6040701" y="2340190"/>
            <a:ext cx="3414717" cy="461665"/>
          </a:xfrm>
          <a:prstGeom prst="rect">
            <a:avLst/>
          </a:prstGeom>
          <a:noFill/>
        </p:spPr>
        <p:txBody>
          <a:bodyPr wrap="none" rtlCol="0">
            <a:spAutoFit/>
          </a:bodyPr>
          <a:lstStyle/>
          <a:p>
            <a:pPr algn="l"/>
            <a:r>
              <a:rPr lang="es-GB" sz="2400" dirty="0"/>
              <a:t>Olvidas </a:t>
            </a:r>
            <a:r>
              <a:rPr lang="es-GB" sz="2400" b="1" dirty="0">
                <a:solidFill>
                  <a:srgbClr val="C00000"/>
                </a:solidFill>
              </a:rPr>
              <a:t>a</a:t>
            </a:r>
            <a:r>
              <a:rPr lang="es-GB" sz="2400" dirty="0"/>
              <a:t> tus amigos</a:t>
            </a:r>
            <a:r>
              <a:rPr lang="en-GB" sz="2400" dirty="0"/>
              <a:t>.</a:t>
            </a:r>
            <a:r>
              <a:rPr lang="es-GB" sz="2400" dirty="0"/>
              <a:t> </a:t>
            </a:r>
          </a:p>
        </p:txBody>
      </p:sp>
      <p:sp>
        <p:nvSpPr>
          <p:cNvPr id="20" name="CuadroTexto 19">
            <a:extLst>
              <a:ext uri="{FF2B5EF4-FFF2-40B4-BE49-F238E27FC236}">
                <a16:creationId xmlns:a16="http://schemas.microsoft.com/office/drawing/2014/main" id="{1957B8B8-7CB9-964C-936F-1D39C0F94FED}"/>
              </a:ext>
            </a:extLst>
          </p:cNvPr>
          <p:cNvSpPr txBox="1"/>
          <p:nvPr/>
        </p:nvSpPr>
        <p:spPr>
          <a:xfrm>
            <a:off x="262492" y="2304382"/>
            <a:ext cx="3616696" cy="461665"/>
          </a:xfrm>
          <a:prstGeom prst="rect">
            <a:avLst/>
          </a:prstGeom>
          <a:noFill/>
        </p:spPr>
        <p:txBody>
          <a:bodyPr wrap="none" rtlCol="0">
            <a:spAutoFit/>
          </a:bodyPr>
          <a:lstStyle/>
          <a:p>
            <a:pPr algn="l"/>
            <a:r>
              <a:rPr lang="en-GB" sz="2400" dirty="0"/>
              <a:t>Y</a:t>
            </a:r>
            <a:r>
              <a:rPr lang="es-GB" sz="2400" dirty="0"/>
              <a:t>ou forget your friends</a:t>
            </a:r>
            <a:r>
              <a:rPr lang="en-GB" sz="2400" dirty="0"/>
              <a:t>.</a:t>
            </a:r>
            <a:endParaRPr lang="es-GB" sz="2400" dirty="0"/>
          </a:p>
        </p:txBody>
      </p:sp>
      <p:sp>
        <p:nvSpPr>
          <p:cNvPr id="21" name="CuadroTexto 20">
            <a:extLst>
              <a:ext uri="{FF2B5EF4-FFF2-40B4-BE49-F238E27FC236}">
                <a16:creationId xmlns:a16="http://schemas.microsoft.com/office/drawing/2014/main" id="{7008C4B0-77A9-674D-8D12-5004E4DA9F72}"/>
              </a:ext>
            </a:extLst>
          </p:cNvPr>
          <p:cNvSpPr txBox="1"/>
          <p:nvPr/>
        </p:nvSpPr>
        <p:spPr>
          <a:xfrm>
            <a:off x="289907" y="2957848"/>
            <a:ext cx="4873450" cy="461665"/>
          </a:xfrm>
          <a:prstGeom prst="rect">
            <a:avLst/>
          </a:prstGeom>
          <a:noFill/>
        </p:spPr>
        <p:txBody>
          <a:bodyPr wrap="none" rtlCol="0">
            <a:spAutoFit/>
          </a:bodyPr>
          <a:lstStyle/>
          <a:p>
            <a:pPr algn="l"/>
            <a:r>
              <a:rPr lang="en-GB" sz="2400" dirty="0"/>
              <a:t>Y</a:t>
            </a:r>
            <a:r>
              <a:rPr lang="es-GB" sz="2400" dirty="0"/>
              <a:t>ou bring</a:t>
            </a:r>
            <a:r>
              <a:rPr lang="en-GB" sz="2400" dirty="0"/>
              <a:t>/bring back</a:t>
            </a:r>
            <a:r>
              <a:rPr lang="es-GB" sz="2400" dirty="0"/>
              <a:t> your dog</a:t>
            </a:r>
            <a:r>
              <a:rPr lang="en-GB" sz="2400" dirty="0"/>
              <a:t>.</a:t>
            </a:r>
            <a:endParaRPr lang="es-GB" sz="2400" dirty="0"/>
          </a:p>
        </p:txBody>
      </p:sp>
      <p:sp>
        <p:nvSpPr>
          <p:cNvPr id="22" name="TextBox 7">
            <a:extLst>
              <a:ext uri="{FF2B5EF4-FFF2-40B4-BE49-F238E27FC236}">
                <a16:creationId xmlns:a16="http://schemas.microsoft.com/office/drawing/2014/main" id="{3DDE0E3F-83B6-5546-BA52-D504AC7DFD8D}"/>
              </a:ext>
            </a:extLst>
          </p:cNvPr>
          <p:cNvSpPr txBox="1"/>
          <p:nvPr/>
        </p:nvSpPr>
        <p:spPr>
          <a:xfrm>
            <a:off x="234526" y="5356324"/>
            <a:ext cx="4365631" cy="461665"/>
          </a:xfrm>
          <a:prstGeom prst="rect">
            <a:avLst/>
          </a:prstGeom>
          <a:noFill/>
        </p:spPr>
        <p:txBody>
          <a:bodyPr wrap="square" rtlCol="0">
            <a:spAutoFit/>
          </a:bodyPr>
          <a:lstStyle/>
          <a:p>
            <a:pPr lvl="0">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Buscas</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el </a:t>
            </a:r>
            <a:r>
              <a:rPr kumimoji="0" lang="en-GB" sz="2400" i="0" u="none" strike="noStrike" kern="1200" cap="none" spc="0" normalizeH="0" baseline="0" noProof="0" dirty="0" err="1">
                <a:ln>
                  <a:noFill/>
                </a:ln>
                <a:effectLst/>
                <a:uLnTx/>
                <a:uFillTx/>
                <a:latin typeface="Century Gothic" panose="020B0502020202020204" pitchFamily="34" charset="0"/>
                <a:ea typeface="+mn-ea"/>
                <a:cs typeface="+mn-cs"/>
              </a:rPr>
              <a:t>móvil</a:t>
            </a: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
        <p:nvSpPr>
          <p:cNvPr id="23" name="TextBox 7">
            <a:extLst>
              <a:ext uri="{FF2B5EF4-FFF2-40B4-BE49-F238E27FC236}">
                <a16:creationId xmlns:a16="http://schemas.microsoft.com/office/drawing/2014/main" id="{07AD16A9-8747-F347-B4B8-43C18A69D3B9}"/>
              </a:ext>
            </a:extLst>
          </p:cNvPr>
          <p:cNvSpPr txBox="1"/>
          <p:nvPr/>
        </p:nvSpPr>
        <p:spPr>
          <a:xfrm>
            <a:off x="3590220" y="5350589"/>
            <a:ext cx="6489844" cy="461665"/>
          </a:xfrm>
          <a:prstGeom prst="rect">
            <a:avLst/>
          </a:prstGeom>
          <a:noFill/>
        </p:spPr>
        <p:txBody>
          <a:bodyPr wrap="square" rtlCol="0">
            <a:spAutoFit/>
          </a:bodyPr>
          <a:lstStyle/>
          <a:p>
            <a:pPr lvl="0">
              <a:defRPr/>
            </a:pPr>
            <a:r>
              <a:rPr lang="en-GB" sz="2400" dirty="0">
                <a:latin typeface="Century Gothic" panose="020B0502020202020204" pitchFamily="34" charset="0"/>
              </a:rPr>
              <a:t>You look for the mobile.</a:t>
            </a:r>
            <a:endParaRPr kumimoji="0" lang="en-GB" sz="2400" b="0" i="0" u="none" strike="noStrike" kern="1200" cap="none" spc="0" normalizeH="0" baseline="0" noProof="0" dirty="0">
              <a:ln>
                <a:noFill/>
              </a:ln>
              <a:effectLst/>
              <a:uLnTx/>
              <a:uFillTx/>
              <a:latin typeface="Tw Cen MT" panose="020B0602020104020603"/>
            </a:endParaRPr>
          </a:p>
        </p:txBody>
      </p:sp>
      <p:sp>
        <p:nvSpPr>
          <p:cNvPr id="24" name="TextBox 7">
            <a:extLst>
              <a:ext uri="{FF2B5EF4-FFF2-40B4-BE49-F238E27FC236}">
                <a16:creationId xmlns:a16="http://schemas.microsoft.com/office/drawing/2014/main" id="{15FB9865-956F-9444-8CB3-6B3DB00BAF4D}"/>
              </a:ext>
            </a:extLst>
          </p:cNvPr>
          <p:cNvSpPr txBox="1"/>
          <p:nvPr/>
        </p:nvSpPr>
        <p:spPr>
          <a:xfrm>
            <a:off x="234526" y="4672010"/>
            <a:ext cx="3998672" cy="461665"/>
          </a:xfrm>
          <a:prstGeom prst="rect">
            <a:avLst/>
          </a:prstGeom>
          <a:noFill/>
        </p:spPr>
        <p:txBody>
          <a:bodyPr wrap="square" rtlCol="0">
            <a:spAutoFit/>
          </a:bodyPr>
          <a:lstStyle/>
          <a:p>
            <a:pPr lvl="0">
              <a:defRPr/>
            </a:pPr>
            <a:r>
              <a:rPr kumimoji="0" lang="en-GB" sz="2400" b="0" i="0" u="none" strike="noStrike" kern="1200" cap="none" spc="0" normalizeH="0" baseline="0" noProof="0" dirty="0" err="1">
                <a:ln>
                  <a:noFill/>
                </a:ln>
                <a:effectLst/>
                <a:uLnTx/>
                <a:uFillTx/>
                <a:latin typeface="Century Gothic" panose="020B0502020202020204" pitchFamily="34" charset="0"/>
              </a:rPr>
              <a:t>Cuidas</a:t>
            </a:r>
            <a:r>
              <a:rPr kumimoji="0" lang="en-GB" sz="2400" b="0" i="0" u="none" strike="noStrike" kern="1200" cap="none" spc="0" normalizeH="0" baseline="0" noProof="0" dirty="0">
                <a:ln>
                  <a:noFill/>
                </a:ln>
                <a:effectLst/>
                <a:uLnTx/>
                <a:uFillTx/>
                <a:latin typeface="Century Gothic" panose="020B0502020202020204" pitchFamily="34" charset="0"/>
              </a:rPr>
              <a:t> </a:t>
            </a:r>
            <a:r>
              <a:rPr kumimoji="0" lang="en-GB" sz="2400" b="1" i="0" u="none" strike="noStrike" kern="1200" cap="none" spc="0" normalizeH="0" baseline="0" noProof="0" dirty="0">
                <a:ln>
                  <a:noFill/>
                </a:ln>
                <a:effectLst/>
                <a:uLnTx/>
                <a:uFillTx/>
                <a:latin typeface="Century Gothic" panose="020B0502020202020204" pitchFamily="34" charset="0"/>
              </a:rPr>
              <a:t>al</a:t>
            </a:r>
            <a:r>
              <a:rPr kumimoji="0" lang="en-GB" sz="2400" b="0" i="0" u="none" strike="noStrike" kern="1200" cap="none" spc="0" normalizeH="0" baseline="0" noProof="0" dirty="0">
                <a:ln>
                  <a:noFill/>
                </a:ln>
                <a:effectLst/>
                <a:uLnTx/>
                <a:uFillTx/>
                <a:latin typeface="Century Gothic" panose="020B0502020202020204" pitchFamily="34" charset="0"/>
              </a:rPr>
              <a:t> </a:t>
            </a:r>
            <a:r>
              <a:rPr kumimoji="0" lang="en-GB" sz="2400" b="0" i="0" u="none" strike="noStrike" kern="1200" cap="none" spc="0" normalizeH="0" baseline="0" noProof="0" dirty="0" err="1">
                <a:ln>
                  <a:noFill/>
                </a:ln>
                <a:effectLst/>
                <a:uLnTx/>
                <a:uFillTx/>
                <a:latin typeface="Century Gothic" panose="020B0502020202020204" pitchFamily="34" charset="0"/>
              </a:rPr>
              <a:t>niño</a:t>
            </a:r>
            <a:r>
              <a:rPr lang="en-GB" sz="2400" noProof="0" dirty="0">
                <a:latin typeface="Century Gothic" panose="020B0502020202020204" pitchFamily="34" charset="0"/>
              </a:rPr>
              <a:t>. </a:t>
            </a:r>
            <a:endParaRPr kumimoji="0" lang="en-GB" sz="2400" b="0" i="0" u="none" strike="noStrike" kern="1200" cap="none" spc="0" normalizeH="0" baseline="0" noProof="0" dirty="0">
              <a:ln>
                <a:noFill/>
              </a:ln>
              <a:effectLst/>
              <a:uLnTx/>
              <a:uFillTx/>
              <a:latin typeface="Tw Cen MT" panose="020B0602020104020603"/>
            </a:endParaRPr>
          </a:p>
        </p:txBody>
      </p:sp>
      <p:sp>
        <p:nvSpPr>
          <p:cNvPr id="25" name="TextBox 7">
            <a:extLst>
              <a:ext uri="{FF2B5EF4-FFF2-40B4-BE49-F238E27FC236}">
                <a16:creationId xmlns:a16="http://schemas.microsoft.com/office/drawing/2014/main" id="{9064EB86-CE03-494A-8208-732EB7B4F2A3}"/>
              </a:ext>
            </a:extLst>
          </p:cNvPr>
          <p:cNvSpPr txBox="1"/>
          <p:nvPr/>
        </p:nvSpPr>
        <p:spPr>
          <a:xfrm>
            <a:off x="3586109" y="4693066"/>
            <a:ext cx="4909183" cy="461665"/>
          </a:xfrm>
          <a:prstGeom prst="rect">
            <a:avLst/>
          </a:prstGeom>
          <a:noFill/>
        </p:spPr>
        <p:txBody>
          <a:bodyPr wrap="square" rtlCol="0">
            <a:spAutoFit/>
          </a:bodyPr>
          <a:lstStyle/>
          <a:p>
            <a:pPr lvl="0">
              <a:defRPr/>
            </a:pPr>
            <a:r>
              <a:rPr lang="en-GB" sz="2400" dirty="0">
                <a:latin typeface="Century Gothic" panose="020B0502020202020204" pitchFamily="34" charset="0"/>
              </a:rPr>
              <a:t>You look after the child.</a:t>
            </a:r>
            <a:endParaRPr kumimoji="0" lang="en-GB" sz="2400" b="0" i="0" u="none" strike="noStrike" kern="1200" cap="none" spc="0" normalizeH="0" baseline="0" noProof="0" dirty="0">
              <a:ln>
                <a:noFill/>
              </a:ln>
              <a:effectLst/>
              <a:uLnTx/>
              <a:uFillTx/>
              <a:latin typeface="Tw Cen MT" panose="020B0602020104020603"/>
            </a:endParaRPr>
          </a:p>
        </p:txBody>
      </p:sp>
      <p:sp>
        <p:nvSpPr>
          <p:cNvPr id="6" name="CuadroTexto 5">
            <a:extLst>
              <a:ext uri="{FF2B5EF4-FFF2-40B4-BE49-F238E27FC236}">
                <a16:creationId xmlns:a16="http://schemas.microsoft.com/office/drawing/2014/main" id="{20A29090-87F0-D943-9388-2E6A6D3133D7}"/>
              </a:ext>
            </a:extLst>
          </p:cNvPr>
          <p:cNvSpPr txBox="1"/>
          <p:nvPr/>
        </p:nvSpPr>
        <p:spPr>
          <a:xfrm>
            <a:off x="4877948" y="1642524"/>
            <a:ext cx="966931" cy="461665"/>
          </a:xfrm>
          <a:prstGeom prst="rect">
            <a:avLst/>
          </a:prstGeom>
          <a:noFill/>
        </p:spPr>
        <p:txBody>
          <a:bodyPr wrap="none" rtlCol="0">
            <a:spAutoFit/>
          </a:bodyPr>
          <a:lstStyle/>
          <a:p>
            <a:pPr algn="l"/>
            <a:r>
              <a:rPr lang="en-GB" sz="2400" b="1" dirty="0">
                <a:solidFill>
                  <a:srgbClr val="C00000"/>
                </a:solidFill>
              </a:rPr>
              <a:t>living</a:t>
            </a:r>
            <a:endParaRPr lang="es-GB" sz="2400" b="1" dirty="0">
              <a:solidFill>
                <a:srgbClr val="C00000"/>
              </a:solidFill>
            </a:endParaRPr>
          </a:p>
        </p:txBody>
      </p:sp>
      <p:sp>
        <p:nvSpPr>
          <p:cNvPr id="30" name="CuadroTexto 29">
            <a:extLst>
              <a:ext uri="{FF2B5EF4-FFF2-40B4-BE49-F238E27FC236}">
                <a16:creationId xmlns:a16="http://schemas.microsoft.com/office/drawing/2014/main" id="{85D5BA06-62BB-134B-B07A-1CC528CC681A}"/>
              </a:ext>
            </a:extLst>
          </p:cNvPr>
          <p:cNvSpPr txBox="1"/>
          <p:nvPr/>
        </p:nvSpPr>
        <p:spPr>
          <a:xfrm>
            <a:off x="5911492" y="1641211"/>
            <a:ext cx="923651" cy="461665"/>
          </a:xfrm>
          <a:prstGeom prst="rect">
            <a:avLst/>
          </a:prstGeom>
          <a:noFill/>
        </p:spPr>
        <p:txBody>
          <a:bodyPr wrap="none" rtlCol="0">
            <a:spAutoFit/>
          </a:bodyPr>
          <a:lstStyle/>
          <a:p>
            <a:pPr algn="l"/>
            <a:r>
              <a:rPr lang="en-GB" sz="2400" b="1" dirty="0">
                <a:solidFill>
                  <a:srgbClr val="C00000"/>
                </a:solidFill>
              </a:rPr>
              <a:t>thing</a:t>
            </a:r>
            <a:endParaRPr lang="es-GB" sz="2400" b="1" dirty="0">
              <a:solidFill>
                <a:srgbClr val="C00000"/>
              </a:solidFill>
            </a:endParaRPr>
          </a:p>
        </p:txBody>
      </p:sp>
      <p:sp>
        <p:nvSpPr>
          <p:cNvPr id="3" name="Rounded Rectangular Callout 2"/>
          <p:cNvSpPr/>
          <p:nvPr/>
        </p:nvSpPr>
        <p:spPr>
          <a:xfrm>
            <a:off x="7748059" y="4705764"/>
            <a:ext cx="3931052" cy="1235850"/>
          </a:xfrm>
          <a:prstGeom prst="wedgeRoundRectCallout">
            <a:avLst>
              <a:gd name="adj1" fmla="val -57485"/>
              <a:gd name="adj2" fmla="val -22762"/>
              <a:gd name="adj3" fmla="val 16667"/>
            </a:avLst>
          </a:prstGeom>
          <a:solidFill>
            <a:schemeClr val="accent2">
              <a:lumMod val="40000"/>
              <a:lumOff val="60000"/>
            </a:schemeClr>
          </a:solidFill>
          <a:ln w="38100">
            <a:solidFill>
              <a:srgbClr val="FD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¡Atención! </a:t>
            </a:r>
            <a:r>
              <a:rPr lang="en-GB" sz="2000" dirty="0">
                <a:solidFill>
                  <a:schemeClr val="tx1"/>
                </a:solidFill>
              </a:rPr>
              <a:t>The words ‘al’ and ‘el’ look very similar! Be careful not to mix them up </a:t>
            </a:r>
            <a:r>
              <a:rPr lang="en-GB" sz="2000" dirty="0">
                <a:solidFill>
                  <a:schemeClr val="tx1"/>
                </a:solidFill>
                <a:sym typeface="Wingdings" panose="05000000000000000000" pitchFamily="2" charset="2"/>
              </a:rPr>
              <a:t>.</a:t>
            </a:r>
            <a:endParaRPr lang="en-GB" sz="2000" dirty="0">
              <a:solidFill>
                <a:schemeClr val="tx1"/>
              </a:solidFill>
            </a:endParaRPr>
          </a:p>
        </p:txBody>
      </p:sp>
      <p:sp>
        <p:nvSpPr>
          <p:cNvPr id="29" name="TextBox 7">
            <a:extLst>
              <a:ext uri="{FF2B5EF4-FFF2-40B4-BE49-F238E27FC236}">
                <a16:creationId xmlns:a16="http://schemas.microsoft.com/office/drawing/2014/main" id="{057D5E0D-1465-FE48-8955-CF235CBC28D2}"/>
              </a:ext>
            </a:extLst>
          </p:cNvPr>
          <p:cNvSpPr txBox="1"/>
          <p:nvPr/>
        </p:nvSpPr>
        <p:spPr>
          <a:xfrm>
            <a:off x="290966" y="3577034"/>
            <a:ext cx="12073583" cy="830997"/>
          </a:xfrm>
          <a:prstGeom prst="rect">
            <a:avLst/>
          </a:prstGeom>
          <a:noFill/>
        </p:spPr>
        <p:txBody>
          <a:bodyPr wrap="square" rtlCol="0">
            <a:spAutoFit/>
          </a:bodyPr>
          <a:lstStyle/>
          <a:p>
            <a:pPr>
              <a:defRPr/>
            </a:pPr>
            <a:r>
              <a:rPr lang="en-GB" sz="2400" dirty="0">
                <a:latin typeface="Century Gothic" panose="020B0502020202020204" pitchFamily="34" charset="0"/>
              </a:rPr>
              <a:t>Remember that the article ‘el’ (the) refers to a singular masculine / feminine noun. If ‘a’ is followed by ‘el’ (the), use </a:t>
            </a:r>
            <a:r>
              <a:rPr lang="en-GB" sz="2400" b="1" dirty="0">
                <a:latin typeface="Century Gothic" panose="020B0502020202020204" pitchFamily="34" charset="0"/>
              </a:rPr>
              <a:t>_____.</a:t>
            </a:r>
            <a:endParaRPr lang="en-GB" sz="2400" dirty="0">
              <a:latin typeface="Tw Cen MT" panose="020B0602020104020603"/>
            </a:endParaRPr>
          </a:p>
        </p:txBody>
      </p:sp>
      <p:sp>
        <p:nvSpPr>
          <p:cNvPr id="7" name="Oval 6"/>
          <p:cNvSpPr/>
          <p:nvPr/>
        </p:nvSpPr>
        <p:spPr>
          <a:xfrm>
            <a:off x="8356303" y="3546073"/>
            <a:ext cx="1845117" cy="509397"/>
          </a:xfrm>
          <a:prstGeom prst="ellipse">
            <a:avLst/>
          </a:prstGeom>
          <a:noFill/>
          <a:ln w="38100">
            <a:solidFill>
              <a:srgbClr val="FD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1" name="CuadroTexto 29">
            <a:extLst>
              <a:ext uri="{FF2B5EF4-FFF2-40B4-BE49-F238E27FC236}">
                <a16:creationId xmlns:a16="http://schemas.microsoft.com/office/drawing/2014/main" id="{85D5BA06-62BB-134B-B07A-1CC528CC681A}"/>
              </a:ext>
            </a:extLst>
          </p:cNvPr>
          <p:cNvSpPr txBox="1"/>
          <p:nvPr/>
        </p:nvSpPr>
        <p:spPr>
          <a:xfrm>
            <a:off x="6327757" y="3926878"/>
            <a:ext cx="461986" cy="461665"/>
          </a:xfrm>
          <a:prstGeom prst="rect">
            <a:avLst/>
          </a:prstGeom>
          <a:noFill/>
        </p:spPr>
        <p:txBody>
          <a:bodyPr wrap="none" rtlCol="0">
            <a:spAutoFit/>
          </a:bodyPr>
          <a:lstStyle/>
          <a:p>
            <a:pPr algn="l"/>
            <a:r>
              <a:rPr lang="en-GB" sz="2400" b="1" dirty="0">
                <a:solidFill>
                  <a:srgbClr val="C00000"/>
                </a:solidFill>
              </a:rPr>
              <a:t>al</a:t>
            </a:r>
            <a:endParaRPr lang="es-GB" sz="2400" b="1" dirty="0">
              <a:solidFill>
                <a:srgbClr val="C00000"/>
              </a:solidFill>
            </a:endParaRPr>
          </a:p>
        </p:txBody>
      </p:sp>
    </p:spTree>
    <p:extLst>
      <p:ext uri="{BB962C8B-B14F-4D97-AF65-F5344CB8AC3E}">
        <p14:creationId xmlns:p14="http://schemas.microsoft.com/office/powerpoint/2010/main" val="1176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4" grpId="0"/>
      <p:bldP spid="6" grpId="0"/>
      <p:bldP spid="30" grpId="0"/>
      <p:bldP spid="3" grpId="0" animBg="1"/>
      <p:bldP spid="7" grpId="0" animBg="1"/>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7849" y="50781"/>
            <a:ext cx="9332221" cy="1108733"/>
          </a:xfrm>
        </p:spPr>
        <p:txBody>
          <a:bodyPr>
            <a:normAutofit fontScale="90000"/>
          </a:bodyPr>
          <a:lstStyle/>
          <a:p>
            <a:pPr>
              <a:lnSpc>
                <a:spcPct val="100000"/>
              </a:lnSpc>
            </a:pPr>
            <a:r>
              <a:rPr lang="en-GB" sz="2400" dirty="0"/>
              <a:t>Daniel habla con su madre, Ana. Ella d</a:t>
            </a:r>
            <a:r>
              <a:rPr lang="es-GB" sz="2400" dirty="0"/>
              <a:t>ice </a:t>
            </a:r>
            <a:r>
              <a:rPr lang="en-GB" sz="2400" dirty="0"/>
              <a:t>cómo Daniel ayuda a otras personas. Lee y </a:t>
            </a:r>
            <a:r>
              <a:rPr lang="en-GB" sz="2400" dirty="0" err="1"/>
              <a:t>completa</a:t>
            </a:r>
            <a:r>
              <a:rPr lang="en-GB" sz="2400" dirty="0"/>
              <a:t> el texto. ¿Necesitas ‘al’ o ‘el’? </a:t>
            </a:r>
            <a:r>
              <a:rPr lang="en-GB" sz="2400" dirty="0" err="1"/>
              <a:t>Luego</a:t>
            </a:r>
            <a:r>
              <a:rPr lang="en-GB" sz="2400" dirty="0"/>
              <a:t> escribe </a:t>
            </a:r>
            <a:r>
              <a:rPr lang="en-GB" sz="2400" dirty="0" err="1"/>
              <a:t>cuándo</a:t>
            </a:r>
            <a:r>
              <a:rPr lang="en-GB" sz="2400" dirty="0"/>
              <a:t> </a:t>
            </a:r>
            <a:r>
              <a:rPr lang="en-GB" sz="2400" dirty="0" err="1"/>
              <a:t>pasa</a:t>
            </a:r>
            <a:r>
              <a:rPr lang="en-GB" sz="2400" dirty="0"/>
              <a:t> cada </a:t>
            </a:r>
            <a:r>
              <a:rPr lang="en-GB" sz="2400" dirty="0" err="1"/>
              <a:t>actividad</a:t>
            </a:r>
            <a:r>
              <a:rPr lang="en-GB" sz="2400" dirty="0"/>
              <a:t>.</a:t>
            </a:r>
            <a:endParaRPr lang="es-GB" sz="2400" dirty="0"/>
          </a:p>
        </p:txBody>
      </p:sp>
      <p:sp>
        <p:nvSpPr>
          <p:cNvPr id="4" name="Rounded Rectangle 11">
            <a:extLst>
              <a:ext uri="{FF2B5EF4-FFF2-40B4-BE49-F238E27FC236}">
                <a16:creationId xmlns:a16="http://schemas.microsoft.com/office/drawing/2014/main" id="{C77DE3E9-7345-3040-8775-058A077DDAA8}"/>
              </a:ext>
            </a:extLst>
          </p:cNvPr>
          <p:cNvSpPr/>
          <p:nvPr/>
        </p:nvSpPr>
        <p:spPr>
          <a:xfrm>
            <a:off x="9791114" y="258166"/>
            <a:ext cx="2137029"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y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Llamada rectangular redondeada 4">
            <a:extLst>
              <a:ext uri="{FF2B5EF4-FFF2-40B4-BE49-F238E27FC236}">
                <a16:creationId xmlns:a16="http://schemas.microsoft.com/office/drawing/2014/main" id="{60F91E55-20EF-794B-A29C-A546CC70D4AB}"/>
              </a:ext>
            </a:extLst>
          </p:cNvPr>
          <p:cNvSpPr/>
          <p:nvPr/>
        </p:nvSpPr>
        <p:spPr>
          <a:xfrm>
            <a:off x="226065" y="1409714"/>
            <a:ext cx="5881665" cy="4894085"/>
          </a:xfrm>
          <a:prstGeom prst="wedgeRoundRectCallout">
            <a:avLst>
              <a:gd name="adj1" fmla="val 55009"/>
              <a:gd name="adj2" fmla="val 3038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Los lunes ayudas 1) ____ profesor después de la clase y dejas 2) ____ libro en su lugar. Por la tarde, sacas 3) ____ perro de la casa. Los viernes llevas 4) ____ amigo de Hugo al cine y después siempre traes 5) ____ periódico a casa. Los sábados lavas 6) ____ coche y los domingos no olvidas 7) ____ abuelo. También cuidas 8) ____ gato durante las vacaciones. ¡Eres un buen chico!</a:t>
            </a:r>
          </a:p>
        </p:txBody>
      </p:sp>
      <p:graphicFrame>
        <p:nvGraphicFramePr>
          <p:cNvPr id="3" name="Tabla 2">
            <a:extLst>
              <a:ext uri="{FF2B5EF4-FFF2-40B4-BE49-F238E27FC236}">
                <a16:creationId xmlns:a16="http://schemas.microsoft.com/office/drawing/2014/main" id="{BD1A667E-CD46-E841-8E13-2086060B831E}"/>
              </a:ext>
            </a:extLst>
          </p:cNvPr>
          <p:cNvGraphicFramePr>
            <a:graphicFrameLocks noGrp="1"/>
          </p:cNvGraphicFramePr>
          <p:nvPr>
            <p:extLst>
              <p:ext uri="{D42A27DB-BD31-4B8C-83A1-F6EECF244321}">
                <p14:modId xmlns:p14="http://schemas.microsoft.com/office/powerpoint/2010/main" val="3761702069"/>
              </p:ext>
            </p:extLst>
          </p:nvPr>
        </p:nvGraphicFramePr>
        <p:xfrm>
          <a:off x="7392921" y="912455"/>
          <a:ext cx="4567320" cy="5413564"/>
        </p:xfrm>
        <a:graphic>
          <a:graphicData uri="http://schemas.openxmlformats.org/drawingml/2006/table">
            <a:tbl>
              <a:tblPr firstRow="1" bandRow="1">
                <a:tableStyleId>{5DA37D80-6434-44D0-A028-1B22A696006F}</a:tableStyleId>
              </a:tblPr>
              <a:tblGrid>
                <a:gridCol w="2403692">
                  <a:extLst>
                    <a:ext uri="{9D8B030D-6E8A-4147-A177-3AD203B41FA5}">
                      <a16:colId xmlns:a16="http://schemas.microsoft.com/office/drawing/2014/main" val="989228181"/>
                    </a:ext>
                  </a:extLst>
                </a:gridCol>
                <a:gridCol w="2163628">
                  <a:extLst>
                    <a:ext uri="{9D8B030D-6E8A-4147-A177-3AD203B41FA5}">
                      <a16:colId xmlns:a16="http://schemas.microsoft.com/office/drawing/2014/main" val="1380892025"/>
                    </a:ext>
                  </a:extLst>
                </a:gridCol>
              </a:tblGrid>
              <a:tr h="685554">
                <a:tc>
                  <a:txBody>
                    <a:bodyPr/>
                    <a:lstStyle/>
                    <a:p>
                      <a:pPr algn="ctr"/>
                      <a:r>
                        <a:rPr lang="en-GB" sz="2000" dirty="0">
                          <a:solidFill>
                            <a:schemeClr val="tx1"/>
                          </a:solidFill>
                        </a:rPr>
                        <a:t>Actividad</a:t>
                      </a:r>
                      <a:endParaRPr lang="es-GB" sz="2000" dirty="0">
                        <a:solidFill>
                          <a:schemeClr val="tx1"/>
                        </a:solidFill>
                      </a:endParaRPr>
                    </a:p>
                  </a:txBody>
                  <a:tcPr anchor="ctr"/>
                </a:tc>
                <a:tc>
                  <a:txBody>
                    <a:bodyPr/>
                    <a:lstStyle/>
                    <a:p>
                      <a:pPr algn="ctr"/>
                      <a:r>
                        <a:rPr lang="es-GB" sz="2000" dirty="0">
                          <a:solidFill>
                            <a:schemeClr val="tx1"/>
                          </a:solidFill>
                        </a:rPr>
                        <a:t>¿Cuándo?</a:t>
                      </a:r>
                    </a:p>
                    <a:p>
                      <a:pPr algn="ctr"/>
                      <a:r>
                        <a:rPr lang="es-GB" sz="2000" dirty="0">
                          <a:solidFill>
                            <a:schemeClr val="tx1"/>
                          </a:solidFill>
                        </a:rPr>
                        <a:t>En inglés</a:t>
                      </a:r>
                    </a:p>
                  </a:txBody>
                  <a:tcPr anchor="ctr"/>
                </a:tc>
                <a:extLst>
                  <a:ext uri="{0D108BD9-81ED-4DB2-BD59-A6C34878D82A}">
                    <a16:rowId xmlns:a16="http://schemas.microsoft.com/office/drawing/2014/main" val="3329030544"/>
                  </a:ext>
                </a:extLst>
              </a:tr>
              <a:tr h="5765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help the teacher</a:t>
                      </a:r>
                    </a:p>
                  </a:txBody>
                  <a:tcPr anchor="ctr"/>
                </a:tc>
                <a:tc>
                  <a:txBody>
                    <a:bodyPr/>
                    <a:lstStyle/>
                    <a:p>
                      <a:pPr algn="ctr"/>
                      <a:endParaRPr lang="es-GB" sz="2000">
                        <a:solidFill>
                          <a:schemeClr val="tx1"/>
                        </a:solidFill>
                      </a:endParaRPr>
                    </a:p>
                  </a:txBody>
                  <a:tcPr anchor="ctr"/>
                </a:tc>
                <a:extLst>
                  <a:ext uri="{0D108BD9-81ED-4DB2-BD59-A6C34878D82A}">
                    <a16:rowId xmlns:a16="http://schemas.microsoft.com/office/drawing/2014/main" val="1291749181"/>
                  </a:ext>
                </a:extLst>
              </a:tr>
              <a:tr h="862238">
                <a:tc>
                  <a:txBody>
                    <a:bodyPr/>
                    <a:lstStyle/>
                    <a:p>
                      <a:pPr algn="ctr"/>
                      <a:r>
                        <a:rPr lang="en-GB" sz="2000" dirty="0">
                          <a:solidFill>
                            <a:schemeClr val="tx1"/>
                          </a:solidFill>
                        </a:rPr>
                        <a:t>take the dog out</a:t>
                      </a: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1031186801"/>
                  </a:ext>
                </a:extLst>
              </a:tr>
              <a:tr h="6855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take </a:t>
                      </a:r>
                      <a:r>
                        <a:rPr lang="en-GB" sz="2000" dirty="0">
                          <a:solidFill>
                            <a:schemeClr val="tx1"/>
                          </a:solidFill>
                        </a:rPr>
                        <a:t>Hugo’s friend to the cinema</a:t>
                      </a: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355860901"/>
                  </a:ext>
                </a:extLst>
              </a:tr>
              <a:tr h="5765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wash the </a:t>
                      </a:r>
                      <a:r>
                        <a:rPr lang="en-GB" sz="2000" dirty="0">
                          <a:solidFill>
                            <a:schemeClr val="tx1"/>
                          </a:solidFill>
                        </a:rPr>
                        <a:t>car</a:t>
                      </a: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3145942733"/>
                  </a:ext>
                </a:extLst>
              </a:tr>
              <a:tr h="9836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don’t forget Grandfather (e.g.</a:t>
                      </a:r>
                      <a:r>
                        <a:rPr lang="en-GB" sz="2000" baseline="0" dirty="0">
                          <a:solidFill>
                            <a:schemeClr val="tx1"/>
                          </a:solidFill>
                        </a:rPr>
                        <a:t> call him/see him)</a:t>
                      </a:r>
                      <a:endParaRPr lang="es-GB" sz="2000" dirty="0">
                        <a:solidFill>
                          <a:schemeClr val="tx1"/>
                        </a:solidFill>
                      </a:endParaRP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4291527649"/>
                  </a:ext>
                </a:extLst>
              </a:tr>
              <a:tr h="6855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look after the cat</a:t>
                      </a:r>
                    </a:p>
                  </a:txBody>
                  <a:tcPr anchor="ct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285853154"/>
                  </a:ext>
                </a:extLst>
              </a:tr>
            </a:tbl>
          </a:graphicData>
        </a:graphic>
      </p:graphicFrame>
      <p:pic>
        <p:nvPicPr>
          <p:cNvPr id="19" name="Imagen 18" descr="Imagen que contiene juguete, muñeca, dibujo&#10;&#10;Descripción generada automáticamente">
            <a:extLst>
              <a:ext uri="{FF2B5EF4-FFF2-40B4-BE49-F238E27FC236}">
                <a16:creationId xmlns:a16="http://schemas.microsoft.com/office/drawing/2014/main" id="{4819F189-B943-704F-A635-2A113233528C}"/>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0000" l="10000" r="90000">
                        <a14:backgroundMark x1="44010" y1="77778" x2="45365" y2="80648"/>
                        <a14:backgroundMark x1="29271" y1="77407" x2="29271" y2="80000"/>
                        <a14:backgroundMark x1="29010" y1="81574" x2="29010" y2="83889"/>
                        <a14:backgroundMark x1="27813" y1="75370" x2="28542" y2="81759"/>
                        <a14:backgroundMark x1="44375" y1="75370" x2="45260" y2="78056"/>
                        <a14:backgroundMark x1="29531" y1="80463" x2="28750" y2="81574"/>
                        <a14:backgroundMark x1="45260" y1="77593" x2="44740" y2="79815"/>
                        <a14:backgroundMark x1="28542" y1="71944" x2="28385" y2="72778"/>
                      </a14:backgroundRemoval>
                    </a14:imgEffect>
                  </a14:imgLayer>
                </a14:imgProps>
              </a:ext>
              <a:ext uri="{28A0092B-C50C-407E-A947-70E740481C1C}">
                <a14:useLocalDpi xmlns:a14="http://schemas.microsoft.com/office/drawing/2010/main"/>
              </a:ext>
            </a:extLst>
          </a:blip>
          <a:srcRect l="28235" t="14585" r="53894" b="42907"/>
          <a:stretch/>
        </p:blipFill>
        <p:spPr>
          <a:xfrm>
            <a:off x="5619225" y="4819119"/>
            <a:ext cx="1168334" cy="1563188"/>
          </a:xfrm>
          <a:prstGeom prst="rect">
            <a:avLst/>
          </a:prstGeom>
        </p:spPr>
      </p:pic>
      <p:pic>
        <p:nvPicPr>
          <p:cNvPr id="23" name="Imagen 22" descr="Imagen que contiene juguete, muñeca, dibujo&#10;&#10;Descripción generada automáticamente">
            <a:extLst>
              <a:ext uri="{FF2B5EF4-FFF2-40B4-BE49-F238E27FC236}">
                <a16:creationId xmlns:a16="http://schemas.microsoft.com/office/drawing/2014/main" id="{6D72FDBA-57A0-FC46-8189-22EB22D8CF4A}"/>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10000" b="90000" l="10000" r="90000">
                        <a14:foregroundMark x1="65417" y1="17963" x2="63958" y2="38611"/>
                        <a14:foregroundMark x1="63958" y1="38611" x2="61719" y2="46296"/>
                      </a14:backgroundRemoval>
                    </a14:imgEffect>
                  </a14:imgLayer>
                </a14:imgProps>
              </a:ext>
              <a:ext uri="{28A0092B-C50C-407E-A947-70E740481C1C}">
                <a14:useLocalDpi xmlns:a14="http://schemas.microsoft.com/office/drawing/2010/main"/>
              </a:ext>
            </a:extLst>
          </a:blip>
          <a:srcRect l="53729" t="10436" r="28542" b="41601"/>
          <a:stretch/>
        </p:blipFill>
        <p:spPr>
          <a:xfrm flipH="1">
            <a:off x="6581427" y="4832579"/>
            <a:ext cx="1017627" cy="1536268"/>
          </a:xfrm>
          <a:prstGeom prst="rect">
            <a:avLst/>
          </a:prstGeom>
        </p:spPr>
      </p:pic>
      <p:sp>
        <p:nvSpPr>
          <p:cNvPr id="25" name="CuadroTexto 24">
            <a:extLst>
              <a:ext uri="{FF2B5EF4-FFF2-40B4-BE49-F238E27FC236}">
                <a16:creationId xmlns:a16="http://schemas.microsoft.com/office/drawing/2014/main" id="{D72E9A6F-0783-A74C-88F3-DF3BBB6EDBDD}"/>
              </a:ext>
            </a:extLst>
          </p:cNvPr>
          <p:cNvSpPr txBox="1"/>
          <p:nvPr/>
        </p:nvSpPr>
        <p:spPr>
          <a:xfrm>
            <a:off x="3740195" y="1610473"/>
            <a:ext cx="461986" cy="461665"/>
          </a:xfrm>
          <a:prstGeom prst="rect">
            <a:avLst/>
          </a:prstGeom>
          <a:noFill/>
        </p:spPr>
        <p:txBody>
          <a:bodyPr wrap="none" rtlCol="0">
            <a:spAutoFit/>
          </a:bodyPr>
          <a:lstStyle/>
          <a:p>
            <a:pPr algn="l"/>
            <a:r>
              <a:rPr lang="es-GB" sz="2400" b="1" dirty="0">
                <a:solidFill>
                  <a:srgbClr val="F66400"/>
                </a:solidFill>
              </a:rPr>
              <a:t>al</a:t>
            </a:r>
          </a:p>
        </p:txBody>
      </p:sp>
      <p:sp>
        <p:nvSpPr>
          <p:cNvPr id="26" name="CuadroTexto 25">
            <a:extLst>
              <a:ext uri="{FF2B5EF4-FFF2-40B4-BE49-F238E27FC236}">
                <a16:creationId xmlns:a16="http://schemas.microsoft.com/office/drawing/2014/main" id="{4D7AE616-808D-E744-990F-72E2BBB20E8C}"/>
              </a:ext>
            </a:extLst>
          </p:cNvPr>
          <p:cNvSpPr txBox="1"/>
          <p:nvPr/>
        </p:nvSpPr>
        <p:spPr>
          <a:xfrm>
            <a:off x="5167888" y="1975941"/>
            <a:ext cx="455574" cy="461665"/>
          </a:xfrm>
          <a:prstGeom prst="rect">
            <a:avLst/>
          </a:prstGeom>
          <a:noFill/>
        </p:spPr>
        <p:txBody>
          <a:bodyPr wrap="none" rtlCol="0">
            <a:spAutoFit/>
          </a:bodyPr>
          <a:lstStyle/>
          <a:p>
            <a:pPr algn="l"/>
            <a:r>
              <a:rPr lang="en-GB" sz="2400" b="1" dirty="0">
                <a:solidFill>
                  <a:srgbClr val="F66400"/>
                </a:solidFill>
              </a:rPr>
              <a:t>el</a:t>
            </a:r>
            <a:endParaRPr lang="es-GB" sz="2400" b="1" dirty="0">
              <a:solidFill>
                <a:srgbClr val="F66400"/>
              </a:solidFill>
            </a:endParaRPr>
          </a:p>
        </p:txBody>
      </p:sp>
      <p:sp>
        <p:nvSpPr>
          <p:cNvPr id="27" name="CuadroTexto 26">
            <a:extLst>
              <a:ext uri="{FF2B5EF4-FFF2-40B4-BE49-F238E27FC236}">
                <a16:creationId xmlns:a16="http://schemas.microsoft.com/office/drawing/2014/main" id="{C9A70636-EFA1-9340-8D02-9247F5B7EF41}"/>
              </a:ext>
            </a:extLst>
          </p:cNvPr>
          <p:cNvSpPr txBox="1"/>
          <p:nvPr/>
        </p:nvSpPr>
        <p:spPr>
          <a:xfrm>
            <a:off x="1998699" y="2718609"/>
            <a:ext cx="505538" cy="461665"/>
          </a:xfrm>
          <a:prstGeom prst="rect">
            <a:avLst/>
          </a:prstGeom>
          <a:noFill/>
        </p:spPr>
        <p:txBody>
          <a:bodyPr wrap="square" rtlCol="0">
            <a:spAutoFit/>
          </a:bodyPr>
          <a:lstStyle/>
          <a:p>
            <a:pPr algn="l"/>
            <a:r>
              <a:rPr lang="es-GB" sz="2400" b="1" dirty="0">
                <a:solidFill>
                  <a:srgbClr val="F66400"/>
                </a:solidFill>
              </a:rPr>
              <a:t>a</a:t>
            </a:r>
            <a:r>
              <a:rPr lang="en-GB" sz="2400" b="1" dirty="0">
                <a:solidFill>
                  <a:srgbClr val="F66400"/>
                </a:solidFill>
              </a:rPr>
              <a:t>l</a:t>
            </a:r>
            <a:endParaRPr lang="es-GB" sz="2400" b="1" dirty="0">
              <a:solidFill>
                <a:srgbClr val="F66400"/>
              </a:solidFill>
            </a:endParaRPr>
          </a:p>
        </p:txBody>
      </p:sp>
      <p:sp>
        <p:nvSpPr>
          <p:cNvPr id="28" name="CuadroTexto 27">
            <a:extLst>
              <a:ext uri="{FF2B5EF4-FFF2-40B4-BE49-F238E27FC236}">
                <a16:creationId xmlns:a16="http://schemas.microsoft.com/office/drawing/2014/main" id="{70CFF09F-E095-2D40-96D2-94C02F281736}"/>
              </a:ext>
            </a:extLst>
          </p:cNvPr>
          <p:cNvSpPr txBox="1"/>
          <p:nvPr/>
        </p:nvSpPr>
        <p:spPr>
          <a:xfrm>
            <a:off x="3365336" y="3077463"/>
            <a:ext cx="461986" cy="461665"/>
          </a:xfrm>
          <a:prstGeom prst="rect">
            <a:avLst/>
          </a:prstGeom>
          <a:noFill/>
        </p:spPr>
        <p:txBody>
          <a:bodyPr wrap="none" rtlCol="0">
            <a:spAutoFit/>
          </a:bodyPr>
          <a:lstStyle/>
          <a:p>
            <a:pPr algn="l"/>
            <a:r>
              <a:rPr lang="en-GB" sz="2400" b="1" dirty="0">
                <a:solidFill>
                  <a:srgbClr val="F66400"/>
                </a:solidFill>
              </a:rPr>
              <a:t>al</a:t>
            </a:r>
            <a:endParaRPr lang="es-GB" sz="2400" b="1" dirty="0">
              <a:solidFill>
                <a:srgbClr val="F66400"/>
              </a:solidFill>
            </a:endParaRPr>
          </a:p>
        </p:txBody>
      </p:sp>
      <p:sp>
        <p:nvSpPr>
          <p:cNvPr id="30" name="CuadroTexto 29">
            <a:extLst>
              <a:ext uri="{FF2B5EF4-FFF2-40B4-BE49-F238E27FC236}">
                <a16:creationId xmlns:a16="http://schemas.microsoft.com/office/drawing/2014/main" id="{9AE713D7-B6D7-A543-92E8-C8F75A3858CD}"/>
              </a:ext>
            </a:extLst>
          </p:cNvPr>
          <p:cNvSpPr txBox="1"/>
          <p:nvPr/>
        </p:nvSpPr>
        <p:spPr>
          <a:xfrm>
            <a:off x="3338374" y="4173332"/>
            <a:ext cx="461986" cy="461665"/>
          </a:xfrm>
          <a:prstGeom prst="rect">
            <a:avLst/>
          </a:prstGeom>
          <a:noFill/>
        </p:spPr>
        <p:txBody>
          <a:bodyPr wrap="none" rtlCol="0">
            <a:spAutoFit/>
          </a:bodyPr>
          <a:lstStyle/>
          <a:p>
            <a:pPr algn="l"/>
            <a:r>
              <a:rPr lang="en-GB" sz="2400" b="1" dirty="0">
                <a:solidFill>
                  <a:srgbClr val="F66400"/>
                </a:solidFill>
              </a:rPr>
              <a:t>el</a:t>
            </a:r>
            <a:endParaRPr lang="es-GB" sz="2400" b="1" dirty="0">
              <a:solidFill>
                <a:srgbClr val="F66400"/>
              </a:solidFill>
            </a:endParaRPr>
          </a:p>
        </p:txBody>
      </p:sp>
      <p:sp>
        <p:nvSpPr>
          <p:cNvPr id="31" name="CuadroTexto 30">
            <a:extLst>
              <a:ext uri="{FF2B5EF4-FFF2-40B4-BE49-F238E27FC236}">
                <a16:creationId xmlns:a16="http://schemas.microsoft.com/office/drawing/2014/main" id="{BDC4E5BF-480B-4B44-8CB9-38362DF98D26}"/>
              </a:ext>
            </a:extLst>
          </p:cNvPr>
          <p:cNvSpPr txBox="1"/>
          <p:nvPr/>
        </p:nvSpPr>
        <p:spPr>
          <a:xfrm>
            <a:off x="4946184" y="4929109"/>
            <a:ext cx="661765" cy="461665"/>
          </a:xfrm>
          <a:prstGeom prst="rect">
            <a:avLst/>
          </a:prstGeom>
          <a:noFill/>
        </p:spPr>
        <p:txBody>
          <a:bodyPr wrap="square" rtlCol="0">
            <a:spAutoFit/>
          </a:bodyPr>
          <a:lstStyle/>
          <a:p>
            <a:pPr algn="l"/>
            <a:r>
              <a:rPr lang="es-GB" sz="2400" b="1" dirty="0">
                <a:solidFill>
                  <a:srgbClr val="F66400"/>
                </a:solidFill>
              </a:rPr>
              <a:t>a</a:t>
            </a:r>
            <a:r>
              <a:rPr lang="en-GB" sz="2400" b="1" dirty="0">
                <a:solidFill>
                  <a:srgbClr val="F66400"/>
                </a:solidFill>
              </a:rPr>
              <a:t>l</a:t>
            </a:r>
            <a:endParaRPr lang="es-GB" sz="2400" b="1" dirty="0">
              <a:solidFill>
                <a:srgbClr val="F66400"/>
              </a:solidFill>
            </a:endParaRPr>
          </a:p>
        </p:txBody>
      </p:sp>
      <p:sp>
        <p:nvSpPr>
          <p:cNvPr id="32" name="CuadroTexto 31">
            <a:extLst>
              <a:ext uri="{FF2B5EF4-FFF2-40B4-BE49-F238E27FC236}">
                <a16:creationId xmlns:a16="http://schemas.microsoft.com/office/drawing/2014/main" id="{4FFA7F67-ABAC-3840-BA1F-A8616699C49C}"/>
              </a:ext>
            </a:extLst>
          </p:cNvPr>
          <p:cNvSpPr txBox="1"/>
          <p:nvPr/>
        </p:nvSpPr>
        <p:spPr>
          <a:xfrm>
            <a:off x="4623565" y="4561414"/>
            <a:ext cx="461986" cy="461665"/>
          </a:xfrm>
          <a:prstGeom prst="rect">
            <a:avLst/>
          </a:prstGeom>
          <a:noFill/>
        </p:spPr>
        <p:txBody>
          <a:bodyPr wrap="none" rtlCol="0">
            <a:spAutoFit/>
          </a:bodyPr>
          <a:lstStyle/>
          <a:p>
            <a:pPr algn="l"/>
            <a:r>
              <a:rPr lang="es-GB" sz="2400" b="1" dirty="0">
                <a:solidFill>
                  <a:srgbClr val="F66400"/>
                </a:solidFill>
              </a:rPr>
              <a:t>al</a:t>
            </a:r>
          </a:p>
        </p:txBody>
      </p:sp>
      <p:sp>
        <p:nvSpPr>
          <p:cNvPr id="33" name="CuadroTexto 32">
            <a:extLst>
              <a:ext uri="{FF2B5EF4-FFF2-40B4-BE49-F238E27FC236}">
                <a16:creationId xmlns:a16="http://schemas.microsoft.com/office/drawing/2014/main" id="{959BE1E4-6AC8-2044-B8FD-7B5F15D76065}"/>
              </a:ext>
            </a:extLst>
          </p:cNvPr>
          <p:cNvSpPr txBox="1"/>
          <p:nvPr/>
        </p:nvSpPr>
        <p:spPr>
          <a:xfrm>
            <a:off x="9954708" y="1714514"/>
            <a:ext cx="1729961" cy="400110"/>
          </a:xfrm>
          <a:prstGeom prst="rect">
            <a:avLst/>
          </a:prstGeom>
          <a:noFill/>
        </p:spPr>
        <p:txBody>
          <a:bodyPr wrap="none" rtlCol="0">
            <a:spAutoFit/>
          </a:bodyPr>
          <a:lstStyle/>
          <a:p>
            <a:pPr algn="l"/>
            <a:r>
              <a:rPr lang="es-GB" sz="2000" b="1" dirty="0"/>
              <a:t>on Mondays</a:t>
            </a:r>
          </a:p>
        </p:txBody>
      </p:sp>
      <p:sp>
        <p:nvSpPr>
          <p:cNvPr id="34" name="CuadroTexto 33">
            <a:extLst>
              <a:ext uri="{FF2B5EF4-FFF2-40B4-BE49-F238E27FC236}">
                <a16:creationId xmlns:a16="http://schemas.microsoft.com/office/drawing/2014/main" id="{B779ED78-FE46-AE41-A2BD-B4DA11AD1843}"/>
              </a:ext>
            </a:extLst>
          </p:cNvPr>
          <p:cNvSpPr txBox="1"/>
          <p:nvPr/>
        </p:nvSpPr>
        <p:spPr>
          <a:xfrm>
            <a:off x="9791114" y="2437606"/>
            <a:ext cx="2186817" cy="400110"/>
          </a:xfrm>
          <a:prstGeom prst="rect">
            <a:avLst/>
          </a:prstGeom>
          <a:noFill/>
        </p:spPr>
        <p:txBody>
          <a:bodyPr wrap="none" rtlCol="0">
            <a:spAutoFit/>
          </a:bodyPr>
          <a:lstStyle/>
          <a:p>
            <a:pPr algn="l"/>
            <a:r>
              <a:rPr lang="en-GB" sz="2000" b="1" dirty="0"/>
              <a:t>i</a:t>
            </a:r>
            <a:r>
              <a:rPr lang="es-GB" sz="2000" b="1" dirty="0"/>
              <a:t>n the afternoon</a:t>
            </a:r>
          </a:p>
        </p:txBody>
      </p:sp>
      <p:sp>
        <p:nvSpPr>
          <p:cNvPr id="35" name="CuadroTexto 34">
            <a:extLst>
              <a:ext uri="{FF2B5EF4-FFF2-40B4-BE49-F238E27FC236}">
                <a16:creationId xmlns:a16="http://schemas.microsoft.com/office/drawing/2014/main" id="{F276132E-CDF5-6C40-A329-4AE0BDC55CDF}"/>
              </a:ext>
            </a:extLst>
          </p:cNvPr>
          <p:cNvSpPr txBox="1"/>
          <p:nvPr/>
        </p:nvSpPr>
        <p:spPr>
          <a:xfrm>
            <a:off x="10097407" y="3338913"/>
            <a:ext cx="1441420" cy="400110"/>
          </a:xfrm>
          <a:prstGeom prst="rect">
            <a:avLst/>
          </a:prstGeom>
          <a:noFill/>
        </p:spPr>
        <p:txBody>
          <a:bodyPr wrap="none" rtlCol="0">
            <a:spAutoFit/>
          </a:bodyPr>
          <a:lstStyle/>
          <a:p>
            <a:pPr algn="l"/>
            <a:r>
              <a:rPr lang="es-GB" sz="2000" b="1" dirty="0"/>
              <a:t>on Fridays</a:t>
            </a:r>
          </a:p>
        </p:txBody>
      </p:sp>
      <p:sp>
        <p:nvSpPr>
          <p:cNvPr id="36" name="CuadroTexto 35">
            <a:extLst>
              <a:ext uri="{FF2B5EF4-FFF2-40B4-BE49-F238E27FC236}">
                <a16:creationId xmlns:a16="http://schemas.microsoft.com/office/drawing/2014/main" id="{94AAF024-56FE-8A4C-9AFC-87FE57B1CBE0}"/>
              </a:ext>
            </a:extLst>
          </p:cNvPr>
          <p:cNvSpPr txBox="1"/>
          <p:nvPr/>
        </p:nvSpPr>
        <p:spPr>
          <a:xfrm>
            <a:off x="9913062" y="4152027"/>
            <a:ext cx="1790875" cy="400110"/>
          </a:xfrm>
          <a:prstGeom prst="rect">
            <a:avLst/>
          </a:prstGeom>
          <a:noFill/>
        </p:spPr>
        <p:txBody>
          <a:bodyPr wrap="none" rtlCol="0">
            <a:spAutoFit/>
          </a:bodyPr>
          <a:lstStyle/>
          <a:p>
            <a:pPr algn="l"/>
            <a:r>
              <a:rPr lang="es-GB" sz="2000" b="1" dirty="0"/>
              <a:t>on Saturdays</a:t>
            </a:r>
          </a:p>
        </p:txBody>
      </p:sp>
      <p:sp>
        <p:nvSpPr>
          <p:cNvPr id="37" name="CuadroTexto 36">
            <a:extLst>
              <a:ext uri="{FF2B5EF4-FFF2-40B4-BE49-F238E27FC236}">
                <a16:creationId xmlns:a16="http://schemas.microsoft.com/office/drawing/2014/main" id="{09ADEC17-E5AB-EE46-8110-28B387C0E302}"/>
              </a:ext>
            </a:extLst>
          </p:cNvPr>
          <p:cNvSpPr txBox="1"/>
          <p:nvPr/>
        </p:nvSpPr>
        <p:spPr>
          <a:xfrm>
            <a:off x="10014820" y="4933702"/>
            <a:ext cx="1609736" cy="400110"/>
          </a:xfrm>
          <a:prstGeom prst="rect">
            <a:avLst/>
          </a:prstGeom>
          <a:noFill/>
        </p:spPr>
        <p:txBody>
          <a:bodyPr wrap="none" rtlCol="0">
            <a:spAutoFit/>
          </a:bodyPr>
          <a:lstStyle/>
          <a:p>
            <a:pPr algn="l"/>
            <a:r>
              <a:rPr lang="es-GB" sz="2000" b="1" dirty="0"/>
              <a:t>on Sundays</a:t>
            </a:r>
          </a:p>
        </p:txBody>
      </p:sp>
      <p:sp>
        <p:nvSpPr>
          <p:cNvPr id="38" name="CuadroTexto 37">
            <a:extLst>
              <a:ext uri="{FF2B5EF4-FFF2-40B4-BE49-F238E27FC236}">
                <a16:creationId xmlns:a16="http://schemas.microsoft.com/office/drawing/2014/main" id="{0FD13817-F0B8-E842-8F73-2B5AAC42CB16}"/>
              </a:ext>
            </a:extLst>
          </p:cNvPr>
          <p:cNvSpPr txBox="1"/>
          <p:nvPr/>
        </p:nvSpPr>
        <p:spPr>
          <a:xfrm>
            <a:off x="9913062" y="5595913"/>
            <a:ext cx="2099407" cy="707886"/>
          </a:xfrm>
          <a:prstGeom prst="rect">
            <a:avLst/>
          </a:prstGeom>
          <a:noFill/>
        </p:spPr>
        <p:txBody>
          <a:bodyPr wrap="square" rtlCol="0">
            <a:spAutoFit/>
          </a:bodyPr>
          <a:lstStyle/>
          <a:p>
            <a:pPr algn="ctr"/>
            <a:r>
              <a:rPr lang="es-GB" sz="2000" b="1" dirty="0"/>
              <a:t>during </a:t>
            </a:r>
            <a:r>
              <a:rPr lang="en-GB" sz="2000" b="1" dirty="0"/>
              <a:t>the </a:t>
            </a:r>
            <a:r>
              <a:rPr lang="es-GB" sz="2000" b="1" dirty="0"/>
              <a:t>holidays</a:t>
            </a:r>
          </a:p>
        </p:txBody>
      </p:sp>
      <p:sp>
        <p:nvSpPr>
          <p:cNvPr id="39" name="CuadroTexto 29">
            <a:extLst>
              <a:ext uri="{FF2B5EF4-FFF2-40B4-BE49-F238E27FC236}">
                <a16:creationId xmlns:a16="http://schemas.microsoft.com/office/drawing/2014/main" id="{9AE713D7-B6D7-A543-92E8-C8F75A3858CD}"/>
              </a:ext>
            </a:extLst>
          </p:cNvPr>
          <p:cNvSpPr txBox="1"/>
          <p:nvPr/>
        </p:nvSpPr>
        <p:spPr>
          <a:xfrm>
            <a:off x="1908311" y="3806203"/>
            <a:ext cx="461986" cy="461665"/>
          </a:xfrm>
          <a:prstGeom prst="rect">
            <a:avLst/>
          </a:prstGeom>
          <a:noFill/>
        </p:spPr>
        <p:txBody>
          <a:bodyPr wrap="none" rtlCol="0">
            <a:spAutoFit/>
          </a:bodyPr>
          <a:lstStyle/>
          <a:p>
            <a:pPr algn="l"/>
            <a:r>
              <a:rPr lang="en-GB" sz="2400" b="1" dirty="0">
                <a:solidFill>
                  <a:srgbClr val="F66400"/>
                </a:solidFill>
              </a:rPr>
              <a:t>el</a:t>
            </a:r>
            <a:endParaRPr lang="es-GB" sz="2400" b="1" dirty="0">
              <a:solidFill>
                <a:srgbClr val="F66400"/>
              </a:solidFill>
            </a:endParaRPr>
          </a:p>
        </p:txBody>
      </p:sp>
      <p:pic>
        <p:nvPicPr>
          <p:cNvPr id="6" name="Ana text">
            <a:hlinkClick r:id="" action="ppaction://media"/>
            <a:extLst>
              <a:ext uri="{FF2B5EF4-FFF2-40B4-BE49-F238E27FC236}">
                <a16:creationId xmlns:a16="http://schemas.microsoft.com/office/drawing/2014/main" id="{EEC6FEE0-E388-4DC2-A99C-DC28D5DFF6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84823" y="204772"/>
            <a:ext cx="507706" cy="507706"/>
          </a:xfrm>
          <a:prstGeom prst="rect">
            <a:avLst/>
          </a:prstGeom>
        </p:spPr>
      </p:pic>
    </p:spTree>
    <p:extLst>
      <p:ext uri="{BB962C8B-B14F-4D97-AF65-F5344CB8AC3E}">
        <p14:creationId xmlns:p14="http://schemas.microsoft.com/office/powerpoint/2010/main" val="328402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6"/>
                </p:tgtEl>
              </p:cMediaNode>
            </p:audio>
          </p:childTnLst>
        </p:cTn>
      </p:par>
    </p:tnLst>
    <p:bldLst>
      <p:bldP spid="25" grpId="0"/>
      <p:bldP spid="26" grpId="0"/>
      <p:bldP spid="27" grpId="0"/>
      <p:bldP spid="28" grpId="0"/>
      <p:bldP spid="30" grpId="0"/>
      <p:bldP spid="31" grpId="0"/>
      <p:bldP spid="32" grpId="0"/>
      <p:bldP spid="33" grpId="0"/>
      <p:bldP spid="34" grpId="0"/>
      <p:bldP spid="35" grpId="0"/>
      <p:bldP spid="37" grpId="0"/>
      <p:bldP spid="38"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b="1" dirty="0">
                <a:solidFill>
                  <a:schemeClr val="bg1"/>
                </a:solidFill>
              </a:rPr>
              <a:t>Prenominal adjectives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3CC80B4A-8FB9-5141-8C3B-F7B756E6597D}"/>
              </a:ext>
            </a:extLst>
          </p:cNvPr>
          <p:cNvSpPr txBox="1"/>
          <p:nvPr/>
        </p:nvSpPr>
        <p:spPr>
          <a:xfrm>
            <a:off x="153198" y="1125332"/>
            <a:ext cx="117289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Remember that in Spanish some adjectives can come </a:t>
            </a:r>
            <a:r>
              <a:rPr lang="en-US" sz="2400" b="1" i="1" dirty="0">
                <a:latin typeface="Century Gothic" panose="020F0302020204030204"/>
              </a:rPr>
              <a:t>before</a:t>
            </a:r>
            <a:r>
              <a:rPr lang="en-US" sz="2400" dirty="0">
                <a:latin typeface="Century Gothic" panose="020F0302020204030204"/>
              </a:rPr>
              <a:t> the noun. </a:t>
            </a:r>
            <a:endParaRPr kumimoji="0" lang="en-US" sz="2400" b="0" i="0" u="none" strike="noStrike" kern="1200" cap="none" spc="0" normalizeH="0" baseline="0" noProof="0" dirty="0">
              <a:ln>
                <a:noFill/>
              </a:ln>
              <a:effectLst/>
              <a:uLnTx/>
              <a:uFillTx/>
              <a:latin typeface="Century Gothic" panose="020F0302020204030204"/>
            </a:endParaRPr>
          </a:p>
        </p:txBody>
      </p:sp>
      <p:sp>
        <p:nvSpPr>
          <p:cNvPr id="35" name="TextBox 12">
            <a:extLst>
              <a:ext uri="{FF2B5EF4-FFF2-40B4-BE49-F238E27FC236}">
                <a16:creationId xmlns:a16="http://schemas.microsoft.com/office/drawing/2014/main" id="{3BCF48AD-F2FB-2548-8306-47C7C09AED31}"/>
              </a:ext>
            </a:extLst>
          </p:cNvPr>
          <p:cNvSpPr txBox="1"/>
          <p:nvPr/>
        </p:nvSpPr>
        <p:spPr>
          <a:xfrm>
            <a:off x="4618694" y="3573223"/>
            <a:ext cx="27075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el </a:t>
            </a:r>
            <a:r>
              <a:rPr lang="en-US" sz="2400" b="1" dirty="0" err="1">
                <a:latin typeface="Century Gothic" panose="020F0302020204030204"/>
              </a:rPr>
              <a:t>mismo</a:t>
            </a:r>
            <a:r>
              <a:rPr lang="en-US" sz="2400" dirty="0">
                <a:latin typeface="Century Gothic" panose="020F0302020204030204"/>
              </a:rPr>
              <a:t> </a:t>
            </a:r>
            <a:r>
              <a:rPr lang="en-US" sz="2400" dirty="0" err="1">
                <a:latin typeface="Century Gothic" panose="020F0302020204030204"/>
              </a:rPr>
              <a:t>novio</a:t>
            </a:r>
            <a:endParaRPr kumimoji="0" lang="en-US" sz="2400" b="0" i="0" u="none" strike="noStrike" kern="1200" cap="none" spc="0" normalizeH="0" baseline="0" noProof="0" dirty="0">
              <a:ln>
                <a:noFill/>
              </a:ln>
              <a:effectLst/>
              <a:uLnTx/>
              <a:uFillTx/>
              <a:latin typeface="Century Gothic" panose="020F0302020204030204"/>
            </a:endParaRPr>
          </a:p>
        </p:txBody>
      </p:sp>
      <p:sp>
        <p:nvSpPr>
          <p:cNvPr id="16" name="CuadroTexto 15">
            <a:extLst>
              <a:ext uri="{FF2B5EF4-FFF2-40B4-BE49-F238E27FC236}">
                <a16:creationId xmlns:a16="http://schemas.microsoft.com/office/drawing/2014/main" id="{A9459904-B176-8540-BE51-AB01620477F3}"/>
              </a:ext>
            </a:extLst>
          </p:cNvPr>
          <p:cNvSpPr txBox="1"/>
          <p:nvPr/>
        </p:nvSpPr>
        <p:spPr>
          <a:xfrm>
            <a:off x="232065" y="3573223"/>
            <a:ext cx="3092513" cy="461665"/>
          </a:xfrm>
          <a:prstGeom prst="rect">
            <a:avLst/>
          </a:prstGeom>
          <a:noFill/>
        </p:spPr>
        <p:txBody>
          <a:bodyPr wrap="none" rtlCol="0">
            <a:spAutoFit/>
          </a:bodyPr>
          <a:lstStyle/>
          <a:p>
            <a:r>
              <a:rPr lang="en-US" sz="2400" dirty="0"/>
              <a:t>the same boyfriend</a:t>
            </a:r>
            <a:endParaRPr lang="es-GB" sz="2400" dirty="0"/>
          </a:p>
        </p:txBody>
      </p:sp>
      <p:sp>
        <p:nvSpPr>
          <p:cNvPr id="21" name="CuadroTexto 20">
            <a:extLst>
              <a:ext uri="{FF2B5EF4-FFF2-40B4-BE49-F238E27FC236}">
                <a16:creationId xmlns:a16="http://schemas.microsoft.com/office/drawing/2014/main" id="{A5013E05-3F96-C74D-8234-C7D6FC7545EE}"/>
              </a:ext>
            </a:extLst>
          </p:cNvPr>
          <p:cNvSpPr txBox="1"/>
          <p:nvPr/>
        </p:nvSpPr>
        <p:spPr>
          <a:xfrm>
            <a:off x="219421" y="4147651"/>
            <a:ext cx="11658057" cy="830997"/>
          </a:xfrm>
          <a:prstGeom prst="rect">
            <a:avLst/>
          </a:prstGeom>
          <a:noFill/>
        </p:spPr>
        <p:txBody>
          <a:bodyPr wrap="square" rtlCol="0">
            <a:spAutoFit/>
          </a:bodyPr>
          <a:lstStyle/>
          <a:p>
            <a:r>
              <a:rPr lang="en-US" sz="2400" dirty="0"/>
              <a:t>As you know, most adjectives end in ____ when they refer to a masculine noun. However, some </a:t>
            </a:r>
            <a:r>
              <a:rPr lang="en-US" sz="2400" b="1" i="1" dirty="0"/>
              <a:t>lose</a:t>
            </a:r>
            <a:r>
              <a:rPr lang="en-US" sz="2400" dirty="0"/>
              <a:t> this ending when before a masculine noun:</a:t>
            </a:r>
            <a:endParaRPr lang="es-GB" sz="2400" dirty="0"/>
          </a:p>
        </p:txBody>
      </p:sp>
      <p:sp>
        <p:nvSpPr>
          <p:cNvPr id="22" name="CuadroTexto 21">
            <a:extLst>
              <a:ext uri="{FF2B5EF4-FFF2-40B4-BE49-F238E27FC236}">
                <a16:creationId xmlns:a16="http://schemas.microsoft.com/office/drawing/2014/main" id="{A6A12D1F-8AEF-EC4F-B64D-C5A2A1FAF5C1}"/>
              </a:ext>
            </a:extLst>
          </p:cNvPr>
          <p:cNvSpPr txBox="1"/>
          <p:nvPr/>
        </p:nvSpPr>
        <p:spPr>
          <a:xfrm>
            <a:off x="5027558" y="5064402"/>
            <a:ext cx="3243196" cy="461665"/>
          </a:xfrm>
          <a:prstGeom prst="rect">
            <a:avLst/>
          </a:prstGeom>
          <a:noFill/>
        </p:spPr>
        <p:txBody>
          <a:bodyPr wrap="none" rtlCol="0">
            <a:spAutoFit/>
          </a:bodyPr>
          <a:lstStyle/>
          <a:p>
            <a:pPr algn="l"/>
            <a:r>
              <a:rPr lang="en-GB" sz="2400" dirty="0"/>
              <a:t>e</a:t>
            </a:r>
            <a:r>
              <a:rPr lang="es-GB" sz="2400" dirty="0"/>
              <a:t>l </a:t>
            </a:r>
            <a:r>
              <a:rPr lang="es-GB" sz="2400" b="1" dirty="0"/>
              <a:t>tercer</a:t>
            </a:r>
            <a:r>
              <a:rPr lang="es-GB" sz="2400" dirty="0"/>
              <a:t> comentario</a:t>
            </a:r>
          </a:p>
        </p:txBody>
      </p:sp>
      <p:sp>
        <p:nvSpPr>
          <p:cNvPr id="38" name="CuadroTexto 37">
            <a:extLst>
              <a:ext uri="{FF2B5EF4-FFF2-40B4-BE49-F238E27FC236}">
                <a16:creationId xmlns:a16="http://schemas.microsoft.com/office/drawing/2014/main" id="{8FA22529-EC59-294C-80F2-CD942282318E}"/>
              </a:ext>
            </a:extLst>
          </p:cNvPr>
          <p:cNvSpPr txBox="1"/>
          <p:nvPr/>
        </p:nvSpPr>
        <p:spPr>
          <a:xfrm>
            <a:off x="219421" y="5062129"/>
            <a:ext cx="2973891" cy="461665"/>
          </a:xfrm>
          <a:prstGeom prst="rect">
            <a:avLst/>
          </a:prstGeom>
          <a:noFill/>
        </p:spPr>
        <p:txBody>
          <a:bodyPr wrap="none" rtlCol="0">
            <a:spAutoFit/>
          </a:bodyPr>
          <a:lstStyle/>
          <a:p>
            <a:pPr algn="l"/>
            <a:r>
              <a:rPr lang="en-GB" sz="2400" dirty="0"/>
              <a:t>t</a:t>
            </a:r>
            <a:r>
              <a:rPr lang="es-GB" sz="2400" dirty="0"/>
              <a:t>he third comment</a:t>
            </a:r>
          </a:p>
        </p:txBody>
      </p:sp>
      <p:sp>
        <p:nvSpPr>
          <p:cNvPr id="39" name="CuadroTexto 38">
            <a:extLst>
              <a:ext uri="{FF2B5EF4-FFF2-40B4-BE49-F238E27FC236}">
                <a16:creationId xmlns:a16="http://schemas.microsoft.com/office/drawing/2014/main" id="{4C5DC210-6F7B-6442-A200-4265BA65B8FA}"/>
              </a:ext>
            </a:extLst>
          </p:cNvPr>
          <p:cNvSpPr txBox="1"/>
          <p:nvPr/>
        </p:nvSpPr>
        <p:spPr>
          <a:xfrm>
            <a:off x="5064318" y="5581559"/>
            <a:ext cx="2316660" cy="461665"/>
          </a:xfrm>
          <a:prstGeom prst="rect">
            <a:avLst/>
          </a:prstGeom>
          <a:noFill/>
        </p:spPr>
        <p:txBody>
          <a:bodyPr wrap="none" rtlCol="0">
            <a:spAutoFit/>
          </a:bodyPr>
          <a:lstStyle/>
          <a:p>
            <a:pPr algn="l"/>
            <a:r>
              <a:rPr lang="en-GB" sz="2400" dirty="0"/>
              <a:t>u</a:t>
            </a:r>
            <a:r>
              <a:rPr lang="es-GB" sz="2400" dirty="0"/>
              <a:t>n </a:t>
            </a:r>
            <a:r>
              <a:rPr lang="es-GB" sz="2400" b="1" dirty="0"/>
              <a:t>buen</a:t>
            </a:r>
            <a:r>
              <a:rPr lang="es-GB" sz="2400" dirty="0"/>
              <a:t> cine </a:t>
            </a:r>
          </a:p>
        </p:txBody>
      </p:sp>
      <p:sp>
        <p:nvSpPr>
          <p:cNvPr id="40" name="CuadroTexto 39">
            <a:extLst>
              <a:ext uri="{FF2B5EF4-FFF2-40B4-BE49-F238E27FC236}">
                <a16:creationId xmlns:a16="http://schemas.microsoft.com/office/drawing/2014/main" id="{C5B47E28-91DD-F645-B0EF-DA05D82399F1}"/>
              </a:ext>
            </a:extLst>
          </p:cNvPr>
          <p:cNvSpPr txBox="1"/>
          <p:nvPr/>
        </p:nvSpPr>
        <p:spPr>
          <a:xfrm>
            <a:off x="249775" y="5583094"/>
            <a:ext cx="2533066" cy="461665"/>
          </a:xfrm>
          <a:prstGeom prst="rect">
            <a:avLst/>
          </a:prstGeom>
          <a:noFill/>
        </p:spPr>
        <p:txBody>
          <a:bodyPr wrap="none" rtlCol="0">
            <a:spAutoFit/>
          </a:bodyPr>
          <a:lstStyle/>
          <a:p>
            <a:pPr algn="l"/>
            <a:r>
              <a:rPr lang="es-GB" sz="2400" dirty="0"/>
              <a:t>a good cinema</a:t>
            </a:r>
          </a:p>
        </p:txBody>
      </p:sp>
      <p:sp>
        <p:nvSpPr>
          <p:cNvPr id="41" name="CuadroTexto 40">
            <a:extLst>
              <a:ext uri="{FF2B5EF4-FFF2-40B4-BE49-F238E27FC236}">
                <a16:creationId xmlns:a16="http://schemas.microsoft.com/office/drawing/2014/main" id="{BB51AFC1-F11B-D34F-958F-97D07134D890}"/>
              </a:ext>
            </a:extLst>
          </p:cNvPr>
          <p:cNvSpPr txBox="1"/>
          <p:nvPr/>
        </p:nvSpPr>
        <p:spPr>
          <a:xfrm>
            <a:off x="153198" y="9677878"/>
            <a:ext cx="11658057" cy="461665"/>
          </a:xfrm>
          <a:prstGeom prst="rect">
            <a:avLst/>
          </a:prstGeom>
          <a:noFill/>
        </p:spPr>
        <p:txBody>
          <a:bodyPr wrap="square" rtlCol="0">
            <a:spAutoFit/>
          </a:bodyPr>
          <a:lstStyle/>
          <a:p>
            <a:r>
              <a:rPr lang="en-US" sz="2400" dirty="0">
                <a:solidFill>
                  <a:srgbClr val="203864"/>
                </a:solidFill>
              </a:rPr>
              <a:t>These adjectives can be used straight after the personal ‘a’.</a:t>
            </a:r>
            <a:endParaRPr lang="es-GB" sz="2400" dirty="0">
              <a:solidFill>
                <a:schemeClr val="accent5">
                  <a:lumMod val="50000"/>
                </a:schemeClr>
              </a:solidFill>
            </a:endParaRPr>
          </a:p>
        </p:txBody>
      </p:sp>
      <p:sp>
        <p:nvSpPr>
          <p:cNvPr id="42" name="CuadroTexto 41">
            <a:extLst>
              <a:ext uri="{FF2B5EF4-FFF2-40B4-BE49-F238E27FC236}">
                <a16:creationId xmlns:a16="http://schemas.microsoft.com/office/drawing/2014/main" id="{AA4211D6-F97F-8C46-BD31-0D0281C16D6F}"/>
              </a:ext>
            </a:extLst>
          </p:cNvPr>
          <p:cNvSpPr txBox="1"/>
          <p:nvPr/>
        </p:nvSpPr>
        <p:spPr>
          <a:xfrm>
            <a:off x="153198" y="10241770"/>
            <a:ext cx="4924746" cy="461665"/>
          </a:xfrm>
          <a:prstGeom prst="rect">
            <a:avLst/>
          </a:prstGeom>
          <a:noFill/>
        </p:spPr>
        <p:txBody>
          <a:bodyPr wrap="none" rtlCol="0">
            <a:spAutoFit/>
          </a:bodyPr>
          <a:lstStyle/>
          <a:p>
            <a:r>
              <a:rPr lang="es-ES" sz="2400" dirty="0">
                <a:solidFill>
                  <a:schemeClr val="accent5">
                    <a:lumMod val="50000"/>
                  </a:schemeClr>
                </a:solidFill>
              </a:rPr>
              <a:t>Describes </a:t>
            </a:r>
            <a:r>
              <a:rPr lang="es-ES" sz="2400" u="sng" dirty="0">
                <a:solidFill>
                  <a:schemeClr val="accent5">
                    <a:lumMod val="50000"/>
                  </a:schemeClr>
                </a:solidFill>
              </a:rPr>
              <a:t>a</a:t>
            </a:r>
            <a:r>
              <a:rPr lang="es-ES" sz="2400" dirty="0">
                <a:solidFill>
                  <a:schemeClr val="accent5">
                    <a:lumMod val="50000"/>
                  </a:schemeClr>
                </a:solidFill>
              </a:rPr>
              <a:t> tu </a:t>
            </a:r>
            <a:r>
              <a:rPr lang="es-ES" sz="2400" b="1" dirty="0">
                <a:solidFill>
                  <a:schemeClr val="accent5">
                    <a:lumMod val="50000"/>
                  </a:schemeClr>
                </a:solidFill>
              </a:rPr>
              <a:t>propio</a:t>
            </a:r>
            <a:r>
              <a:rPr lang="es-ES" sz="2400" dirty="0">
                <a:solidFill>
                  <a:schemeClr val="accent5">
                    <a:lumMod val="50000"/>
                  </a:schemeClr>
                </a:solidFill>
              </a:rPr>
              <a:t> profesor =</a:t>
            </a:r>
            <a:endParaRPr lang="es-GB" sz="2400" dirty="0">
              <a:solidFill>
                <a:schemeClr val="accent5">
                  <a:lumMod val="50000"/>
                </a:schemeClr>
              </a:solidFill>
            </a:endParaRPr>
          </a:p>
        </p:txBody>
      </p:sp>
      <p:sp>
        <p:nvSpPr>
          <p:cNvPr id="43" name="CuadroTexto 42">
            <a:extLst>
              <a:ext uri="{FF2B5EF4-FFF2-40B4-BE49-F238E27FC236}">
                <a16:creationId xmlns:a16="http://schemas.microsoft.com/office/drawing/2014/main" id="{35704230-53E7-704F-9081-123A467F60AD}"/>
              </a:ext>
            </a:extLst>
          </p:cNvPr>
          <p:cNvSpPr txBox="1"/>
          <p:nvPr/>
        </p:nvSpPr>
        <p:spPr>
          <a:xfrm>
            <a:off x="5064318" y="10232624"/>
            <a:ext cx="4879862" cy="461665"/>
          </a:xfrm>
          <a:prstGeom prst="rect">
            <a:avLst/>
          </a:prstGeom>
          <a:noFill/>
        </p:spPr>
        <p:txBody>
          <a:bodyPr wrap="none" rtlCol="0">
            <a:spAutoFit/>
          </a:bodyPr>
          <a:lstStyle/>
          <a:p>
            <a:r>
              <a:rPr lang="es-ES" sz="2400" dirty="0" err="1">
                <a:solidFill>
                  <a:schemeClr val="accent5">
                    <a:lumMod val="50000"/>
                  </a:schemeClr>
                </a:solidFill>
              </a:rPr>
              <a:t>you</a:t>
            </a:r>
            <a:r>
              <a:rPr lang="es-ES" sz="2400" dirty="0">
                <a:solidFill>
                  <a:schemeClr val="accent5">
                    <a:lumMod val="50000"/>
                  </a:schemeClr>
                </a:solidFill>
              </a:rPr>
              <a:t> describe </a:t>
            </a:r>
            <a:r>
              <a:rPr lang="es-ES" sz="2400" dirty="0" err="1">
                <a:solidFill>
                  <a:schemeClr val="accent5">
                    <a:lumMod val="50000"/>
                  </a:schemeClr>
                </a:solidFill>
              </a:rPr>
              <a:t>your</a:t>
            </a:r>
            <a:r>
              <a:rPr lang="es-ES" sz="2400" dirty="0">
                <a:solidFill>
                  <a:schemeClr val="accent5">
                    <a:lumMod val="50000"/>
                  </a:schemeClr>
                </a:solidFill>
              </a:rPr>
              <a:t> </a:t>
            </a:r>
            <a:r>
              <a:rPr lang="es-ES" sz="2400" dirty="0" err="1">
                <a:solidFill>
                  <a:schemeClr val="accent5">
                    <a:lumMod val="50000"/>
                  </a:schemeClr>
                </a:solidFill>
              </a:rPr>
              <a:t>own</a:t>
            </a:r>
            <a:r>
              <a:rPr lang="es-ES" sz="2400" dirty="0">
                <a:solidFill>
                  <a:schemeClr val="accent5">
                    <a:lumMod val="50000"/>
                  </a:schemeClr>
                </a:solidFill>
              </a:rPr>
              <a:t> </a:t>
            </a:r>
            <a:r>
              <a:rPr lang="es-ES" sz="2400" dirty="0" err="1">
                <a:solidFill>
                  <a:schemeClr val="accent5">
                    <a:lumMod val="50000"/>
                  </a:schemeClr>
                </a:solidFill>
              </a:rPr>
              <a:t>teacher</a:t>
            </a:r>
            <a:endParaRPr lang="es-GB" sz="2400" dirty="0">
              <a:solidFill>
                <a:schemeClr val="accent5">
                  <a:lumMod val="50000"/>
                </a:schemeClr>
              </a:solidFill>
            </a:endParaRPr>
          </a:p>
        </p:txBody>
      </p:sp>
      <p:sp>
        <p:nvSpPr>
          <p:cNvPr id="44" name="CuadroTexto 43">
            <a:extLst>
              <a:ext uri="{FF2B5EF4-FFF2-40B4-BE49-F238E27FC236}">
                <a16:creationId xmlns:a16="http://schemas.microsoft.com/office/drawing/2014/main" id="{B4640674-40A1-1042-988A-BDA9937A8749}"/>
              </a:ext>
            </a:extLst>
          </p:cNvPr>
          <p:cNvSpPr txBox="1"/>
          <p:nvPr/>
        </p:nvSpPr>
        <p:spPr>
          <a:xfrm>
            <a:off x="153198" y="10805661"/>
            <a:ext cx="4589718" cy="461665"/>
          </a:xfrm>
          <a:prstGeom prst="rect">
            <a:avLst/>
          </a:prstGeom>
          <a:noFill/>
        </p:spPr>
        <p:txBody>
          <a:bodyPr wrap="none" rtlCol="0">
            <a:spAutoFit/>
          </a:bodyPr>
          <a:lstStyle/>
          <a:p>
            <a:r>
              <a:rPr lang="es-ES" sz="2400" dirty="0">
                <a:solidFill>
                  <a:schemeClr val="accent5">
                    <a:lumMod val="50000"/>
                  </a:schemeClr>
                </a:solidFill>
              </a:rPr>
              <a:t>Ayudas </a:t>
            </a:r>
            <a:r>
              <a:rPr lang="es-ES" sz="2400" u="sng" dirty="0">
                <a:solidFill>
                  <a:schemeClr val="accent5">
                    <a:lumMod val="50000"/>
                  </a:schemeClr>
                </a:solidFill>
              </a:rPr>
              <a:t>a</a:t>
            </a:r>
            <a:r>
              <a:rPr lang="es-ES" sz="2400" dirty="0">
                <a:solidFill>
                  <a:schemeClr val="accent5">
                    <a:lumMod val="50000"/>
                  </a:schemeClr>
                </a:solidFill>
              </a:rPr>
              <a:t> la </a:t>
            </a:r>
            <a:r>
              <a:rPr lang="es-ES" sz="2400" b="1" dirty="0">
                <a:solidFill>
                  <a:schemeClr val="accent5">
                    <a:lumMod val="50000"/>
                  </a:schemeClr>
                </a:solidFill>
              </a:rPr>
              <a:t>misma</a:t>
            </a:r>
            <a:r>
              <a:rPr lang="es-ES" sz="2400" dirty="0">
                <a:solidFill>
                  <a:schemeClr val="accent5">
                    <a:lumMod val="50000"/>
                  </a:schemeClr>
                </a:solidFill>
              </a:rPr>
              <a:t> persona =</a:t>
            </a:r>
            <a:endParaRPr lang="es-GB" sz="2400" dirty="0">
              <a:solidFill>
                <a:schemeClr val="accent5">
                  <a:lumMod val="50000"/>
                </a:schemeClr>
              </a:solidFill>
            </a:endParaRPr>
          </a:p>
        </p:txBody>
      </p:sp>
      <p:sp>
        <p:nvSpPr>
          <p:cNvPr id="45" name="CuadroTexto 44">
            <a:extLst>
              <a:ext uri="{FF2B5EF4-FFF2-40B4-BE49-F238E27FC236}">
                <a16:creationId xmlns:a16="http://schemas.microsoft.com/office/drawing/2014/main" id="{97B0CDEE-A49C-CA4D-966A-22694270F746}"/>
              </a:ext>
            </a:extLst>
          </p:cNvPr>
          <p:cNvSpPr txBox="1"/>
          <p:nvPr/>
        </p:nvSpPr>
        <p:spPr>
          <a:xfrm>
            <a:off x="4742916" y="10796515"/>
            <a:ext cx="4062331" cy="461665"/>
          </a:xfrm>
          <a:prstGeom prst="rect">
            <a:avLst/>
          </a:prstGeom>
          <a:noFill/>
        </p:spPr>
        <p:txBody>
          <a:bodyPr wrap="none" rtlCol="0">
            <a:spAutoFit/>
          </a:bodyPr>
          <a:lstStyle/>
          <a:p>
            <a:r>
              <a:rPr lang="es-ES" sz="2400" dirty="0" err="1">
                <a:solidFill>
                  <a:schemeClr val="accent5">
                    <a:lumMod val="50000"/>
                  </a:schemeClr>
                </a:solidFill>
              </a:rPr>
              <a:t>you</a:t>
            </a:r>
            <a:r>
              <a:rPr lang="es-ES" sz="2400" dirty="0">
                <a:solidFill>
                  <a:schemeClr val="accent5">
                    <a:lumMod val="50000"/>
                  </a:schemeClr>
                </a:solidFill>
              </a:rPr>
              <a:t> </a:t>
            </a:r>
            <a:r>
              <a:rPr lang="es-ES" sz="2400" dirty="0" err="1">
                <a:solidFill>
                  <a:schemeClr val="accent5">
                    <a:lumMod val="50000"/>
                  </a:schemeClr>
                </a:solidFill>
              </a:rPr>
              <a:t>help</a:t>
            </a:r>
            <a:r>
              <a:rPr lang="es-ES" sz="2400" dirty="0">
                <a:solidFill>
                  <a:schemeClr val="accent5">
                    <a:lumMod val="50000"/>
                  </a:schemeClr>
                </a:solidFill>
              </a:rPr>
              <a:t> </a:t>
            </a:r>
            <a:r>
              <a:rPr lang="es-ES" sz="2400" dirty="0" err="1">
                <a:solidFill>
                  <a:schemeClr val="accent5">
                    <a:lumMod val="50000"/>
                  </a:schemeClr>
                </a:solidFill>
              </a:rPr>
              <a:t>the</a:t>
            </a:r>
            <a:r>
              <a:rPr lang="es-ES" sz="2400" dirty="0">
                <a:solidFill>
                  <a:schemeClr val="accent5">
                    <a:lumMod val="50000"/>
                  </a:schemeClr>
                </a:solidFill>
              </a:rPr>
              <a:t> </a:t>
            </a:r>
            <a:r>
              <a:rPr lang="es-ES" sz="2400" dirty="0" err="1">
                <a:solidFill>
                  <a:schemeClr val="accent5">
                    <a:lumMod val="50000"/>
                  </a:schemeClr>
                </a:solidFill>
              </a:rPr>
              <a:t>same</a:t>
            </a:r>
            <a:r>
              <a:rPr lang="es-ES" sz="2400" dirty="0">
                <a:solidFill>
                  <a:schemeClr val="accent5">
                    <a:lumMod val="50000"/>
                  </a:schemeClr>
                </a:solidFill>
              </a:rPr>
              <a:t> </a:t>
            </a:r>
            <a:r>
              <a:rPr lang="es-ES" sz="2400" dirty="0" err="1">
                <a:solidFill>
                  <a:schemeClr val="accent5">
                    <a:lumMod val="50000"/>
                  </a:schemeClr>
                </a:solidFill>
              </a:rPr>
              <a:t>person</a:t>
            </a:r>
            <a:endParaRPr lang="es-GB" sz="2400" dirty="0">
              <a:solidFill>
                <a:schemeClr val="accent5">
                  <a:lumMod val="50000"/>
                </a:schemeClr>
              </a:solidFill>
            </a:endParaRPr>
          </a:p>
        </p:txBody>
      </p:sp>
      <p:sp>
        <p:nvSpPr>
          <p:cNvPr id="46" name="TextBox 22">
            <a:extLst>
              <a:ext uri="{FF2B5EF4-FFF2-40B4-BE49-F238E27FC236}">
                <a16:creationId xmlns:a16="http://schemas.microsoft.com/office/drawing/2014/main" id="{4B0AC01E-AA65-8E41-BEE9-38343AA605E7}"/>
              </a:ext>
            </a:extLst>
          </p:cNvPr>
          <p:cNvSpPr txBox="1"/>
          <p:nvPr/>
        </p:nvSpPr>
        <p:spPr>
          <a:xfrm>
            <a:off x="229969" y="2350698"/>
            <a:ext cx="1371208"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algn="ctr"/>
            <a:r>
              <a:rPr lang="en-GB" sz="2600" dirty="0" err="1"/>
              <a:t>mismo</a:t>
            </a:r>
            <a:endParaRPr lang="en-GB" sz="2600" dirty="0"/>
          </a:p>
        </p:txBody>
      </p:sp>
      <p:sp>
        <p:nvSpPr>
          <p:cNvPr id="47" name="TextBox 23">
            <a:extLst>
              <a:ext uri="{FF2B5EF4-FFF2-40B4-BE49-F238E27FC236}">
                <a16:creationId xmlns:a16="http://schemas.microsoft.com/office/drawing/2014/main" id="{14D591A6-9896-5440-836E-FACBCDCCEA8A}"/>
              </a:ext>
            </a:extLst>
          </p:cNvPr>
          <p:cNvSpPr txBox="1"/>
          <p:nvPr/>
        </p:nvSpPr>
        <p:spPr>
          <a:xfrm>
            <a:off x="2033956" y="2350702"/>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algn="ctr"/>
            <a:r>
              <a:rPr lang="en-GB" sz="2600" dirty="0" err="1"/>
              <a:t>último</a:t>
            </a:r>
            <a:endParaRPr lang="en-GB" sz="2600" dirty="0"/>
          </a:p>
        </p:txBody>
      </p:sp>
      <p:sp>
        <p:nvSpPr>
          <p:cNvPr id="48" name="TextBox 24">
            <a:extLst>
              <a:ext uri="{FF2B5EF4-FFF2-40B4-BE49-F238E27FC236}">
                <a16:creationId xmlns:a16="http://schemas.microsoft.com/office/drawing/2014/main" id="{AEF380CD-56D9-BC46-9484-570F9B8EBDDD}"/>
              </a:ext>
            </a:extLst>
          </p:cNvPr>
          <p:cNvSpPr txBox="1"/>
          <p:nvPr/>
        </p:nvSpPr>
        <p:spPr>
          <a:xfrm>
            <a:off x="4085538" y="2350702"/>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algn="ctr"/>
            <a:r>
              <a:rPr lang="en-GB" sz="2600" dirty="0"/>
              <a:t>primero</a:t>
            </a:r>
          </a:p>
        </p:txBody>
      </p:sp>
      <p:sp>
        <p:nvSpPr>
          <p:cNvPr id="49" name="TextBox 25">
            <a:extLst>
              <a:ext uri="{FF2B5EF4-FFF2-40B4-BE49-F238E27FC236}">
                <a16:creationId xmlns:a16="http://schemas.microsoft.com/office/drawing/2014/main" id="{D62F5789-87BC-2244-93AC-589C5E0965FD}"/>
              </a:ext>
            </a:extLst>
          </p:cNvPr>
          <p:cNvSpPr txBox="1"/>
          <p:nvPr/>
        </p:nvSpPr>
        <p:spPr>
          <a:xfrm>
            <a:off x="6137120" y="2350701"/>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algn="ctr"/>
            <a:r>
              <a:rPr lang="en-GB" sz="2600" dirty="0" err="1"/>
              <a:t>segundo</a:t>
            </a:r>
            <a:endParaRPr lang="en-GB" sz="2600" dirty="0"/>
          </a:p>
        </p:txBody>
      </p:sp>
      <p:sp>
        <p:nvSpPr>
          <p:cNvPr id="50" name="TextBox 26">
            <a:extLst>
              <a:ext uri="{FF2B5EF4-FFF2-40B4-BE49-F238E27FC236}">
                <a16:creationId xmlns:a16="http://schemas.microsoft.com/office/drawing/2014/main" id="{78833202-51C3-5248-848E-F8684E9C2BB0}"/>
              </a:ext>
            </a:extLst>
          </p:cNvPr>
          <p:cNvSpPr txBox="1"/>
          <p:nvPr/>
        </p:nvSpPr>
        <p:spPr>
          <a:xfrm>
            <a:off x="8188702" y="2350700"/>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algn="ctr"/>
            <a:r>
              <a:rPr lang="en-GB" sz="2600" dirty="0" err="1"/>
              <a:t>tercero</a:t>
            </a:r>
            <a:endParaRPr lang="en-GB" sz="2600" dirty="0"/>
          </a:p>
        </p:txBody>
      </p:sp>
      <p:sp>
        <p:nvSpPr>
          <p:cNvPr id="51" name="TextBox 27">
            <a:extLst>
              <a:ext uri="{FF2B5EF4-FFF2-40B4-BE49-F238E27FC236}">
                <a16:creationId xmlns:a16="http://schemas.microsoft.com/office/drawing/2014/main" id="{3A7245F9-1E07-8B4B-AA13-0D1C155FDE7C}"/>
              </a:ext>
            </a:extLst>
          </p:cNvPr>
          <p:cNvSpPr txBox="1"/>
          <p:nvPr/>
        </p:nvSpPr>
        <p:spPr>
          <a:xfrm>
            <a:off x="10240282" y="2350698"/>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algn="ctr"/>
            <a:r>
              <a:rPr lang="en-GB" sz="2600" dirty="0" err="1"/>
              <a:t>propio</a:t>
            </a:r>
            <a:endParaRPr lang="en-GB" sz="2600" dirty="0"/>
          </a:p>
        </p:txBody>
      </p:sp>
      <p:sp>
        <p:nvSpPr>
          <p:cNvPr id="52" name="TextBox 28">
            <a:extLst>
              <a:ext uri="{FF2B5EF4-FFF2-40B4-BE49-F238E27FC236}">
                <a16:creationId xmlns:a16="http://schemas.microsoft.com/office/drawing/2014/main" id="{E721DB7D-7BC0-E24F-8A4E-94B43245DDD2}"/>
              </a:ext>
            </a:extLst>
          </p:cNvPr>
          <p:cNvSpPr txBox="1"/>
          <p:nvPr/>
        </p:nvSpPr>
        <p:spPr>
          <a:xfrm>
            <a:off x="224112" y="1664325"/>
            <a:ext cx="1482255" cy="492443"/>
          </a:xfrm>
          <a:prstGeom prst="rect">
            <a:avLst/>
          </a:prstGeom>
          <a:noFill/>
          <a:ln>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noProof="0" dirty="0">
                <a:solidFill>
                  <a:srgbClr val="E25B00"/>
                </a:solidFill>
                <a:latin typeface="Century Gothic" panose="020F0302020204030204"/>
              </a:rPr>
              <a:t>same</a:t>
            </a:r>
            <a:endParaRPr kumimoji="0" lang="en-US" sz="2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53" name="TextBox 29">
            <a:extLst>
              <a:ext uri="{FF2B5EF4-FFF2-40B4-BE49-F238E27FC236}">
                <a16:creationId xmlns:a16="http://schemas.microsoft.com/office/drawing/2014/main" id="{12738591-3A6B-F24F-9AFE-9FC19A0EA342}"/>
              </a:ext>
            </a:extLst>
          </p:cNvPr>
          <p:cNvSpPr txBox="1"/>
          <p:nvPr/>
        </p:nvSpPr>
        <p:spPr>
          <a:xfrm>
            <a:off x="1974503" y="1656685"/>
            <a:ext cx="1730851" cy="492443"/>
          </a:xfrm>
          <a:prstGeom prst="rect">
            <a:avLst/>
          </a:prstGeom>
          <a:noFill/>
          <a:ln>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E25B00"/>
                </a:solidFill>
                <a:latin typeface="Century Gothic" panose="020F0302020204030204"/>
              </a:rPr>
              <a:t>last</a:t>
            </a:r>
            <a:endParaRPr kumimoji="0" lang="en-US" sz="2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54" name="TextBox 30">
            <a:extLst>
              <a:ext uri="{FF2B5EF4-FFF2-40B4-BE49-F238E27FC236}">
                <a16:creationId xmlns:a16="http://schemas.microsoft.com/office/drawing/2014/main" id="{CF254121-E491-D240-BCBE-1C71D3EB1D9E}"/>
              </a:ext>
            </a:extLst>
          </p:cNvPr>
          <p:cNvSpPr txBox="1"/>
          <p:nvPr/>
        </p:nvSpPr>
        <p:spPr>
          <a:xfrm>
            <a:off x="3973490" y="1656686"/>
            <a:ext cx="1730851" cy="492443"/>
          </a:xfrm>
          <a:prstGeom prst="rect">
            <a:avLst/>
          </a:prstGeom>
          <a:noFill/>
          <a:ln>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E25B00"/>
                </a:solidFill>
                <a:latin typeface="Century Gothic" panose="020F0302020204030204"/>
              </a:rPr>
              <a:t>first</a:t>
            </a:r>
            <a:endParaRPr kumimoji="0" lang="en-US" sz="2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55" name="TextBox 31">
            <a:extLst>
              <a:ext uri="{FF2B5EF4-FFF2-40B4-BE49-F238E27FC236}">
                <a16:creationId xmlns:a16="http://schemas.microsoft.com/office/drawing/2014/main" id="{0594BBFD-136F-4349-A0F3-349146561458}"/>
              </a:ext>
            </a:extLst>
          </p:cNvPr>
          <p:cNvSpPr txBox="1"/>
          <p:nvPr/>
        </p:nvSpPr>
        <p:spPr>
          <a:xfrm>
            <a:off x="5972477" y="1664736"/>
            <a:ext cx="1882778" cy="492443"/>
          </a:xfrm>
          <a:prstGeom prst="rect">
            <a:avLst/>
          </a:prstGeom>
          <a:noFill/>
          <a:ln>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E25B00"/>
                </a:solidFill>
                <a:latin typeface="Century Gothic" panose="020F0302020204030204"/>
              </a:rPr>
              <a:t>second</a:t>
            </a:r>
            <a:endParaRPr kumimoji="0" lang="en-US" sz="2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56" name="TextBox 32">
            <a:extLst>
              <a:ext uri="{FF2B5EF4-FFF2-40B4-BE49-F238E27FC236}">
                <a16:creationId xmlns:a16="http://schemas.microsoft.com/office/drawing/2014/main" id="{D5866677-92E7-1F40-81EE-4DE3441C3A5C}"/>
              </a:ext>
            </a:extLst>
          </p:cNvPr>
          <p:cNvSpPr txBox="1"/>
          <p:nvPr/>
        </p:nvSpPr>
        <p:spPr>
          <a:xfrm>
            <a:off x="8123391" y="1664737"/>
            <a:ext cx="1730851" cy="492443"/>
          </a:xfrm>
          <a:prstGeom prst="rect">
            <a:avLst/>
          </a:prstGeom>
          <a:noFill/>
          <a:ln>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E25B00"/>
                </a:solidFill>
                <a:latin typeface="Century Gothic" panose="020F0302020204030204"/>
              </a:rPr>
              <a:t>third</a:t>
            </a:r>
            <a:endParaRPr kumimoji="0" lang="en-US" sz="2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57" name="TextBox 33">
            <a:extLst>
              <a:ext uri="{FF2B5EF4-FFF2-40B4-BE49-F238E27FC236}">
                <a16:creationId xmlns:a16="http://schemas.microsoft.com/office/drawing/2014/main" id="{CF437A34-3755-7446-B56A-3444651922D1}"/>
              </a:ext>
            </a:extLst>
          </p:cNvPr>
          <p:cNvSpPr txBox="1"/>
          <p:nvPr/>
        </p:nvSpPr>
        <p:spPr>
          <a:xfrm>
            <a:off x="10122377" y="1678466"/>
            <a:ext cx="1730851" cy="492443"/>
          </a:xfrm>
          <a:prstGeom prst="rect">
            <a:avLst/>
          </a:prstGeom>
          <a:noFill/>
          <a:ln>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rgbClr val="E25B00"/>
                </a:solidFill>
                <a:latin typeface="Century Gothic" panose="020F0302020204030204"/>
              </a:rPr>
              <a:t>own</a:t>
            </a:r>
            <a:endParaRPr kumimoji="0" lang="en-US" sz="2600" b="1" i="0" u="none" strike="noStrike" kern="1200" cap="none" spc="0" normalizeH="0" baseline="0" noProof="0" dirty="0">
              <a:ln>
                <a:noFill/>
              </a:ln>
              <a:solidFill>
                <a:srgbClr val="E25B00"/>
              </a:solidFill>
              <a:effectLst/>
              <a:uLnTx/>
              <a:uFillTx/>
              <a:latin typeface="Century Gothic" panose="020F0302020204030204"/>
            </a:endParaRPr>
          </a:p>
        </p:txBody>
      </p:sp>
      <p:sp>
        <p:nvSpPr>
          <p:cNvPr id="58" name="CuadroTexto 57">
            <a:extLst>
              <a:ext uri="{FF2B5EF4-FFF2-40B4-BE49-F238E27FC236}">
                <a16:creationId xmlns:a16="http://schemas.microsoft.com/office/drawing/2014/main" id="{12C34CFE-DAC4-D644-8199-AD13581DC36D}"/>
              </a:ext>
            </a:extLst>
          </p:cNvPr>
          <p:cNvSpPr txBox="1"/>
          <p:nvPr/>
        </p:nvSpPr>
        <p:spPr>
          <a:xfrm>
            <a:off x="224112" y="3066754"/>
            <a:ext cx="1968809" cy="461665"/>
          </a:xfrm>
          <a:prstGeom prst="rect">
            <a:avLst/>
          </a:prstGeom>
          <a:noFill/>
        </p:spPr>
        <p:txBody>
          <a:bodyPr wrap="none" rtlCol="0">
            <a:spAutoFit/>
          </a:bodyPr>
          <a:lstStyle/>
          <a:p>
            <a:r>
              <a:rPr lang="en-US" sz="2400" dirty="0"/>
              <a:t>Un ejemplo:</a:t>
            </a:r>
            <a:endParaRPr lang="es-GB" sz="2400" dirty="0"/>
          </a:p>
        </p:txBody>
      </p:sp>
      <p:sp>
        <p:nvSpPr>
          <p:cNvPr id="59" name="CuadroTexto 58">
            <a:extLst>
              <a:ext uri="{FF2B5EF4-FFF2-40B4-BE49-F238E27FC236}">
                <a16:creationId xmlns:a16="http://schemas.microsoft.com/office/drawing/2014/main" id="{00BB1E94-8BA7-9B43-B61E-C3A0F44FEC09}"/>
              </a:ext>
            </a:extLst>
          </p:cNvPr>
          <p:cNvSpPr txBox="1"/>
          <p:nvPr/>
        </p:nvSpPr>
        <p:spPr>
          <a:xfrm>
            <a:off x="5756988" y="4124135"/>
            <a:ext cx="535724" cy="461665"/>
          </a:xfrm>
          <a:prstGeom prst="rect">
            <a:avLst/>
          </a:prstGeom>
          <a:noFill/>
        </p:spPr>
        <p:txBody>
          <a:bodyPr wrap="none" rtlCol="0">
            <a:spAutoFit/>
          </a:bodyPr>
          <a:lstStyle/>
          <a:p>
            <a:r>
              <a:rPr lang="en-US" sz="2400" b="1" dirty="0">
                <a:solidFill>
                  <a:srgbClr val="E25B00"/>
                </a:solidFill>
              </a:rPr>
              <a:t>–</a:t>
            </a:r>
            <a:r>
              <a:rPr lang="es-GB" sz="2400" b="1" dirty="0">
                <a:solidFill>
                  <a:srgbClr val="E25B00"/>
                </a:solidFill>
              </a:rPr>
              <a:t>o</a:t>
            </a:r>
          </a:p>
        </p:txBody>
      </p:sp>
      <p:cxnSp>
        <p:nvCxnSpPr>
          <p:cNvPr id="6" name="Straight Arrow Connector 5"/>
          <p:cNvCxnSpPr/>
          <p:nvPr/>
        </p:nvCxnSpPr>
        <p:spPr>
          <a:xfrm>
            <a:off x="3783398" y="3816128"/>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783398" y="5292961"/>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799867" y="5812391"/>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ular Callout 2"/>
          <p:cNvSpPr/>
          <p:nvPr/>
        </p:nvSpPr>
        <p:spPr>
          <a:xfrm>
            <a:off x="7131635" y="3083227"/>
            <a:ext cx="4811022" cy="978670"/>
          </a:xfrm>
          <a:prstGeom prst="wedgeRoundRectCallout">
            <a:avLst>
              <a:gd name="adj1" fmla="val -59819"/>
              <a:gd name="adj2" fmla="val -51774"/>
              <a:gd name="adj3" fmla="val 16667"/>
            </a:avLst>
          </a:prstGeom>
          <a:solidFill>
            <a:schemeClr val="accent2">
              <a:lumMod val="20000"/>
              <a:lumOff val="80000"/>
            </a:schemeClr>
          </a:solidFill>
          <a:ln w="28575">
            <a:solidFill>
              <a:srgbClr val="FD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These adjectives all have the ending (</a:t>
            </a:r>
            <a:r>
              <a:rPr lang="en-GB" sz="2000" b="1" dirty="0">
                <a:solidFill>
                  <a:schemeClr val="tx1"/>
                </a:solidFill>
              </a:rPr>
              <a:t>-a</a:t>
            </a:r>
            <a:r>
              <a:rPr lang="en-GB" sz="2000" dirty="0">
                <a:solidFill>
                  <a:schemeClr val="tx1"/>
                </a:solidFill>
              </a:rPr>
              <a:t>) when referring to a singular feminine noun (e.g. </a:t>
            </a:r>
            <a:r>
              <a:rPr lang="en-GB" sz="2000" dirty="0" err="1">
                <a:solidFill>
                  <a:schemeClr val="tx1"/>
                </a:solidFill>
              </a:rPr>
              <a:t>mism</a:t>
            </a:r>
            <a:r>
              <a:rPr lang="en-GB" sz="2000" b="1" dirty="0" err="1">
                <a:solidFill>
                  <a:schemeClr val="tx1"/>
                </a:solidFill>
              </a:rPr>
              <a:t>a</a:t>
            </a:r>
            <a:r>
              <a:rPr lang="en-GB" sz="2000" dirty="0">
                <a:solidFill>
                  <a:schemeClr val="tx1"/>
                </a:solidFill>
              </a:rPr>
              <a:t>).</a:t>
            </a:r>
          </a:p>
        </p:txBody>
      </p:sp>
    </p:spTree>
    <p:extLst>
      <p:ext uri="{BB962C8B-B14F-4D97-AF65-F5344CB8AC3E}">
        <p14:creationId xmlns:p14="http://schemas.microsoft.com/office/powerpoint/2010/main" val="324120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p:bldP spid="16" grpId="0"/>
      <p:bldP spid="21" grpId="0"/>
      <p:bldP spid="22" grpId="0"/>
      <p:bldP spid="38" grpId="0"/>
      <p:bldP spid="39" grpId="0"/>
      <p:bldP spid="40" grpId="0"/>
      <p:bldP spid="41" grpId="0"/>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p:bldP spid="59" grpId="0"/>
      <p:bldP spid="3" grpId="0" animBg="1"/>
      <p:bldP spid="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4631962" cy="647577"/>
          </a:xfrm>
        </p:spPr>
        <p:txBody>
          <a:bodyPr>
            <a:normAutofit/>
          </a:bodyPr>
          <a:lstStyle/>
          <a:p>
            <a:r>
              <a:rPr lang="en-GB" sz="2800" b="1" dirty="0">
                <a:solidFill>
                  <a:schemeClr val="bg1"/>
                </a:solidFill>
              </a:rPr>
              <a:t>Prenominal adjectives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3CC80B4A-8FB9-5141-8C3B-F7B756E6597D}"/>
              </a:ext>
            </a:extLst>
          </p:cNvPr>
          <p:cNvSpPr txBox="1"/>
          <p:nvPr/>
        </p:nvSpPr>
        <p:spPr>
          <a:xfrm>
            <a:off x="231514" y="1325563"/>
            <a:ext cx="117289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The adjectives that lose the –o before the noun are the following:</a:t>
            </a:r>
            <a:endParaRPr kumimoji="0" lang="en-US" sz="2400" b="0" i="0" u="none" strike="noStrike" kern="1200" cap="none" spc="0" normalizeH="0" baseline="0" noProof="0" dirty="0">
              <a:ln>
                <a:noFill/>
              </a:ln>
              <a:effectLst/>
              <a:uLnTx/>
              <a:uFillTx/>
              <a:latin typeface="Century Gothic" panose="020F0302020204030204"/>
            </a:endParaRPr>
          </a:p>
        </p:txBody>
      </p:sp>
      <p:sp>
        <p:nvSpPr>
          <p:cNvPr id="39" name="CuadroTexto 38">
            <a:extLst>
              <a:ext uri="{FF2B5EF4-FFF2-40B4-BE49-F238E27FC236}">
                <a16:creationId xmlns:a16="http://schemas.microsoft.com/office/drawing/2014/main" id="{4C5DC210-6F7B-6442-A200-4265BA65B8FA}"/>
              </a:ext>
            </a:extLst>
          </p:cNvPr>
          <p:cNvSpPr txBox="1"/>
          <p:nvPr/>
        </p:nvSpPr>
        <p:spPr>
          <a:xfrm>
            <a:off x="5053169" y="3268631"/>
            <a:ext cx="3520516" cy="461665"/>
          </a:xfrm>
          <a:prstGeom prst="rect">
            <a:avLst/>
          </a:prstGeom>
          <a:noFill/>
        </p:spPr>
        <p:txBody>
          <a:bodyPr wrap="none" rtlCol="0">
            <a:spAutoFit/>
          </a:bodyPr>
          <a:lstStyle/>
          <a:p>
            <a:pPr algn="l"/>
            <a:r>
              <a:rPr lang="en-GB" sz="2400" dirty="0"/>
              <a:t>s</a:t>
            </a:r>
            <a:r>
              <a:rPr lang="es-GB" sz="2400" dirty="0"/>
              <a:t>u </a:t>
            </a:r>
            <a:r>
              <a:rPr lang="es-GB" sz="2400" b="1" dirty="0"/>
              <a:t>primer</a:t>
            </a:r>
            <a:r>
              <a:rPr lang="es-GB" sz="2400" dirty="0"/>
              <a:t> cumpleaños</a:t>
            </a:r>
          </a:p>
        </p:txBody>
      </p:sp>
      <p:sp>
        <p:nvSpPr>
          <p:cNvPr id="40" name="CuadroTexto 39">
            <a:extLst>
              <a:ext uri="{FF2B5EF4-FFF2-40B4-BE49-F238E27FC236}">
                <a16:creationId xmlns:a16="http://schemas.microsoft.com/office/drawing/2014/main" id="{C5B47E28-91DD-F645-B0EF-DA05D82399F1}"/>
              </a:ext>
            </a:extLst>
          </p:cNvPr>
          <p:cNvSpPr txBox="1"/>
          <p:nvPr/>
        </p:nvSpPr>
        <p:spPr>
          <a:xfrm>
            <a:off x="267212" y="3268630"/>
            <a:ext cx="3055645" cy="461665"/>
          </a:xfrm>
          <a:prstGeom prst="rect">
            <a:avLst/>
          </a:prstGeom>
          <a:noFill/>
        </p:spPr>
        <p:txBody>
          <a:bodyPr wrap="none" rtlCol="0">
            <a:spAutoFit/>
          </a:bodyPr>
          <a:lstStyle/>
          <a:p>
            <a:pPr algn="l"/>
            <a:r>
              <a:rPr lang="en-GB" sz="2400" dirty="0"/>
              <a:t>h</a:t>
            </a:r>
            <a:r>
              <a:rPr lang="es-GB" sz="2400" dirty="0"/>
              <a:t>is/her first birthday</a:t>
            </a:r>
          </a:p>
        </p:txBody>
      </p:sp>
      <p:sp>
        <p:nvSpPr>
          <p:cNvPr id="41" name="CuadroTexto 40">
            <a:extLst>
              <a:ext uri="{FF2B5EF4-FFF2-40B4-BE49-F238E27FC236}">
                <a16:creationId xmlns:a16="http://schemas.microsoft.com/office/drawing/2014/main" id="{BB51AFC1-F11B-D34F-958F-97D07134D890}"/>
              </a:ext>
            </a:extLst>
          </p:cNvPr>
          <p:cNvSpPr txBox="1"/>
          <p:nvPr/>
        </p:nvSpPr>
        <p:spPr>
          <a:xfrm>
            <a:off x="231254" y="4440625"/>
            <a:ext cx="11658057" cy="461665"/>
          </a:xfrm>
          <a:prstGeom prst="rect">
            <a:avLst/>
          </a:prstGeom>
          <a:noFill/>
        </p:spPr>
        <p:txBody>
          <a:bodyPr wrap="square" rtlCol="0">
            <a:spAutoFit/>
          </a:bodyPr>
          <a:lstStyle/>
          <a:p>
            <a:r>
              <a:rPr lang="en-US" sz="2400" dirty="0"/>
              <a:t>These adjectives may appear in sentences with personal ‘a’ (or ‘al’).</a:t>
            </a:r>
            <a:endParaRPr lang="es-GB" sz="2400" dirty="0"/>
          </a:p>
        </p:txBody>
      </p:sp>
      <p:sp>
        <p:nvSpPr>
          <p:cNvPr id="42" name="CuadroTexto 41">
            <a:extLst>
              <a:ext uri="{FF2B5EF4-FFF2-40B4-BE49-F238E27FC236}">
                <a16:creationId xmlns:a16="http://schemas.microsoft.com/office/drawing/2014/main" id="{AA4211D6-F97F-8C46-BD31-0D0281C16D6F}"/>
              </a:ext>
            </a:extLst>
          </p:cNvPr>
          <p:cNvSpPr txBox="1"/>
          <p:nvPr/>
        </p:nvSpPr>
        <p:spPr>
          <a:xfrm>
            <a:off x="231254" y="5709919"/>
            <a:ext cx="4120039" cy="461665"/>
          </a:xfrm>
          <a:prstGeom prst="rect">
            <a:avLst/>
          </a:prstGeom>
          <a:noFill/>
        </p:spPr>
        <p:txBody>
          <a:bodyPr wrap="none" rtlCol="0">
            <a:spAutoFit/>
          </a:bodyPr>
          <a:lstStyle/>
          <a:p>
            <a:r>
              <a:rPr lang="es-ES" sz="2400" dirty="0"/>
              <a:t>Describes </a:t>
            </a:r>
            <a:r>
              <a:rPr lang="es-ES" sz="2400" u="sng" dirty="0"/>
              <a:t>al</a:t>
            </a:r>
            <a:r>
              <a:rPr lang="es-ES" sz="2400" dirty="0"/>
              <a:t> </a:t>
            </a:r>
            <a:r>
              <a:rPr lang="es-ES" sz="2400" b="1" dirty="0"/>
              <a:t>primer</a:t>
            </a:r>
            <a:r>
              <a:rPr lang="es-ES" sz="2400" dirty="0"/>
              <a:t> chico. </a:t>
            </a:r>
            <a:endParaRPr lang="es-GB" sz="2400" dirty="0"/>
          </a:p>
        </p:txBody>
      </p:sp>
      <p:sp>
        <p:nvSpPr>
          <p:cNvPr id="43" name="CuadroTexto 42">
            <a:extLst>
              <a:ext uri="{FF2B5EF4-FFF2-40B4-BE49-F238E27FC236}">
                <a16:creationId xmlns:a16="http://schemas.microsoft.com/office/drawing/2014/main" id="{35704230-53E7-704F-9081-123A467F60AD}"/>
              </a:ext>
            </a:extLst>
          </p:cNvPr>
          <p:cNvSpPr txBox="1"/>
          <p:nvPr/>
        </p:nvSpPr>
        <p:spPr>
          <a:xfrm>
            <a:off x="5426829" y="5709919"/>
            <a:ext cx="6293711" cy="461665"/>
          </a:xfrm>
          <a:prstGeom prst="rect">
            <a:avLst/>
          </a:prstGeom>
          <a:noFill/>
        </p:spPr>
        <p:txBody>
          <a:bodyPr wrap="none" rtlCol="0">
            <a:spAutoFit/>
          </a:bodyPr>
          <a:lstStyle/>
          <a:p>
            <a:r>
              <a:rPr lang="es-ES" sz="2400" dirty="0" err="1"/>
              <a:t>You</a:t>
            </a:r>
            <a:r>
              <a:rPr lang="es-ES" sz="2400" dirty="0"/>
              <a:t> describe/are </a:t>
            </a:r>
            <a:r>
              <a:rPr lang="es-ES" sz="2400" dirty="0" err="1"/>
              <a:t>describing</a:t>
            </a:r>
            <a:r>
              <a:rPr lang="es-ES" sz="2400" dirty="0"/>
              <a:t> </a:t>
            </a:r>
            <a:r>
              <a:rPr lang="es-ES" sz="2400" dirty="0" err="1"/>
              <a:t>the</a:t>
            </a:r>
            <a:r>
              <a:rPr lang="es-ES" sz="2400" dirty="0"/>
              <a:t> </a:t>
            </a:r>
            <a:r>
              <a:rPr lang="es-ES" sz="2400" dirty="0" err="1"/>
              <a:t>first</a:t>
            </a:r>
            <a:r>
              <a:rPr lang="es-ES" sz="2400" dirty="0"/>
              <a:t> </a:t>
            </a:r>
            <a:r>
              <a:rPr lang="es-ES" sz="2400" dirty="0" err="1"/>
              <a:t>boy</a:t>
            </a:r>
            <a:r>
              <a:rPr lang="es-ES" sz="2400" dirty="0"/>
              <a:t>.</a:t>
            </a:r>
            <a:endParaRPr lang="es-GB" sz="2400" dirty="0"/>
          </a:p>
        </p:txBody>
      </p:sp>
      <p:sp>
        <p:nvSpPr>
          <p:cNvPr id="44" name="CuadroTexto 43">
            <a:extLst>
              <a:ext uri="{FF2B5EF4-FFF2-40B4-BE49-F238E27FC236}">
                <a16:creationId xmlns:a16="http://schemas.microsoft.com/office/drawing/2014/main" id="{B4640674-40A1-1042-988A-BDA9937A8749}"/>
              </a:ext>
            </a:extLst>
          </p:cNvPr>
          <p:cNvSpPr txBox="1"/>
          <p:nvPr/>
        </p:nvSpPr>
        <p:spPr>
          <a:xfrm>
            <a:off x="255300" y="5075272"/>
            <a:ext cx="4206601" cy="461665"/>
          </a:xfrm>
          <a:prstGeom prst="rect">
            <a:avLst/>
          </a:prstGeom>
          <a:noFill/>
        </p:spPr>
        <p:txBody>
          <a:bodyPr wrap="none" rtlCol="0">
            <a:spAutoFit/>
          </a:bodyPr>
          <a:lstStyle/>
          <a:p>
            <a:r>
              <a:rPr lang="es-ES" sz="2400" dirty="0"/>
              <a:t>Conoces </a:t>
            </a:r>
            <a:r>
              <a:rPr lang="es-ES" sz="2400" u="sng" dirty="0"/>
              <a:t>a</a:t>
            </a:r>
            <a:r>
              <a:rPr lang="es-ES" sz="2400" dirty="0"/>
              <a:t> un </a:t>
            </a:r>
            <a:r>
              <a:rPr lang="es-ES" sz="2400" b="1" dirty="0"/>
              <a:t>buen</a:t>
            </a:r>
            <a:r>
              <a:rPr lang="es-ES" sz="2400" dirty="0"/>
              <a:t> autor. </a:t>
            </a:r>
            <a:endParaRPr lang="es-GB" sz="2400" dirty="0"/>
          </a:p>
        </p:txBody>
      </p:sp>
      <p:sp>
        <p:nvSpPr>
          <p:cNvPr id="45" name="CuadroTexto 44">
            <a:extLst>
              <a:ext uri="{FF2B5EF4-FFF2-40B4-BE49-F238E27FC236}">
                <a16:creationId xmlns:a16="http://schemas.microsoft.com/office/drawing/2014/main" id="{97B0CDEE-A49C-CA4D-966A-22694270F746}"/>
              </a:ext>
            </a:extLst>
          </p:cNvPr>
          <p:cNvSpPr txBox="1"/>
          <p:nvPr/>
        </p:nvSpPr>
        <p:spPr>
          <a:xfrm>
            <a:off x="5426829" y="5075272"/>
            <a:ext cx="4599336" cy="461665"/>
          </a:xfrm>
          <a:prstGeom prst="rect">
            <a:avLst/>
          </a:prstGeom>
          <a:noFill/>
        </p:spPr>
        <p:txBody>
          <a:bodyPr wrap="none" rtlCol="0">
            <a:spAutoFit/>
          </a:bodyPr>
          <a:lstStyle/>
          <a:p>
            <a:r>
              <a:rPr lang="es-ES" sz="2400" dirty="0" err="1"/>
              <a:t>You</a:t>
            </a:r>
            <a:r>
              <a:rPr lang="es-ES" sz="2400" dirty="0"/>
              <a:t> </a:t>
            </a:r>
            <a:r>
              <a:rPr lang="es-ES" sz="2400" dirty="0" err="1"/>
              <a:t>know</a:t>
            </a:r>
            <a:r>
              <a:rPr lang="es-ES" sz="2400" dirty="0"/>
              <a:t> a </a:t>
            </a:r>
            <a:r>
              <a:rPr lang="es-ES" sz="2400" dirty="0" err="1"/>
              <a:t>good</a:t>
            </a:r>
            <a:r>
              <a:rPr lang="es-ES" sz="2400" dirty="0"/>
              <a:t> </a:t>
            </a:r>
            <a:r>
              <a:rPr lang="es-ES" sz="2400" dirty="0" err="1"/>
              <a:t>author</a:t>
            </a:r>
            <a:r>
              <a:rPr lang="es-ES" sz="2400" dirty="0"/>
              <a:t> (m).</a:t>
            </a:r>
            <a:endParaRPr lang="es-GB" sz="2400" dirty="0"/>
          </a:p>
        </p:txBody>
      </p:sp>
      <p:sp>
        <p:nvSpPr>
          <p:cNvPr id="18" name="TextBox 24">
            <a:extLst>
              <a:ext uri="{FF2B5EF4-FFF2-40B4-BE49-F238E27FC236}">
                <a16:creationId xmlns:a16="http://schemas.microsoft.com/office/drawing/2014/main" id="{8BC8F3FB-0C7A-0943-A2E5-2186E76514F9}"/>
              </a:ext>
            </a:extLst>
          </p:cNvPr>
          <p:cNvSpPr txBox="1"/>
          <p:nvPr/>
        </p:nvSpPr>
        <p:spPr>
          <a:xfrm>
            <a:off x="1795035" y="1880308"/>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algn="ctr"/>
            <a:r>
              <a:rPr lang="en-GB" sz="2600" dirty="0"/>
              <a:t>primero</a:t>
            </a:r>
          </a:p>
        </p:txBody>
      </p:sp>
      <p:sp>
        <p:nvSpPr>
          <p:cNvPr id="19" name="TextBox 26">
            <a:extLst>
              <a:ext uri="{FF2B5EF4-FFF2-40B4-BE49-F238E27FC236}">
                <a16:creationId xmlns:a16="http://schemas.microsoft.com/office/drawing/2014/main" id="{2505E18C-427D-B24C-A238-0D8AAFD089D4}"/>
              </a:ext>
            </a:extLst>
          </p:cNvPr>
          <p:cNvSpPr txBox="1"/>
          <p:nvPr/>
        </p:nvSpPr>
        <p:spPr>
          <a:xfrm>
            <a:off x="3997921" y="1880308"/>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algn="ctr"/>
            <a:r>
              <a:rPr lang="en-GB" sz="2600" dirty="0" err="1"/>
              <a:t>tercero</a:t>
            </a:r>
            <a:endParaRPr lang="en-GB" sz="2600" dirty="0"/>
          </a:p>
        </p:txBody>
      </p:sp>
      <p:sp>
        <p:nvSpPr>
          <p:cNvPr id="20" name="TextBox 26">
            <a:extLst>
              <a:ext uri="{FF2B5EF4-FFF2-40B4-BE49-F238E27FC236}">
                <a16:creationId xmlns:a16="http://schemas.microsoft.com/office/drawing/2014/main" id="{EFFB2D2B-9E1A-B349-8188-BA17C7A463D9}"/>
              </a:ext>
            </a:extLst>
          </p:cNvPr>
          <p:cNvSpPr txBox="1"/>
          <p:nvPr/>
        </p:nvSpPr>
        <p:spPr>
          <a:xfrm>
            <a:off x="6200807" y="1880308"/>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algn="ctr"/>
            <a:r>
              <a:rPr lang="en-GB" sz="2600" dirty="0" err="1"/>
              <a:t>bueno</a:t>
            </a:r>
            <a:endParaRPr lang="en-GB" sz="2600" dirty="0"/>
          </a:p>
        </p:txBody>
      </p:sp>
      <p:sp>
        <p:nvSpPr>
          <p:cNvPr id="23" name="TextBox 26">
            <a:extLst>
              <a:ext uri="{FF2B5EF4-FFF2-40B4-BE49-F238E27FC236}">
                <a16:creationId xmlns:a16="http://schemas.microsoft.com/office/drawing/2014/main" id="{85C46F5D-8A68-AD40-8376-092BD2A525E5}"/>
              </a:ext>
            </a:extLst>
          </p:cNvPr>
          <p:cNvSpPr txBox="1"/>
          <p:nvPr/>
        </p:nvSpPr>
        <p:spPr>
          <a:xfrm>
            <a:off x="8403693" y="1880308"/>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algn="ctr"/>
            <a:r>
              <a:rPr lang="en-GB" sz="2600" dirty="0" err="1"/>
              <a:t>malo</a:t>
            </a:r>
            <a:endParaRPr lang="en-GB" sz="2600" dirty="0"/>
          </a:p>
        </p:txBody>
      </p:sp>
      <p:sp>
        <p:nvSpPr>
          <p:cNvPr id="24" name="CuadroTexto 23">
            <a:extLst>
              <a:ext uri="{FF2B5EF4-FFF2-40B4-BE49-F238E27FC236}">
                <a16:creationId xmlns:a16="http://schemas.microsoft.com/office/drawing/2014/main" id="{58E810D1-8CC3-104C-8F32-7A01ECE4EAED}"/>
              </a:ext>
            </a:extLst>
          </p:cNvPr>
          <p:cNvSpPr txBox="1"/>
          <p:nvPr/>
        </p:nvSpPr>
        <p:spPr>
          <a:xfrm>
            <a:off x="231514" y="2638013"/>
            <a:ext cx="2411238" cy="461665"/>
          </a:xfrm>
          <a:prstGeom prst="rect">
            <a:avLst/>
          </a:prstGeom>
          <a:noFill/>
        </p:spPr>
        <p:txBody>
          <a:bodyPr wrap="none" rtlCol="0">
            <a:spAutoFit/>
          </a:bodyPr>
          <a:lstStyle/>
          <a:p>
            <a:r>
              <a:rPr lang="en-US" sz="2400" dirty="0" err="1"/>
              <a:t>Unos</a:t>
            </a:r>
            <a:r>
              <a:rPr lang="en-US" sz="2400" dirty="0"/>
              <a:t> </a:t>
            </a:r>
            <a:r>
              <a:rPr lang="en-US" sz="2400" dirty="0" err="1"/>
              <a:t>ejemplos</a:t>
            </a:r>
            <a:r>
              <a:rPr lang="en-US" sz="2400" dirty="0"/>
              <a:t>:</a:t>
            </a:r>
            <a:endParaRPr lang="es-GB" sz="2400" dirty="0"/>
          </a:p>
        </p:txBody>
      </p:sp>
      <p:sp>
        <p:nvSpPr>
          <p:cNvPr id="25" name="CuadroTexto 24">
            <a:extLst>
              <a:ext uri="{FF2B5EF4-FFF2-40B4-BE49-F238E27FC236}">
                <a16:creationId xmlns:a16="http://schemas.microsoft.com/office/drawing/2014/main" id="{7162C5CA-1D16-0744-8B6D-F33E368F2964}"/>
              </a:ext>
            </a:extLst>
          </p:cNvPr>
          <p:cNvSpPr txBox="1"/>
          <p:nvPr/>
        </p:nvSpPr>
        <p:spPr>
          <a:xfrm>
            <a:off x="5053169" y="3796725"/>
            <a:ext cx="1778051" cy="461665"/>
          </a:xfrm>
          <a:prstGeom prst="rect">
            <a:avLst/>
          </a:prstGeom>
          <a:noFill/>
        </p:spPr>
        <p:txBody>
          <a:bodyPr wrap="none" rtlCol="0">
            <a:spAutoFit/>
          </a:bodyPr>
          <a:lstStyle/>
          <a:p>
            <a:pPr algn="l"/>
            <a:r>
              <a:rPr lang="en-GB" sz="2400" dirty="0"/>
              <a:t>u</a:t>
            </a:r>
            <a:r>
              <a:rPr lang="es-GB" sz="2400" dirty="0"/>
              <a:t>n </a:t>
            </a:r>
            <a:r>
              <a:rPr lang="es-GB" sz="2400" b="1" dirty="0"/>
              <a:t>mal</a:t>
            </a:r>
            <a:r>
              <a:rPr lang="es-GB" sz="2400" dirty="0"/>
              <a:t> día</a:t>
            </a:r>
          </a:p>
        </p:txBody>
      </p:sp>
      <p:sp>
        <p:nvSpPr>
          <p:cNvPr id="26" name="CuadroTexto 25">
            <a:extLst>
              <a:ext uri="{FF2B5EF4-FFF2-40B4-BE49-F238E27FC236}">
                <a16:creationId xmlns:a16="http://schemas.microsoft.com/office/drawing/2014/main" id="{00773A8E-1E00-BC40-BAB1-F156BE686D88}"/>
              </a:ext>
            </a:extLst>
          </p:cNvPr>
          <p:cNvSpPr txBox="1"/>
          <p:nvPr/>
        </p:nvSpPr>
        <p:spPr>
          <a:xfrm>
            <a:off x="272968" y="3796725"/>
            <a:ext cx="1782860" cy="461665"/>
          </a:xfrm>
          <a:prstGeom prst="rect">
            <a:avLst/>
          </a:prstGeom>
          <a:noFill/>
        </p:spPr>
        <p:txBody>
          <a:bodyPr wrap="none" rtlCol="0">
            <a:spAutoFit/>
          </a:bodyPr>
          <a:lstStyle/>
          <a:p>
            <a:pPr algn="l"/>
            <a:r>
              <a:rPr lang="es-GB" sz="2400" dirty="0"/>
              <a:t>a bad day</a:t>
            </a:r>
          </a:p>
        </p:txBody>
      </p:sp>
      <p:cxnSp>
        <p:nvCxnSpPr>
          <p:cNvPr id="21" name="Straight Arrow Connector 20"/>
          <p:cNvCxnSpPr/>
          <p:nvPr/>
        </p:nvCxnSpPr>
        <p:spPr>
          <a:xfrm>
            <a:off x="3997921" y="3520382"/>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997921" y="4049300"/>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833218" y="5335049"/>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863077" y="5967558"/>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044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9" grpId="0"/>
      <p:bldP spid="40" grpId="0"/>
      <p:bldP spid="41" grpId="0"/>
      <p:bldP spid="42" grpId="0"/>
      <p:bldP spid="43" grpId="0"/>
      <p:bldP spid="44" grpId="0"/>
      <p:bldP spid="45" grpId="0"/>
      <p:bldP spid="18" grpId="0" animBg="1"/>
      <p:bldP spid="19" grpId="0" animBg="1"/>
      <p:bldP spid="20" grpId="0" animBg="1"/>
      <p:bldP spid="23" grpId="0" animBg="1"/>
      <p:bldP spid="24" grpId="0"/>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182D96-C2EF-4448-BD48-085E8BA11CA0}"/>
              </a:ext>
            </a:extLst>
          </p:cNvPr>
          <p:cNvSpPr>
            <a:spLocks noGrp="1"/>
          </p:cNvSpPr>
          <p:nvPr>
            <p:ph type="title"/>
          </p:nvPr>
        </p:nvSpPr>
        <p:spPr>
          <a:xfrm>
            <a:off x="0" y="213557"/>
            <a:ext cx="6910466" cy="647577"/>
          </a:xfrm>
        </p:spPr>
        <p:txBody>
          <a:bodyPr>
            <a:noAutofit/>
          </a:bodyPr>
          <a:lstStyle/>
          <a:p>
            <a:r>
              <a:rPr lang="en-GB" sz="2400" dirty="0"/>
              <a:t>Un </a:t>
            </a:r>
            <a:r>
              <a:rPr lang="en-GB" sz="2400" dirty="0" err="1"/>
              <a:t>problema</a:t>
            </a:r>
            <a:r>
              <a:rPr lang="en-GB" sz="2400" dirty="0"/>
              <a:t> con los </a:t>
            </a:r>
            <a:r>
              <a:rPr lang="en-GB" sz="2400" dirty="0" err="1"/>
              <a:t>mensajes</a:t>
            </a:r>
            <a:r>
              <a:rPr lang="en-GB" sz="2400" dirty="0"/>
              <a:t> de audio</a:t>
            </a:r>
          </a:p>
        </p:txBody>
      </p:sp>
      <p:graphicFrame>
        <p:nvGraphicFramePr>
          <p:cNvPr id="4" name="Tabla 42">
            <a:extLst>
              <a:ext uri="{FF2B5EF4-FFF2-40B4-BE49-F238E27FC236}">
                <a16:creationId xmlns:a16="http://schemas.microsoft.com/office/drawing/2014/main" id="{432B95AD-C280-4D5B-BD5F-096A8EA1EFD0}"/>
              </a:ext>
            </a:extLst>
          </p:cNvPr>
          <p:cNvGraphicFramePr>
            <a:graphicFrameLocks noGrp="1"/>
          </p:cNvGraphicFramePr>
          <p:nvPr>
            <p:extLst>
              <p:ext uri="{D42A27DB-BD31-4B8C-83A1-F6EECF244321}">
                <p14:modId xmlns:p14="http://schemas.microsoft.com/office/powerpoint/2010/main" val="4147083298"/>
              </p:ext>
            </p:extLst>
          </p:nvPr>
        </p:nvGraphicFramePr>
        <p:xfrm>
          <a:off x="7994402" y="2138789"/>
          <a:ext cx="3800219" cy="3901204"/>
        </p:xfrm>
        <a:graphic>
          <a:graphicData uri="http://schemas.openxmlformats.org/drawingml/2006/table">
            <a:tbl>
              <a:tblPr firstRow="1" bandRow="1">
                <a:tableStyleId>{5DA37D80-6434-44D0-A028-1B22A696006F}</a:tableStyleId>
              </a:tblPr>
              <a:tblGrid>
                <a:gridCol w="3800219">
                  <a:extLst>
                    <a:ext uri="{9D8B030D-6E8A-4147-A177-3AD203B41FA5}">
                      <a16:colId xmlns:a16="http://schemas.microsoft.com/office/drawing/2014/main" val="1907727347"/>
                    </a:ext>
                  </a:extLst>
                </a:gridCol>
              </a:tblGrid>
              <a:tr h="665668">
                <a:tc>
                  <a:txBody>
                    <a:bodyPr/>
                    <a:lstStyle/>
                    <a:p>
                      <a:pPr algn="ctr"/>
                      <a:r>
                        <a:rPr lang="en-GB" sz="2000" b="1" dirty="0" err="1">
                          <a:solidFill>
                            <a:schemeClr val="tx1"/>
                          </a:solidFill>
                        </a:rPr>
                        <a:t>Adjetivo</a:t>
                      </a:r>
                      <a:r>
                        <a:rPr lang="en-GB" sz="2000" b="1" dirty="0">
                          <a:solidFill>
                            <a:schemeClr val="tx1"/>
                          </a:solidFill>
                        </a:rPr>
                        <a:t> y </a:t>
                      </a:r>
                      <a:r>
                        <a:rPr lang="en-GB" sz="2000" b="1" dirty="0" err="1">
                          <a:solidFill>
                            <a:schemeClr val="tx1"/>
                          </a:solidFill>
                        </a:rPr>
                        <a:t>nombre</a:t>
                      </a:r>
                      <a:r>
                        <a:rPr lang="en-GB" sz="2000" b="1" dirty="0">
                          <a:solidFill>
                            <a:schemeClr val="tx1"/>
                          </a:solidFill>
                        </a:rPr>
                        <a:t> en inglés</a:t>
                      </a:r>
                      <a:endParaRPr lang="es-GB" sz="2000" b="1" dirty="0">
                        <a:solidFill>
                          <a:schemeClr val="tx1"/>
                        </a:solidFill>
                      </a:endParaRPr>
                    </a:p>
                  </a:txBody>
                  <a:tcPr anchor="ctr"/>
                </a:tc>
                <a:extLst>
                  <a:ext uri="{0D108BD9-81ED-4DB2-BD59-A6C34878D82A}">
                    <a16:rowId xmlns:a16="http://schemas.microsoft.com/office/drawing/2014/main" val="2978298935"/>
                  </a:ext>
                </a:extLst>
              </a:tr>
              <a:tr h="539256">
                <a:tc>
                  <a:txBody>
                    <a:bodyPr/>
                    <a:lstStyle/>
                    <a:p>
                      <a:pPr algn="ctr"/>
                      <a:endParaRPr lang="es-GB" sz="2000">
                        <a:solidFill>
                          <a:srgbClr val="203864"/>
                        </a:solidFill>
                      </a:endParaRPr>
                    </a:p>
                  </a:txBody>
                  <a:tcPr anchor="ctr"/>
                </a:tc>
                <a:extLst>
                  <a:ext uri="{0D108BD9-81ED-4DB2-BD59-A6C34878D82A}">
                    <a16:rowId xmlns:a16="http://schemas.microsoft.com/office/drawing/2014/main" val="1161818084"/>
                  </a:ext>
                </a:extLst>
              </a:tr>
              <a:tr h="539256">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66441233"/>
                  </a:ext>
                </a:extLst>
              </a:tr>
              <a:tr h="539256">
                <a:tc>
                  <a:txBody>
                    <a:bodyPr/>
                    <a:lstStyle/>
                    <a:p>
                      <a:pPr algn="ctr"/>
                      <a:endParaRPr lang="es-GB" sz="2000">
                        <a:solidFill>
                          <a:srgbClr val="203864"/>
                        </a:solidFill>
                      </a:endParaRPr>
                    </a:p>
                  </a:txBody>
                  <a:tcPr anchor="ctr"/>
                </a:tc>
                <a:extLst>
                  <a:ext uri="{0D108BD9-81ED-4DB2-BD59-A6C34878D82A}">
                    <a16:rowId xmlns:a16="http://schemas.microsoft.com/office/drawing/2014/main" val="3502347317"/>
                  </a:ext>
                </a:extLst>
              </a:tr>
              <a:tr h="539256">
                <a:tc>
                  <a:txBody>
                    <a:bodyPr/>
                    <a:lstStyle/>
                    <a:p>
                      <a:pPr algn="ctr"/>
                      <a:endParaRPr lang="es-GB" sz="2000">
                        <a:solidFill>
                          <a:srgbClr val="203864"/>
                        </a:solidFill>
                      </a:endParaRPr>
                    </a:p>
                  </a:txBody>
                  <a:tcPr anchor="ctr"/>
                </a:tc>
                <a:extLst>
                  <a:ext uri="{0D108BD9-81ED-4DB2-BD59-A6C34878D82A}">
                    <a16:rowId xmlns:a16="http://schemas.microsoft.com/office/drawing/2014/main" val="234138573"/>
                  </a:ext>
                </a:extLst>
              </a:tr>
              <a:tr h="539256">
                <a:tc>
                  <a:txBody>
                    <a:bodyPr/>
                    <a:lstStyle/>
                    <a:p>
                      <a:pPr algn="ctr"/>
                      <a:endParaRPr lang="es-GB" sz="2000">
                        <a:solidFill>
                          <a:srgbClr val="203864"/>
                        </a:solidFill>
                      </a:endParaRPr>
                    </a:p>
                  </a:txBody>
                  <a:tcPr anchor="ctr"/>
                </a:tc>
                <a:extLst>
                  <a:ext uri="{0D108BD9-81ED-4DB2-BD59-A6C34878D82A}">
                    <a16:rowId xmlns:a16="http://schemas.microsoft.com/office/drawing/2014/main" val="553559821"/>
                  </a:ext>
                </a:extLst>
              </a:tr>
              <a:tr h="539256">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89119021"/>
                  </a:ext>
                </a:extLst>
              </a:tr>
            </a:tbl>
          </a:graphicData>
        </a:graphic>
      </p:graphicFrame>
      <p:sp>
        <p:nvSpPr>
          <p:cNvPr id="5" name="Rounded Rectangle 11">
            <a:extLst>
              <a:ext uri="{FF2B5EF4-FFF2-40B4-BE49-F238E27FC236}">
                <a16:creationId xmlns:a16="http://schemas.microsoft.com/office/drawing/2014/main" id="{4E440B2D-7EED-4182-AC36-27899AF09F67}"/>
              </a:ext>
            </a:extLst>
          </p:cNvPr>
          <p:cNvSpPr/>
          <p:nvPr/>
        </p:nvSpPr>
        <p:spPr>
          <a:xfrm>
            <a:off x="10621776" y="138195"/>
            <a:ext cx="1397697"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uadroTexto 4">
            <a:extLst>
              <a:ext uri="{FF2B5EF4-FFF2-40B4-BE49-F238E27FC236}">
                <a16:creationId xmlns:a16="http://schemas.microsoft.com/office/drawing/2014/main" id="{A13A4370-AD78-403A-AA89-C22EBAC6054E}"/>
              </a:ext>
            </a:extLst>
          </p:cNvPr>
          <p:cNvSpPr txBox="1"/>
          <p:nvPr/>
        </p:nvSpPr>
        <p:spPr>
          <a:xfrm>
            <a:off x="246054" y="1052934"/>
            <a:ext cx="10343863" cy="430887"/>
          </a:xfrm>
          <a:prstGeom prst="rect">
            <a:avLst/>
          </a:prstGeom>
          <a:noFill/>
        </p:spPr>
        <p:txBody>
          <a:bodyPr wrap="square" rtlCol="0">
            <a:spAutoFit/>
          </a:bodyPr>
          <a:lstStyle/>
          <a:p>
            <a:pPr algn="l"/>
            <a:r>
              <a:rPr lang="es-GB" sz="2200" b="1" dirty="0"/>
              <a:t>¿Puedes escuchar a Lucía? Hay un problema con los mensajes de audio. </a:t>
            </a:r>
          </a:p>
        </p:txBody>
      </p:sp>
      <p:sp>
        <p:nvSpPr>
          <p:cNvPr id="8" name="CuadroTexto 5">
            <a:extLst>
              <a:ext uri="{FF2B5EF4-FFF2-40B4-BE49-F238E27FC236}">
                <a16:creationId xmlns:a16="http://schemas.microsoft.com/office/drawing/2014/main" id="{BFE5E626-41D9-4F0F-BC02-81BF33340042}"/>
              </a:ext>
            </a:extLst>
          </p:cNvPr>
          <p:cNvSpPr txBox="1"/>
          <p:nvPr/>
        </p:nvSpPr>
        <p:spPr>
          <a:xfrm>
            <a:off x="382458" y="1561106"/>
            <a:ext cx="10568919" cy="430887"/>
          </a:xfrm>
          <a:prstGeom prst="rect">
            <a:avLst/>
          </a:prstGeom>
          <a:noFill/>
        </p:spPr>
        <p:txBody>
          <a:bodyPr wrap="none" rtlCol="0">
            <a:spAutoFit/>
          </a:bodyPr>
          <a:lstStyle/>
          <a:p>
            <a:r>
              <a:rPr lang="en-GB" sz="2200" b="1" dirty="0"/>
              <a:t>Escribe ‘al’ o ‘el’, </a:t>
            </a:r>
            <a:r>
              <a:rPr lang="en-GB" sz="2200" b="1" dirty="0" err="1"/>
              <a:t>según</a:t>
            </a:r>
            <a:r>
              <a:rPr lang="en-GB" sz="2200" b="1" dirty="0"/>
              <a:t> el </a:t>
            </a:r>
            <a:r>
              <a:rPr lang="en-GB" sz="2200" b="1" dirty="0" err="1"/>
              <a:t>nombre</a:t>
            </a:r>
            <a:r>
              <a:rPr lang="en-GB" sz="2200" b="1" dirty="0"/>
              <a:t>. </a:t>
            </a:r>
            <a:r>
              <a:rPr lang="es-GB" sz="2200" b="1" dirty="0"/>
              <a:t>También marca la posición del adjetivo.</a:t>
            </a:r>
          </a:p>
        </p:txBody>
      </p:sp>
      <p:graphicFrame>
        <p:nvGraphicFramePr>
          <p:cNvPr id="9" name="Tabla 6">
            <a:extLst>
              <a:ext uri="{FF2B5EF4-FFF2-40B4-BE49-F238E27FC236}">
                <a16:creationId xmlns:a16="http://schemas.microsoft.com/office/drawing/2014/main" id="{1F9B9DEA-6C7E-4DA5-9920-EC41DF329794}"/>
              </a:ext>
            </a:extLst>
          </p:cNvPr>
          <p:cNvGraphicFramePr>
            <a:graphicFrameLocks noGrp="1"/>
          </p:cNvGraphicFramePr>
          <p:nvPr>
            <p:extLst>
              <p:ext uri="{D42A27DB-BD31-4B8C-83A1-F6EECF244321}">
                <p14:modId xmlns:p14="http://schemas.microsoft.com/office/powerpoint/2010/main" val="3105645515"/>
              </p:ext>
            </p:extLst>
          </p:nvPr>
        </p:nvGraphicFramePr>
        <p:xfrm>
          <a:off x="731078" y="2121103"/>
          <a:ext cx="7122389" cy="3936576"/>
        </p:xfrm>
        <a:graphic>
          <a:graphicData uri="http://schemas.openxmlformats.org/drawingml/2006/table">
            <a:tbl>
              <a:tblPr firstRow="1" bandRow="1">
                <a:tableStyleId>{5DA37D80-6434-44D0-A028-1B22A696006F}</a:tableStyleId>
              </a:tblPr>
              <a:tblGrid>
                <a:gridCol w="611954">
                  <a:extLst>
                    <a:ext uri="{9D8B030D-6E8A-4147-A177-3AD203B41FA5}">
                      <a16:colId xmlns:a16="http://schemas.microsoft.com/office/drawing/2014/main" val="3373404141"/>
                    </a:ext>
                  </a:extLst>
                </a:gridCol>
                <a:gridCol w="2170145">
                  <a:extLst>
                    <a:ext uri="{9D8B030D-6E8A-4147-A177-3AD203B41FA5}">
                      <a16:colId xmlns:a16="http://schemas.microsoft.com/office/drawing/2014/main" val="1836302954"/>
                    </a:ext>
                  </a:extLst>
                </a:gridCol>
                <a:gridCol w="2170145">
                  <a:extLst>
                    <a:ext uri="{9D8B030D-6E8A-4147-A177-3AD203B41FA5}">
                      <a16:colId xmlns:a16="http://schemas.microsoft.com/office/drawing/2014/main" val="3560235848"/>
                    </a:ext>
                  </a:extLst>
                </a:gridCol>
                <a:gridCol w="2170145">
                  <a:extLst>
                    <a:ext uri="{9D8B030D-6E8A-4147-A177-3AD203B41FA5}">
                      <a16:colId xmlns:a16="http://schemas.microsoft.com/office/drawing/2014/main" val="4028571100"/>
                    </a:ext>
                  </a:extLst>
                </a:gridCol>
              </a:tblGrid>
              <a:tr h="665668">
                <a:tc>
                  <a:txBody>
                    <a:bodyPr/>
                    <a:lstStyle/>
                    <a:p>
                      <a:endParaRPr lang="es-GB" dirty="0"/>
                    </a:p>
                  </a:txBody>
                  <a:tcPr/>
                </a:tc>
                <a:tc>
                  <a:txBody>
                    <a:bodyPr/>
                    <a:lstStyle/>
                    <a:p>
                      <a:pPr algn="ctr"/>
                      <a:r>
                        <a:rPr lang="en-GB" sz="2000" b="1" dirty="0">
                          <a:solidFill>
                            <a:schemeClr val="tx1"/>
                          </a:solidFill>
                        </a:rPr>
                        <a:t>¿‘al’ o ‘el’?</a:t>
                      </a:r>
                      <a:endParaRPr lang="es-GB" sz="2000" b="1" dirty="0">
                        <a:solidFill>
                          <a:schemeClr val="tx1"/>
                        </a:solidFill>
                      </a:endParaRPr>
                    </a:p>
                  </a:txBody>
                  <a:tcPr anchor="ctr"/>
                </a:tc>
                <a:tc>
                  <a:txBody>
                    <a:bodyPr/>
                    <a:lstStyle/>
                    <a:p>
                      <a:pPr algn="ctr"/>
                      <a:r>
                        <a:rPr lang="es-GB" sz="2000" b="0" dirty="0">
                          <a:solidFill>
                            <a:schemeClr val="tx1"/>
                          </a:solidFill>
                        </a:rPr>
                        <a:t>Adjective </a:t>
                      </a:r>
                      <a:r>
                        <a:rPr lang="es-GB" sz="2000" b="1" dirty="0">
                          <a:solidFill>
                            <a:schemeClr val="tx1"/>
                          </a:solidFill>
                        </a:rPr>
                        <a:t>before</a:t>
                      </a:r>
                      <a:r>
                        <a:rPr lang="es-GB" sz="2000" b="0" dirty="0">
                          <a:solidFill>
                            <a:schemeClr val="tx1"/>
                          </a:solidFill>
                        </a:rPr>
                        <a:t> the noun</a:t>
                      </a:r>
                    </a:p>
                  </a:txBody>
                  <a:tcPr anchor="ctr"/>
                </a:tc>
                <a:tc>
                  <a:txBody>
                    <a:bodyPr/>
                    <a:lstStyle/>
                    <a:p>
                      <a:pPr algn="ctr"/>
                      <a:r>
                        <a:rPr lang="es-GB" sz="2000" b="0" dirty="0">
                          <a:solidFill>
                            <a:schemeClr val="tx1"/>
                          </a:solidFill>
                        </a:rPr>
                        <a:t>Adjective </a:t>
                      </a:r>
                      <a:r>
                        <a:rPr lang="es-GB" sz="2000" b="1" dirty="0">
                          <a:solidFill>
                            <a:schemeClr val="tx1"/>
                          </a:solidFill>
                        </a:rPr>
                        <a:t>after</a:t>
                      </a:r>
                      <a:r>
                        <a:rPr lang="es-GB" sz="2000" b="0" dirty="0">
                          <a:solidFill>
                            <a:schemeClr val="tx1"/>
                          </a:solidFill>
                        </a:rPr>
                        <a:t> the noun</a:t>
                      </a:r>
                    </a:p>
                  </a:txBody>
                  <a:tcPr anchor="ctr"/>
                </a:tc>
                <a:extLst>
                  <a:ext uri="{0D108BD9-81ED-4DB2-BD59-A6C34878D82A}">
                    <a16:rowId xmlns:a16="http://schemas.microsoft.com/office/drawing/2014/main" val="2827145701"/>
                  </a:ext>
                </a:extLst>
              </a:tr>
              <a:tr h="539256">
                <a:tc>
                  <a:txBody>
                    <a:bodyPr/>
                    <a:lstStyle/>
                    <a:p>
                      <a:endParaRPr lang="es-GB" dirty="0"/>
                    </a:p>
                  </a:txBody>
                  <a:tcP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1500653463"/>
                  </a:ext>
                </a:extLst>
              </a:tr>
              <a:tr h="539256">
                <a:tc>
                  <a:txBody>
                    <a:bodyPr/>
                    <a:lstStyle/>
                    <a:p>
                      <a:endParaRPr lang="es-GB"/>
                    </a:p>
                  </a:txBody>
                  <a:tcP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208298895"/>
                  </a:ext>
                </a:extLst>
              </a:tr>
              <a:tr h="539256">
                <a:tc>
                  <a:txBody>
                    <a:bodyPr/>
                    <a:lstStyle/>
                    <a:p>
                      <a:endParaRPr lang="es-GB"/>
                    </a:p>
                  </a:txBody>
                  <a:tcP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3848512310"/>
                  </a:ext>
                </a:extLst>
              </a:tr>
              <a:tr h="539256">
                <a:tc>
                  <a:txBody>
                    <a:bodyPr/>
                    <a:lstStyle/>
                    <a:p>
                      <a:endParaRPr lang="es-GB"/>
                    </a:p>
                  </a:txBody>
                  <a:tcP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3225205056"/>
                  </a:ext>
                </a:extLst>
              </a:tr>
              <a:tr h="539256">
                <a:tc>
                  <a:txBody>
                    <a:bodyPr/>
                    <a:lstStyle/>
                    <a:p>
                      <a:endParaRPr lang="es-GB"/>
                    </a:p>
                  </a:txBody>
                  <a:tcP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2309419041"/>
                  </a:ext>
                </a:extLst>
              </a:tr>
              <a:tr h="539256">
                <a:tc>
                  <a:txBody>
                    <a:bodyPr/>
                    <a:lstStyle/>
                    <a:p>
                      <a:endParaRPr lang="es-GB"/>
                    </a:p>
                  </a:txBody>
                  <a:tcP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014440159"/>
                  </a:ext>
                </a:extLst>
              </a:tr>
            </a:tbl>
          </a:graphicData>
        </a:graphic>
      </p:graphicFrame>
      <p:sp>
        <p:nvSpPr>
          <p:cNvPr id="10" name="Action Button: Custom 20">
            <a:hlinkClick r:id="" action="ppaction://noaction" highlightClick="1">
              <a:snd r:embed="rId3" name="1. traes [beep] primer novio.wav"/>
            </a:hlinkClick>
            <a:extLst>
              <a:ext uri="{FF2B5EF4-FFF2-40B4-BE49-F238E27FC236}">
                <a16:creationId xmlns:a16="http://schemas.microsoft.com/office/drawing/2014/main" id="{F408219F-C540-42EB-9336-544624032D06}"/>
              </a:ext>
            </a:extLst>
          </p:cNvPr>
          <p:cNvSpPr/>
          <p:nvPr/>
        </p:nvSpPr>
        <p:spPr>
          <a:xfrm>
            <a:off x="823442" y="2874864"/>
            <a:ext cx="409064" cy="414959"/>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1" name="Action Button: Custom 20">
            <a:hlinkClick r:id="" action="ppaction://noaction" highlightClick="1">
              <a:snd r:embed="rId4" name="2. ayudas [beep] tercer estudiante.wav"/>
            </a:hlinkClick>
            <a:extLst>
              <a:ext uri="{FF2B5EF4-FFF2-40B4-BE49-F238E27FC236}">
                <a16:creationId xmlns:a16="http://schemas.microsoft.com/office/drawing/2014/main" id="{9C0F03B1-9EE8-46DA-82AE-ECA8E82A464B}"/>
              </a:ext>
            </a:extLst>
          </p:cNvPr>
          <p:cNvSpPr/>
          <p:nvPr/>
        </p:nvSpPr>
        <p:spPr>
          <a:xfrm>
            <a:off x="823442" y="3411149"/>
            <a:ext cx="409064" cy="414959"/>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2" name="Action Button: Custom 20">
            <a:hlinkClick r:id="" action="ppaction://noaction" highlightClick="1">
              <a:snd r:embed="rId5" name="3. llevas [beep] bolígrafo rojo.wav"/>
            </a:hlinkClick>
            <a:extLst>
              <a:ext uri="{FF2B5EF4-FFF2-40B4-BE49-F238E27FC236}">
                <a16:creationId xmlns:a16="http://schemas.microsoft.com/office/drawing/2014/main" id="{FC4E5735-E581-4348-8395-01D7E34BDCE9}"/>
              </a:ext>
            </a:extLst>
          </p:cNvPr>
          <p:cNvSpPr/>
          <p:nvPr/>
        </p:nvSpPr>
        <p:spPr>
          <a:xfrm>
            <a:off x="823442" y="3954125"/>
            <a:ext cx="409064" cy="414959"/>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3" name="Action Button: Custom 20">
            <a:hlinkClick r:id="" action="ppaction://noaction" highlightClick="1">
              <a:snd r:embed="rId6" name="4. visitas [beep] chico interesante.wav"/>
            </a:hlinkClick>
            <a:extLst>
              <a:ext uri="{FF2B5EF4-FFF2-40B4-BE49-F238E27FC236}">
                <a16:creationId xmlns:a16="http://schemas.microsoft.com/office/drawing/2014/main" id="{003D6B5C-68DE-4A25-8C37-A7D4724CD717}"/>
              </a:ext>
            </a:extLst>
          </p:cNvPr>
          <p:cNvSpPr/>
          <p:nvPr/>
        </p:nvSpPr>
        <p:spPr>
          <a:xfrm>
            <a:off x="823442" y="4477899"/>
            <a:ext cx="409064" cy="414959"/>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4" name="Action Button: Custom 20">
            <a:hlinkClick r:id="" action="ppaction://noaction" highlightClick="1">
              <a:snd r:embed="rId7" name="5. buscas [beep] regalo perfecto.wav"/>
            </a:hlinkClick>
            <a:extLst>
              <a:ext uri="{FF2B5EF4-FFF2-40B4-BE49-F238E27FC236}">
                <a16:creationId xmlns:a16="http://schemas.microsoft.com/office/drawing/2014/main" id="{9472AEDE-C2F2-488B-8177-9C303764CF46}"/>
              </a:ext>
            </a:extLst>
          </p:cNvPr>
          <p:cNvSpPr/>
          <p:nvPr/>
        </p:nvSpPr>
        <p:spPr>
          <a:xfrm>
            <a:off x="823442" y="5010225"/>
            <a:ext cx="409064" cy="414959"/>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5" name="Action Button: Custom 20">
            <a:hlinkClick r:id="" action="ppaction://noaction" highlightClick="1">
              <a:snd r:embed="rId8" name="olvidas [beep] mal dia.wav"/>
            </a:hlinkClick>
            <a:extLst>
              <a:ext uri="{FF2B5EF4-FFF2-40B4-BE49-F238E27FC236}">
                <a16:creationId xmlns:a16="http://schemas.microsoft.com/office/drawing/2014/main" id="{BFF58E5A-049C-44D8-AEE7-FF7F20C9CE0B}"/>
              </a:ext>
            </a:extLst>
          </p:cNvPr>
          <p:cNvSpPr/>
          <p:nvPr/>
        </p:nvSpPr>
        <p:spPr>
          <a:xfrm>
            <a:off x="823442" y="5553459"/>
            <a:ext cx="409064" cy="414959"/>
          </a:xfrm>
          <a:prstGeom prst="actionButtonBlank">
            <a:avLst/>
          </a:prstGeom>
          <a:solidFill>
            <a:srgbClr val="3A5EAC"/>
          </a:solidFill>
          <a:ln>
            <a:solidFill>
              <a:srgbClr val="FDB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pic>
        <p:nvPicPr>
          <p:cNvPr id="16" name="Picture 8" descr="green checkmark">
            <a:extLst>
              <a:ext uri="{FF2B5EF4-FFF2-40B4-BE49-F238E27FC236}">
                <a16:creationId xmlns:a16="http://schemas.microsoft.com/office/drawing/2014/main" id="{9C7D97EF-87D2-49D1-91E8-362764EEF84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42128" y="2874864"/>
            <a:ext cx="383315" cy="399287"/>
          </a:xfrm>
          <a:prstGeom prst="rect">
            <a:avLst/>
          </a:prstGeom>
        </p:spPr>
      </p:pic>
      <p:pic>
        <p:nvPicPr>
          <p:cNvPr id="17" name="Picture 8" descr="green checkmark">
            <a:extLst>
              <a:ext uri="{FF2B5EF4-FFF2-40B4-BE49-F238E27FC236}">
                <a16:creationId xmlns:a16="http://schemas.microsoft.com/office/drawing/2014/main" id="{A6E738A7-B28B-4020-A405-244EAF4C9B9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42127" y="3372601"/>
            <a:ext cx="383315" cy="399287"/>
          </a:xfrm>
          <a:prstGeom prst="rect">
            <a:avLst/>
          </a:prstGeom>
        </p:spPr>
      </p:pic>
      <p:pic>
        <p:nvPicPr>
          <p:cNvPr id="18" name="Picture 8" descr="green checkmark">
            <a:extLst>
              <a:ext uri="{FF2B5EF4-FFF2-40B4-BE49-F238E27FC236}">
                <a16:creationId xmlns:a16="http://schemas.microsoft.com/office/drawing/2014/main" id="{5A550151-1277-4217-A61B-D6BA14BEC0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15623" y="3917133"/>
            <a:ext cx="383315" cy="399287"/>
          </a:xfrm>
          <a:prstGeom prst="rect">
            <a:avLst/>
          </a:prstGeom>
        </p:spPr>
      </p:pic>
      <p:pic>
        <p:nvPicPr>
          <p:cNvPr id="19" name="Picture 8" descr="green checkmark">
            <a:extLst>
              <a:ext uri="{FF2B5EF4-FFF2-40B4-BE49-F238E27FC236}">
                <a16:creationId xmlns:a16="http://schemas.microsoft.com/office/drawing/2014/main" id="{7F907D38-66CF-4E06-8240-7227A6795B1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15622" y="4474720"/>
            <a:ext cx="383315" cy="399287"/>
          </a:xfrm>
          <a:prstGeom prst="rect">
            <a:avLst/>
          </a:prstGeom>
        </p:spPr>
      </p:pic>
      <p:pic>
        <p:nvPicPr>
          <p:cNvPr id="20" name="Picture 8" descr="green checkmark">
            <a:extLst>
              <a:ext uri="{FF2B5EF4-FFF2-40B4-BE49-F238E27FC236}">
                <a16:creationId xmlns:a16="http://schemas.microsoft.com/office/drawing/2014/main" id="{86AA678E-01F1-49E1-BEED-D25D35357E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15621" y="5069682"/>
            <a:ext cx="383315" cy="399287"/>
          </a:xfrm>
          <a:prstGeom prst="rect">
            <a:avLst/>
          </a:prstGeom>
        </p:spPr>
      </p:pic>
      <p:pic>
        <p:nvPicPr>
          <p:cNvPr id="21" name="Picture 8" descr="green checkmark">
            <a:extLst>
              <a:ext uri="{FF2B5EF4-FFF2-40B4-BE49-F238E27FC236}">
                <a16:creationId xmlns:a16="http://schemas.microsoft.com/office/drawing/2014/main" id="{7792C949-0E48-4050-B539-D7D8FEC849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42123" y="5561294"/>
            <a:ext cx="383315" cy="399287"/>
          </a:xfrm>
          <a:prstGeom prst="rect">
            <a:avLst/>
          </a:prstGeom>
        </p:spPr>
      </p:pic>
      <p:sp>
        <p:nvSpPr>
          <p:cNvPr id="22" name="CuadroTexto 24">
            <a:extLst>
              <a:ext uri="{FF2B5EF4-FFF2-40B4-BE49-F238E27FC236}">
                <a16:creationId xmlns:a16="http://schemas.microsoft.com/office/drawing/2014/main" id="{86C30A2C-DBCC-4F45-9228-43E9CE1D20F7}"/>
              </a:ext>
            </a:extLst>
          </p:cNvPr>
          <p:cNvSpPr txBox="1"/>
          <p:nvPr/>
        </p:nvSpPr>
        <p:spPr>
          <a:xfrm>
            <a:off x="9041096" y="2880830"/>
            <a:ext cx="1838965" cy="400110"/>
          </a:xfrm>
          <a:prstGeom prst="rect">
            <a:avLst/>
          </a:prstGeom>
          <a:noFill/>
        </p:spPr>
        <p:txBody>
          <a:bodyPr wrap="none" rtlCol="0">
            <a:spAutoFit/>
          </a:bodyPr>
          <a:lstStyle/>
          <a:p>
            <a:pPr algn="l"/>
            <a:r>
              <a:rPr lang="es-GB" sz="2000" dirty="0"/>
              <a:t>first boyfriend</a:t>
            </a:r>
          </a:p>
        </p:txBody>
      </p:sp>
      <p:sp>
        <p:nvSpPr>
          <p:cNvPr id="23" name="CuadroTexto 25">
            <a:extLst>
              <a:ext uri="{FF2B5EF4-FFF2-40B4-BE49-F238E27FC236}">
                <a16:creationId xmlns:a16="http://schemas.microsoft.com/office/drawing/2014/main" id="{1F0AAA40-2548-430A-AF34-0029897857BD}"/>
              </a:ext>
            </a:extLst>
          </p:cNvPr>
          <p:cNvSpPr txBox="1"/>
          <p:nvPr/>
        </p:nvSpPr>
        <p:spPr>
          <a:xfrm>
            <a:off x="9041096" y="3415046"/>
            <a:ext cx="1731564" cy="400110"/>
          </a:xfrm>
          <a:prstGeom prst="rect">
            <a:avLst/>
          </a:prstGeom>
          <a:noFill/>
        </p:spPr>
        <p:txBody>
          <a:bodyPr wrap="none" rtlCol="0">
            <a:spAutoFit/>
          </a:bodyPr>
          <a:lstStyle/>
          <a:p>
            <a:pPr algn="l"/>
            <a:r>
              <a:rPr lang="es-GB" sz="2000" dirty="0"/>
              <a:t>third student</a:t>
            </a:r>
          </a:p>
        </p:txBody>
      </p:sp>
      <p:sp>
        <p:nvSpPr>
          <p:cNvPr id="24" name="CuadroTexto 26">
            <a:extLst>
              <a:ext uri="{FF2B5EF4-FFF2-40B4-BE49-F238E27FC236}">
                <a16:creationId xmlns:a16="http://schemas.microsoft.com/office/drawing/2014/main" id="{E20FD203-293A-48B0-8E7B-B8634A725F47}"/>
              </a:ext>
            </a:extLst>
          </p:cNvPr>
          <p:cNvSpPr txBox="1"/>
          <p:nvPr/>
        </p:nvSpPr>
        <p:spPr>
          <a:xfrm>
            <a:off x="9320018" y="3952406"/>
            <a:ext cx="1173719" cy="400110"/>
          </a:xfrm>
          <a:prstGeom prst="rect">
            <a:avLst/>
          </a:prstGeom>
          <a:noFill/>
        </p:spPr>
        <p:txBody>
          <a:bodyPr wrap="none" rtlCol="0">
            <a:spAutoFit/>
          </a:bodyPr>
          <a:lstStyle/>
          <a:p>
            <a:pPr algn="l"/>
            <a:r>
              <a:rPr lang="es-GB" sz="2000" dirty="0"/>
              <a:t>red </a:t>
            </a:r>
            <a:r>
              <a:rPr lang="en-GB" sz="2000" dirty="0"/>
              <a:t>pen</a:t>
            </a:r>
            <a:endParaRPr lang="es-GB" sz="2000" dirty="0"/>
          </a:p>
        </p:txBody>
      </p:sp>
      <p:sp>
        <p:nvSpPr>
          <p:cNvPr id="25" name="CuadroTexto 27">
            <a:extLst>
              <a:ext uri="{FF2B5EF4-FFF2-40B4-BE49-F238E27FC236}">
                <a16:creationId xmlns:a16="http://schemas.microsoft.com/office/drawing/2014/main" id="{62545996-D99B-493A-B42D-FC4A99739CDA}"/>
              </a:ext>
            </a:extLst>
          </p:cNvPr>
          <p:cNvSpPr txBox="1"/>
          <p:nvPr/>
        </p:nvSpPr>
        <p:spPr>
          <a:xfrm>
            <a:off x="8832706" y="4460930"/>
            <a:ext cx="2430474" cy="400110"/>
          </a:xfrm>
          <a:prstGeom prst="rect">
            <a:avLst/>
          </a:prstGeom>
          <a:noFill/>
        </p:spPr>
        <p:txBody>
          <a:bodyPr wrap="none" rtlCol="0">
            <a:spAutoFit/>
          </a:bodyPr>
          <a:lstStyle/>
          <a:p>
            <a:pPr algn="l"/>
            <a:r>
              <a:rPr lang="es-GB" sz="2000" dirty="0"/>
              <a:t>interesting people</a:t>
            </a:r>
          </a:p>
        </p:txBody>
      </p:sp>
      <p:sp>
        <p:nvSpPr>
          <p:cNvPr id="26" name="CuadroTexto 28">
            <a:extLst>
              <a:ext uri="{FF2B5EF4-FFF2-40B4-BE49-F238E27FC236}">
                <a16:creationId xmlns:a16="http://schemas.microsoft.com/office/drawing/2014/main" id="{80205AD6-40B6-49E0-B243-0BE25D7E067E}"/>
              </a:ext>
            </a:extLst>
          </p:cNvPr>
          <p:cNvSpPr txBox="1"/>
          <p:nvPr/>
        </p:nvSpPr>
        <p:spPr>
          <a:xfrm>
            <a:off x="8909649" y="5028834"/>
            <a:ext cx="2101857" cy="400110"/>
          </a:xfrm>
          <a:prstGeom prst="rect">
            <a:avLst/>
          </a:prstGeom>
          <a:noFill/>
        </p:spPr>
        <p:txBody>
          <a:bodyPr wrap="none" rtlCol="0">
            <a:spAutoFit/>
          </a:bodyPr>
          <a:lstStyle/>
          <a:p>
            <a:pPr algn="l"/>
            <a:r>
              <a:rPr lang="en-GB" sz="2000" dirty="0"/>
              <a:t>perfect </a:t>
            </a:r>
            <a:r>
              <a:rPr lang="es-GB" sz="2000" dirty="0"/>
              <a:t>present</a:t>
            </a:r>
          </a:p>
        </p:txBody>
      </p:sp>
      <p:sp>
        <p:nvSpPr>
          <p:cNvPr id="27" name="CuadroTexto 31">
            <a:extLst>
              <a:ext uri="{FF2B5EF4-FFF2-40B4-BE49-F238E27FC236}">
                <a16:creationId xmlns:a16="http://schemas.microsoft.com/office/drawing/2014/main" id="{44E9A93C-7857-4D09-BC6A-492848A3DFDE}"/>
              </a:ext>
            </a:extLst>
          </p:cNvPr>
          <p:cNvSpPr txBox="1"/>
          <p:nvPr/>
        </p:nvSpPr>
        <p:spPr>
          <a:xfrm>
            <a:off x="2257339" y="2843264"/>
            <a:ext cx="437940" cy="430887"/>
          </a:xfrm>
          <a:prstGeom prst="rect">
            <a:avLst/>
          </a:prstGeom>
          <a:noFill/>
        </p:spPr>
        <p:txBody>
          <a:bodyPr wrap="none" rtlCol="0" anchor="ctr">
            <a:spAutoFit/>
          </a:bodyPr>
          <a:lstStyle/>
          <a:p>
            <a:pPr algn="ctr"/>
            <a:r>
              <a:rPr lang="es-GB" sz="2200" b="1" dirty="0"/>
              <a:t>a</a:t>
            </a:r>
            <a:r>
              <a:rPr lang="en-GB" sz="2200" b="1" dirty="0"/>
              <a:t>l</a:t>
            </a:r>
            <a:endParaRPr lang="es-GB" sz="2200" b="1" dirty="0"/>
          </a:p>
        </p:txBody>
      </p:sp>
      <p:sp>
        <p:nvSpPr>
          <p:cNvPr id="28" name="CuadroTexto 32">
            <a:extLst>
              <a:ext uri="{FF2B5EF4-FFF2-40B4-BE49-F238E27FC236}">
                <a16:creationId xmlns:a16="http://schemas.microsoft.com/office/drawing/2014/main" id="{83BD88BB-C0AB-4F1E-834E-F81D3E26FCC1}"/>
              </a:ext>
            </a:extLst>
          </p:cNvPr>
          <p:cNvSpPr txBox="1"/>
          <p:nvPr/>
        </p:nvSpPr>
        <p:spPr>
          <a:xfrm>
            <a:off x="2257339" y="3389931"/>
            <a:ext cx="437940" cy="430887"/>
          </a:xfrm>
          <a:prstGeom prst="rect">
            <a:avLst/>
          </a:prstGeom>
          <a:noFill/>
        </p:spPr>
        <p:txBody>
          <a:bodyPr wrap="none" rtlCol="0" anchor="ctr">
            <a:spAutoFit/>
          </a:bodyPr>
          <a:lstStyle/>
          <a:p>
            <a:pPr algn="ctr"/>
            <a:r>
              <a:rPr lang="es-GB" sz="2200" b="1" dirty="0"/>
              <a:t>al</a:t>
            </a:r>
          </a:p>
        </p:txBody>
      </p:sp>
      <p:sp>
        <p:nvSpPr>
          <p:cNvPr id="29" name="CuadroTexto 33">
            <a:extLst>
              <a:ext uri="{FF2B5EF4-FFF2-40B4-BE49-F238E27FC236}">
                <a16:creationId xmlns:a16="http://schemas.microsoft.com/office/drawing/2014/main" id="{C06DE2AC-CB33-44FE-9FD9-27392A210122}"/>
              </a:ext>
            </a:extLst>
          </p:cNvPr>
          <p:cNvSpPr txBox="1"/>
          <p:nvPr/>
        </p:nvSpPr>
        <p:spPr>
          <a:xfrm>
            <a:off x="2259744" y="3963097"/>
            <a:ext cx="433132" cy="430887"/>
          </a:xfrm>
          <a:prstGeom prst="rect">
            <a:avLst/>
          </a:prstGeom>
          <a:noFill/>
        </p:spPr>
        <p:txBody>
          <a:bodyPr wrap="none" rtlCol="0" anchor="ctr">
            <a:spAutoFit/>
          </a:bodyPr>
          <a:lstStyle/>
          <a:p>
            <a:pPr algn="ctr"/>
            <a:r>
              <a:rPr lang="en-GB" sz="2200" b="1" dirty="0"/>
              <a:t>el</a:t>
            </a:r>
            <a:endParaRPr lang="es-GB" sz="2200" b="1" dirty="0"/>
          </a:p>
        </p:txBody>
      </p:sp>
      <p:sp>
        <p:nvSpPr>
          <p:cNvPr id="30" name="CuadroTexto 34">
            <a:extLst>
              <a:ext uri="{FF2B5EF4-FFF2-40B4-BE49-F238E27FC236}">
                <a16:creationId xmlns:a16="http://schemas.microsoft.com/office/drawing/2014/main" id="{7306C1BA-1999-4828-A491-CC8559D81862}"/>
              </a:ext>
            </a:extLst>
          </p:cNvPr>
          <p:cNvSpPr txBox="1"/>
          <p:nvPr/>
        </p:nvSpPr>
        <p:spPr>
          <a:xfrm>
            <a:off x="2257339" y="4469934"/>
            <a:ext cx="437940" cy="430887"/>
          </a:xfrm>
          <a:prstGeom prst="rect">
            <a:avLst/>
          </a:prstGeom>
          <a:noFill/>
        </p:spPr>
        <p:txBody>
          <a:bodyPr wrap="none" rtlCol="0" anchor="ctr">
            <a:spAutoFit/>
          </a:bodyPr>
          <a:lstStyle/>
          <a:p>
            <a:pPr algn="ctr"/>
            <a:r>
              <a:rPr lang="es-GB" sz="2200" b="1" dirty="0"/>
              <a:t>a</a:t>
            </a:r>
            <a:r>
              <a:rPr lang="en-GB" sz="2200" b="1" dirty="0"/>
              <a:t>l</a:t>
            </a:r>
            <a:endParaRPr lang="es-GB" sz="2200" b="1" dirty="0"/>
          </a:p>
        </p:txBody>
      </p:sp>
      <p:sp>
        <p:nvSpPr>
          <p:cNvPr id="31" name="CuadroTexto 35">
            <a:extLst>
              <a:ext uri="{FF2B5EF4-FFF2-40B4-BE49-F238E27FC236}">
                <a16:creationId xmlns:a16="http://schemas.microsoft.com/office/drawing/2014/main" id="{9AFA7F08-36C0-43DF-B387-02E63C4CF984}"/>
              </a:ext>
            </a:extLst>
          </p:cNvPr>
          <p:cNvSpPr txBox="1"/>
          <p:nvPr/>
        </p:nvSpPr>
        <p:spPr>
          <a:xfrm>
            <a:off x="2259744" y="5029931"/>
            <a:ext cx="433132" cy="430887"/>
          </a:xfrm>
          <a:prstGeom prst="rect">
            <a:avLst/>
          </a:prstGeom>
          <a:noFill/>
        </p:spPr>
        <p:txBody>
          <a:bodyPr wrap="none" rtlCol="0" anchor="ctr">
            <a:spAutoFit/>
          </a:bodyPr>
          <a:lstStyle/>
          <a:p>
            <a:pPr algn="ctr"/>
            <a:r>
              <a:rPr lang="en-GB" sz="2200" b="1" dirty="0"/>
              <a:t>el</a:t>
            </a:r>
            <a:endParaRPr lang="es-GB" sz="2200" b="1" dirty="0"/>
          </a:p>
        </p:txBody>
      </p:sp>
      <p:sp>
        <p:nvSpPr>
          <p:cNvPr id="32" name="CuadroTexto 37">
            <a:extLst>
              <a:ext uri="{FF2B5EF4-FFF2-40B4-BE49-F238E27FC236}">
                <a16:creationId xmlns:a16="http://schemas.microsoft.com/office/drawing/2014/main" id="{A82376B0-899D-4421-B14D-39CAF2EDE05F}"/>
              </a:ext>
            </a:extLst>
          </p:cNvPr>
          <p:cNvSpPr txBox="1"/>
          <p:nvPr/>
        </p:nvSpPr>
        <p:spPr>
          <a:xfrm>
            <a:off x="2259743" y="5554863"/>
            <a:ext cx="479624" cy="430887"/>
          </a:xfrm>
          <a:prstGeom prst="rect">
            <a:avLst/>
          </a:prstGeom>
          <a:noFill/>
        </p:spPr>
        <p:txBody>
          <a:bodyPr wrap="square" rtlCol="0" anchor="ctr">
            <a:spAutoFit/>
          </a:bodyPr>
          <a:lstStyle/>
          <a:p>
            <a:pPr algn="ctr"/>
            <a:r>
              <a:rPr lang="en-GB" sz="2200" b="1" dirty="0"/>
              <a:t>el</a:t>
            </a:r>
            <a:endParaRPr lang="es-GB" sz="2200" b="1" dirty="0"/>
          </a:p>
        </p:txBody>
      </p:sp>
      <p:sp>
        <p:nvSpPr>
          <p:cNvPr id="33" name="CuadroTexto 39">
            <a:extLst>
              <a:ext uri="{FF2B5EF4-FFF2-40B4-BE49-F238E27FC236}">
                <a16:creationId xmlns:a16="http://schemas.microsoft.com/office/drawing/2014/main" id="{E06F08BB-F1E2-4215-BBB1-535B501AF868}"/>
              </a:ext>
            </a:extLst>
          </p:cNvPr>
          <p:cNvSpPr txBox="1"/>
          <p:nvPr/>
        </p:nvSpPr>
        <p:spPr>
          <a:xfrm>
            <a:off x="9320018" y="5564654"/>
            <a:ext cx="1269899" cy="400110"/>
          </a:xfrm>
          <a:prstGeom prst="rect">
            <a:avLst/>
          </a:prstGeom>
          <a:noFill/>
        </p:spPr>
        <p:txBody>
          <a:bodyPr wrap="none" rtlCol="0">
            <a:spAutoFit/>
          </a:bodyPr>
          <a:lstStyle/>
          <a:p>
            <a:pPr algn="l"/>
            <a:r>
              <a:rPr lang="es-GB" sz="2000" dirty="0"/>
              <a:t>bad </a:t>
            </a:r>
            <a:r>
              <a:rPr lang="en-GB" sz="2000" dirty="0"/>
              <a:t>day</a:t>
            </a:r>
            <a:endParaRPr lang="es-GB" sz="2000" dirty="0"/>
          </a:p>
        </p:txBody>
      </p:sp>
      <p:sp>
        <p:nvSpPr>
          <p:cNvPr id="34" name="Action Button: Custom 20">
            <a:hlinkClick r:id="" action="ppaction://noaction" highlightClick="1">
              <a:snd r:embed="rId10" name="1. traes al primer novio.wav"/>
            </a:hlinkClick>
            <a:extLst>
              <a:ext uri="{FF2B5EF4-FFF2-40B4-BE49-F238E27FC236}">
                <a16:creationId xmlns:a16="http://schemas.microsoft.com/office/drawing/2014/main" id="{2C07DD28-53B3-4090-976A-40E95858C2FA}"/>
              </a:ext>
            </a:extLst>
          </p:cNvPr>
          <p:cNvSpPr/>
          <p:nvPr/>
        </p:nvSpPr>
        <p:spPr>
          <a:xfrm>
            <a:off x="177926" y="2874864"/>
            <a:ext cx="409064" cy="414959"/>
          </a:xfrm>
          <a:prstGeom prst="actionButtonBlank">
            <a:avLst/>
          </a:prstGeom>
          <a:solidFill>
            <a:srgbClr val="FDBE00"/>
          </a:solidFill>
          <a:ln>
            <a:solidFill>
              <a:srgbClr val="3A5E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latin typeface="Century Gothic" panose="020B0502020202020204" pitchFamily="34" charset="0"/>
              </a:rPr>
              <a:t>1</a:t>
            </a:r>
          </a:p>
        </p:txBody>
      </p:sp>
      <p:sp>
        <p:nvSpPr>
          <p:cNvPr id="35" name="Action Button: Custom 20">
            <a:hlinkClick r:id="" action="ppaction://noaction" highlightClick="1">
              <a:snd r:embed="rId11" name="2. ayudas al tercer estudiante.wav"/>
            </a:hlinkClick>
            <a:extLst>
              <a:ext uri="{FF2B5EF4-FFF2-40B4-BE49-F238E27FC236}">
                <a16:creationId xmlns:a16="http://schemas.microsoft.com/office/drawing/2014/main" id="{EE3D16FE-54DF-46E7-8E19-B51F9E06C886}"/>
              </a:ext>
            </a:extLst>
          </p:cNvPr>
          <p:cNvSpPr/>
          <p:nvPr/>
        </p:nvSpPr>
        <p:spPr>
          <a:xfrm>
            <a:off x="177926" y="3411149"/>
            <a:ext cx="409064" cy="414959"/>
          </a:xfrm>
          <a:prstGeom prst="actionButtonBlank">
            <a:avLst/>
          </a:prstGeom>
          <a:solidFill>
            <a:srgbClr val="FDBE00"/>
          </a:solidFill>
          <a:ln>
            <a:solidFill>
              <a:srgbClr val="3A5E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latin typeface="Century Gothic" panose="020B0502020202020204" pitchFamily="34" charset="0"/>
              </a:rPr>
              <a:t>2</a:t>
            </a:r>
          </a:p>
        </p:txBody>
      </p:sp>
      <p:sp>
        <p:nvSpPr>
          <p:cNvPr id="36" name="Action Button: Custom 20">
            <a:hlinkClick r:id="" action="ppaction://noaction" highlightClick="1">
              <a:snd r:embed="rId12" name="3. llevas el bolígrafo rojo.wav"/>
            </a:hlinkClick>
            <a:extLst>
              <a:ext uri="{FF2B5EF4-FFF2-40B4-BE49-F238E27FC236}">
                <a16:creationId xmlns:a16="http://schemas.microsoft.com/office/drawing/2014/main" id="{3A79C074-4A44-4825-9BD7-230D2469F88D}"/>
              </a:ext>
            </a:extLst>
          </p:cNvPr>
          <p:cNvSpPr/>
          <p:nvPr/>
        </p:nvSpPr>
        <p:spPr>
          <a:xfrm>
            <a:off x="177926" y="3954125"/>
            <a:ext cx="409064" cy="414959"/>
          </a:xfrm>
          <a:prstGeom prst="actionButtonBlank">
            <a:avLst/>
          </a:prstGeom>
          <a:solidFill>
            <a:srgbClr val="FDBE00"/>
          </a:solidFill>
          <a:ln>
            <a:solidFill>
              <a:srgbClr val="3A5E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latin typeface="Century Gothic" panose="020B0502020202020204" pitchFamily="34" charset="0"/>
              </a:rPr>
              <a:t>3</a:t>
            </a:r>
          </a:p>
        </p:txBody>
      </p:sp>
      <p:sp>
        <p:nvSpPr>
          <p:cNvPr id="37" name="Action Button: Custom 20">
            <a:hlinkClick r:id="" action="ppaction://noaction" highlightClick="1">
              <a:snd r:embed="rId13" name="4. visitas al chico interesante.wav"/>
            </a:hlinkClick>
            <a:extLst>
              <a:ext uri="{FF2B5EF4-FFF2-40B4-BE49-F238E27FC236}">
                <a16:creationId xmlns:a16="http://schemas.microsoft.com/office/drawing/2014/main" id="{9C3E1131-3F6D-4679-988D-DEA2128E014B}"/>
              </a:ext>
            </a:extLst>
          </p:cNvPr>
          <p:cNvSpPr/>
          <p:nvPr/>
        </p:nvSpPr>
        <p:spPr>
          <a:xfrm>
            <a:off x="177926" y="4477899"/>
            <a:ext cx="409064" cy="414959"/>
          </a:xfrm>
          <a:prstGeom prst="actionButtonBlank">
            <a:avLst/>
          </a:prstGeom>
          <a:solidFill>
            <a:srgbClr val="FDBE00"/>
          </a:solidFill>
          <a:ln>
            <a:solidFill>
              <a:srgbClr val="3A5E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latin typeface="Century Gothic" panose="020B0502020202020204" pitchFamily="34" charset="0"/>
              </a:rPr>
              <a:t>4</a:t>
            </a:r>
          </a:p>
        </p:txBody>
      </p:sp>
      <p:sp>
        <p:nvSpPr>
          <p:cNvPr id="38" name="Action Button: Custom 20">
            <a:hlinkClick r:id="" action="ppaction://noaction" highlightClick="1">
              <a:snd r:embed="rId14" name="5. buscas el regalo perfecto.wav"/>
            </a:hlinkClick>
            <a:extLst>
              <a:ext uri="{FF2B5EF4-FFF2-40B4-BE49-F238E27FC236}">
                <a16:creationId xmlns:a16="http://schemas.microsoft.com/office/drawing/2014/main" id="{87A95B0E-5E26-417C-B472-4F0859073480}"/>
              </a:ext>
            </a:extLst>
          </p:cNvPr>
          <p:cNvSpPr/>
          <p:nvPr/>
        </p:nvSpPr>
        <p:spPr>
          <a:xfrm>
            <a:off x="177926" y="5010225"/>
            <a:ext cx="409064" cy="414959"/>
          </a:xfrm>
          <a:prstGeom prst="actionButtonBlank">
            <a:avLst/>
          </a:prstGeom>
          <a:solidFill>
            <a:srgbClr val="FDBE00"/>
          </a:solidFill>
          <a:ln>
            <a:solidFill>
              <a:srgbClr val="3A5E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latin typeface="Century Gothic" panose="020B0502020202020204" pitchFamily="34" charset="0"/>
              </a:rPr>
              <a:t>5</a:t>
            </a:r>
          </a:p>
        </p:txBody>
      </p:sp>
      <p:sp>
        <p:nvSpPr>
          <p:cNvPr id="39" name="Action Button: Custom 20">
            <a:hlinkClick r:id="" action="ppaction://noaction" highlightClick="1">
              <a:snd r:embed="rId15" name="olvidas el mal di%CC%81a.wav"/>
            </a:hlinkClick>
            <a:extLst>
              <a:ext uri="{FF2B5EF4-FFF2-40B4-BE49-F238E27FC236}">
                <a16:creationId xmlns:a16="http://schemas.microsoft.com/office/drawing/2014/main" id="{2B91E24D-AF67-4A29-A118-6E73162B2168}"/>
              </a:ext>
            </a:extLst>
          </p:cNvPr>
          <p:cNvSpPr/>
          <p:nvPr/>
        </p:nvSpPr>
        <p:spPr>
          <a:xfrm>
            <a:off x="177926" y="5553459"/>
            <a:ext cx="409064" cy="414959"/>
          </a:xfrm>
          <a:prstGeom prst="actionButtonBlank">
            <a:avLst/>
          </a:prstGeom>
          <a:solidFill>
            <a:srgbClr val="FDBE00"/>
          </a:solidFill>
          <a:ln>
            <a:solidFill>
              <a:srgbClr val="3A5EA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A5EAC"/>
                </a:solidFill>
                <a:latin typeface="Century Gothic" panose="020B0502020202020204" pitchFamily="34" charset="0"/>
              </a:rPr>
              <a:t>6</a:t>
            </a:r>
          </a:p>
        </p:txBody>
      </p:sp>
      <p:pic>
        <p:nvPicPr>
          <p:cNvPr id="40" name="Imagen 13" descr="Imagen que contiene dibujo&#10;&#10;Descripción generada automáticamente">
            <a:extLst>
              <a:ext uri="{FF2B5EF4-FFF2-40B4-BE49-F238E27FC236}">
                <a16:creationId xmlns:a16="http://schemas.microsoft.com/office/drawing/2014/main" id="{47ED8DFE-9740-42D5-8D5F-EC9011E84C6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772660" y="706908"/>
            <a:ext cx="1324170" cy="1324170"/>
          </a:xfrm>
          <a:prstGeom prst="rect">
            <a:avLst/>
          </a:prstGeom>
        </p:spPr>
      </p:pic>
    </p:spTree>
    <p:extLst>
      <p:ext uri="{BB962C8B-B14F-4D97-AF65-F5344CB8AC3E}">
        <p14:creationId xmlns:p14="http://schemas.microsoft.com/office/powerpoint/2010/main" val="186300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animBg="1"/>
      <p:bldP spid="35" grpId="0" animBg="1"/>
      <p:bldP spid="36" grpId="0" animBg="1"/>
      <p:bldP spid="37" grpId="0" animBg="1"/>
      <p:bldP spid="38" grpId="0" animBg="1"/>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pasto, verde, campo, hombre&#10;&#10;Descripción generada automáticamente">
            <a:extLst>
              <a:ext uri="{FF2B5EF4-FFF2-40B4-BE49-F238E27FC236}">
                <a16:creationId xmlns:a16="http://schemas.microsoft.com/office/drawing/2014/main" id="{BD583FD2-914A-AC43-B80E-5D3859E4E9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07" y="0"/>
            <a:ext cx="12194307" cy="6391373"/>
          </a:xfrm>
          <a:prstGeom prst="rect">
            <a:avLst/>
          </a:prstGeom>
        </p:spPr>
      </p:pic>
      <p:sp>
        <p:nvSpPr>
          <p:cNvPr id="2" name="Title 1"/>
          <p:cNvSpPr>
            <a:spLocks noGrp="1"/>
          </p:cNvSpPr>
          <p:nvPr>
            <p:ph type="title"/>
          </p:nvPr>
        </p:nvSpPr>
        <p:spPr>
          <a:xfrm>
            <a:off x="0" y="213557"/>
            <a:ext cx="4047344" cy="647577"/>
          </a:xfrm>
        </p:spPr>
        <p:txBody>
          <a:bodyPr>
            <a:normAutofit/>
          </a:bodyPr>
          <a:lstStyle/>
          <a:p>
            <a:r>
              <a:rPr lang="en-GB" sz="2800" b="1" dirty="0">
                <a:solidFill>
                  <a:schemeClr val="bg1"/>
                </a:solidFill>
              </a:rPr>
              <a:t>İA </a:t>
            </a:r>
            <a:r>
              <a:rPr lang="en-GB" sz="2800" b="1" dirty="0" err="1">
                <a:solidFill>
                  <a:schemeClr val="bg1"/>
                </a:solidFill>
              </a:rPr>
              <a:t>escribir</a:t>
            </a:r>
            <a:r>
              <a:rPr lang="en-GB" sz="2800" b="1" dirty="0">
                <a:solidFill>
                  <a:schemeClr val="bg1"/>
                </a:solidFill>
              </a:rPr>
              <a:t>! </a:t>
            </a:r>
            <a:r>
              <a:rPr lang="en-GB" sz="2800" b="0" dirty="0">
                <a:solidFill>
                  <a:schemeClr val="bg1"/>
                </a:solidFill>
              </a:rPr>
              <a:t>(1/2)</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204355640"/>
              </p:ext>
            </p:extLst>
          </p:nvPr>
        </p:nvGraphicFramePr>
        <p:xfrm>
          <a:off x="82286" y="3559945"/>
          <a:ext cx="11937262" cy="2582575"/>
        </p:xfrm>
        <a:graphic>
          <a:graphicData uri="http://schemas.openxmlformats.org/drawingml/2006/table">
            <a:tbl>
              <a:tblPr firstRow="1" bandRow="1">
                <a:tableStyleId>{C4B1156A-380E-4F78-BDF5-A606A8083BF9}</a:tableStyleId>
              </a:tblPr>
              <a:tblGrid>
                <a:gridCol w="555480">
                  <a:extLst>
                    <a:ext uri="{9D8B030D-6E8A-4147-A177-3AD203B41FA5}">
                      <a16:colId xmlns:a16="http://schemas.microsoft.com/office/drawing/2014/main" val="3666373735"/>
                    </a:ext>
                  </a:extLst>
                </a:gridCol>
                <a:gridCol w="5690891">
                  <a:extLst>
                    <a:ext uri="{9D8B030D-6E8A-4147-A177-3AD203B41FA5}">
                      <a16:colId xmlns:a16="http://schemas.microsoft.com/office/drawing/2014/main" val="2499314924"/>
                    </a:ext>
                  </a:extLst>
                </a:gridCol>
                <a:gridCol w="5690891">
                  <a:extLst>
                    <a:ext uri="{9D8B030D-6E8A-4147-A177-3AD203B41FA5}">
                      <a16:colId xmlns:a16="http://schemas.microsoft.com/office/drawing/2014/main" val="2845339025"/>
                    </a:ext>
                  </a:extLst>
                </a:gridCol>
              </a:tblGrid>
              <a:tr h="516515">
                <a:tc>
                  <a:txBody>
                    <a:bodyPr/>
                    <a:lstStyle/>
                    <a:p>
                      <a:pPr algn="ctr"/>
                      <a:r>
                        <a:rPr lang="en-GB" sz="2200" b="1" dirty="0">
                          <a:solidFill>
                            <a:schemeClr val="tx1"/>
                          </a:solidFill>
                        </a:rPr>
                        <a:t>1</a:t>
                      </a:r>
                    </a:p>
                  </a:txBody>
                  <a:tcPr anchor="ctr"/>
                </a:tc>
                <a:tc>
                  <a:txBody>
                    <a:bodyPr/>
                    <a:lstStyle/>
                    <a:p>
                      <a:r>
                        <a:rPr lang="en-GB" sz="2200" b="0" dirty="0">
                          <a:solidFill>
                            <a:schemeClr val="tx1"/>
                          </a:solidFill>
                        </a:rPr>
                        <a:t>I bring the good dog to the park.</a:t>
                      </a:r>
                    </a:p>
                  </a:txBody>
                  <a:tcPr anchor="ctr"/>
                </a:tc>
                <a:tc>
                  <a:txBody>
                    <a:bodyPr/>
                    <a:lstStyle/>
                    <a:p>
                      <a:endParaRPr lang="en-GB" sz="2300" b="0">
                        <a:solidFill>
                          <a:schemeClr val="accent5">
                            <a:lumMod val="50000"/>
                          </a:schemeClr>
                        </a:solidFill>
                      </a:endParaRPr>
                    </a:p>
                  </a:txBody>
                  <a:tcPr/>
                </a:tc>
                <a:extLst>
                  <a:ext uri="{0D108BD9-81ED-4DB2-BD59-A6C34878D82A}">
                    <a16:rowId xmlns:a16="http://schemas.microsoft.com/office/drawing/2014/main" val="4269956124"/>
                  </a:ext>
                </a:extLst>
              </a:tr>
              <a:tr h="516515">
                <a:tc>
                  <a:txBody>
                    <a:bodyPr/>
                    <a:lstStyle/>
                    <a:p>
                      <a:pPr algn="ctr"/>
                      <a:r>
                        <a:rPr lang="en-GB" sz="2200" b="1" dirty="0">
                          <a:solidFill>
                            <a:schemeClr val="tx1"/>
                          </a:solidFill>
                        </a:rPr>
                        <a:t>2</a:t>
                      </a:r>
                    </a:p>
                  </a:txBody>
                  <a:tcPr anchor="ctr"/>
                </a:tc>
                <a:tc>
                  <a:txBody>
                    <a:bodyPr/>
                    <a:lstStyle/>
                    <a:p>
                      <a:r>
                        <a:rPr lang="en-GB" sz="2200" b="0" dirty="0">
                          <a:solidFill>
                            <a:schemeClr val="tx1"/>
                          </a:solidFill>
                        </a:rPr>
                        <a:t>You look after the small child.</a:t>
                      </a:r>
                    </a:p>
                  </a:txBody>
                  <a:tcPr anchor="ctr"/>
                </a:tc>
                <a:tc>
                  <a:txBody>
                    <a:bodyPr/>
                    <a:lstStyle/>
                    <a:p>
                      <a:endParaRPr lang="en-GB" sz="2300" b="0" dirty="0">
                        <a:solidFill>
                          <a:schemeClr val="accent5">
                            <a:lumMod val="50000"/>
                          </a:schemeClr>
                        </a:solidFill>
                      </a:endParaRPr>
                    </a:p>
                  </a:txBody>
                  <a:tcPr/>
                </a:tc>
                <a:extLst>
                  <a:ext uri="{0D108BD9-81ED-4DB2-BD59-A6C34878D82A}">
                    <a16:rowId xmlns:a16="http://schemas.microsoft.com/office/drawing/2014/main" val="1292000008"/>
                  </a:ext>
                </a:extLst>
              </a:tr>
              <a:tr h="516515">
                <a:tc>
                  <a:txBody>
                    <a:bodyPr/>
                    <a:lstStyle/>
                    <a:p>
                      <a:pPr algn="ctr"/>
                      <a:r>
                        <a:rPr lang="en-GB" sz="2200" b="1" dirty="0">
                          <a:solidFill>
                            <a:schemeClr val="tx1"/>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tx1"/>
                          </a:solidFill>
                        </a:rPr>
                        <a:t>I don’t forget the</a:t>
                      </a:r>
                      <a:r>
                        <a:rPr lang="en-GB" sz="2200" b="0" baseline="0" dirty="0">
                          <a:solidFill>
                            <a:schemeClr val="tx1"/>
                          </a:solidFill>
                        </a:rPr>
                        <a:t> first present </a:t>
                      </a:r>
                      <a:r>
                        <a:rPr lang="en-GB" sz="2200" b="0" dirty="0">
                          <a:solidFill>
                            <a:schemeClr val="tx1"/>
                          </a:solidFill>
                        </a:rPr>
                        <a:t>. </a:t>
                      </a:r>
                    </a:p>
                  </a:txBody>
                  <a:tcPr anchor="ctr"/>
                </a:tc>
                <a:tc>
                  <a:txBody>
                    <a:bodyPr/>
                    <a:lstStyle/>
                    <a:p>
                      <a:endParaRPr lang="en-GB" sz="2300" b="0">
                        <a:solidFill>
                          <a:schemeClr val="accent5">
                            <a:lumMod val="50000"/>
                          </a:schemeClr>
                        </a:solidFill>
                      </a:endParaRPr>
                    </a:p>
                  </a:txBody>
                  <a:tcPr/>
                </a:tc>
                <a:extLst>
                  <a:ext uri="{0D108BD9-81ED-4DB2-BD59-A6C34878D82A}">
                    <a16:rowId xmlns:a16="http://schemas.microsoft.com/office/drawing/2014/main" val="3422687270"/>
                  </a:ext>
                </a:extLst>
              </a:tr>
              <a:tr h="516515">
                <a:tc>
                  <a:txBody>
                    <a:bodyPr/>
                    <a:lstStyle/>
                    <a:p>
                      <a:pPr algn="ctr"/>
                      <a:r>
                        <a:rPr lang="en-GB" sz="2200" b="1" dirty="0">
                          <a:solidFill>
                            <a:schemeClr val="tx1"/>
                          </a:solidFill>
                        </a:rPr>
                        <a:t>4</a:t>
                      </a:r>
                    </a:p>
                  </a:txBody>
                  <a:tcPr anchor="ctr"/>
                </a:tc>
                <a:tc>
                  <a:txBody>
                    <a:bodyPr/>
                    <a:lstStyle/>
                    <a:p>
                      <a:r>
                        <a:rPr lang="en-GB" sz="2200" b="0" dirty="0">
                          <a:solidFill>
                            <a:schemeClr val="tx1"/>
                          </a:solidFill>
                        </a:rPr>
                        <a:t>You help the short</a:t>
                      </a:r>
                      <a:r>
                        <a:rPr lang="en-GB" sz="2200" b="0" baseline="0" dirty="0">
                          <a:solidFill>
                            <a:schemeClr val="tx1"/>
                          </a:solidFill>
                        </a:rPr>
                        <a:t> </a:t>
                      </a:r>
                      <a:r>
                        <a:rPr lang="en-GB" sz="2200" b="0" dirty="0">
                          <a:solidFill>
                            <a:schemeClr val="tx1"/>
                          </a:solidFill>
                        </a:rPr>
                        <a:t>boy.</a:t>
                      </a:r>
                    </a:p>
                  </a:txBody>
                  <a:tcPr anchor="ctr"/>
                </a:tc>
                <a:tc>
                  <a:txBody>
                    <a:bodyPr/>
                    <a:lstStyle/>
                    <a:p>
                      <a:endParaRPr lang="en-GB" sz="2300" b="0">
                        <a:solidFill>
                          <a:schemeClr val="accent5">
                            <a:lumMod val="50000"/>
                          </a:schemeClr>
                        </a:solidFill>
                      </a:endParaRPr>
                    </a:p>
                  </a:txBody>
                  <a:tcPr/>
                </a:tc>
                <a:extLst>
                  <a:ext uri="{0D108BD9-81ED-4DB2-BD59-A6C34878D82A}">
                    <a16:rowId xmlns:a16="http://schemas.microsoft.com/office/drawing/2014/main" val="826631431"/>
                  </a:ext>
                </a:extLst>
              </a:tr>
              <a:tr h="516515">
                <a:tc>
                  <a:txBody>
                    <a:bodyPr/>
                    <a:lstStyle/>
                    <a:p>
                      <a:pPr algn="ctr"/>
                      <a:r>
                        <a:rPr lang="en-GB" sz="2200" b="1" dirty="0">
                          <a:solidFill>
                            <a:schemeClr val="tx1"/>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tx1"/>
                          </a:solidFill>
                        </a:rPr>
                        <a:t>You understand the second message.</a:t>
                      </a:r>
                    </a:p>
                  </a:txBody>
                  <a:tcPr anchor="ctr"/>
                </a:tc>
                <a:tc>
                  <a:txBody>
                    <a:bodyPr/>
                    <a:lstStyle/>
                    <a:p>
                      <a:endParaRPr lang="en-GB" sz="2300" b="0" dirty="0">
                        <a:solidFill>
                          <a:schemeClr val="accent5">
                            <a:lumMod val="50000"/>
                          </a:schemeClr>
                        </a:solidFill>
                      </a:endParaRPr>
                    </a:p>
                  </a:txBody>
                  <a:tcPr/>
                </a:tc>
                <a:extLst>
                  <a:ext uri="{0D108BD9-81ED-4DB2-BD59-A6C34878D82A}">
                    <a16:rowId xmlns:a16="http://schemas.microsoft.com/office/drawing/2014/main" val="3600882815"/>
                  </a:ext>
                </a:extLst>
              </a:tr>
            </a:tbl>
          </a:graphicData>
        </a:graphic>
      </p:graphicFrame>
      <p:sp>
        <p:nvSpPr>
          <p:cNvPr id="6" name="TextBox 5"/>
          <p:cNvSpPr txBox="1"/>
          <p:nvPr/>
        </p:nvSpPr>
        <p:spPr>
          <a:xfrm>
            <a:off x="6385681" y="3608317"/>
            <a:ext cx="5893583" cy="430887"/>
          </a:xfrm>
          <a:prstGeom prst="rect">
            <a:avLst/>
          </a:prstGeom>
          <a:noFill/>
        </p:spPr>
        <p:txBody>
          <a:bodyPr wrap="square" rtlCol="0">
            <a:spAutoFit/>
          </a:bodyPr>
          <a:lstStyle/>
          <a:p>
            <a:pPr algn="l"/>
            <a:r>
              <a:rPr lang="en-GB" sz="2200" dirty="0"/>
              <a:t>Traigo al </a:t>
            </a:r>
            <a:r>
              <a:rPr lang="en-GB" sz="2200" dirty="0" err="1"/>
              <a:t>buen</a:t>
            </a:r>
            <a:r>
              <a:rPr lang="en-GB" sz="2200" dirty="0"/>
              <a:t> </a:t>
            </a:r>
            <a:r>
              <a:rPr lang="en-GB" sz="2200" dirty="0" err="1"/>
              <a:t>perro</a:t>
            </a:r>
            <a:r>
              <a:rPr lang="en-GB" sz="2200" dirty="0"/>
              <a:t> al </a:t>
            </a:r>
            <a:r>
              <a:rPr lang="en-GB" sz="2200" dirty="0" err="1"/>
              <a:t>parque</a:t>
            </a:r>
            <a:r>
              <a:rPr lang="en-GB" sz="2200" dirty="0"/>
              <a:t>.</a:t>
            </a:r>
          </a:p>
        </p:txBody>
      </p:sp>
      <p:sp>
        <p:nvSpPr>
          <p:cNvPr id="7" name="TextBox 6"/>
          <p:cNvSpPr txBox="1"/>
          <p:nvPr/>
        </p:nvSpPr>
        <p:spPr>
          <a:xfrm>
            <a:off x="6385681" y="4128837"/>
            <a:ext cx="4572000" cy="430887"/>
          </a:xfrm>
          <a:prstGeom prst="rect">
            <a:avLst/>
          </a:prstGeom>
          <a:noFill/>
        </p:spPr>
        <p:txBody>
          <a:bodyPr wrap="square" rtlCol="0">
            <a:spAutoFit/>
          </a:bodyPr>
          <a:lstStyle/>
          <a:p>
            <a:pPr algn="l"/>
            <a:r>
              <a:rPr lang="en-GB" sz="2200" dirty="0" err="1"/>
              <a:t>Cuidas</a:t>
            </a:r>
            <a:r>
              <a:rPr lang="en-GB" sz="2200" dirty="0"/>
              <a:t> al </a:t>
            </a:r>
            <a:r>
              <a:rPr lang="en-GB" sz="2200" dirty="0" err="1"/>
              <a:t>niño</a:t>
            </a:r>
            <a:r>
              <a:rPr lang="en-GB" sz="2200" dirty="0"/>
              <a:t> </a:t>
            </a:r>
            <a:r>
              <a:rPr lang="en-GB" sz="2200" dirty="0" err="1"/>
              <a:t>pequeño</a:t>
            </a:r>
            <a:r>
              <a:rPr lang="en-GB" sz="2200" dirty="0"/>
              <a:t>.</a:t>
            </a:r>
          </a:p>
        </p:txBody>
      </p:sp>
      <p:sp>
        <p:nvSpPr>
          <p:cNvPr id="8" name="TextBox 7"/>
          <p:cNvSpPr txBox="1"/>
          <p:nvPr/>
        </p:nvSpPr>
        <p:spPr>
          <a:xfrm>
            <a:off x="6385681" y="5648102"/>
            <a:ext cx="5671910" cy="430887"/>
          </a:xfrm>
          <a:prstGeom prst="rect">
            <a:avLst/>
          </a:prstGeom>
          <a:noFill/>
        </p:spPr>
        <p:txBody>
          <a:bodyPr wrap="square" rtlCol="0">
            <a:spAutoFit/>
          </a:bodyPr>
          <a:lstStyle/>
          <a:p>
            <a:pPr algn="l"/>
            <a:r>
              <a:rPr lang="en-GB" sz="2200" dirty="0" err="1"/>
              <a:t>Entiendes</a:t>
            </a:r>
            <a:r>
              <a:rPr lang="en-GB" sz="2200" dirty="0"/>
              <a:t> el </a:t>
            </a:r>
            <a:r>
              <a:rPr lang="en-GB" sz="2200" dirty="0" err="1"/>
              <a:t>segundo</a:t>
            </a:r>
            <a:r>
              <a:rPr lang="en-GB" sz="2200" dirty="0"/>
              <a:t> </a:t>
            </a:r>
            <a:r>
              <a:rPr lang="en-GB" sz="2200" dirty="0" err="1"/>
              <a:t>mensaje</a:t>
            </a:r>
            <a:r>
              <a:rPr lang="en-GB" sz="2200" dirty="0"/>
              <a:t>.</a:t>
            </a:r>
          </a:p>
        </p:txBody>
      </p:sp>
      <p:sp>
        <p:nvSpPr>
          <p:cNvPr id="9" name="TextBox 8"/>
          <p:cNvSpPr txBox="1"/>
          <p:nvPr/>
        </p:nvSpPr>
        <p:spPr>
          <a:xfrm>
            <a:off x="6385681" y="5109490"/>
            <a:ext cx="5542844" cy="430887"/>
          </a:xfrm>
          <a:prstGeom prst="rect">
            <a:avLst/>
          </a:prstGeom>
          <a:noFill/>
        </p:spPr>
        <p:txBody>
          <a:bodyPr wrap="square" rtlCol="0">
            <a:spAutoFit/>
          </a:bodyPr>
          <a:lstStyle/>
          <a:p>
            <a:pPr algn="l"/>
            <a:r>
              <a:rPr lang="en-GB" sz="2200" dirty="0" err="1"/>
              <a:t>Ayudas</a:t>
            </a:r>
            <a:r>
              <a:rPr lang="en-GB" sz="2200" dirty="0"/>
              <a:t> al chico </a:t>
            </a:r>
            <a:r>
              <a:rPr lang="en-GB" sz="2200" dirty="0" err="1"/>
              <a:t>bajo</a:t>
            </a:r>
            <a:r>
              <a:rPr lang="en-GB" sz="2200" dirty="0"/>
              <a:t>.</a:t>
            </a:r>
          </a:p>
        </p:txBody>
      </p:sp>
      <p:sp>
        <p:nvSpPr>
          <p:cNvPr id="10" name="TextBox 9"/>
          <p:cNvSpPr txBox="1"/>
          <p:nvPr/>
        </p:nvSpPr>
        <p:spPr>
          <a:xfrm>
            <a:off x="6385681" y="4635788"/>
            <a:ext cx="5193928" cy="430887"/>
          </a:xfrm>
          <a:prstGeom prst="rect">
            <a:avLst/>
          </a:prstGeom>
          <a:noFill/>
        </p:spPr>
        <p:txBody>
          <a:bodyPr wrap="square" rtlCol="0">
            <a:spAutoFit/>
          </a:bodyPr>
          <a:lstStyle/>
          <a:p>
            <a:pPr algn="l"/>
            <a:r>
              <a:rPr lang="en-GB" sz="2200" dirty="0"/>
              <a:t>No </a:t>
            </a:r>
            <a:r>
              <a:rPr lang="en-GB" sz="2200" dirty="0" err="1"/>
              <a:t>olvido</a:t>
            </a:r>
            <a:r>
              <a:rPr lang="en-GB" sz="2200" dirty="0"/>
              <a:t> el primer </a:t>
            </a:r>
            <a:r>
              <a:rPr lang="en-GB" sz="2200" dirty="0" err="1"/>
              <a:t>regalo</a:t>
            </a:r>
            <a:r>
              <a:rPr lang="en-GB" sz="2200" dirty="0"/>
              <a:t>.</a:t>
            </a:r>
          </a:p>
        </p:txBody>
      </p:sp>
      <p:pic>
        <p:nvPicPr>
          <p:cNvPr id="16" name="Imagen 15">
            <a:extLst>
              <a:ext uri="{FF2B5EF4-FFF2-40B4-BE49-F238E27FC236}">
                <a16:creationId xmlns:a16="http://schemas.microsoft.com/office/drawing/2014/main" id="{3B471645-EE6F-5B46-A1F3-B245AC7E61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0399" y="1279361"/>
            <a:ext cx="1706418" cy="1706418"/>
          </a:xfrm>
          <a:prstGeom prst="rect">
            <a:avLst/>
          </a:prstGeom>
        </p:spPr>
      </p:pic>
      <p:sp>
        <p:nvSpPr>
          <p:cNvPr id="11" name="TextBox 10"/>
          <p:cNvSpPr txBox="1"/>
          <p:nvPr/>
        </p:nvSpPr>
        <p:spPr>
          <a:xfrm>
            <a:off x="468265" y="3034749"/>
            <a:ext cx="4573636" cy="461665"/>
          </a:xfrm>
          <a:prstGeom prst="rect">
            <a:avLst/>
          </a:prstGeom>
          <a:noFill/>
        </p:spPr>
        <p:txBody>
          <a:bodyPr wrap="square" rtlCol="0">
            <a:spAutoFit/>
          </a:bodyPr>
          <a:lstStyle/>
          <a:p>
            <a:pPr algn="l"/>
            <a:r>
              <a:rPr lang="en-GB" sz="2400" b="1" dirty="0">
                <a:solidFill>
                  <a:schemeClr val="bg1"/>
                </a:solidFill>
              </a:rPr>
              <a:t>Escribe las frases en español.</a:t>
            </a:r>
          </a:p>
        </p:txBody>
      </p:sp>
    </p:spTree>
    <p:extLst>
      <p:ext uri="{BB962C8B-B14F-4D97-AF65-F5344CB8AC3E}">
        <p14:creationId xmlns:p14="http://schemas.microsoft.com/office/powerpoint/2010/main" val="346574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pasto, verde, campo, hombre&#10;&#10;Descripción generada automáticamente">
            <a:extLst>
              <a:ext uri="{FF2B5EF4-FFF2-40B4-BE49-F238E27FC236}">
                <a16:creationId xmlns:a16="http://schemas.microsoft.com/office/drawing/2014/main" id="{BD583FD2-914A-AC43-B80E-5D3859E4E9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07" y="0"/>
            <a:ext cx="12194307" cy="6391373"/>
          </a:xfrm>
          <a:prstGeom prst="rect">
            <a:avLst/>
          </a:prstGeom>
        </p:spPr>
      </p:pic>
      <p:sp>
        <p:nvSpPr>
          <p:cNvPr id="2" name="Title 1"/>
          <p:cNvSpPr>
            <a:spLocks noGrp="1"/>
          </p:cNvSpPr>
          <p:nvPr>
            <p:ph type="title"/>
          </p:nvPr>
        </p:nvSpPr>
        <p:spPr/>
        <p:txBody>
          <a:bodyPr>
            <a:normAutofit/>
          </a:bodyPr>
          <a:lstStyle/>
          <a:p>
            <a:r>
              <a:rPr lang="en-GB" sz="2800" b="1" dirty="0">
                <a:solidFill>
                  <a:schemeClr val="bg1"/>
                </a:solidFill>
              </a:rPr>
              <a:t>İA </a:t>
            </a:r>
            <a:r>
              <a:rPr lang="en-GB" sz="2800" b="1" dirty="0" err="1">
                <a:solidFill>
                  <a:schemeClr val="bg1"/>
                </a:solidFill>
              </a:rPr>
              <a:t>escribir</a:t>
            </a:r>
            <a:r>
              <a:rPr lang="en-GB" sz="2800" b="1" dirty="0">
                <a:solidFill>
                  <a:schemeClr val="bg1"/>
                </a:solidFill>
              </a:rPr>
              <a:t>! </a:t>
            </a:r>
            <a:r>
              <a:rPr lang="en-GB" sz="2800" b="0" dirty="0">
                <a:solidFill>
                  <a:schemeClr val="bg1"/>
                </a:solidFill>
              </a:rPr>
              <a:t>(2/2)</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339662631"/>
              </p:ext>
            </p:extLst>
          </p:nvPr>
        </p:nvGraphicFramePr>
        <p:xfrm>
          <a:off x="120329" y="3151803"/>
          <a:ext cx="11937262" cy="3073545"/>
        </p:xfrm>
        <a:graphic>
          <a:graphicData uri="http://schemas.openxmlformats.org/drawingml/2006/table">
            <a:tbl>
              <a:tblPr firstRow="1" bandRow="1">
                <a:tableStyleId>{C4B1156A-380E-4F78-BDF5-A606A8083BF9}</a:tableStyleId>
              </a:tblPr>
              <a:tblGrid>
                <a:gridCol w="555480">
                  <a:extLst>
                    <a:ext uri="{9D8B030D-6E8A-4147-A177-3AD203B41FA5}">
                      <a16:colId xmlns:a16="http://schemas.microsoft.com/office/drawing/2014/main" val="3666373735"/>
                    </a:ext>
                  </a:extLst>
                </a:gridCol>
                <a:gridCol w="5559834">
                  <a:extLst>
                    <a:ext uri="{9D8B030D-6E8A-4147-A177-3AD203B41FA5}">
                      <a16:colId xmlns:a16="http://schemas.microsoft.com/office/drawing/2014/main" val="2499314924"/>
                    </a:ext>
                  </a:extLst>
                </a:gridCol>
                <a:gridCol w="5821948">
                  <a:extLst>
                    <a:ext uri="{9D8B030D-6E8A-4147-A177-3AD203B41FA5}">
                      <a16:colId xmlns:a16="http://schemas.microsoft.com/office/drawing/2014/main" val="2845339025"/>
                    </a:ext>
                  </a:extLst>
                </a:gridCol>
              </a:tblGrid>
              <a:tr h="516515">
                <a:tc>
                  <a:txBody>
                    <a:bodyPr/>
                    <a:lstStyle/>
                    <a:p>
                      <a:pPr algn="ctr"/>
                      <a:r>
                        <a:rPr lang="en-GB" sz="2200" b="1" dirty="0">
                          <a:solidFill>
                            <a:schemeClr val="tx1"/>
                          </a:solidFill>
                        </a:rPr>
                        <a:t>6</a:t>
                      </a:r>
                    </a:p>
                  </a:txBody>
                  <a:tcPr anchor="ctr"/>
                </a:tc>
                <a:tc>
                  <a:txBody>
                    <a:bodyPr/>
                    <a:lstStyle/>
                    <a:p>
                      <a:r>
                        <a:rPr lang="en-GB" sz="2200" b="0" dirty="0">
                          <a:solidFill>
                            <a:schemeClr val="tx1"/>
                          </a:solidFill>
                        </a:rPr>
                        <a:t>I look for the same cat.</a:t>
                      </a:r>
                    </a:p>
                  </a:txBody>
                  <a:tcPr anchor="ctr"/>
                </a:tc>
                <a:tc>
                  <a:txBody>
                    <a:bodyPr/>
                    <a:lstStyle/>
                    <a:p>
                      <a:endParaRPr lang="en-GB" sz="2300" b="0">
                        <a:solidFill>
                          <a:schemeClr val="tx1"/>
                        </a:solidFill>
                      </a:endParaRPr>
                    </a:p>
                  </a:txBody>
                  <a:tcPr/>
                </a:tc>
                <a:extLst>
                  <a:ext uri="{0D108BD9-81ED-4DB2-BD59-A6C34878D82A}">
                    <a16:rowId xmlns:a16="http://schemas.microsoft.com/office/drawing/2014/main" val="4269956124"/>
                  </a:ext>
                </a:extLst>
              </a:tr>
              <a:tr h="516515">
                <a:tc>
                  <a:txBody>
                    <a:bodyPr/>
                    <a:lstStyle/>
                    <a:p>
                      <a:pPr algn="ctr"/>
                      <a:r>
                        <a:rPr lang="en-GB" sz="2200" b="1" dirty="0">
                          <a:solidFill>
                            <a:schemeClr val="tx1"/>
                          </a:solidFill>
                        </a:rPr>
                        <a:t>7</a:t>
                      </a:r>
                    </a:p>
                  </a:txBody>
                  <a:tcPr anchor="ctr"/>
                </a:tc>
                <a:tc>
                  <a:txBody>
                    <a:bodyPr/>
                    <a:lstStyle/>
                    <a:p>
                      <a:r>
                        <a:rPr lang="en-GB" sz="2200" b="0" dirty="0">
                          <a:solidFill>
                            <a:schemeClr val="tx1"/>
                          </a:solidFill>
                        </a:rPr>
                        <a:t>You </a:t>
                      </a:r>
                      <a:r>
                        <a:rPr lang="en-GB" sz="2200" b="0" baseline="0" dirty="0">
                          <a:solidFill>
                            <a:schemeClr val="tx1"/>
                          </a:solidFill>
                        </a:rPr>
                        <a:t>wash the red car almost every day.</a:t>
                      </a:r>
                      <a:endParaRPr lang="en-GB" sz="2200" b="0" dirty="0">
                        <a:solidFill>
                          <a:schemeClr val="tx1"/>
                        </a:solidFill>
                      </a:endParaRPr>
                    </a:p>
                  </a:txBody>
                  <a:tcPr anchor="ctr"/>
                </a:tc>
                <a:tc>
                  <a:txBody>
                    <a:bodyPr/>
                    <a:lstStyle/>
                    <a:p>
                      <a:endParaRPr lang="en-GB" sz="2300" b="0">
                        <a:solidFill>
                          <a:schemeClr val="tx1"/>
                        </a:solidFill>
                      </a:endParaRPr>
                    </a:p>
                  </a:txBody>
                  <a:tcPr/>
                </a:tc>
                <a:extLst>
                  <a:ext uri="{0D108BD9-81ED-4DB2-BD59-A6C34878D82A}">
                    <a16:rowId xmlns:a16="http://schemas.microsoft.com/office/drawing/2014/main" val="1292000008"/>
                  </a:ext>
                </a:extLst>
              </a:tr>
              <a:tr h="516515">
                <a:tc>
                  <a:txBody>
                    <a:bodyPr/>
                    <a:lstStyle/>
                    <a:p>
                      <a:pPr algn="ctr"/>
                      <a:r>
                        <a:rPr lang="en-GB" sz="2200" b="1" dirty="0">
                          <a:solidFill>
                            <a:schemeClr val="tx1"/>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tx1"/>
                          </a:solidFill>
                        </a:rPr>
                        <a:t>I</a:t>
                      </a:r>
                      <a:r>
                        <a:rPr lang="en-GB" sz="2200" b="0" baseline="0" dirty="0">
                          <a:solidFill>
                            <a:schemeClr val="tx1"/>
                          </a:solidFill>
                        </a:rPr>
                        <a:t> take the second newspaper to my grandparents.</a:t>
                      </a:r>
                      <a:endParaRPr lang="en-GB" sz="2200" b="0" dirty="0">
                        <a:solidFill>
                          <a:schemeClr val="tx1"/>
                        </a:solidFill>
                      </a:endParaRPr>
                    </a:p>
                  </a:txBody>
                  <a:tcPr/>
                </a:tc>
                <a:tc>
                  <a:txBody>
                    <a:bodyPr/>
                    <a:lstStyle/>
                    <a:p>
                      <a:endParaRPr lang="en-GB" sz="2300" b="0" dirty="0">
                        <a:solidFill>
                          <a:schemeClr val="tx1"/>
                        </a:solidFill>
                      </a:endParaRPr>
                    </a:p>
                  </a:txBody>
                  <a:tcPr/>
                </a:tc>
                <a:extLst>
                  <a:ext uri="{0D108BD9-81ED-4DB2-BD59-A6C34878D82A}">
                    <a16:rowId xmlns:a16="http://schemas.microsoft.com/office/drawing/2014/main" val="3422687270"/>
                  </a:ext>
                </a:extLst>
              </a:tr>
              <a:tr h="516515">
                <a:tc>
                  <a:txBody>
                    <a:bodyPr/>
                    <a:lstStyle/>
                    <a:p>
                      <a:pPr algn="ctr"/>
                      <a:r>
                        <a:rPr lang="en-GB" sz="2200" b="1" dirty="0">
                          <a:solidFill>
                            <a:schemeClr val="tx1"/>
                          </a:solidFill>
                        </a:rPr>
                        <a:t>9</a:t>
                      </a:r>
                    </a:p>
                  </a:txBody>
                  <a:tcPr anchor="ctr"/>
                </a:tc>
                <a:tc>
                  <a:txBody>
                    <a:bodyPr/>
                    <a:lstStyle/>
                    <a:p>
                      <a:r>
                        <a:rPr lang="en-GB" sz="2200" b="0" dirty="0">
                          <a:solidFill>
                            <a:schemeClr val="tx1"/>
                          </a:solidFill>
                        </a:rPr>
                        <a:t>I don’t leave the animal at home with my girlfriend.</a:t>
                      </a:r>
                    </a:p>
                  </a:txBody>
                  <a:tcPr/>
                </a:tc>
                <a:tc>
                  <a:txBody>
                    <a:bodyPr/>
                    <a:lstStyle/>
                    <a:p>
                      <a:endParaRPr lang="en-GB" sz="2300" b="0" dirty="0">
                        <a:solidFill>
                          <a:schemeClr val="tx1"/>
                        </a:solidFill>
                      </a:endParaRPr>
                    </a:p>
                  </a:txBody>
                  <a:tcPr/>
                </a:tc>
                <a:extLst>
                  <a:ext uri="{0D108BD9-81ED-4DB2-BD59-A6C34878D82A}">
                    <a16:rowId xmlns:a16="http://schemas.microsoft.com/office/drawing/2014/main" val="826631431"/>
                  </a:ext>
                </a:extLst>
              </a:tr>
              <a:tr h="516515">
                <a:tc>
                  <a:txBody>
                    <a:bodyPr/>
                    <a:lstStyle/>
                    <a:p>
                      <a:pPr algn="ctr"/>
                      <a:r>
                        <a:rPr lang="en-GB" sz="2200" b="1" dirty="0">
                          <a:solidFill>
                            <a:schemeClr val="tx1"/>
                          </a:solidFill>
                        </a:rPr>
                        <a:t>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tx1"/>
                          </a:solidFill>
                        </a:rPr>
                        <a:t>You put the</a:t>
                      </a:r>
                      <a:r>
                        <a:rPr lang="en-GB" sz="2200" b="0" baseline="0" dirty="0">
                          <a:solidFill>
                            <a:schemeClr val="tx1"/>
                          </a:solidFill>
                        </a:rPr>
                        <a:t> expensive book </a:t>
                      </a:r>
                      <a:r>
                        <a:rPr lang="en-GB" sz="2200" b="0" dirty="0">
                          <a:solidFill>
                            <a:schemeClr val="tx1"/>
                          </a:solidFill>
                        </a:rPr>
                        <a:t>in its place.</a:t>
                      </a:r>
                    </a:p>
                  </a:txBody>
                  <a:tcPr/>
                </a:tc>
                <a:tc>
                  <a:txBody>
                    <a:bodyPr/>
                    <a:lstStyle/>
                    <a:p>
                      <a:endParaRPr lang="en-GB" sz="2300" b="0" dirty="0">
                        <a:solidFill>
                          <a:schemeClr val="tx1"/>
                        </a:solidFill>
                      </a:endParaRPr>
                    </a:p>
                  </a:txBody>
                  <a:tcPr/>
                </a:tc>
                <a:extLst>
                  <a:ext uri="{0D108BD9-81ED-4DB2-BD59-A6C34878D82A}">
                    <a16:rowId xmlns:a16="http://schemas.microsoft.com/office/drawing/2014/main" val="3600882815"/>
                  </a:ext>
                </a:extLst>
              </a:tr>
            </a:tbl>
          </a:graphicData>
        </a:graphic>
      </p:graphicFrame>
      <p:sp>
        <p:nvSpPr>
          <p:cNvPr id="6" name="TextBox 5"/>
          <p:cNvSpPr txBox="1"/>
          <p:nvPr/>
        </p:nvSpPr>
        <p:spPr>
          <a:xfrm>
            <a:off x="6261412" y="3183317"/>
            <a:ext cx="5893583" cy="430887"/>
          </a:xfrm>
          <a:prstGeom prst="rect">
            <a:avLst/>
          </a:prstGeom>
          <a:noFill/>
        </p:spPr>
        <p:txBody>
          <a:bodyPr wrap="square" rtlCol="0">
            <a:spAutoFit/>
          </a:bodyPr>
          <a:lstStyle/>
          <a:p>
            <a:pPr algn="l"/>
            <a:r>
              <a:rPr lang="en-GB" sz="2200" dirty="0" err="1"/>
              <a:t>Busco</a:t>
            </a:r>
            <a:r>
              <a:rPr lang="en-GB" sz="2200" dirty="0"/>
              <a:t> al </a:t>
            </a:r>
            <a:r>
              <a:rPr lang="en-GB" sz="2200" dirty="0" err="1"/>
              <a:t>mismo</a:t>
            </a:r>
            <a:r>
              <a:rPr lang="en-GB" sz="2200" dirty="0"/>
              <a:t> </a:t>
            </a:r>
            <a:r>
              <a:rPr lang="en-GB" sz="2200" dirty="0" err="1"/>
              <a:t>gato</a:t>
            </a:r>
            <a:r>
              <a:rPr lang="en-GB" sz="2200" dirty="0"/>
              <a:t>.</a:t>
            </a:r>
          </a:p>
        </p:txBody>
      </p:sp>
      <p:sp>
        <p:nvSpPr>
          <p:cNvPr id="7" name="TextBox 6"/>
          <p:cNvSpPr txBox="1"/>
          <p:nvPr/>
        </p:nvSpPr>
        <p:spPr>
          <a:xfrm>
            <a:off x="6287003" y="3689999"/>
            <a:ext cx="5943040" cy="430887"/>
          </a:xfrm>
          <a:prstGeom prst="rect">
            <a:avLst/>
          </a:prstGeom>
          <a:noFill/>
        </p:spPr>
        <p:txBody>
          <a:bodyPr wrap="square" rtlCol="0">
            <a:spAutoFit/>
          </a:bodyPr>
          <a:lstStyle/>
          <a:p>
            <a:pPr algn="l"/>
            <a:r>
              <a:rPr lang="en-GB" sz="2200" dirty="0"/>
              <a:t>Lavas el </a:t>
            </a:r>
            <a:r>
              <a:rPr lang="en-GB" sz="2200" dirty="0" err="1"/>
              <a:t>coche</a:t>
            </a:r>
            <a:r>
              <a:rPr lang="en-GB" sz="2200" dirty="0"/>
              <a:t> </a:t>
            </a:r>
            <a:r>
              <a:rPr lang="en-GB" sz="2200" dirty="0" err="1"/>
              <a:t>rojo</a:t>
            </a:r>
            <a:r>
              <a:rPr lang="en-GB" sz="2200" dirty="0"/>
              <a:t> casi todos los días.</a:t>
            </a:r>
          </a:p>
        </p:txBody>
      </p:sp>
      <p:sp>
        <p:nvSpPr>
          <p:cNvPr id="8" name="TextBox 7"/>
          <p:cNvSpPr txBox="1"/>
          <p:nvPr/>
        </p:nvSpPr>
        <p:spPr>
          <a:xfrm>
            <a:off x="6287003" y="5706695"/>
            <a:ext cx="5671910" cy="430887"/>
          </a:xfrm>
          <a:prstGeom prst="rect">
            <a:avLst/>
          </a:prstGeom>
          <a:noFill/>
        </p:spPr>
        <p:txBody>
          <a:bodyPr wrap="square" rtlCol="0">
            <a:spAutoFit/>
          </a:bodyPr>
          <a:lstStyle/>
          <a:p>
            <a:pPr algn="l"/>
            <a:r>
              <a:rPr lang="en-GB" sz="2200" dirty="0"/>
              <a:t>Pones el </a:t>
            </a:r>
            <a:r>
              <a:rPr lang="en-GB" sz="2200" dirty="0" err="1"/>
              <a:t>libro</a:t>
            </a:r>
            <a:r>
              <a:rPr lang="en-GB" sz="2200" dirty="0"/>
              <a:t> </a:t>
            </a:r>
            <a:r>
              <a:rPr lang="en-GB" sz="2200" dirty="0" err="1"/>
              <a:t>caro</a:t>
            </a:r>
            <a:r>
              <a:rPr lang="en-GB" sz="2200" dirty="0"/>
              <a:t> en su </a:t>
            </a:r>
            <a:r>
              <a:rPr lang="en-GB" sz="2200" dirty="0" err="1"/>
              <a:t>lugar</a:t>
            </a:r>
            <a:r>
              <a:rPr lang="en-GB" sz="2200" dirty="0"/>
              <a:t>.</a:t>
            </a:r>
          </a:p>
        </p:txBody>
      </p:sp>
      <p:sp>
        <p:nvSpPr>
          <p:cNvPr id="9" name="TextBox 8"/>
          <p:cNvSpPr txBox="1"/>
          <p:nvPr/>
        </p:nvSpPr>
        <p:spPr>
          <a:xfrm>
            <a:off x="6287003" y="4937254"/>
            <a:ext cx="5542844" cy="769441"/>
          </a:xfrm>
          <a:prstGeom prst="rect">
            <a:avLst/>
          </a:prstGeom>
          <a:noFill/>
        </p:spPr>
        <p:txBody>
          <a:bodyPr wrap="square" rtlCol="0">
            <a:spAutoFit/>
          </a:bodyPr>
          <a:lstStyle/>
          <a:p>
            <a:pPr algn="l"/>
            <a:r>
              <a:rPr lang="en-GB" sz="2200" dirty="0"/>
              <a:t>No </a:t>
            </a:r>
            <a:r>
              <a:rPr lang="en-GB" sz="2200" dirty="0" err="1"/>
              <a:t>dejo</a:t>
            </a:r>
            <a:r>
              <a:rPr lang="en-GB" sz="2200" dirty="0"/>
              <a:t> al animal en casa con mi </a:t>
            </a:r>
            <a:r>
              <a:rPr lang="en-GB" sz="2200" dirty="0" err="1"/>
              <a:t>novia</a:t>
            </a:r>
            <a:r>
              <a:rPr lang="en-GB" sz="2200" dirty="0"/>
              <a:t>.</a:t>
            </a:r>
          </a:p>
        </p:txBody>
      </p:sp>
      <p:sp>
        <p:nvSpPr>
          <p:cNvPr id="10" name="TextBox 9"/>
          <p:cNvSpPr txBox="1"/>
          <p:nvPr/>
        </p:nvSpPr>
        <p:spPr>
          <a:xfrm>
            <a:off x="6261412" y="4188370"/>
            <a:ext cx="5193928" cy="769441"/>
          </a:xfrm>
          <a:prstGeom prst="rect">
            <a:avLst/>
          </a:prstGeom>
          <a:noFill/>
        </p:spPr>
        <p:txBody>
          <a:bodyPr wrap="square" rtlCol="0">
            <a:spAutoFit/>
          </a:bodyPr>
          <a:lstStyle/>
          <a:p>
            <a:pPr algn="l"/>
            <a:r>
              <a:rPr lang="en-GB" sz="2200" dirty="0" err="1"/>
              <a:t>Llevo</a:t>
            </a:r>
            <a:r>
              <a:rPr lang="en-GB" sz="2200" dirty="0"/>
              <a:t> el </a:t>
            </a:r>
            <a:r>
              <a:rPr lang="en-GB" sz="2200" dirty="0" err="1"/>
              <a:t>segundo</a:t>
            </a:r>
            <a:r>
              <a:rPr lang="en-GB" sz="2200" dirty="0"/>
              <a:t> </a:t>
            </a:r>
            <a:r>
              <a:rPr lang="en-GB" sz="2200" dirty="0" err="1"/>
              <a:t>periódico</a:t>
            </a:r>
            <a:r>
              <a:rPr lang="en-GB" sz="2200" dirty="0"/>
              <a:t> a mis </a:t>
            </a:r>
            <a:r>
              <a:rPr lang="en-GB" sz="2200" dirty="0" err="1"/>
              <a:t>abuelos</a:t>
            </a:r>
            <a:r>
              <a:rPr lang="en-GB" sz="2200" dirty="0"/>
              <a:t>.</a:t>
            </a:r>
          </a:p>
        </p:txBody>
      </p:sp>
      <p:pic>
        <p:nvPicPr>
          <p:cNvPr id="16" name="Imagen 15">
            <a:extLst>
              <a:ext uri="{FF2B5EF4-FFF2-40B4-BE49-F238E27FC236}">
                <a16:creationId xmlns:a16="http://schemas.microsoft.com/office/drawing/2014/main" id="{3B471645-EE6F-5B46-A1F3-B245AC7E61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0399" y="1279361"/>
            <a:ext cx="1706418" cy="1706418"/>
          </a:xfrm>
          <a:prstGeom prst="rect">
            <a:avLst/>
          </a:prstGeom>
        </p:spPr>
      </p:pic>
    </p:spTree>
    <p:extLst>
      <p:ext uri="{BB962C8B-B14F-4D97-AF65-F5344CB8AC3E}">
        <p14:creationId xmlns:p14="http://schemas.microsoft.com/office/powerpoint/2010/main" val="402675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Term 2.1 Week 6)</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11">
            <a:extLst>
              <a:ext uri="{FF2B5EF4-FFF2-40B4-BE49-F238E27FC236}">
                <a16:creationId xmlns:a16="http://schemas.microsoft.com/office/drawing/2014/main" id="{4A81600A-B15D-493E-8A60-FC06485D6D05}"/>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In addition, revisit:		Y8 Term 2.1 Week 2</a:t>
            </a:r>
            <a:b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Y8 Term 1.2 Week 4</a:t>
            </a:r>
            <a:endParaRPr kumimoji="0" lang="en-GB" sz="2400" b="0" i="0" u="none" strike="noStrike" kern="1200" cap="none" spc="0" normalizeH="0" baseline="0" noProof="0" dirty="0">
              <a:ln>
                <a:noFill/>
              </a:ln>
              <a:solidFill>
                <a:srgbClr val="3A3838"/>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93472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793E82-F8EC-4CB0-A9B9-3F3458F9191B}"/>
              </a:ext>
            </a:extLst>
          </p:cNvPr>
          <p:cNvSpPr>
            <a:spLocks noGrp="1"/>
          </p:cNvSpPr>
          <p:nvPr>
            <p:ph type="title"/>
          </p:nvPr>
        </p:nvSpPr>
        <p:spPr>
          <a:xfrm>
            <a:off x="0" y="213557"/>
            <a:ext cx="2622884" cy="647577"/>
          </a:xfrm>
        </p:spPr>
        <p:txBody>
          <a:bodyPr>
            <a:normAutofit/>
          </a:bodyPr>
          <a:lstStyle/>
          <a:p>
            <a:r>
              <a:rPr lang="en-GB" sz="2800" dirty="0" err="1"/>
              <a:t>Vocabulario</a:t>
            </a:r>
            <a:endParaRPr lang="en-GB" sz="2800" dirty="0"/>
          </a:p>
        </p:txBody>
      </p:sp>
      <p:sp>
        <p:nvSpPr>
          <p:cNvPr id="4" name="Content Placeholder 2">
            <a:extLst>
              <a:ext uri="{FF2B5EF4-FFF2-40B4-BE49-F238E27FC236}">
                <a16:creationId xmlns:a16="http://schemas.microsoft.com/office/drawing/2014/main" id="{440BC35A-91E5-477A-998F-7848BC187EE3}"/>
              </a:ext>
            </a:extLst>
          </p:cNvPr>
          <p:cNvSpPr txBox="1">
            <a:spLocks/>
          </p:cNvSpPr>
          <p:nvPr/>
        </p:nvSpPr>
        <p:spPr>
          <a:xfrm>
            <a:off x="3112018" y="1130438"/>
            <a:ext cx="9108504" cy="489762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Arial"/>
                <a:ea typeface="+mn-ea"/>
                <a:cs typeface="+mn-cs"/>
                <a:sym typeface="Arial"/>
              </a:rPr>
              <a:t>11) </a:t>
            </a:r>
            <a:r>
              <a:rPr lang="en-GB" sz="2400" b="1" dirty="0" err="1">
                <a:solidFill>
                  <a:schemeClr val="tx1"/>
                </a:solidFill>
                <a:latin typeface="Arial"/>
                <a:sym typeface="Arial"/>
              </a:rPr>
              <a:t>cerrado</a:t>
            </a:r>
            <a:r>
              <a:rPr lang="en-GB" sz="2400" b="1" dirty="0">
                <a:solidFill>
                  <a:schemeClr val="tx1"/>
                </a:solidFill>
                <a:latin typeface="Arial"/>
                <a:sym typeface="Arial"/>
              </a:rPr>
              <a:t>, </a:t>
            </a:r>
            <a:r>
              <a:rPr lang="en-GB" sz="2400" b="1" dirty="0" err="1">
                <a:solidFill>
                  <a:schemeClr val="tx1"/>
                </a:solidFill>
                <a:latin typeface="Arial"/>
                <a:sym typeface="Arial"/>
              </a:rPr>
              <a:t>cerrada</a:t>
            </a:r>
            <a:r>
              <a:rPr kumimoji="0" lang="en-GB" sz="2400" b="1" u="none" strike="noStrike" kern="1200" cap="none" spc="0" normalizeH="0" baseline="0" noProof="0" dirty="0">
                <a:ln>
                  <a:noFill/>
                </a:ln>
                <a:solidFill>
                  <a:schemeClr val="tx1"/>
                </a:solidFill>
                <a:effectLst/>
                <a:uLnTx/>
                <a:uFillTx/>
                <a:latin typeface="Arial"/>
                <a:ea typeface="+mn-ea"/>
                <a:cs typeface="+mn-cs"/>
                <a:sym typeface="Arial"/>
              </a:rPr>
              <a:t>			12) </a:t>
            </a:r>
            <a:r>
              <a:rPr kumimoji="0" lang="en-GB" sz="2400" b="1" u="none" strike="noStrike" kern="1200" cap="none" spc="0" normalizeH="0" baseline="0" noProof="0" dirty="0" err="1">
                <a:ln>
                  <a:noFill/>
                </a:ln>
                <a:solidFill>
                  <a:schemeClr val="tx1"/>
                </a:solidFill>
                <a:effectLst/>
                <a:uLnTx/>
                <a:uFillTx/>
                <a:latin typeface="Arial"/>
                <a:ea typeface="+mn-ea"/>
                <a:cs typeface="+mn-cs"/>
                <a:sym typeface="Arial"/>
              </a:rPr>
              <a:t>catorce</a:t>
            </a:r>
            <a:r>
              <a:rPr kumimoji="0" lang="en-GB" sz="2400" b="1" u="none" strike="noStrike" kern="1200" cap="none" spc="0" normalizeH="0" baseline="0" noProof="0" dirty="0">
                <a:ln>
                  <a:noFill/>
                </a:ln>
                <a:solidFill>
                  <a:schemeClr val="tx1"/>
                </a:solidFill>
                <a:effectLst/>
                <a:uLnTx/>
                <a:uFillTx/>
                <a:latin typeface="Arial"/>
                <a:ea typeface="+mn-ea"/>
                <a:cs typeface="+mn-cs"/>
                <a:sym typeface="Arial"/>
              </a:rPr>
              <a:t>		    10) la suerte</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8) </a:t>
            </a:r>
            <a:r>
              <a:rPr kumimoji="0" lang="en-GB" sz="2400" b="1"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Arial"/>
              </a:rPr>
              <a:t>enviar</a:t>
            </a: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9) quince</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6) </a:t>
            </a:r>
            <a:r>
              <a:rPr kumimoji="0" lang="en-GB" sz="2400" b="1"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Arial"/>
              </a:rPr>
              <a:t>encima</a:t>
            </a: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7) la red</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5) </a:t>
            </a:r>
            <a:r>
              <a:rPr kumimoji="0" lang="en-GB" sz="2400" b="1"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Arial"/>
              </a:rPr>
              <a:t>trece</a:t>
            </a: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3) </a:t>
            </a:r>
            <a:r>
              <a:rPr kumimoji="0" lang="en-GB" sz="2400" b="1"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Arial"/>
              </a:rPr>
              <a:t>publicar</a:t>
            </a: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4) </a:t>
            </a:r>
            <a:r>
              <a:rPr kumimoji="0" lang="en-GB" sz="2400" b="1"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Arial"/>
              </a:rPr>
              <a:t>dejar</a:t>
            </a: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fr-FR" sz="2400" b="1" u="none" strike="noStrike" kern="1200" cap="none" spc="0" normalizeH="0" baseline="0" noProof="0" dirty="0">
                <a:ln>
                  <a:noFill/>
                </a:ln>
                <a:solidFill>
                  <a:schemeClr val="tx1"/>
                </a:solidFill>
                <a:effectLst/>
                <a:uLnTx/>
                <a:uFillTx/>
                <a:latin typeface="Century Gothic" panose="020B0502020202020204" pitchFamily="34" charset="0"/>
                <a:ea typeface="Calibri"/>
                <a:cs typeface="Calibri"/>
                <a:sym typeface="Calibri"/>
              </a:rPr>
              <a:t>1) </a:t>
            </a:r>
            <a:r>
              <a:rPr kumimoji="0" lang="fr-FR" sz="2400" b="1" u="none" strike="noStrike" kern="1200" cap="none" spc="0" normalizeH="0" baseline="0" noProof="0" dirty="0" err="1">
                <a:ln>
                  <a:noFill/>
                </a:ln>
                <a:solidFill>
                  <a:schemeClr val="tx1"/>
                </a:solidFill>
                <a:effectLst/>
                <a:uLnTx/>
                <a:uFillTx/>
                <a:latin typeface="Century Gothic" panose="020B0502020202020204" pitchFamily="34" charset="0"/>
                <a:ea typeface="Calibri"/>
                <a:cs typeface="Calibri"/>
                <a:sym typeface="Calibri"/>
              </a:rPr>
              <a:t>crear</a:t>
            </a: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2) </a:t>
            </a:r>
            <a:r>
              <a:rPr lang="en-GB" sz="2400" b="1" dirty="0" err="1">
                <a:solidFill>
                  <a:schemeClr val="tx1"/>
                </a:solidFill>
                <a:latin typeface="Century Gothic" panose="020B0502020202020204" pitchFamily="34" charset="0"/>
                <a:sym typeface="Arial"/>
              </a:rPr>
              <a:t>abierto</a:t>
            </a:r>
            <a:r>
              <a:rPr lang="en-GB" sz="2400" b="1" dirty="0">
                <a:solidFill>
                  <a:schemeClr val="tx1"/>
                </a:solidFill>
                <a:latin typeface="Century Gothic" panose="020B0502020202020204" pitchFamily="34" charset="0"/>
                <a:sym typeface="Arial"/>
              </a:rPr>
              <a:t>, </a:t>
            </a:r>
            <a:r>
              <a:rPr lang="en-GB" sz="2400" b="1" dirty="0" err="1">
                <a:solidFill>
                  <a:schemeClr val="tx1"/>
                </a:solidFill>
                <a:latin typeface="Century Gothic" panose="020B0502020202020204" pitchFamily="34" charset="0"/>
                <a:sym typeface="Arial"/>
              </a:rPr>
              <a:t>abierta</a:t>
            </a: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Arial"/>
              <a:ea typeface="+mn-ea"/>
              <a:cs typeface="+mn-cs"/>
              <a:sym typeface="Arial"/>
            </a:endParaRPr>
          </a:p>
        </p:txBody>
      </p:sp>
      <p:sp>
        <p:nvSpPr>
          <p:cNvPr id="5" name="Rounded Rectangle 11">
            <a:extLst>
              <a:ext uri="{FF2B5EF4-FFF2-40B4-BE49-F238E27FC236}">
                <a16:creationId xmlns:a16="http://schemas.microsoft.com/office/drawing/2014/main" id="{F7D9D598-4DE2-4D3E-B243-116E7CB994E7}"/>
              </a:ext>
            </a:extLst>
          </p:cNvPr>
          <p:cNvSpPr/>
          <p:nvPr/>
        </p:nvSpPr>
        <p:spPr>
          <a:xfrm>
            <a:off x="11019998" y="320050"/>
            <a:ext cx="807297"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pSp>
        <p:nvGrpSpPr>
          <p:cNvPr id="6" name="Group 5">
            <a:extLst>
              <a:ext uri="{FF2B5EF4-FFF2-40B4-BE49-F238E27FC236}">
                <a16:creationId xmlns:a16="http://schemas.microsoft.com/office/drawing/2014/main" id="{F6EA2600-85EC-47E4-9164-EC9D5CB773B9}"/>
              </a:ext>
            </a:extLst>
          </p:cNvPr>
          <p:cNvGrpSpPr/>
          <p:nvPr/>
        </p:nvGrpSpPr>
        <p:grpSpPr>
          <a:xfrm>
            <a:off x="9638060" y="5732727"/>
            <a:ext cx="1140560" cy="1146310"/>
            <a:chOff x="8003440" y="5711690"/>
            <a:chExt cx="1140560" cy="1146310"/>
          </a:xfrm>
        </p:grpSpPr>
        <p:sp>
          <p:nvSpPr>
            <p:cNvPr id="7" name="Bevel 249">
              <a:extLst>
                <a:ext uri="{FF2B5EF4-FFF2-40B4-BE49-F238E27FC236}">
                  <a16:creationId xmlns:a16="http://schemas.microsoft.com/office/drawing/2014/main" id="{E77CA317-0800-48F3-BAC2-A114F9937B77}"/>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Bevel 250">
              <a:extLst>
                <a:ext uri="{FF2B5EF4-FFF2-40B4-BE49-F238E27FC236}">
                  <a16:creationId xmlns:a16="http://schemas.microsoft.com/office/drawing/2014/main" id="{F04605D8-ECC2-4FCF-891B-A6E799979316}"/>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Bevel 251">
              <a:extLst>
                <a:ext uri="{FF2B5EF4-FFF2-40B4-BE49-F238E27FC236}">
                  <a16:creationId xmlns:a16="http://schemas.microsoft.com/office/drawing/2014/main" id="{08D5ED8E-C566-4667-ACE2-BB188891DE9C}"/>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Bevel 252">
              <a:extLst>
                <a:ext uri="{FF2B5EF4-FFF2-40B4-BE49-F238E27FC236}">
                  <a16:creationId xmlns:a16="http://schemas.microsoft.com/office/drawing/2014/main" id="{35405ABE-879B-4D45-BAC9-9E9CB94A7D50}"/>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 name="Group 10">
            <a:extLst>
              <a:ext uri="{FF2B5EF4-FFF2-40B4-BE49-F238E27FC236}">
                <a16:creationId xmlns:a16="http://schemas.microsoft.com/office/drawing/2014/main" id="{C9200597-845F-4A3F-9774-0A2CD9EEE9C1}"/>
              </a:ext>
            </a:extLst>
          </p:cNvPr>
          <p:cNvGrpSpPr/>
          <p:nvPr/>
        </p:nvGrpSpPr>
        <p:grpSpPr>
          <a:xfrm rot="10800000">
            <a:off x="9638060" y="2839723"/>
            <a:ext cx="1140560" cy="1722408"/>
            <a:chOff x="2324328" y="-1131166"/>
            <a:chExt cx="1140560" cy="1722408"/>
          </a:xfrm>
        </p:grpSpPr>
        <p:sp>
          <p:nvSpPr>
            <p:cNvPr id="12" name="Bevel 254">
              <a:extLst>
                <a:ext uri="{FF2B5EF4-FFF2-40B4-BE49-F238E27FC236}">
                  <a16:creationId xmlns:a16="http://schemas.microsoft.com/office/drawing/2014/main" id="{0190D7C0-261B-4C88-BB36-E58667DAE8B4}"/>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Bevel 255">
              <a:extLst>
                <a:ext uri="{FF2B5EF4-FFF2-40B4-BE49-F238E27FC236}">
                  <a16:creationId xmlns:a16="http://schemas.microsoft.com/office/drawing/2014/main" id="{AB26DEF1-59DB-44A4-ACBD-CC168163B35A}"/>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Bevel 256">
              <a:extLst>
                <a:ext uri="{FF2B5EF4-FFF2-40B4-BE49-F238E27FC236}">
                  <a16:creationId xmlns:a16="http://schemas.microsoft.com/office/drawing/2014/main" id="{9E24C673-D3A1-4A7D-8193-757505DF5224}"/>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Bevel 257">
              <a:extLst>
                <a:ext uri="{FF2B5EF4-FFF2-40B4-BE49-F238E27FC236}">
                  <a16:creationId xmlns:a16="http://schemas.microsoft.com/office/drawing/2014/main" id="{597B6331-A53A-4DFC-95DB-891896FC5692}"/>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 name="Group 15">
            <a:extLst>
              <a:ext uri="{FF2B5EF4-FFF2-40B4-BE49-F238E27FC236}">
                <a16:creationId xmlns:a16="http://schemas.microsoft.com/office/drawing/2014/main" id="{032DE53E-D833-48E9-87DA-9F43B6ED91D8}"/>
              </a:ext>
            </a:extLst>
          </p:cNvPr>
          <p:cNvGrpSpPr/>
          <p:nvPr/>
        </p:nvGrpSpPr>
        <p:grpSpPr>
          <a:xfrm>
            <a:off x="9140469" y="2876400"/>
            <a:ext cx="570280" cy="2286870"/>
            <a:chOff x="323528" y="1640368"/>
            <a:chExt cx="570280" cy="2286870"/>
          </a:xfrm>
        </p:grpSpPr>
        <p:sp>
          <p:nvSpPr>
            <p:cNvPr id="17" name="Bevel 259">
              <a:extLst>
                <a:ext uri="{FF2B5EF4-FFF2-40B4-BE49-F238E27FC236}">
                  <a16:creationId xmlns:a16="http://schemas.microsoft.com/office/drawing/2014/main" id="{89A3143B-FD3A-4939-91A0-7B4B7D93AE61}"/>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Bevel 260">
              <a:extLst>
                <a:ext uri="{FF2B5EF4-FFF2-40B4-BE49-F238E27FC236}">
                  <a16:creationId xmlns:a16="http://schemas.microsoft.com/office/drawing/2014/main" id="{A89B510E-F1D6-48A5-8B0B-76A01DD61BBD}"/>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Bevel 261">
              <a:extLst>
                <a:ext uri="{FF2B5EF4-FFF2-40B4-BE49-F238E27FC236}">
                  <a16:creationId xmlns:a16="http://schemas.microsoft.com/office/drawing/2014/main" id="{110D8434-B2B8-4443-B160-6CA635FF6EBB}"/>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Bevel 262">
              <a:extLst>
                <a:ext uri="{FF2B5EF4-FFF2-40B4-BE49-F238E27FC236}">
                  <a16:creationId xmlns:a16="http://schemas.microsoft.com/office/drawing/2014/main" id="{667C4D12-7AAB-4129-ADA5-E38CDDC77D4A}"/>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 name="Group 20">
            <a:extLst>
              <a:ext uri="{FF2B5EF4-FFF2-40B4-BE49-F238E27FC236}">
                <a16:creationId xmlns:a16="http://schemas.microsoft.com/office/drawing/2014/main" id="{FC44E23B-4F6C-47BE-AAF8-5A9531DEC6DC}"/>
              </a:ext>
            </a:extLst>
          </p:cNvPr>
          <p:cNvGrpSpPr/>
          <p:nvPr/>
        </p:nvGrpSpPr>
        <p:grpSpPr>
          <a:xfrm>
            <a:off x="9638060" y="4010387"/>
            <a:ext cx="1140560" cy="1716590"/>
            <a:chOff x="7656408" y="2363048"/>
            <a:chExt cx="1140560" cy="1716590"/>
          </a:xfrm>
        </p:grpSpPr>
        <p:sp>
          <p:nvSpPr>
            <p:cNvPr id="22" name="Bevel 264">
              <a:extLst>
                <a:ext uri="{FF2B5EF4-FFF2-40B4-BE49-F238E27FC236}">
                  <a16:creationId xmlns:a16="http://schemas.microsoft.com/office/drawing/2014/main" id="{F779F31A-0C9F-466C-B8D0-496357CF15A8}"/>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Bevel 265">
              <a:extLst>
                <a:ext uri="{FF2B5EF4-FFF2-40B4-BE49-F238E27FC236}">
                  <a16:creationId xmlns:a16="http://schemas.microsoft.com/office/drawing/2014/main" id="{F85E7E93-A0BE-4BC0-82F4-B2B7A7233D98}"/>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Bevel 266">
              <a:extLst>
                <a:ext uri="{FF2B5EF4-FFF2-40B4-BE49-F238E27FC236}">
                  <a16:creationId xmlns:a16="http://schemas.microsoft.com/office/drawing/2014/main" id="{34317781-BDEB-481C-9E95-348C87690000}"/>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Bevel 267">
              <a:extLst>
                <a:ext uri="{FF2B5EF4-FFF2-40B4-BE49-F238E27FC236}">
                  <a16:creationId xmlns:a16="http://schemas.microsoft.com/office/drawing/2014/main" id="{6F811751-01ED-4AC6-8DFC-98202AC4A9F6}"/>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6" name="Group 25">
            <a:extLst>
              <a:ext uri="{FF2B5EF4-FFF2-40B4-BE49-F238E27FC236}">
                <a16:creationId xmlns:a16="http://schemas.microsoft.com/office/drawing/2014/main" id="{CCC1021F-EB23-4FD6-B0F4-AAD5DD9B9550}"/>
              </a:ext>
            </a:extLst>
          </p:cNvPr>
          <p:cNvGrpSpPr/>
          <p:nvPr/>
        </p:nvGrpSpPr>
        <p:grpSpPr>
          <a:xfrm>
            <a:off x="5682111" y="4598740"/>
            <a:ext cx="1140560" cy="1710840"/>
            <a:chOff x="3342080" y="4313306"/>
            <a:chExt cx="1140560" cy="1710840"/>
          </a:xfrm>
        </p:grpSpPr>
        <p:sp>
          <p:nvSpPr>
            <p:cNvPr id="27" name="Bevel 269">
              <a:extLst>
                <a:ext uri="{FF2B5EF4-FFF2-40B4-BE49-F238E27FC236}">
                  <a16:creationId xmlns:a16="http://schemas.microsoft.com/office/drawing/2014/main" id="{B619C2D7-BC19-4349-B576-F951DE9D8FEF}"/>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Bevel 270">
              <a:extLst>
                <a:ext uri="{FF2B5EF4-FFF2-40B4-BE49-F238E27FC236}">
                  <a16:creationId xmlns:a16="http://schemas.microsoft.com/office/drawing/2014/main" id="{9CDCF654-5003-4999-8BE1-425D240D948E}"/>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Bevel 271">
              <a:extLst>
                <a:ext uri="{FF2B5EF4-FFF2-40B4-BE49-F238E27FC236}">
                  <a16:creationId xmlns:a16="http://schemas.microsoft.com/office/drawing/2014/main" id="{45BEC0DF-840C-4A74-8F33-F546C939624A}"/>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Bevel 272">
              <a:extLst>
                <a:ext uri="{FF2B5EF4-FFF2-40B4-BE49-F238E27FC236}">
                  <a16:creationId xmlns:a16="http://schemas.microsoft.com/office/drawing/2014/main" id="{7686BD60-2700-4F29-86DA-A43CF6FBDC09}"/>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1" name="Group 30">
            <a:extLst>
              <a:ext uri="{FF2B5EF4-FFF2-40B4-BE49-F238E27FC236}">
                <a16:creationId xmlns:a16="http://schemas.microsoft.com/office/drawing/2014/main" id="{59CF57A1-860D-47E4-93D7-C3E8DBFDC410}"/>
              </a:ext>
            </a:extLst>
          </p:cNvPr>
          <p:cNvGrpSpPr/>
          <p:nvPr/>
        </p:nvGrpSpPr>
        <p:grpSpPr>
          <a:xfrm>
            <a:off x="9057140" y="5162447"/>
            <a:ext cx="1140560" cy="1710840"/>
            <a:chOff x="1259632" y="4643510"/>
            <a:chExt cx="1140560" cy="1710840"/>
          </a:xfrm>
        </p:grpSpPr>
        <p:sp>
          <p:nvSpPr>
            <p:cNvPr id="32" name="Bevel 274">
              <a:extLst>
                <a:ext uri="{FF2B5EF4-FFF2-40B4-BE49-F238E27FC236}">
                  <a16:creationId xmlns:a16="http://schemas.microsoft.com/office/drawing/2014/main" id="{56C520C3-4E27-4C37-A343-A00C50294F1F}"/>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Bevel 275">
              <a:extLst>
                <a:ext uri="{FF2B5EF4-FFF2-40B4-BE49-F238E27FC236}">
                  <a16:creationId xmlns:a16="http://schemas.microsoft.com/office/drawing/2014/main" id="{F7FF2FBF-9758-41F4-B132-BE3314F7BCEC}"/>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Bevel 276">
              <a:extLst>
                <a:ext uri="{FF2B5EF4-FFF2-40B4-BE49-F238E27FC236}">
                  <a16:creationId xmlns:a16="http://schemas.microsoft.com/office/drawing/2014/main" id="{3798A149-D596-4275-810F-63B6151B070E}"/>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Bevel 277">
              <a:extLst>
                <a:ext uri="{FF2B5EF4-FFF2-40B4-BE49-F238E27FC236}">
                  <a16:creationId xmlns:a16="http://schemas.microsoft.com/office/drawing/2014/main" id="{9D6C6D41-7B61-426E-AD9A-44214CB4309A}"/>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6" name="Group 35">
            <a:extLst>
              <a:ext uri="{FF2B5EF4-FFF2-40B4-BE49-F238E27FC236}">
                <a16:creationId xmlns:a16="http://schemas.microsoft.com/office/drawing/2014/main" id="{BBC404E7-242C-4A22-869A-1EBB0DC786C0}"/>
              </a:ext>
            </a:extLst>
          </p:cNvPr>
          <p:cNvGrpSpPr/>
          <p:nvPr/>
        </p:nvGrpSpPr>
        <p:grpSpPr>
          <a:xfrm rot="5400000">
            <a:off x="7720553" y="5454160"/>
            <a:ext cx="1140560" cy="1710840"/>
            <a:chOff x="7992800" y="214662"/>
            <a:chExt cx="1140560" cy="1710840"/>
          </a:xfrm>
        </p:grpSpPr>
        <p:sp>
          <p:nvSpPr>
            <p:cNvPr id="37" name="Bevel 279">
              <a:extLst>
                <a:ext uri="{FF2B5EF4-FFF2-40B4-BE49-F238E27FC236}">
                  <a16:creationId xmlns:a16="http://schemas.microsoft.com/office/drawing/2014/main" id="{DF6F263A-BC0B-4B30-8FA5-A0B77A1A135B}"/>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Bevel 280">
              <a:extLst>
                <a:ext uri="{FF2B5EF4-FFF2-40B4-BE49-F238E27FC236}">
                  <a16:creationId xmlns:a16="http://schemas.microsoft.com/office/drawing/2014/main" id="{81E8412C-F7AA-4C1F-B67D-7C219CC43879}"/>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Bevel 281">
              <a:extLst>
                <a:ext uri="{FF2B5EF4-FFF2-40B4-BE49-F238E27FC236}">
                  <a16:creationId xmlns:a16="http://schemas.microsoft.com/office/drawing/2014/main" id="{19CD70EC-85B7-49BD-B748-322443BBB375}"/>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 name="Bevel 282">
              <a:extLst>
                <a:ext uri="{FF2B5EF4-FFF2-40B4-BE49-F238E27FC236}">
                  <a16:creationId xmlns:a16="http://schemas.microsoft.com/office/drawing/2014/main" id="{36B074E4-2055-4917-80FD-121C7C83634E}"/>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1" name="Group 40">
            <a:extLst>
              <a:ext uri="{FF2B5EF4-FFF2-40B4-BE49-F238E27FC236}">
                <a16:creationId xmlns:a16="http://schemas.microsoft.com/office/drawing/2014/main" id="{CE507D50-AB9E-4978-819C-15541567C67F}"/>
              </a:ext>
            </a:extLst>
          </p:cNvPr>
          <p:cNvGrpSpPr/>
          <p:nvPr/>
        </p:nvGrpSpPr>
        <p:grpSpPr>
          <a:xfrm rot="16200000">
            <a:off x="2539134" y="4872346"/>
            <a:ext cx="1140560" cy="1722408"/>
            <a:chOff x="2324328" y="-1131166"/>
            <a:chExt cx="1140560" cy="1722408"/>
          </a:xfrm>
        </p:grpSpPr>
        <p:sp>
          <p:nvSpPr>
            <p:cNvPr id="42" name="Bevel 284">
              <a:extLst>
                <a:ext uri="{FF2B5EF4-FFF2-40B4-BE49-F238E27FC236}">
                  <a16:creationId xmlns:a16="http://schemas.microsoft.com/office/drawing/2014/main" id="{D327BD89-1CDB-43BA-89A7-2224D2FB6783}"/>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 name="Bevel 285">
              <a:extLst>
                <a:ext uri="{FF2B5EF4-FFF2-40B4-BE49-F238E27FC236}">
                  <a16:creationId xmlns:a16="http://schemas.microsoft.com/office/drawing/2014/main" id="{8AAB232F-D6E1-4A16-B6FF-BA6E136EA956}"/>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Bevel 286">
              <a:extLst>
                <a:ext uri="{FF2B5EF4-FFF2-40B4-BE49-F238E27FC236}">
                  <a16:creationId xmlns:a16="http://schemas.microsoft.com/office/drawing/2014/main" id="{E4990F0F-95E8-434A-9F56-F52C49C613BE}"/>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Bevel 287">
              <a:extLst>
                <a:ext uri="{FF2B5EF4-FFF2-40B4-BE49-F238E27FC236}">
                  <a16:creationId xmlns:a16="http://schemas.microsoft.com/office/drawing/2014/main" id="{9AB2BE75-06E5-48CF-BDFA-FE88D1921E47}"/>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6" name="Group 45">
            <a:extLst>
              <a:ext uri="{FF2B5EF4-FFF2-40B4-BE49-F238E27FC236}">
                <a16:creationId xmlns:a16="http://schemas.microsoft.com/office/drawing/2014/main" id="{A0235E53-8FC4-400F-8DF3-B2004FDC5860}"/>
              </a:ext>
            </a:extLst>
          </p:cNvPr>
          <p:cNvGrpSpPr/>
          <p:nvPr/>
        </p:nvGrpSpPr>
        <p:grpSpPr>
          <a:xfrm rot="10800000">
            <a:off x="4556902" y="4610780"/>
            <a:ext cx="1140560" cy="1710840"/>
            <a:chOff x="1259632" y="4643510"/>
            <a:chExt cx="1140560" cy="1710840"/>
          </a:xfrm>
        </p:grpSpPr>
        <p:sp>
          <p:nvSpPr>
            <p:cNvPr id="47" name="Bevel 289">
              <a:extLst>
                <a:ext uri="{FF2B5EF4-FFF2-40B4-BE49-F238E27FC236}">
                  <a16:creationId xmlns:a16="http://schemas.microsoft.com/office/drawing/2014/main" id="{A915974A-0550-4F5A-A24F-E786A1032328}"/>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 name="Bevel 290">
              <a:extLst>
                <a:ext uri="{FF2B5EF4-FFF2-40B4-BE49-F238E27FC236}">
                  <a16:creationId xmlns:a16="http://schemas.microsoft.com/office/drawing/2014/main" id="{A8089D88-C656-4546-A76C-320C645E4D09}"/>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Bevel 291">
              <a:extLst>
                <a:ext uri="{FF2B5EF4-FFF2-40B4-BE49-F238E27FC236}">
                  <a16:creationId xmlns:a16="http://schemas.microsoft.com/office/drawing/2014/main" id="{99559BA1-116E-4F62-98BE-061A464C7AEB}"/>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Bevel 292">
              <a:extLst>
                <a:ext uri="{FF2B5EF4-FFF2-40B4-BE49-F238E27FC236}">
                  <a16:creationId xmlns:a16="http://schemas.microsoft.com/office/drawing/2014/main" id="{3C4ADEBE-820B-424C-BE96-550117B7EF20}"/>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1" name="Group 50">
            <a:extLst>
              <a:ext uri="{FF2B5EF4-FFF2-40B4-BE49-F238E27FC236}">
                <a16:creationId xmlns:a16="http://schemas.microsoft.com/office/drawing/2014/main" id="{399D66EC-B8BD-43F4-8F18-4DA3BED8DA8E}"/>
              </a:ext>
            </a:extLst>
          </p:cNvPr>
          <p:cNvGrpSpPr/>
          <p:nvPr/>
        </p:nvGrpSpPr>
        <p:grpSpPr>
          <a:xfrm>
            <a:off x="7435413" y="5174770"/>
            <a:ext cx="1140560" cy="1146310"/>
            <a:chOff x="8003440" y="5711690"/>
            <a:chExt cx="1140560" cy="1146310"/>
          </a:xfrm>
        </p:grpSpPr>
        <p:sp>
          <p:nvSpPr>
            <p:cNvPr id="52" name="Bevel 294">
              <a:extLst>
                <a:ext uri="{FF2B5EF4-FFF2-40B4-BE49-F238E27FC236}">
                  <a16:creationId xmlns:a16="http://schemas.microsoft.com/office/drawing/2014/main" id="{D63F320F-84EE-4619-979A-C797E539C3DB}"/>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 name="Bevel 295">
              <a:extLst>
                <a:ext uri="{FF2B5EF4-FFF2-40B4-BE49-F238E27FC236}">
                  <a16:creationId xmlns:a16="http://schemas.microsoft.com/office/drawing/2014/main" id="{504B8B2A-21AE-4772-A636-4B662C02D143}"/>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 name="Bevel 296">
              <a:extLst>
                <a:ext uri="{FF2B5EF4-FFF2-40B4-BE49-F238E27FC236}">
                  <a16:creationId xmlns:a16="http://schemas.microsoft.com/office/drawing/2014/main" id="{5DFC0B41-F678-4C75-BFEC-0B7E66C14FAF}"/>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Bevel 297">
              <a:extLst>
                <a:ext uri="{FF2B5EF4-FFF2-40B4-BE49-F238E27FC236}">
                  <a16:creationId xmlns:a16="http://schemas.microsoft.com/office/drawing/2014/main" id="{34A58494-5B4D-4050-8534-370337C9A309}"/>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6" name="Group 55">
            <a:extLst>
              <a:ext uri="{FF2B5EF4-FFF2-40B4-BE49-F238E27FC236}">
                <a16:creationId xmlns:a16="http://schemas.microsoft.com/office/drawing/2014/main" id="{4B08A116-56B3-4695-9E39-048B2708B5B6}"/>
              </a:ext>
            </a:extLst>
          </p:cNvPr>
          <p:cNvGrpSpPr/>
          <p:nvPr/>
        </p:nvGrpSpPr>
        <p:grpSpPr>
          <a:xfrm>
            <a:off x="8559549" y="3452430"/>
            <a:ext cx="570280" cy="2286870"/>
            <a:chOff x="323528" y="1640368"/>
            <a:chExt cx="570280" cy="2286870"/>
          </a:xfrm>
        </p:grpSpPr>
        <p:sp>
          <p:nvSpPr>
            <p:cNvPr id="57" name="Bevel 299">
              <a:extLst>
                <a:ext uri="{FF2B5EF4-FFF2-40B4-BE49-F238E27FC236}">
                  <a16:creationId xmlns:a16="http://schemas.microsoft.com/office/drawing/2014/main" id="{6DF366AC-1E1A-4945-80F4-BEF61DDE34B2}"/>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 name="Bevel 300">
              <a:extLst>
                <a:ext uri="{FF2B5EF4-FFF2-40B4-BE49-F238E27FC236}">
                  <a16:creationId xmlns:a16="http://schemas.microsoft.com/office/drawing/2014/main" id="{FB288F1D-3782-40AD-83D5-10A0FE53EE47}"/>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Bevel 301">
              <a:extLst>
                <a:ext uri="{FF2B5EF4-FFF2-40B4-BE49-F238E27FC236}">
                  <a16:creationId xmlns:a16="http://schemas.microsoft.com/office/drawing/2014/main" id="{2B3856C2-9624-4570-8E9D-76E78A17ACAB}"/>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 name="Bevel 302">
              <a:extLst>
                <a:ext uri="{FF2B5EF4-FFF2-40B4-BE49-F238E27FC236}">
                  <a16:creationId xmlns:a16="http://schemas.microsoft.com/office/drawing/2014/main" id="{D37D6A7D-61D7-41F5-BFB2-97B8783CAB24}"/>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1" name="Group 60">
            <a:extLst>
              <a:ext uri="{FF2B5EF4-FFF2-40B4-BE49-F238E27FC236}">
                <a16:creationId xmlns:a16="http://schemas.microsoft.com/office/drawing/2014/main" id="{EB18E2E7-DE4E-46A6-9F24-F157B12AD6E5}"/>
              </a:ext>
            </a:extLst>
          </p:cNvPr>
          <p:cNvGrpSpPr/>
          <p:nvPr/>
        </p:nvGrpSpPr>
        <p:grpSpPr>
          <a:xfrm rot="16200000">
            <a:off x="5988385" y="5460416"/>
            <a:ext cx="1140560" cy="1722408"/>
            <a:chOff x="2324328" y="-1131166"/>
            <a:chExt cx="1140560" cy="1722408"/>
          </a:xfrm>
        </p:grpSpPr>
        <p:sp>
          <p:nvSpPr>
            <p:cNvPr id="62" name="Bevel 304">
              <a:extLst>
                <a:ext uri="{FF2B5EF4-FFF2-40B4-BE49-F238E27FC236}">
                  <a16:creationId xmlns:a16="http://schemas.microsoft.com/office/drawing/2014/main" id="{BB207DFC-DB5A-4B24-892F-EBEBBB06D7A6}"/>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 name="Bevel 305">
              <a:extLst>
                <a:ext uri="{FF2B5EF4-FFF2-40B4-BE49-F238E27FC236}">
                  <a16:creationId xmlns:a16="http://schemas.microsoft.com/office/drawing/2014/main" id="{C764EEB0-6047-486C-A788-F80D3D6D210B}"/>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Bevel 306">
              <a:extLst>
                <a:ext uri="{FF2B5EF4-FFF2-40B4-BE49-F238E27FC236}">
                  <a16:creationId xmlns:a16="http://schemas.microsoft.com/office/drawing/2014/main" id="{6C8BE7D7-6718-40D6-87AC-CE340CA0B19A}"/>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 name="Bevel 307">
              <a:extLst>
                <a:ext uri="{FF2B5EF4-FFF2-40B4-BE49-F238E27FC236}">
                  <a16:creationId xmlns:a16="http://schemas.microsoft.com/office/drawing/2014/main" id="{9D8985E6-0AF3-4FAC-A3A8-024D3E966FCC}"/>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6" name="Group 65">
            <a:extLst>
              <a:ext uri="{FF2B5EF4-FFF2-40B4-BE49-F238E27FC236}">
                <a16:creationId xmlns:a16="http://schemas.microsoft.com/office/drawing/2014/main" id="{FB4A372A-0087-4DB0-B44A-EDC774D59137}"/>
              </a:ext>
            </a:extLst>
          </p:cNvPr>
          <p:cNvGrpSpPr/>
          <p:nvPr/>
        </p:nvGrpSpPr>
        <p:grpSpPr>
          <a:xfrm rot="16200000">
            <a:off x="4266011" y="5466200"/>
            <a:ext cx="1140560" cy="1710840"/>
            <a:chOff x="1259632" y="4643510"/>
            <a:chExt cx="1140560" cy="1710840"/>
          </a:xfrm>
        </p:grpSpPr>
        <p:sp>
          <p:nvSpPr>
            <p:cNvPr id="67" name="Bevel 309">
              <a:extLst>
                <a:ext uri="{FF2B5EF4-FFF2-40B4-BE49-F238E27FC236}">
                  <a16:creationId xmlns:a16="http://schemas.microsoft.com/office/drawing/2014/main" id="{66C33079-B984-46BF-A7EB-C2824701C32B}"/>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 name="Bevel 310">
              <a:extLst>
                <a:ext uri="{FF2B5EF4-FFF2-40B4-BE49-F238E27FC236}">
                  <a16:creationId xmlns:a16="http://schemas.microsoft.com/office/drawing/2014/main" id="{1C005DB4-1C63-473A-8B2C-92FFC8F11252}"/>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 name="Bevel 311">
              <a:extLst>
                <a:ext uri="{FF2B5EF4-FFF2-40B4-BE49-F238E27FC236}">
                  <a16:creationId xmlns:a16="http://schemas.microsoft.com/office/drawing/2014/main" id="{CC0EC823-80B8-470E-B79C-EAC6B79927E8}"/>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 name="Bevel 312">
              <a:extLst>
                <a:ext uri="{FF2B5EF4-FFF2-40B4-BE49-F238E27FC236}">
                  <a16:creationId xmlns:a16="http://schemas.microsoft.com/office/drawing/2014/main" id="{DACE0A4B-6975-47E6-ABC4-9F92A91E05D7}"/>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1" name="Group 70">
            <a:extLst>
              <a:ext uri="{FF2B5EF4-FFF2-40B4-BE49-F238E27FC236}">
                <a16:creationId xmlns:a16="http://schemas.microsoft.com/office/drawing/2014/main" id="{478FBFF3-7897-46C9-BA89-D568E8AEBEBF}"/>
              </a:ext>
            </a:extLst>
          </p:cNvPr>
          <p:cNvGrpSpPr/>
          <p:nvPr/>
        </p:nvGrpSpPr>
        <p:grpSpPr>
          <a:xfrm rot="16200000">
            <a:off x="2525252" y="5437324"/>
            <a:ext cx="570280" cy="2286870"/>
            <a:chOff x="323528" y="1640368"/>
            <a:chExt cx="570280" cy="2286870"/>
          </a:xfrm>
        </p:grpSpPr>
        <p:sp>
          <p:nvSpPr>
            <p:cNvPr id="72" name="Bevel 314">
              <a:extLst>
                <a:ext uri="{FF2B5EF4-FFF2-40B4-BE49-F238E27FC236}">
                  <a16:creationId xmlns:a16="http://schemas.microsoft.com/office/drawing/2014/main" id="{03831694-47D8-48FA-98F8-31E89ABF97E6}"/>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3" name="Bevel 315">
              <a:extLst>
                <a:ext uri="{FF2B5EF4-FFF2-40B4-BE49-F238E27FC236}">
                  <a16:creationId xmlns:a16="http://schemas.microsoft.com/office/drawing/2014/main" id="{291538B2-F030-4DB2-8E73-4E2809FA9F51}"/>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Bevel 316">
              <a:extLst>
                <a:ext uri="{FF2B5EF4-FFF2-40B4-BE49-F238E27FC236}">
                  <a16:creationId xmlns:a16="http://schemas.microsoft.com/office/drawing/2014/main" id="{4A4D27E6-3E91-4DC2-890E-9965A44C0160}"/>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5" name="Bevel 317">
              <a:extLst>
                <a:ext uri="{FF2B5EF4-FFF2-40B4-BE49-F238E27FC236}">
                  <a16:creationId xmlns:a16="http://schemas.microsoft.com/office/drawing/2014/main" id="{A41C9017-7683-419E-A3C4-F3C374075B07}"/>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6" name="Group 75">
            <a:extLst>
              <a:ext uri="{FF2B5EF4-FFF2-40B4-BE49-F238E27FC236}">
                <a16:creationId xmlns:a16="http://schemas.microsoft.com/office/drawing/2014/main" id="{E34F3556-7C5B-41C1-AECF-401E3C590965}"/>
              </a:ext>
            </a:extLst>
          </p:cNvPr>
          <p:cNvGrpSpPr/>
          <p:nvPr/>
        </p:nvGrpSpPr>
        <p:grpSpPr>
          <a:xfrm>
            <a:off x="6838423" y="4592990"/>
            <a:ext cx="1140560" cy="1710840"/>
            <a:chOff x="1259632" y="4643510"/>
            <a:chExt cx="1140560" cy="1710840"/>
          </a:xfrm>
        </p:grpSpPr>
        <p:sp>
          <p:nvSpPr>
            <p:cNvPr id="77" name="Bevel 319">
              <a:extLst>
                <a:ext uri="{FF2B5EF4-FFF2-40B4-BE49-F238E27FC236}">
                  <a16:creationId xmlns:a16="http://schemas.microsoft.com/office/drawing/2014/main" id="{4FC01DED-71B9-444E-87E3-3BF814EE77B8}"/>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8" name="Bevel 320">
              <a:extLst>
                <a:ext uri="{FF2B5EF4-FFF2-40B4-BE49-F238E27FC236}">
                  <a16:creationId xmlns:a16="http://schemas.microsoft.com/office/drawing/2014/main" id="{5E1C81A6-F764-42B6-BE73-731BA2178905}"/>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Bevel 321">
              <a:extLst>
                <a:ext uri="{FF2B5EF4-FFF2-40B4-BE49-F238E27FC236}">
                  <a16:creationId xmlns:a16="http://schemas.microsoft.com/office/drawing/2014/main" id="{0246780B-D740-4AF9-A9A3-0F3D02539308}"/>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0" name="Bevel 322">
              <a:extLst>
                <a:ext uri="{FF2B5EF4-FFF2-40B4-BE49-F238E27FC236}">
                  <a16:creationId xmlns:a16="http://schemas.microsoft.com/office/drawing/2014/main" id="{A2272A44-C5D6-49CB-8831-5A6914F72A7D}"/>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1" name="Group 80">
            <a:extLst>
              <a:ext uri="{FF2B5EF4-FFF2-40B4-BE49-F238E27FC236}">
                <a16:creationId xmlns:a16="http://schemas.microsoft.com/office/drawing/2014/main" id="{80189966-F4B8-4F58-A34E-BA15AC8A21AD}"/>
              </a:ext>
            </a:extLst>
          </p:cNvPr>
          <p:cNvGrpSpPr/>
          <p:nvPr/>
        </p:nvGrpSpPr>
        <p:grpSpPr>
          <a:xfrm>
            <a:off x="7418989" y="3421456"/>
            <a:ext cx="1140560" cy="1716590"/>
            <a:chOff x="7656408" y="2363048"/>
            <a:chExt cx="1140560" cy="1716590"/>
          </a:xfrm>
        </p:grpSpPr>
        <p:sp>
          <p:nvSpPr>
            <p:cNvPr id="82" name="Bevel 324">
              <a:extLst>
                <a:ext uri="{FF2B5EF4-FFF2-40B4-BE49-F238E27FC236}">
                  <a16:creationId xmlns:a16="http://schemas.microsoft.com/office/drawing/2014/main" id="{B798F63E-F1B0-41D3-AD22-38993586D7F8}"/>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3" name="Bevel 325">
              <a:extLst>
                <a:ext uri="{FF2B5EF4-FFF2-40B4-BE49-F238E27FC236}">
                  <a16:creationId xmlns:a16="http://schemas.microsoft.com/office/drawing/2014/main" id="{2C8E2A77-9EA4-4272-8514-3EEA089DB305}"/>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4" name="Bevel 326">
              <a:extLst>
                <a:ext uri="{FF2B5EF4-FFF2-40B4-BE49-F238E27FC236}">
                  <a16:creationId xmlns:a16="http://schemas.microsoft.com/office/drawing/2014/main" id="{06D8097E-3F2E-4E79-AAB4-3E7AC91CE0C8}"/>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5" name="Bevel 327">
              <a:extLst>
                <a:ext uri="{FF2B5EF4-FFF2-40B4-BE49-F238E27FC236}">
                  <a16:creationId xmlns:a16="http://schemas.microsoft.com/office/drawing/2014/main" id="{05E8145B-E5E2-435C-8AC3-F2C11098012F}"/>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6" name="Group 85">
            <a:extLst>
              <a:ext uri="{FF2B5EF4-FFF2-40B4-BE49-F238E27FC236}">
                <a16:creationId xmlns:a16="http://schemas.microsoft.com/office/drawing/2014/main" id="{2DD96141-A822-4E6B-81BC-A170B5554D85}"/>
              </a:ext>
            </a:extLst>
          </p:cNvPr>
          <p:cNvGrpSpPr/>
          <p:nvPr/>
        </p:nvGrpSpPr>
        <p:grpSpPr>
          <a:xfrm>
            <a:off x="1684398" y="4551444"/>
            <a:ext cx="1140560" cy="1710840"/>
            <a:chOff x="3342080" y="4313306"/>
            <a:chExt cx="1140560" cy="1710840"/>
          </a:xfrm>
        </p:grpSpPr>
        <p:sp>
          <p:nvSpPr>
            <p:cNvPr id="87" name="Bevel 329">
              <a:extLst>
                <a:ext uri="{FF2B5EF4-FFF2-40B4-BE49-F238E27FC236}">
                  <a16:creationId xmlns:a16="http://schemas.microsoft.com/office/drawing/2014/main" id="{A13A2C46-D853-42D3-87C7-499C50D4BFD8}"/>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8" name="Bevel 330">
              <a:extLst>
                <a:ext uri="{FF2B5EF4-FFF2-40B4-BE49-F238E27FC236}">
                  <a16:creationId xmlns:a16="http://schemas.microsoft.com/office/drawing/2014/main" id="{BA877DEB-E08C-431F-B13B-189F6887C181}"/>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Bevel 331">
              <a:extLst>
                <a:ext uri="{FF2B5EF4-FFF2-40B4-BE49-F238E27FC236}">
                  <a16:creationId xmlns:a16="http://schemas.microsoft.com/office/drawing/2014/main" id="{78DFE88F-26E7-40C2-BF14-6FE18A908AB3}"/>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Bevel 332">
              <a:extLst>
                <a:ext uri="{FF2B5EF4-FFF2-40B4-BE49-F238E27FC236}">
                  <a16:creationId xmlns:a16="http://schemas.microsoft.com/office/drawing/2014/main" id="{0F279C44-516C-42EC-8511-D12A453D8135}"/>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1" name="Group 90">
            <a:extLst>
              <a:ext uri="{FF2B5EF4-FFF2-40B4-BE49-F238E27FC236}">
                <a16:creationId xmlns:a16="http://schemas.microsoft.com/office/drawing/2014/main" id="{532FF04D-43A8-4FE8-8140-6C3B2F6CB1BC}"/>
              </a:ext>
            </a:extLst>
          </p:cNvPr>
          <p:cNvGrpSpPr/>
          <p:nvPr/>
        </p:nvGrpSpPr>
        <p:grpSpPr>
          <a:xfrm>
            <a:off x="3986622" y="4614488"/>
            <a:ext cx="1140560" cy="1146310"/>
            <a:chOff x="8003440" y="5711690"/>
            <a:chExt cx="1140560" cy="1146310"/>
          </a:xfrm>
        </p:grpSpPr>
        <p:sp>
          <p:nvSpPr>
            <p:cNvPr id="92" name="Bevel 334">
              <a:extLst>
                <a:ext uri="{FF2B5EF4-FFF2-40B4-BE49-F238E27FC236}">
                  <a16:creationId xmlns:a16="http://schemas.microsoft.com/office/drawing/2014/main" id="{FDC55109-C357-4897-88FF-47858833738B}"/>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3" name="Bevel 335">
              <a:extLst>
                <a:ext uri="{FF2B5EF4-FFF2-40B4-BE49-F238E27FC236}">
                  <a16:creationId xmlns:a16="http://schemas.microsoft.com/office/drawing/2014/main" id="{3FCCFFB4-0EDD-436B-AEF7-4BB4E7F01581}"/>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4" name="Bevel 336">
              <a:extLst>
                <a:ext uri="{FF2B5EF4-FFF2-40B4-BE49-F238E27FC236}">
                  <a16:creationId xmlns:a16="http://schemas.microsoft.com/office/drawing/2014/main" id="{DC16493A-7851-4A82-BFD7-45F66B755319}"/>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5" name="Bevel 337">
              <a:extLst>
                <a:ext uri="{FF2B5EF4-FFF2-40B4-BE49-F238E27FC236}">
                  <a16:creationId xmlns:a16="http://schemas.microsoft.com/office/drawing/2014/main" id="{4D0407F7-159D-43E7-A19A-FD97595BFFDE}"/>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6" name="Group 95">
            <a:extLst>
              <a:ext uri="{FF2B5EF4-FFF2-40B4-BE49-F238E27FC236}">
                <a16:creationId xmlns:a16="http://schemas.microsoft.com/office/drawing/2014/main" id="{A31ED06F-E670-4A1E-8AD4-FB9B4BAFAEA7}"/>
              </a:ext>
            </a:extLst>
          </p:cNvPr>
          <p:cNvGrpSpPr/>
          <p:nvPr/>
        </p:nvGrpSpPr>
        <p:grpSpPr>
          <a:xfrm>
            <a:off x="2824308" y="3982194"/>
            <a:ext cx="1140560" cy="1716590"/>
            <a:chOff x="7656408" y="2363048"/>
            <a:chExt cx="1140560" cy="1716590"/>
          </a:xfrm>
        </p:grpSpPr>
        <p:sp>
          <p:nvSpPr>
            <p:cNvPr id="97" name="Bevel 339">
              <a:extLst>
                <a:ext uri="{FF2B5EF4-FFF2-40B4-BE49-F238E27FC236}">
                  <a16:creationId xmlns:a16="http://schemas.microsoft.com/office/drawing/2014/main" id="{33792391-BE08-408E-A2DD-F5BE5DA29EC5}"/>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8" name="Bevel 340">
              <a:extLst>
                <a:ext uri="{FF2B5EF4-FFF2-40B4-BE49-F238E27FC236}">
                  <a16:creationId xmlns:a16="http://schemas.microsoft.com/office/drawing/2014/main" id="{A32744F2-DB91-4E3C-9A9E-A2FBAEC1E04D}"/>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9" name="Bevel 341">
              <a:extLst>
                <a:ext uri="{FF2B5EF4-FFF2-40B4-BE49-F238E27FC236}">
                  <a16:creationId xmlns:a16="http://schemas.microsoft.com/office/drawing/2014/main" id="{00DF5515-17EE-4F3A-8F6A-C8FB19F484B2}"/>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0" name="Bevel 342">
              <a:extLst>
                <a:ext uri="{FF2B5EF4-FFF2-40B4-BE49-F238E27FC236}">
                  <a16:creationId xmlns:a16="http://schemas.microsoft.com/office/drawing/2014/main" id="{C1F9712F-C7B3-4C9D-840B-F1469299FCD7}"/>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1" name="Group 100">
            <a:extLst>
              <a:ext uri="{FF2B5EF4-FFF2-40B4-BE49-F238E27FC236}">
                <a16:creationId xmlns:a16="http://schemas.microsoft.com/office/drawing/2014/main" id="{0F0D84B7-7628-402A-BB73-55C9B1D6B18E}"/>
              </a:ext>
            </a:extLst>
          </p:cNvPr>
          <p:cNvGrpSpPr/>
          <p:nvPr/>
        </p:nvGrpSpPr>
        <p:grpSpPr>
          <a:xfrm>
            <a:off x="1683748" y="2894191"/>
            <a:ext cx="570280" cy="2286870"/>
            <a:chOff x="323528" y="1640368"/>
            <a:chExt cx="570280" cy="2286870"/>
          </a:xfrm>
        </p:grpSpPr>
        <p:sp>
          <p:nvSpPr>
            <p:cNvPr id="102" name="Bevel 344">
              <a:extLst>
                <a:ext uri="{FF2B5EF4-FFF2-40B4-BE49-F238E27FC236}">
                  <a16:creationId xmlns:a16="http://schemas.microsoft.com/office/drawing/2014/main" id="{6EF01175-AF5B-4EAD-BA18-4D1E0B5B1FF6}"/>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Bevel 345">
              <a:extLst>
                <a:ext uri="{FF2B5EF4-FFF2-40B4-BE49-F238E27FC236}">
                  <a16:creationId xmlns:a16="http://schemas.microsoft.com/office/drawing/2014/main" id="{38E6833A-B364-4DBB-9633-89BC2F1967EE}"/>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4" name="Bevel 346">
              <a:extLst>
                <a:ext uri="{FF2B5EF4-FFF2-40B4-BE49-F238E27FC236}">
                  <a16:creationId xmlns:a16="http://schemas.microsoft.com/office/drawing/2014/main" id="{D65A7383-1AE5-4608-9E2E-A8A6B9AA3BD0}"/>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5" name="Bevel 347">
              <a:extLst>
                <a:ext uri="{FF2B5EF4-FFF2-40B4-BE49-F238E27FC236}">
                  <a16:creationId xmlns:a16="http://schemas.microsoft.com/office/drawing/2014/main" id="{ED7BED40-F1F3-48E3-B8F9-71A245F25232}"/>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6" name="Group 105">
            <a:extLst>
              <a:ext uri="{FF2B5EF4-FFF2-40B4-BE49-F238E27FC236}">
                <a16:creationId xmlns:a16="http://schemas.microsoft.com/office/drawing/2014/main" id="{FDE27F45-719F-4162-9088-50533C33A6A0}"/>
              </a:ext>
            </a:extLst>
          </p:cNvPr>
          <p:cNvGrpSpPr/>
          <p:nvPr/>
        </p:nvGrpSpPr>
        <p:grpSpPr>
          <a:xfrm rot="5400000">
            <a:off x="5391187" y="3714600"/>
            <a:ext cx="1140560" cy="1722408"/>
            <a:chOff x="2324328" y="-1131166"/>
            <a:chExt cx="1140560" cy="1722408"/>
          </a:xfrm>
        </p:grpSpPr>
        <p:sp>
          <p:nvSpPr>
            <p:cNvPr id="107" name="Bevel 349">
              <a:extLst>
                <a:ext uri="{FF2B5EF4-FFF2-40B4-BE49-F238E27FC236}">
                  <a16:creationId xmlns:a16="http://schemas.microsoft.com/office/drawing/2014/main" id="{65BFFA2C-0E9A-4300-BED8-B1A61FE4CAC4}"/>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8" name="Bevel 350">
              <a:extLst>
                <a:ext uri="{FF2B5EF4-FFF2-40B4-BE49-F238E27FC236}">
                  <a16:creationId xmlns:a16="http://schemas.microsoft.com/office/drawing/2014/main" id="{400B190B-2152-4F2E-9777-520A17C52A34}"/>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9" name="Bevel 351">
              <a:extLst>
                <a:ext uri="{FF2B5EF4-FFF2-40B4-BE49-F238E27FC236}">
                  <a16:creationId xmlns:a16="http://schemas.microsoft.com/office/drawing/2014/main" id="{28C86307-42D9-497D-99E7-799ACAFE59A6}"/>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0" name="Bevel 352">
              <a:extLst>
                <a:ext uri="{FF2B5EF4-FFF2-40B4-BE49-F238E27FC236}">
                  <a16:creationId xmlns:a16="http://schemas.microsoft.com/office/drawing/2014/main" id="{B078AC82-70E4-4E7F-8DC2-0A8C2588525D}"/>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1" name="Group 110">
            <a:extLst>
              <a:ext uri="{FF2B5EF4-FFF2-40B4-BE49-F238E27FC236}">
                <a16:creationId xmlns:a16="http://schemas.microsoft.com/office/drawing/2014/main" id="{E9A5AB01-94D4-4949-BB16-B5D997B10185}"/>
              </a:ext>
            </a:extLst>
          </p:cNvPr>
          <p:cNvGrpSpPr/>
          <p:nvPr/>
        </p:nvGrpSpPr>
        <p:grpSpPr>
          <a:xfrm rot="5400000">
            <a:off x="3664556" y="3126774"/>
            <a:ext cx="1140560" cy="1710840"/>
            <a:chOff x="7992800" y="214662"/>
            <a:chExt cx="1140560" cy="1710840"/>
          </a:xfrm>
        </p:grpSpPr>
        <p:sp>
          <p:nvSpPr>
            <p:cNvPr id="112" name="Bevel 354">
              <a:extLst>
                <a:ext uri="{FF2B5EF4-FFF2-40B4-BE49-F238E27FC236}">
                  <a16:creationId xmlns:a16="http://schemas.microsoft.com/office/drawing/2014/main" id="{4CC38F80-F4F9-4EF4-B609-40D67A53D027}"/>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3" name="Bevel 355">
              <a:extLst>
                <a:ext uri="{FF2B5EF4-FFF2-40B4-BE49-F238E27FC236}">
                  <a16:creationId xmlns:a16="http://schemas.microsoft.com/office/drawing/2014/main" id="{EA2CBE1C-E3E5-4A8B-8640-8A4287549BD1}"/>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4" name="Bevel 356">
              <a:extLst>
                <a:ext uri="{FF2B5EF4-FFF2-40B4-BE49-F238E27FC236}">
                  <a16:creationId xmlns:a16="http://schemas.microsoft.com/office/drawing/2014/main" id="{0D9F6DB2-A777-490D-A06B-0CC1DF79BC69}"/>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5" name="Bevel 357">
              <a:extLst>
                <a:ext uri="{FF2B5EF4-FFF2-40B4-BE49-F238E27FC236}">
                  <a16:creationId xmlns:a16="http://schemas.microsoft.com/office/drawing/2014/main" id="{0A115B83-CF3A-4475-B573-1DE47F07E82C}"/>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6" name="Group 115">
            <a:extLst>
              <a:ext uri="{FF2B5EF4-FFF2-40B4-BE49-F238E27FC236}">
                <a16:creationId xmlns:a16="http://schemas.microsoft.com/office/drawing/2014/main" id="{64BC5312-1948-4303-9091-862E270DD918}"/>
              </a:ext>
            </a:extLst>
          </p:cNvPr>
          <p:cNvGrpSpPr/>
          <p:nvPr/>
        </p:nvGrpSpPr>
        <p:grpSpPr>
          <a:xfrm>
            <a:off x="6246573" y="2864998"/>
            <a:ext cx="1140560" cy="1716590"/>
            <a:chOff x="7656408" y="2363048"/>
            <a:chExt cx="1140560" cy="1716590"/>
          </a:xfrm>
        </p:grpSpPr>
        <p:sp>
          <p:nvSpPr>
            <p:cNvPr id="117" name="Bevel 359">
              <a:extLst>
                <a:ext uri="{FF2B5EF4-FFF2-40B4-BE49-F238E27FC236}">
                  <a16:creationId xmlns:a16="http://schemas.microsoft.com/office/drawing/2014/main" id="{D6CF164F-F7DE-4BC1-B52A-80CC40714FA5}"/>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8" name="Bevel 360">
              <a:extLst>
                <a:ext uri="{FF2B5EF4-FFF2-40B4-BE49-F238E27FC236}">
                  <a16:creationId xmlns:a16="http://schemas.microsoft.com/office/drawing/2014/main" id="{B2FA12FD-CBB7-4535-BF60-E34F7F14C9DE}"/>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9" name="Bevel 361">
              <a:extLst>
                <a:ext uri="{FF2B5EF4-FFF2-40B4-BE49-F238E27FC236}">
                  <a16:creationId xmlns:a16="http://schemas.microsoft.com/office/drawing/2014/main" id="{AF0D170E-37B0-4260-95FE-2429EA4711D5}"/>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0" name="Bevel 362">
              <a:extLst>
                <a:ext uri="{FF2B5EF4-FFF2-40B4-BE49-F238E27FC236}">
                  <a16:creationId xmlns:a16="http://schemas.microsoft.com/office/drawing/2014/main" id="{DF2AFABA-DBEF-4AB7-9A35-C75D013988CF}"/>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1" name="Group 120">
            <a:extLst>
              <a:ext uri="{FF2B5EF4-FFF2-40B4-BE49-F238E27FC236}">
                <a16:creationId xmlns:a16="http://schemas.microsoft.com/office/drawing/2014/main" id="{7EF8AAC2-D703-421A-94C5-567AECC809B6}"/>
              </a:ext>
            </a:extLst>
          </p:cNvPr>
          <p:cNvGrpSpPr/>
          <p:nvPr/>
        </p:nvGrpSpPr>
        <p:grpSpPr>
          <a:xfrm>
            <a:off x="2248210" y="2265604"/>
            <a:ext cx="570280" cy="2286870"/>
            <a:chOff x="323528" y="1640368"/>
            <a:chExt cx="570280" cy="2286870"/>
          </a:xfrm>
        </p:grpSpPr>
        <p:sp>
          <p:nvSpPr>
            <p:cNvPr id="122" name="Bevel 364">
              <a:extLst>
                <a:ext uri="{FF2B5EF4-FFF2-40B4-BE49-F238E27FC236}">
                  <a16:creationId xmlns:a16="http://schemas.microsoft.com/office/drawing/2014/main" id="{4BD7CDA5-590A-4497-B3AD-4ADE78C3EFB9}"/>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3" name="Bevel 365">
              <a:extLst>
                <a:ext uri="{FF2B5EF4-FFF2-40B4-BE49-F238E27FC236}">
                  <a16:creationId xmlns:a16="http://schemas.microsoft.com/office/drawing/2014/main" id="{AF5AA972-15E8-4C8B-A537-DB11701AB37E}"/>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Bevel 366">
              <a:extLst>
                <a:ext uri="{FF2B5EF4-FFF2-40B4-BE49-F238E27FC236}">
                  <a16:creationId xmlns:a16="http://schemas.microsoft.com/office/drawing/2014/main" id="{55D4298A-C629-4699-8D60-B22AAC8EE9FD}"/>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5" name="Bevel 367">
              <a:extLst>
                <a:ext uri="{FF2B5EF4-FFF2-40B4-BE49-F238E27FC236}">
                  <a16:creationId xmlns:a16="http://schemas.microsoft.com/office/drawing/2014/main" id="{75B617A0-0168-4900-93E6-33B42E27120A}"/>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6" name="Group 125">
            <a:extLst>
              <a:ext uri="{FF2B5EF4-FFF2-40B4-BE49-F238E27FC236}">
                <a16:creationId xmlns:a16="http://schemas.microsoft.com/office/drawing/2014/main" id="{98C88429-BEB6-46F4-AD01-9114233C2FDE}"/>
              </a:ext>
            </a:extLst>
          </p:cNvPr>
          <p:cNvGrpSpPr/>
          <p:nvPr/>
        </p:nvGrpSpPr>
        <p:grpSpPr>
          <a:xfrm rot="16200000">
            <a:off x="3094276" y="2532844"/>
            <a:ext cx="1140560" cy="1710840"/>
            <a:chOff x="1259632" y="4643510"/>
            <a:chExt cx="1140560" cy="1710840"/>
          </a:xfrm>
        </p:grpSpPr>
        <p:sp>
          <p:nvSpPr>
            <p:cNvPr id="127" name="Bevel 369">
              <a:extLst>
                <a:ext uri="{FF2B5EF4-FFF2-40B4-BE49-F238E27FC236}">
                  <a16:creationId xmlns:a16="http://schemas.microsoft.com/office/drawing/2014/main" id="{A5811D58-681E-42C6-B662-C6935D746160}"/>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8" name="Bevel 370">
              <a:extLst>
                <a:ext uri="{FF2B5EF4-FFF2-40B4-BE49-F238E27FC236}">
                  <a16:creationId xmlns:a16="http://schemas.microsoft.com/office/drawing/2014/main" id="{2AA1510F-716C-44CB-BADB-290A0125B47F}"/>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9" name="Bevel 371">
              <a:extLst>
                <a:ext uri="{FF2B5EF4-FFF2-40B4-BE49-F238E27FC236}">
                  <a16:creationId xmlns:a16="http://schemas.microsoft.com/office/drawing/2014/main" id="{AA8113EE-1651-47DB-ABF6-E42655C2A4D0}"/>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0" name="Bevel 372">
              <a:extLst>
                <a:ext uri="{FF2B5EF4-FFF2-40B4-BE49-F238E27FC236}">
                  <a16:creationId xmlns:a16="http://schemas.microsoft.com/office/drawing/2014/main" id="{FFDE3741-8E36-4A9B-AAB4-2FD974A31ADB}"/>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1" name="Group 130">
            <a:extLst>
              <a:ext uri="{FF2B5EF4-FFF2-40B4-BE49-F238E27FC236}">
                <a16:creationId xmlns:a16="http://schemas.microsoft.com/office/drawing/2014/main" id="{B36F83D6-A8A6-4664-BBB7-899EA6D5DC3B}"/>
              </a:ext>
            </a:extLst>
          </p:cNvPr>
          <p:cNvGrpSpPr/>
          <p:nvPr/>
        </p:nvGrpSpPr>
        <p:grpSpPr>
          <a:xfrm rot="5400000">
            <a:off x="4833454" y="2550744"/>
            <a:ext cx="1140560" cy="1710840"/>
            <a:chOff x="3342080" y="4313306"/>
            <a:chExt cx="1140560" cy="1710840"/>
          </a:xfrm>
        </p:grpSpPr>
        <p:sp>
          <p:nvSpPr>
            <p:cNvPr id="132" name="Bevel 374">
              <a:extLst>
                <a:ext uri="{FF2B5EF4-FFF2-40B4-BE49-F238E27FC236}">
                  <a16:creationId xmlns:a16="http://schemas.microsoft.com/office/drawing/2014/main" id="{0E1A1201-0100-48E2-8522-1582E0E982F8}"/>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3" name="Bevel 375">
              <a:extLst>
                <a:ext uri="{FF2B5EF4-FFF2-40B4-BE49-F238E27FC236}">
                  <a16:creationId xmlns:a16="http://schemas.microsoft.com/office/drawing/2014/main" id="{397ADA2D-DF59-4258-B0AD-EE294BD7CFCF}"/>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4" name="Bevel 376">
              <a:extLst>
                <a:ext uri="{FF2B5EF4-FFF2-40B4-BE49-F238E27FC236}">
                  <a16:creationId xmlns:a16="http://schemas.microsoft.com/office/drawing/2014/main" id="{03F0255D-4A9F-40B0-8451-D7A8C8E67DAC}"/>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5" name="Bevel 377">
              <a:extLst>
                <a:ext uri="{FF2B5EF4-FFF2-40B4-BE49-F238E27FC236}">
                  <a16:creationId xmlns:a16="http://schemas.microsoft.com/office/drawing/2014/main" id="{7E40E172-9860-4FBD-9980-5C4854696031}"/>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6" name="Group 135">
            <a:extLst>
              <a:ext uri="{FF2B5EF4-FFF2-40B4-BE49-F238E27FC236}">
                <a16:creationId xmlns:a16="http://schemas.microsoft.com/office/drawing/2014/main" id="{DE3535DF-F595-4AA8-878F-45489F35710B}"/>
              </a:ext>
            </a:extLst>
          </p:cNvPr>
          <p:cNvGrpSpPr/>
          <p:nvPr/>
        </p:nvGrpSpPr>
        <p:grpSpPr>
          <a:xfrm rot="5400000">
            <a:off x="7714769" y="2574074"/>
            <a:ext cx="1140560" cy="1722408"/>
            <a:chOff x="2324328" y="-1131166"/>
            <a:chExt cx="1140560" cy="1722408"/>
          </a:xfrm>
        </p:grpSpPr>
        <p:sp>
          <p:nvSpPr>
            <p:cNvPr id="137" name="Bevel 379">
              <a:extLst>
                <a:ext uri="{FF2B5EF4-FFF2-40B4-BE49-F238E27FC236}">
                  <a16:creationId xmlns:a16="http://schemas.microsoft.com/office/drawing/2014/main" id="{32991929-8DD2-462C-9216-C6E3CDD23DFF}"/>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 name="Bevel 380">
              <a:extLst>
                <a:ext uri="{FF2B5EF4-FFF2-40B4-BE49-F238E27FC236}">
                  <a16:creationId xmlns:a16="http://schemas.microsoft.com/office/drawing/2014/main" id="{81A27FC3-EA2A-4356-87F9-4D3998F9C4D0}"/>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 name="Bevel 381">
              <a:extLst>
                <a:ext uri="{FF2B5EF4-FFF2-40B4-BE49-F238E27FC236}">
                  <a16:creationId xmlns:a16="http://schemas.microsoft.com/office/drawing/2014/main" id="{D03A2CBB-A0DC-4EEC-AC5B-6BEF73077F67}"/>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 name="Bevel 382">
              <a:extLst>
                <a:ext uri="{FF2B5EF4-FFF2-40B4-BE49-F238E27FC236}">
                  <a16:creationId xmlns:a16="http://schemas.microsoft.com/office/drawing/2014/main" id="{927A1734-F496-4C15-80BF-D6B13AFA7123}"/>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1" name="Group 140">
            <a:extLst>
              <a:ext uri="{FF2B5EF4-FFF2-40B4-BE49-F238E27FC236}">
                <a16:creationId xmlns:a16="http://schemas.microsoft.com/office/drawing/2014/main" id="{0FE17FEA-5A62-49AD-9EE9-4D50748DA855}"/>
              </a:ext>
            </a:extLst>
          </p:cNvPr>
          <p:cNvGrpSpPr/>
          <p:nvPr/>
        </p:nvGrpSpPr>
        <p:grpSpPr>
          <a:xfrm rot="5400000">
            <a:off x="3073472" y="1962563"/>
            <a:ext cx="1140560" cy="1710840"/>
            <a:chOff x="3342080" y="4313306"/>
            <a:chExt cx="1140560" cy="1710840"/>
          </a:xfrm>
        </p:grpSpPr>
        <p:sp>
          <p:nvSpPr>
            <p:cNvPr id="142" name="Bevel 384">
              <a:extLst>
                <a:ext uri="{FF2B5EF4-FFF2-40B4-BE49-F238E27FC236}">
                  <a16:creationId xmlns:a16="http://schemas.microsoft.com/office/drawing/2014/main" id="{236C33A6-4C66-4824-9A3B-C0D99B0CE496}"/>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 name="Bevel 385">
              <a:extLst>
                <a:ext uri="{FF2B5EF4-FFF2-40B4-BE49-F238E27FC236}">
                  <a16:creationId xmlns:a16="http://schemas.microsoft.com/office/drawing/2014/main" id="{B5F659C7-2775-4390-8346-C6144879A10D}"/>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 name="Bevel 386">
              <a:extLst>
                <a:ext uri="{FF2B5EF4-FFF2-40B4-BE49-F238E27FC236}">
                  <a16:creationId xmlns:a16="http://schemas.microsoft.com/office/drawing/2014/main" id="{D04F49DA-8D22-4931-AD1F-AE33A10EF6F2}"/>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5" name="Bevel 387">
              <a:extLst>
                <a:ext uri="{FF2B5EF4-FFF2-40B4-BE49-F238E27FC236}">
                  <a16:creationId xmlns:a16="http://schemas.microsoft.com/office/drawing/2014/main" id="{54B5E0D0-57ED-4D9B-BB8D-4D18971D3A1D}"/>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6" name="Group 145">
            <a:extLst>
              <a:ext uri="{FF2B5EF4-FFF2-40B4-BE49-F238E27FC236}">
                <a16:creationId xmlns:a16="http://schemas.microsoft.com/office/drawing/2014/main" id="{090A110F-6BC6-461A-935D-086A1215CA28}"/>
              </a:ext>
            </a:extLst>
          </p:cNvPr>
          <p:cNvGrpSpPr/>
          <p:nvPr/>
        </p:nvGrpSpPr>
        <p:grpSpPr>
          <a:xfrm>
            <a:off x="3964868" y="1662160"/>
            <a:ext cx="1140560" cy="1146310"/>
            <a:chOff x="8003440" y="5711690"/>
            <a:chExt cx="1140560" cy="1146310"/>
          </a:xfrm>
        </p:grpSpPr>
        <p:sp>
          <p:nvSpPr>
            <p:cNvPr id="147" name="Bevel 389">
              <a:extLst>
                <a:ext uri="{FF2B5EF4-FFF2-40B4-BE49-F238E27FC236}">
                  <a16:creationId xmlns:a16="http://schemas.microsoft.com/office/drawing/2014/main" id="{5A6771F1-E11F-4A3A-B812-3B81B3CC3450}"/>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8" name="Bevel 390">
              <a:extLst>
                <a:ext uri="{FF2B5EF4-FFF2-40B4-BE49-F238E27FC236}">
                  <a16:creationId xmlns:a16="http://schemas.microsoft.com/office/drawing/2014/main" id="{0ED6BFA9-121A-47A0-85FB-04B90A752736}"/>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 name="Bevel 391">
              <a:extLst>
                <a:ext uri="{FF2B5EF4-FFF2-40B4-BE49-F238E27FC236}">
                  <a16:creationId xmlns:a16="http://schemas.microsoft.com/office/drawing/2014/main" id="{EB45641F-CC53-46D5-88DB-0A797A85EA99}"/>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0" name="Bevel 392">
              <a:extLst>
                <a:ext uri="{FF2B5EF4-FFF2-40B4-BE49-F238E27FC236}">
                  <a16:creationId xmlns:a16="http://schemas.microsoft.com/office/drawing/2014/main" id="{6B73B78E-DB9E-476D-B5CB-B235FAD0DAD0}"/>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1" name="Group 150">
            <a:extLst>
              <a:ext uri="{FF2B5EF4-FFF2-40B4-BE49-F238E27FC236}">
                <a16:creationId xmlns:a16="http://schemas.microsoft.com/office/drawing/2014/main" id="{BFEF8AB1-5DF6-452C-BC98-E40587FA993D}"/>
              </a:ext>
            </a:extLst>
          </p:cNvPr>
          <p:cNvGrpSpPr/>
          <p:nvPr/>
        </p:nvGrpSpPr>
        <p:grpSpPr>
          <a:xfrm rot="16200000">
            <a:off x="8242553" y="1441895"/>
            <a:ext cx="570280" cy="2286870"/>
            <a:chOff x="323528" y="1640368"/>
            <a:chExt cx="570280" cy="2286870"/>
          </a:xfrm>
        </p:grpSpPr>
        <p:sp>
          <p:nvSpPr>
            <p:cNvPr id="152" name="Bevel 394">
              <a:extLst>
                <a:ext uri="{FF2B5EF4-FFF2-40B4-BE49-F238E27FC236}">
                  <a16:creationId xmlns:a16="http://schemas.microsoft.com/office/drawing/2014/main" id="{2B9F9938-5409-44D4-8EAD-39E6D66862D7}"/>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3" name="Bevel 395">
              <a:extLst>
                <a:ext uri="{FF2B5EF4-FFF2-40B4-BE49-F238E27FC236}">
                  <a16:creationId xmlns:a16="http://schemas.microsoft.com/office/drawing/2014/main" id="{E4E6222E-912F-480A-8CE5-07788E4D01FD}"/>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 name="Bevel 396">
              <a:extLst>
                <a:ext uri="{FF2B5EF4-FFF2-40B4-BE49-F238E27FC236}">
                  <a16:creationId xmlns:a16="http://schemas.microsoft.com/office/drawing/2014/main" id="{33828D80-3D77-4964-A6A1-C687200C68C9}"/>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 name="Bevel 397">
              <a:extLst>
                <a:ext uri="{FF2B5EF4-FFF2-40B4-BE49-F238E27FC236}">
                  <a16:creationId xmlns:a16="http://schemas.microsoft.com/office/drawing/2014/main" id="{7661D67A-F69D-48DF-B33C-F2A4CF71BED6}"/>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6" name="Group 155">
            <a:extLst>
              <a:ext uri="{FF2B5EF4-FFF2-40B4-BE49-F238E27FC236}">
                <a16:creationId xmlns:a16="http://schemas.microsoft.com/office/drawing/2014/main" id="{B27890CF-1C51-4C84-B785-ACE210DDD3C7}"/>
              </a:ext>
            </a:extLst>
          </p:cNvPr>
          <p:cNvGrpSpPr/>
          <p:nvPr/>
        </p:nvGrpSpPr>
        <p:grpSpPr>
          <a:xfrm>
            <a:off x="9627420" y="1665565"/>
            <a:ext cx="1140560" cy="1710840"/>
            <a:chOff x="3342080" y="4313306"/>
            <a:chExt cx="1140560" cy="1710840"/>
          </a:xfrm>
        </p:grpSpPr>
        <p:sp>
          <p:nvSpPr>
            <p:cNvPr id="157" name="Bevel 399">
              <a:extLst>
                <a:ext uri="{FF2B5EF4-FFF2-40B4-BE49-F238E27FC236}">
                  <a16:creationId xmlns:a16="http://schemas.microsoft.com/office/drawing/2014/main" id="{A214411F-7B16-4E10-9381-ACFD72DA60CE}"/>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8" name="Bevel 400">
              <a:extLst>
                <a:ext uri="{FF2B5EF4-FFF2-40B4-BE49-F238E27FC236}">
                  <a16:creationId xmlns:a16="http://schemas.microsoft.com/office/drawing/2014/main" id="{5C47652D-A481-441F-895B-F6394B14C8EB}"/>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9" name="Bevel 401">
              <a:extLst>
                <a:ext uri="{FF2B5EF4-FFF2-40B4-BE49-F238E27FC236}">
                  <a16:creationId xmlns:a16="http://schemas.microsoft.com/office/drawing/2014/main" id="{C774E147-1833-4CE2-BFAB-817244F22C28}"/>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0" name="Bevel 402">
              <a:extLst>
                <a:ext uri="{FF2B5EF4-FFF2-40B4-BE49-F238E27FC236}">
                  <a16:creationId xmlns:a16="http://schemas.microsoft.com/office/drawing/2014/main" id="{D8B328E0-BB33-4F1F-ADDC-7F4B2C1C554C}"/>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1" name="Group 160">
            <a:extLst>
              <a:ext uri="{FF2B5EF4-FFF2-40B4-BE49-F238E27FC236}">
                <a16:creationId xmlns:a16="http://schemas.microsoft.com/office/drawing/2014/main" id="{41FCDC99-8CA6-4F37-85CF-93334403902C}"/>
              </a:ext>
            </a:extLst>
          </p:cNvPr>
          <p:cNvGrpSpPr/>
          <p:nvPr/>
        </p:nvGrpSpPr>
        <p:grpSpPr>
          <a:xfrm>
            <a:off x="6813978" y="1177601"/>
            <a:ext cx="570280" cy="2286870"/>
            <a:chOff x="323528" y="1640368"/>
            <a:chExt cx="570280" cy="2286870"/>
          </a:xfrm>
        </p:grpSpPr>
        <p:sp>
          <p:nvSpPr>
            <p:cNvPr id="162" name="Bevel 404">
              <a:extLst>
                <a:ext uri="{FF2B5EF4-FFF2-40B4-BE49-F238E27FC236}">
                  <a16:creationId xmlns:a16="http://schemas.microsoft.com/office/drawing/2014/main" id="{DE1B033C-675A-49AC-8B58-EA1080847732}"/>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3" name="Bevel 405">
              <a:extLst>
                <a:ext uri="{FF2B5EF4-FFF2-40B4-BE49-F238E27FC236}">
                  <a16:creationId xmlns:a16="http://schemas.microsoft.com/office/drawing/2014/main" id="{12A0D4C7-83D2-46CD-A4CD-474417829533}"/>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4" name="Bevel 406">
              <a:extLst>
                <a:ext uri="{FF2B5EF4-FFF2-40B4-BE49-F238E27FC236}">
                  <a16:creationId xmlns:a16="http://schemas.microsoft.com/office/drawing/2014/main" id="{C416658C-6B3C-438D-9FD9-DB48659F733E}"/>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5" name="Bevel 407">
              <a:extLst>
                <a:ext uri="{FF2B5EF4-FFF2-40B4-BE49-F238E27FC236}">
                  <a16:creationId xmlns:a16="http://schemas.microsoft.com/office/drawing/2014/main" id="{5EAC9E2D-ED79-4009-AB8D-8D8058FDADB0}"/>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6" name="Group 165">
            <a:extLst>
              <a:ext uri="{FF2B5EF4-FFF2-40B4-BE49-F238E27FC236}">
                <a16:creationId xmlns:a16="http://schemas.microsoft.com/office/drawing/2014/main" id="{60094556-6106-4201-A4BA-0068A168742C}"/>
              </a:ext>
            </a:extLst>
          </p:cNvPr>
          <p:cNvGrpSpPr/>
          <p:nvPr/>
        </p:nvGrpSpPr>
        <p:grpSpPr>
          <a:xfrm rot="5400000">
            <a:off x="5418106" y="1972808"/>
            <a:ext cx="1140560" cy="1722408"/>
            <a:chOff x="2324328" y="-1131166"/>
            <a:chExt cx="1140560" cy="1722408"/>
          </a:xfrm>
        </p:grpSpPr>
        <p:sp>
          <p:nvSpPr>
            <p:cNvPr id="167" name="Bevel 409">
              <a:extLst>
                <a:ext uri="{FF2B5EF4-FFF2-40B4-BE49-F238E27FC236}">
                  <a16:creationId xmlns:a16="http://schemas.microsoft.com/office/drawing/2014/main" id="{CD86E687-444C-47B6-A450-E509677FB052}"/>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8" name="Bevel 410">
              <a:extLst>
                <a:ext uri="{FF2B5EF4-FFF2-40B4-BE49-F238E27FC236}">
                  <a16:creationId xmlns:a16="http://schemas.microsoft.com/office/drawing/2014/main" id="{4E1DFA75-618A-48A0-9677-36BD2375E1E2}"/>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 name="Bevel 411">
              <a:extLst>
                <a:ext uri="{FF2B5EF4-FFF2-40B4-BE49-F238E27FC236}">
                  <a16:creationId xmlns:a16="http://schemas.microsoft.com/office/drawing/2014/main" id="{524300C1-C20D-4FF8-8918-2219408C87A8}"/>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0" name="Bevel 412">
              <a:extLst>
                <a:ext uri="{FF2B5EF4-FFF2-40B4-BE49-F238E27FC236}">
                  <a16:creationId xmlns:a16="http://schemas.microsoft.com/office/drawing/2014/main" id="{E2635E41-8206-44EB-A05E-29266902D193}"/>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1" name="Group 170">
            <a:extLst>
              <a:ext uri="{FF2B5EF4-FFF2-40B4-BE49-F238E27FC236}">
                <a16:creationId xmlns:a16="http://schemas.microsoft.com/office/drawing/2014/main" id="{CACF7D96-8558-4800-AE74-301637FD3A83}"/>
              </a:ext>
            </a:extLst>
          </p:cNvPr>
          <p:cNvGrpSpPr/>
          <p:nvPr/>
        </p:nvGrpSpPr>
        <p:grpSpPr>
          <a:xfrm>
            <a:off x="1668576" y="1156436"/>
            <a:ext cx="1140560" cy="1710840"/>
            <a:chOff x="3342080" y="4313306"/>
            <a:chExt cx="1140560" cy="1710840"/>
          </a:xfrm>
        </p:grpSpPr>
        <p:sp>
          <p:nvSpPr>
            <p:cNvPr id="172" name="Bevel 414">
              <a:extLst>
                <a:ext uri="{FF2B5EF4-FFF2-40B4-BE49-F238E27FC236}">
                  <a16:creationId xmlns:a16="http://schemas.microsoft.com/office/drawing/2014/main" id="{255F8358-ED46-48CF-92A0-A25FF7B9069B}"/>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3" name="Bevel 415">
              <a:extLst>
                <a:ext uri="{FF2B5EF4-FFF2-40B4-BE49-F238E27FC236}">
                  <a16:creationId xmlns:a16="http://schemas.microsoft.com/office/drawing/2014/main" id="{9A3A2C71-B7B7-4320-A6EE-980B16434CA6}"/>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4" name="Bevel 416">
              <a:extLst>
                <a:ext uri="{FF2B5EF4-FFF2-40B4-BE49-F238E27FC236}">
                  <a16:creationId xmlns:a16="http://schemas.microsoft.com/office/drawing/2014/main" id="{18E0BBE5-088F-4B3D-BBF3-E767A96232D4}"/>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5" name="Bevel 417">
              <a:extLst>
                <a:ext uri="{FF2B5EF4-FFF2-40B4-BE49-F238E27FC236}">
                  <a16:creationId xmlns:a16="http://schemas.microsoft.com/office/drawing/2014/main" id="{2987064C-DAFA-47E6-B6B9-5B31133DD65F}"/>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6" name="Group 175">
            <a:extLst>
              <a:ext uri="{FF2B5EF4-FFF2-40B4-BE49-F238E27FC236}">
                <a16:creationId xmlns:a16="http://schemas.microsoft.com/office/drawing/2014/main" id="{74E56659-54AC-473B-863E-B698E1296ACB}"/>
              </a:ext>
            </a:extLst>
          </p:cNvPr>
          <p:cNvGrpSpPr/>
          <p:nvPr/>
        </p:nvGrpSpPr>
        <p:grpSpPr>
          <a:xfrm>
            <a:off x="2834493" y="1086096"/>
            <a:ext cx="1140560" cy="1146310"/>
            <a:chOff x="8003440" y="5711690"/>
            <a:chExt cx="1140560" cy="1146310"/>
          </a:xfrm>
        </p:grpSpPr>
        <p:sp>
          <p:nvSpPr>
            <p:cNvPr id="177" name="Bevel 419">
              <a:extLst>
                <a:ext uri="{FF2B5EF4-FFF2-40B4-BE49-F238E27FC236}">
                  <a16:creationId xmlns:a16="http://schemas.microsoft.com/office/drawing/2014/main" id="{9B236E20-2AF4-4F1E-81B1-0F22E46D9933}"/>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8" name="Bevel 420">
              <a:extLst>
                <a:ext uri="{FF2B5EF4-FFF2-40B4-BE49-F238E27FC236}">
                  <a16:creationId xmlns:a16="http://schemas.microsoft.com/office/drawing/2014/main" id="{98D1B262-E98C-42C5-9065-6374CB4D110B}"/>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9" name="Bevel 421">
              <a:extLst>
                <a:ext uri="{FF2B5EF4-FFF2-40B4-BE49-F238E27FC236}">
                  <a16:creationId xmlns:a16="http://schemas.microsoft.com/office/drawing/2014/main" id="{BD3EA70A-CEAA-4347-AC98-325212512239}"/>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 name="Bevel 422">
              <a:extLst>
                <a:ext uri="{FF2B5EF4-FFF2-40B4-BE49-F238E27FC236}">
                  <a16:creationId xmlns:a16="http://schemas.microsoft.com/office/drawing/2014/main" id="{65C0E49F-42E3-4A08-B0BB-5CCCF15AD346}"/>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1" name="Group 180">
            <a:extLst>
              <a:ext uri="{FF2B5EF4-FFF2-40B4-BE49-F238E27FC236}">
                <a16:creationId xmlns:a16="http://schemas.microsoft.com/office/drawing/2014/main" id="{EB4835FA-F6DA-4CE7-A3C3-1E1A69838C57}"/>
              </a:ext>
            </a:extLst>
          </p:cNvPr>
          <p:cNvGrpSpPr/>
          <p:nvPr/>
        </p:nvGrpSpPr>
        <p:grpSpPr>
          <a:xfrm rot="5400000">
            <a:off x="4277512" y="843816"/>
            <a:ext cx="1140560" cy="1710840"/>
            <a:chOff x="1259632" y="4643510"/>
            <a:chExt cx="1140560" cy="1710840"/>
          </a:xfrm>
        </p:grpSpPr>
        <p:sp>
          <p:nvSpPr>
            <p:cNvPr id="182" name="Bevel 424">
              <a:extLst>
                <a:ext uri="{FF2B5EF4-FFF2-40B4-BE49-F238E27FC236}">
                  <a16:creationId xmlns:a16="http://schemas.microsoft.com/office/drawing/2014/main" id="{599A3417-80C3-49EA-8E29-02E9DD70729F}"/>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3" name="Bevel 425">
              <a:extLst>
                <a:ext uri="{FF2B5EF4-FFF2-40B4-BE49-F238E27FC236}">
                  <a16:creationId xmlns:a16="http://schemas.microsoft.com/office/drawing/2014/main" id="{15481C9B-003B-4C1E-9E4B-E2AD84C0E9B8}"/>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4" name="Bevel 426">
              <a:extLst>
                <a:ext uri="{FF2B5EF4-FFF2-40B4-BE49-F238E27FC236}">
                  <a16:creationId xmlns:a16="http://schemas.microsoft.com/office/drawing/2014/main" id="{EAB3620D-96E4-47B6-BC47-708B635ECD62}"/>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5" name="Bevel 427">
              <a:extLst>
                <a:ext uri="{FF2B5EF4-FFF2-40B4-BE49-F238E27FC236}">
                  <a16:creationId xmlns:a16="http://schemas.microsoft.com/office/drawing/2014/main" id="{DBC9348A-FAB4-4A02-8CA4-0A798A48D474}"/>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6" name="Group 185">
            <a:extLst>
              <a:ext uri="{FF2B5EF4-FFF2-40B4-BE49-F238E27FC236}">
                <a16:creationId xmlns:a16="http://schemas.microsoft.com/office/drawing/2014/main" id="{9685AC3D-BDA6-4821-9C2D-6034BE775117}"/>
              </a:ext>
            </a:extLst>
          </p:cNvPr>
          <p:cNvGrpSpPr/>
          <p:nvPr/>
        </p:nvGrpSpPr>
        <p:grpSpPr>
          <a:xfrm>
            <a:off x="5683438" y="1119656"/>
            <a:ext cx="1140560" cy="1146310"/>
            <a:chOff x="8003440" y="5711690"/>
            <a:chExt cx="1140560" cy="1146310"/>
          </a:xfrm>
        </p:grpSpPr>
        <p:sp>
          <p:nvSpPr>
            <p:cNvPr id="187" name="Bevel 429">
              <a:extLst>
                <a:ext uri="{FF2B5EF4-FFF2-40B4-BE49-F238E27FC236}">
                  <a16:creationId xmlns:a16="http://schemas.microsoft.com/office/drawing/2014/main" id="{BD1712F8-4DF4-43E1-9E97-59C48C4426CE}"/>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8" name="Bevel 430">
              <a:extLst>
                <a:ext uri="{FF2B5EF4-FFF2-40B4-BE49-F238E27FC236}">
                  <a16:creationId xmlns:a16="http://schemas.microsoft.com/office/drawing/2014/main" id="{1729BD29-3421-4749-A5C4-F20738D57CF7}"/>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9" name="Bevel 431">
              <a:extLst>
                <a:ext uri="{FF2B5EF4-FFF2-40B4-BE49-F238E27FC236}">
                  <a16:creationId xmlns:a16="http://schemas.microsoft.com/office/drawing/2014/main" id="{FB9C528A-D6AD-4A70-BBA9-0865E59B041E}"/>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0" name="Bevel 432">
              <a:extLst>
                <a:ext uri="{FF2B5EF4-FFF2-40B4-BE49-F238E27FC236}">
                  <a16:creationId xmlns:a16="http://schemas.microsoft.com/office/drawing/2014/main" id="{F75A41E3-9546-4684-B85F-8DD53A866A6F}"/>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1" name="Group 190">
            <a:extLst>
              <a:ext uri="{FF2B5EF4-FFF2-40B4-BE49-F238E27FC236}">
                <a16:creationId xmlns:a16="http://schemas.microsoft.com/office/drawing/2014/main" id="{1E52C178-D40C-41C8-8F96-33C0868EB353}"/>
              </a:ext>
            </a:extLst>
          </p:cNvPr>
          <p:cNvGrpSpPr/>
          <p:nvPr/>
        </p:nvGrpSpPr>
        <p:grpSpPr>
          <a:xfrm rot="16200000">
            <a:off x="7672503" y="859762"/>
            <a:ext cx="1140560" cy="1722408"/>
            <a:chOff x="2324328" y="-1131166"/>
            <a:chExt cx="1140560" cy="1722408"/>
          </a:xfrm>
        </p:grpSpPr>
        <p:sp>
          <p:nvSpPr>
            <p:cNvPr id="192" name="Bevel 434">
              <a:extLst>
                <a:ext uri="{FF2B5EF4-FFF2-40B4-BE49-F238E27FC236}">
                  <a16:creationId xmlns:a16="http://schemas.microsoft.com/office/drawing/2014/main" id="{2BFAF446-8D51-44E6-BBEE-7CB41CEFDA1C}"/>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3" name="Bevel 435">
              <a:extLst>
                <a:ext uri="{FF2B5EF4-FFF2-40B4-BE49-F238E27FC236}">
                  <a16:creationId xmlns:a16="http://schemas.microsoft.com/office/drawing/2014/main" id="{36D04405-483F-423E-8FE6-8E1BE601A240}"/>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4" name="Bevel 436">
              <a:extLst>
                <a:ext uri="{FF2B5EF4-FFF2-40B4-BE49-F238E27FC236}">
                  <a16:creationId xmlns:a16="http://schemas.microsoft.com/office/drawing/2014/main" id="{31E40096-98AF-436C-98C4-C1D3E998B0ED}"/>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5" name="Bevel 437">
              <a:extLst>
                <a:ext uri="{FF2B5EF4-FFF2-40B4-BE49-F238E27FC236}">
                  <a16:creationId xmlns:a16="http://schemas.microsoft.com/office/drawing/2014/main" id="{072376F2-43C8-4136-99B3-3B69A0E38997}"/>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6" name="Group 195">
            <a:extLst>
              <a:ext uri="{FF2B5EF4-FFF2-40B4-BE49-F238E27FC236}">
                <a16:creationId xmlns:a16="http://schemas.microsoft.com/office/drawing/2014/main" id="{D7E483F4-900A-4AA3-B48A-FDE0B322D0CA}"/>
              </a:ext>
            </a:extLst>
          </p:cNvPr>
          <p:cNvGrpSpPr/>
          <p:nvPr/>
        </p:nvGrpSpPr>
        <p:grpSpPr>
          <a:xfrm rot="10800000">
            <a:off x="9073564" y="519255"/>
            <a:ext cx="1140560" cy="1710840"/>
            <a:chOff x="7992800" y="214662"/>
            <a:chExt cx="1140560" cy="1710840"/>
          </a:xfrm>
        </p:grpSpPr>
        <p:sp>
          <p:nvSpPr>
            <p:cNvPr id="197" name="Bevel 439">
              <a:extLst>
                <a:ext uri="{FF2B5EF4-FFF2-40B4-BE49-F238E27FC236}">
                  <a16:creationId xmlns:a16="http://schemas.microsoft.com/office/drawing/2014/main" id="{782AF46A-787A-4695-81CF-699476C06098}"/>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8" name="Bevel 440">
              <a:extLst>
                <a:ext uri="{FF2B5EF4-FFF2-40B4-BE49-F238E27FC236}">
                  <a16:creationId xmlns:a16="http://schemas.microsoft.com/office/drawing/2014/main" id="{9716292B-6126-45BC-9B23-9318CB373BCF}"/>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9" name="Bevel 441">
              <a:extLst>
                <a:ext uri="{FF2B5EF4-FFF2-40B4-BE49-F238E27FC236}">
                  <a16:creationId xmlns:a16="http://schemas.microsoft.com/office/drawing/2014/main" id="{CF8C9A92-358B-47B1-8CC7-AE19BB132C9F}"/>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0" name="Bevel 442">
              <a:extLst>
                <a:ext uri="{FF2B5EF4-FFF2-40B4-BE49-F238E27FC236}">
                  <a16:creationId xmlns:a16="http://schemas.microsoft.com/office/drawing/2014/main" id="{73275B8C-CB04-474A-8BCF-9D012E6E9FB8}"/>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1" name="Group 200">
            <a:extLst>
              <a:ext uri="{FF2B5EF4-FFF2-40B4-BE49-F238E27FC236}">
                <a16:creationId xmlns:a16="http://schemas.microsoft.com/office/drawing/2014/main" id="{6B985B1B-1F1D-4624-843E-D8B3C27D4474}"/>
              </a:ext>
            </a:extLst>
          </p:cNvPr>
          <p:cNvGrpSpPr/>
          <p:nvPr/>
        </p:nvGrpSpPr>
        <p:grpSpPr>
          <a:xfrm rot="16200000">
            <a:off x="1974638" y="273536"/>
            <a:ext cx="1140560" cy="1710840"/>
            <a:chOff x="7992800" y="214662"/>
            <a:chExt cx="1140560" cy="1710840"/>
          </a:xfrm>
        </p:grpSpPr>
        <p:sp>
          <p:nvSpPr>
            <p:cNvPr id="202" name="Bevel 444">
              <a:extLst>
                <a:ext uri="{FF2B5EF4-FFF2-40B4-BE49-F238E27FC236}">
                  <a16:creationId xmlns:a16="http://schemas.microsoft.com/office/drawing/2014/main" id="{032505D0-5C9D-41F8-B0D5-DAC1ABF324DF}"/>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3" name="Bevel 445">
              <a:extLst>
                <a:ext uri="{FF2B5EF4-FFF2-40B4-BE49-F238E27FC236}">
                  <a16:creationId xmlns:a16="http://schemas.microsoft.com/office/drawing/2014/main" id="{7F4D2263-41E5-41CD-B261-69B0E1D28C44}"/>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4" name="Bevel 446">
              <a:extLst>
                <a:ext uri="{FF2B5EF4-FFF2-40B4-BE49-F238E27FC236}">
                  <a16:creationId xmlns:a16="http://schemas.microsoft.com/office/drawing/2014/main" id="{7C950849-7587-4239-A375-1005F4E464B8}"/>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5" name="Bevel 447">
              <a:extLst>
                <a:ext uri="{FF2B5EF4-FFF2-40B4-BE49-F238E27FC236}">
                  <a16:creationId xmlns:a16="http://schemas.microsoft.com/office/drawing/2014/main" id="{9B1EBF88-6C68-4588-AE14-A3C6330DCC50}"/>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6" name="Group 205">
            <a:extLst>
              <a:ext uri="{FF2B5EF4-FFF2-40B4-BE49-F238E27FC236}">
                <a16:creationId xmlns:a16="http://schemas.microsoft.com/office/drawing/2014/main" id="{CA9057AB-7C8B-49C2-893B-38BC6184D819}"/>
              </a:ext>
            </a:extLst>
          </p:cNvPr>
          <p:cNvGrpSpPr/>
          <p:nvPr/>
        </p:nvGrpSpPr>
        <p:grpSpPr>
          <a:xfrm rot="16200000">
            <a:off x="3711745" y="-329626"/>
            <a:ext cx="1140560" cy="1722408"/>
            <a:chOff x="2324328" y="-1131166"/>
            <a:chExt cx="1140560" cy="1722408"/>
          </a:xfrm>
        </p:grpSpPr>
        <p:sp>
          <p:nvSpPr>
            <p:cNvPr id="207" name="Bevel 449">
              <a:extLst>
                <a:ext uri="{FF2B5EF4-FFF2-40B4-BE49-F238E27FC236}">
                  <a16:creationId xmlns:a16="http://schemas.microsoft.com/office/drawing/2014/main" id="{EAAA0DA0-3CA2-495A-A552-F12F08FCC7E7}"/>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8" name="Bevel 450">
              <a:extLst>
                <a:ext uri="{FF2B5EF4-FFF2-40B4-BE49-F238E27FC236}">
                  <a16:creationId xmlns:a16="http://schemas.microsoft.com/office/drawing/2014/main" id="{4F6BB192-D9AA-45C5-98C2-924C96EEA1A3}"/>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9" name="Bevel 451">
              <a:extLst>
                <a:ext uri="{FF2B5EF4-FFF2-40B4-BE49-F238E27FC236}">
                  <a16:creationId xmlns:a16="http://schemas.microsoft.com/office/drawing/2014/main" id="{8B1CCE6B-69E5-48D5-B890-7858FC8BD01C}"/>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0" name="Bevel 452">
              <a:extLst>
                <a:ext uri="{FF2B5EF4-FFF2-40B4-BE49-F238E27FC236}">
                  <a16:creationId xmlns:a16="http://schemas.microsoft.com/office/drawing/2014/main" id="{2985FE06-5007-4992-B101-F4C6BD5CDD9C}"/>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1" name="Group 210">
            <a:extLst>
              <a:ext uri="{FF2B5EF4-FFF2-40B4-BE49-F238E27FC236}">
                <a16:creationId xmlns:a16="http://schemas.microsoft.com/office/drawing/2014/main" id="{55619C31-AAC1-47C5-8ABE-965AE48BB3DA}"/>
              </a:ext>
            </a:extLst>
          </p:cNvPr>
          <p:cNvGrpSpPr/>
          <p:nvPr/>
        </p:nvGrpSpPr>
        <p:grpSpPr>
          <a:xfrm rot="5400000">
            <a:off x="4871372" y="-333266"/>
            <a:ext cx="1140560" cy="1710840"/>
            <a:chOff x="3342080" y="4313306"/>
            <a:chExt cx="1140560" cy="1710840"/>
          </a:xfrm>
        </p:grpSpPr>
        <p:sp>
          <p:nvSpPr>
            <p:cNvPr id="212" name="Bevel 454">
              <a:extLst>
                <a:ext uri="{FF2B5EF4-FFF2-40B4-BE49-F238E27FC236}">
                  <a16:creationId xmlns:a16="http://schemas.microsoft.com/office/drawing/2014/main" id="{47FDA372-DD20-4DF5-BCAF-1B9D650D77C3}"/>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3" name="Bevel 455">
              <a:extLst>
                <a:ext uri="{FF2B5EF4-FFF2-40B4-BE49-F238E27FC236}">
                  <a16:creationId xmlns:a16="http://schemas.microsoft.com/office/drawing/2014/main" id="{C19F2D0B-74C7-4AA2-A47A-21E9C1B05116}"/>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4" name="Bevel 456">
              <a:extLst>
                <a:ext uri="{FF2B5EF4-FFF2-40B4-BE49-F238E27FC236}">
                  <a16:creationId xmlns:a16="http://schemas.microsoft.com/office/drawing/2014/main" id="{AEC1CDC1-1740-4B2A-9198-69B63819EBEA}"/>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5" name="Bevel 457">
              <a:extLst>
                <a:ext uri="{FF2B5EF4-FFF2-40B4-BE49-F238E27FC236}">
                  <a16:creationId xmlns:a16="http://schemas.microsoft.com/office/drawing/2014/main" id="{43AFF393-9149-4583-894C-05B885A0FC51}"/>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6" name="Group 215">
            <a:extLst>
              <a:ext uri="{FF2B5EF4-FFF2-40B4-BE49-F238E27FC236}">
                <a16:creationId xmlns:a16="http://schemas.microsoft.com/office/drawing/2014/main" id="{C459D7E4-5A58-4EFC-91ED-E3E2C75C4105}"/>
              </a:ext>
            </a:extLst>
          </p:cNvPr>
          <p:cNvGrpSpPr/>
          <p:nvPr/>
        </p:nvGrpSpPr>
        <p:grpSpPr>
          <a:xfrm rot="5400000">
            <a:off x="6531977" y="264236"/>
            <a:ext cx="1140560" cy="1710840"/>
            <a:chOff x="1259632" y="4643510"/>
            <a:chExt cx="1140560" cy="1710840"/>
          </a:xfrm>
        </p:grpSpPr>
        <p:sp>
          <p:nvSpPr>
            <p:cNvPr id="217" name="Bevel 459">
              <a:extLst>
                <a:ext uri="{FF2B5EF4-FFF2-40B4-BE49-F238E27FC236}">
                  <a16:creationId xmlns:a16="http://schemas.microsoft.com/office/drawing/2014/main" id="{55953148-26C3-4E17-A9FF-76A50B58A562}"/>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8" name="Bevel 460">
              <a:extLst>
                <a:ext uri="{FF2B5EF4-FFF2-40B4-BE49-F238E27FC236}">
                  <a16:creationId xmlns:a16="http://schemas.microsoft.com/office/drawing/2014/main" id="{CE5FEFA1-53AD-4792-886B-991B742FE665}"/>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9" name="Bevel 461">
              <a:extLst>
                <a:ext uri="{FF2B5EF4-FFF2-40B4-BE49-F238E27FC236}">
                  <a16:creationId xmlns:a16="http://schemas.microsoft.com/office/drawing/2014/main" id="{201ADAD2-B516-4979-B185-D60D698EFEDD}"/>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0" name="Bevel 462">
              <a:extLst>
                <a:ext uri="{FF2B5EF4-FFF2-40B4-BE49-F238E27FC236}">
                  <a16:creationId xmlns:a16="http://schemas.microsoft.com/office/drawing/2014/main" id="{928E150F-AF29-40F0-883B-8A8C4EF55322}"/>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1" name="Group 220">
            <a:extLst>
              <a:ext uri="{FF2B5EF4-FFF2-40B4-BE49-F238E27FC236}">
                <a16:creationId xmlns:a16="http://schemas.microsoft.com/office/drawing/2014/main" id="{D2E84DF9-5407-4BFA-90CC-0D49A46FE85D}"/>
              </a:ext>
            </a:extLst>
          </p:cNvPr>
          <p:cNvGrpSpPr/>
          <p:nvPr/>
        </p:nvGrpSpPr>
        <p:grpSpPr>
          <a:xfrm>
            <a:off x="9657599" y="513471"/>
            <a:ext cx="1140560" cy="1146310"/>
            <a:chOff x="8003440" y="5711690"/>
            <a:chExt cx="1140560" cy="1146310"/>
          </a:xfrm>
        </p:grpSpPr>
        <p:sp>
          <p:nvSpPr>
            <p:cNvPr id="222" name="Bevel 464">
              <a:extLst>
                <a:ext uri="{FF2B5EF4-FFF2-40B4-BE49-F238E27FC236}">
                  <a16:creationId xmlns:a16="http://schemas.microsoft.com/office/drawing/2014/main" id="{A1282F8B-CE6D-4F26-B1B8-EB20C09E3B03}"/>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3" name="Bevel 465">
              <a:extLst>
                <a:ext uri="{FF2B5EF4-FFF2-40B4-BE49-F238E27FC236}">
                  <a16:creationId xmlns:a16="http://schemas.microsoft.com/office/drawing/2014/main" id="{FC877739-3B46-4AAA-9C8E-5A26FAE3BFB0}"/>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4" name="Bevel 466">
              <a:extLst>
                <a:ext uri="{FF2B5EF4-FFF2-40B4-BE49-F238E27FC236}">
                  <a16:creationId xmlns:a16="http://schemas.microsoft.com/office/drawing/2014/main" id="{42AA8733-D20B-4E53-B4E3-D38076BF6239}"/>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5" name="Bevel 467">
              <a:extLst>
                <a:ext uri="{FF2B5EF4-FFF2-40B4-BE49-F238E27FC236}">
                  <a16:creationId xmlns:a16="http://schemas.microsoft.com/office/drawing/2014/main" id="{0CA20E32-0B44-44A3-A539-D59B2F35414F}"/>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6" name="Group 225">
            <a:extLst>
              <a:ext uri="{FF2B5EF4-FFF2-40B4-BE49-F238E27FC236}">
                <a16:creationId xmlns:a16="http://schemas.microsoft.com/office/drawing/2014/main" id="{99361DF7-DD8E-4EA9-BE8F-2483E2D9903B}"/>
              </a:ext>
            </a:extLst>
          </p:cNvPr>
          <p:cNvGrpSpPr/>
          <p:nvPr/>
        </p:nvGrpSpPr>
        <p:grpSpPr>
          <a:xfrm rot="16200000">
            <a:off x="2536225" y="-896997"/>
            <a:ext cx="570280" cy="2286870"/>
            <a:chOff x="323528" y="1640368"/>
            <a:chExt cx="570280" cy="2286870"/>
          </a:xfrm>
        </p:grpSpPr>
        <p:sp>
          <p:nvSpPr>
            <p:cNvPr id="227" name="Bevel 469">
              <a:extLst>
                <a:ext uri="{FF2B5EF4-FFF2-40B4-BE49-F238E27FC236}">
                  <a16:creationId xmlns:a16="http://schemas.microsoft.com/office/drawing/2014/main" id="{711BEE37-0F08-405D-AA77-E19C3A0CB4B7}"/>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8" name="Bevel 470">
              <a:extLst>
                <a:ext uri="{FF2B5EF4-FFF2-40B4-BE49-F238E27FC236}">
                  <a16:creationId xmlns:a16="http://schemas.microsoft.com/office/drawing/2014/main" id="{AE76902A-C13E-4C9D-BE77-2768767E8543}"/>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9" name="Bevel 471">
              <a:extLst>
                <a:ext uri="{FF2B5EF4-FFF2-40B4-BE49-F238E27FC236}">
                  <a16:creationId xmlns:a16="http://schemas.microsoft.com/office/drawing/2014/main" id="{CBF3B665-5C5D-4CE7-B8D3-EDD689BDA9EC}"/>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0" name="Bevel 472">
              <a:extLst>
                <a:ext uri="{FF2B5EF4-FFF2-40B4-BE49-F238E27FC236}">
                  <a16:creationId xmlns:a16="http://schemas.microsoft.com/office/drawing/2014/main" id="{8FB492BB-DDA2-4117-BAE9-F51D51EEA0E5}"/>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1" name="Group 230">
            <a:extLst>
              <a:ext uri="{FF2B5EF4-FFF2-40B4-BE49-F238E27FC236}">
                <a16:creationId xmlns:a16="http://schemas.microsoft.com/office/drawing/2014/main" id="{8B9D0B34-0309-49D4-9B75-EE1F96C28CD9}"/>
              </a:ext>
            </a:extLst>
          </p:cNvPr>
          <p:cNvGrpSpPr/>
          <p:nvPr/>
        </p:nvGrpSpPr>
        <p:grpSpPr>
          <a:xfrm rot="16200000">
            <a:off x="6528838" y="-886177"/>
            <a:ext cx="570280" cy="2286870"/>
            <a:chOff x="323528" y="1640368"/>
            <a:chExt cx="570280" cy="2286870"/>
          </a:xfrm>
        </p:grpSpPr>
        <p:sp>
          <p:nvSpPr>
            <p:cNvPr id="232" name="Bevel 474">
              <a:extLst>
                <a:ext uri="{FF2B5EF4-FFF2-40B4-BE49-F238E27FC236}">
                  <a16:creationId xmlns:a16="http://schemas.microsoft.com/office/drawing/2014/main" id="{4BD6D718-D518-4C16-A6B1-3CEA02074243}"/>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3" name="Bevel 475">
              <a:extLst>
                <a:ext uri="{FF2B5EF4-FFF2-40B4-BE49-F238E27FC236}">
                  <a16:creationId xmlns:a16="http://schemas.microsoft.com/office/drawing/2014/main" id="{110A8278-D146-4996-A8D0-F655616C22BF}"/>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4" name="Bevel 476">
              <a:extLst>
                <a:ext uri="{FF2B5EF4-FFF2-40B4-BE49-F238E27FC236}">
                  <a16:creationId xmlns:a16="http://schemas.microsoft.com/office/drawing/2014/main" id="{3DD9D3B2-1323-457B-926C-0A6C0F522613}"/>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5" name="Bevel 477">
              <a:extLst>
                <a:ext uri="{FF2B5EF4-FFF2-40B4-BE49-F238E27FC236}">
                  <a16:creationId xmlns:a16="http://schemas.microsoft.com/office/drawing/2014/main" id="{673F7442-1363-4168-A35D-1BD109AB0332}"/>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6" name="Group 235">
            <a:extLst>
              <a:ext uri="{FF2B5EF4-FFF2-40B4-BE49-F238E27FC236}">
                <a16:creationId xmlns:a16="http://schemas.microsoft.com/office/drawing/2014/main" id="{91AA3D16-B723-4F9E-8596-97EBFC235242}"/>
              </a:ext>
            </a:extLst>
          </p:cNvPr>
          <p:cNvGrpSpPr/>
          <p:nvPr/>
        </p:nvGrpSpPr>
        <p:grpSpPr>
          <a:xfrm>
            <a:off x="7960288" y="-1408"/>
            <a:ext cx="1140560" cy="1716590"/>
            <a:chOff x="7656408" y="2363048"/>
            <a:chExt cx="1140560" cy="1716590"/>
          </a:xfrm>
        </p:grpSpPr>
        <p:sp>
          <p:nvSpPr>
            <p:cNvPr id="237" name="Bevel 479">
              <a:extLst>
                <a:ext uri="{FF2B5EF4-FFF2-40B4-BE49-F238E27FC236}">
                  <a16:creationId xmlns:a16="http://schemas.microsoft.com/office/drawing/2014/main" id="{B0076CCD-7A52-4495-98C8-CFF078483E8A}"/>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8" name="Bevel 480">
              <a:extLst>
                <a:ext uri="{FF2B5EF4-FFF2-40B4-BE49-F238E27FC236}">
                  <a16:creationId xmlns:a16="http://schemas.microsoft.com/office/drawing/2014/main" id="{02A40158-BC35-4BD5-9DC3-BF24437B10B8}"/>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9" name="Bevel 481">
              <a:extLst>
                <a:ext uri="{FF2B5EF4-FFF2-40B4-BE49-F238E27FC236}">
                  <a16:creationId xmlns:a16="http://schemas.microsoft.com/office/drawing/2014/main" id="{1CC937F6-5320-450A-AF10-65775EA96676}"/>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0" name="Bevel 482">
              <a:extLst>
                <a:ext uri="{FF2B5EF4-FFF2-40B4-BE49-F238E27FC236}">
                  <a16:creationId xmlns:a16="http://schemas.microsoft.com/office/drawing/2014/main" id="{CD6EC35A-6881-428E-AC61-6DEC68700625}"/>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41" name="Group 240">
            <a:extLst>
              <a:ext uri="{FF2B5EF4-FFF2-40B4-BE49-F238E27FC236}">
                <a16:creationId xmlns:a16="http://schemas.microsoft.com/office/drawing/2014/main" id="{D5C91830-DF27-4066-AE75-E7F06AB8FBD3}"/>
              </a:ext>
            </a:extLst>
          </p:cNvPr>
          <p:cNvGrpSpPr/>
          <p:nvPr/>
        </p:nvGrpSpPr>
        <p:grpSpPr>
          <a:xfrm rot="16200000">
            <a:off x="9410328" y="-872643"/>
            <a:ext cx="570280" cy="2286870"/>
            <a:chOff x="323528" y="1640368"/>
            <a:chExt cx="570280" cy="2286870"/>
          </a:xfrm>
        </p:grpSpPr>
        <p:sp>
          <p:nvSpPr>
            <p:cNvPr id="242" name="Bevel 484">
              <a:extLst>
                <a:ext uri="{FF2B5EF4-FFF2-40B4-BE49-F238E27FC236}">
                  <a16:creationId xmlns:a16="http://schemas.microsoft.com/office/drawing/2014/main" id="{56E046B5-C4E1-48A4-8D6D-8C70E75393C0}"/>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3" name="Bevel 485">
              <a:extLst>
                <a:ext uri="{FF2B5EF4-FFF2-40B4-BE49-F238E27FC236}">
                  <a16:creationId xmlns:a16="http://schemas.microsoft.com/office/drawing/2014/main" id="{1876A3E5-A3F7-441E-8820-2DA1FF0BE88D}"/>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4" name="Bevel 486">
              <a:extLst>
                <a:ext uri="{FF2B5EF4-FFF2-40B4-BE49-F238E27FC236}">
                  <a16:creationId xmlns:a16="http://schemas.microsoft.com/office/drawing/2014/main" id="{45FBF6F3-1042-4714-82C1-AC92ACA4AB05}"/>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5" name="Bevel 487">
              <a:extLst>
                <a:ext uri="{FF2B5EF4-FFF2-40B4-BE49-F238E27FC236}">
                  <a16:creationId xmlns:a16="http://schemas.microsoft.com/office/drawing/2014/main" id="{8EEFE05B-4DAA-4420-83F0-7856A37F2483}"/>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408118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0" fill="hold"/>
                                        <p:tgtEl>
                                          <p:spTgt spid="71"/>
                                        </p:tgtEl>
                                        <p:attrNameLst>
                                          <p:attrName>ppt_x</p:attrName>
                                        </p:attrNameLst>
                                      </p:cBhvr>
                                      <p:tavLst>
                                        <p:tav tm="0">
                                          <p:val>
                                            <p:strVal val="#ppt_x"/>
                                          </p:val>
                                        </p:tav>
                                        <p:tav tm="100000">
                                          <p:val>
                                            <p:strVal val="#ppt_x"/>
                                          </p:val>
                                        </p:tav>
                                      </p:tavLst>
                                    </p:anim>
                                    <p:anim calcmode="lin" valueType="num">
                                      <p:cBhvr additive="base">
                                        <p:cTn id="8" dur="5000" fill="hold"/>
                                        <p:tgtEl>
                                          <p:spTgt spid="71"/>
                                        </p:tgtEl>
                                        <p:attrNameLst>
                                          <p:attrName>ppt_y</p:attrName>
                                        </p:attrNameLst>
                                      </p:cBhvr>
                                      <p:tavLst>
                                        <p:tav tm="0">
                                          <p:val>
                                            <p:strVal val="0-#ppt_h/2"/>
                                          </p:val>
                                        </p:tav>
                                        <p:tav tm="100000">
                                          <p:val>
                                            <p:strVal val="#ppt_y"/>
                                          </p:val>
                                        </p:tav>
                                      </p:tavLst>
                                    </p:anim>
                                  </p:childTnLst>
                                </p:cTn>
                              </p:par>
                            </p:childTnLst>
                          </p:cTn>
                        </p:par>
                        <p:par>
                          <p:cTn id="9" fill="hold">
                            <p:stCondLst>
                              <p:cond delay="5000"/>
                            </p:stCondLst>
                            <p:childTnLst>
                              <p:par>
                                <p:cTn id="10" presetID="2" presetClass="entr" presetSubtype="1" fill="hold"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0" fill="hold"/>
                                        <p:tgtEl>
                                          <p:spTgt spid="66"/>
                                        </p:tgtEl>
                                        <p:attrNameLst>
                                          <p:attrName>ppt_x</p:attrName>
                                        </p:attrNameLst>
                                      </p:cBhvr>
                                      <p:tavLst>
                                        <p:tav tm="0">
                                          <p:val>
                                            <p:strVal val="#ppt_x"/>
                                          </p:val>
                                        </p:tav>
                                        <p:tav tm="100000">
                                          <p:val>
                                            <p:strVal val="#ppt_x"/>
                                          </p:val>
                                        </p:tav>
                                      </p:tavLst>
                                    </p:anim>
                                    <p:anim calcmode="lin" valueType="num">
                                      <p:cBhvr additive="base">
                                        <p:cTn id="13" dur="5000" fill="hold"/>
                                        <p:tgtEl>
                                          <p:spTgt spid="66"/>
                                        </p:tgtEl>
                                        <p:attrNameLst>
                                          <p:attrName>ppt_y</p:attrName>
                                        </p:attrNameLst>
                                      </p:cBhvr>
                                      <p:tavLst>
                                        <p:tav tm="0">
                                          <p:val>
                                            <p:strVal val="0-#ppt_h/2"/>
                                          </p:val>
                                        </p:tav>
                                        <p:tav tm="100000">
                                          <p:val>
                                            <p:strVal val="#ppt_y"/>
                                          </p:val>
                                        </p:tav>
                                      </p:tavLst>
                                    </p:anim>
                                  </p:childTnLst>
                                </p:cTn>
                              </p:par>
                            </p:childTnLst>
                          </p:cTn>
                        </p:par>
                        <p:par>
                          <p:cTn id="14" fill="hold">
                            <p:stCondLst>
                              <p:cond delay="10000"/>
                            </p:stCondLst>
                            <p:childTnLst>
                              <p:par>
                                <p:cTn id="15" presetID="2" presetClass="entr" presetSubtype="1" fill="hold" nodeType="after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5000" fill="hold"/>
                                        <p:tgtEl>
                                          <p:spTgt spid="61"/>
                                        </p:tgtEl>
                                        <p:attrNameLst>
                                          <p:attrName>ppt_x</p:attrName>
                                        </p:attrNameLst>
                                      </p:cBhvr>
                                      <p:tavLst>
                                        <p:tav tm="0">
                                          <p:val>
                                            <p:strVal val="#ppt_x"/>
                                          </p:val>
                                        </p:tav>
                                        <p:tav tm="100000">
                                          <p:val>
                                            <p:strVal val="#ppt_x"/>
                                          </p:val>
                                        </p:tav>
                                      </p:tavLst>
                                    </p:anim>
                                    <p:anim calcmode="lin" valueType="num">
                                      <p:cBhvr additive="base">
                                        <p:cTn id="18" dur="5000" fill="hold"/>
                                        <p:tgtEl>
                                          <p:spTgt spid="61"/>
                                        </p:tgtEl>
                                        <p:attrNameLst>
                                          <p:attrName>ppt_y</p:attrName>
                                        </p:attrNameLst>
                                      </p:cBhvr>
                                      <p:tavLst>
                                        <p:tav tm="0">
                                          <p:val>
                                            <p:strVal val="0-#ppt_h/2"/>
                                          </p:val>
                                        </p:tav>
                                        <p:tav tm="100000">
                                          <p:val>
                                            <p:strVal val="#ppt_y"/>
                                          </p:val>
                                        </p:tav>
                                      </p:tavLst>
                                    </p:anim>
                                  </p:childTnLst>
                                </p:cTn>
                              </p:par>
                            </p:childTnLst>
                          </p:cTn>
                        </p:par>
                        <p:par>
                          <p:cTn id="19" fill="hold">
                            <p:stCondLst>
                              <p:cond delay="15000"/>
                            </p:stCondLst>
                            <p:childTnLst>
                              <p:par>
                                <p:cTn id="20" presetID="2" presetClass="entr" presetSubtype="1"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0" fill="hold"/>
                                        <p:tgtEl>
                                          <p:spTgt spid="36"/>
                                        </p:tgtEl>
                                        <p:attrNameLst>
                                          <p:attrName>ppt_x</p:attrName>
                                        </p:attrNameLst>
                                      </p:cBhvr>
                                      <p:tavLst>
                                        <p:tav tm="0">
                                          <p:val>
                                            <p:strVal val="#ppt_x"/>
                                          </p:val>
                                        </p:tav>
                                        <p:tav tm="100000">
                                          <p:val>
                                            <p:strVal val="#ppt_x"/>
                                          </p:val>
                                        </p:tav>
                                      </p:tavLst>
                                    </p:anim>
                                    <p:anim calcmode="lin" valueType="num">
                                      <p:cBhvr additive="base">
                                        <p:cTn id="23" dur="5000" fill="hold"/>
                                        <p:tgtEl>
                                          <p:spTgt spid="36"/>
                                        </p:tgtEl>
                                        <p:attrNameLst>
                                          <p:attrName>ppt_y</p:attrName>
                                        </p:attrNameLst>
                                      </p:cBhvr>
                                      <p:tavLst>
                                        <p:tav tm="0">
                                          <p:val>
                                            <p:strVal val="0-#ppt_h/2"/>
                                          </p:val>
                                        </p:tav>
                                        <p:tav tm="100000">
                                          <p:val>
                                            <p:strVal val="#ppt_y"/>
                                          </p:val>
                                        </p:tav>
                                      </p:tavLst>
                                    </p:anim>
                                  </p:childTnLst>
                                </p:cTn>
                              </p:par>
                            </p:childTnLst>
                          </p:cTn>
                        </p:par>
                        <p:par>
                          <p:cTn id="24" fill="hold">
                            <p:stCondLst>
                              <p:cond delay="20000"/>
                            </p:stCondLst>
                            <p:childTnLst>
                              <p:par>
                                <p:cTn id="25" presetID="2"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0" fill="hold"/>
                                        <p:tgtEl>
                                          <p:spTgt spid="6"/>
                                        </p:tgtEl>
                                        <p:attrNameLst>
                                          <p:attrName>ppt_x</p:attrName>
                                        </p:attrNameLst>
                                      </p:cBhvr>
                                      <p:tavLst>
                                        <p:tav tm="0">
                                          <p:val>
                                            <p:strVal val="#ppt_x"/>
                                          </p:val>
                                        </p:tav>
                                        <p:tav tm="100000">
                                          <p:val>
                                            <p:strVal val="#ppt_x"/>
                                          </p:val>
                                        </p:tav>
                                      </p:tavLst>
                                    </p:anim>
                                    <p:anim calcmode="lin" valueType="num">
                                      <p:cBhvr additive="base">
                                        <p:cTn id="28" dur="5000" fill="hold"/>
                                        <p:tgtEl>
                                          <p:spTgt spid="6"/>
                                        </p:tgtEl>
                                        <p:attrNameLst>
                                          <p:attrName>ppt_y</p:attrName>
                                        </p:attrNameLst>
                                      </p:cBhvr>
                                      <p:tavLst>
                                        <p:tav tm="0">
                                          <p:val>
                                            <p:strVal val="0-#ppt_h/2"/>
                                          </p:val>
                                        </p:tav>
                                        <p:tav tm="100000">
                                          <p:val>
                                            <p:strVal val="#ppt_y"/>
                                          </p:val>
                                        </p:tav>
                                      </p:tavLst>
                                    </p:anim>
                                  </p:childTnLst>
                                </p:cTn>
                              </p:par>
                            </p:childTnLst>
                          </p:cTn>
                        </p:par>
                        <p:par>
                          <p:cTn id="29" fill="hold">
                            <p:stCondLst>
                              <p:cond delay="25000"/>
                            </p:stCondLst>
                            <p:childTnLst>
                              <p:par>
                                <p:cTn id="30" presetID="2" presetClass="entr" presetSubtype="1"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0" fill="hold"/>
                                        <p:tgtEl>
                                          <p:spTgt spid="31"/>
                                        </p:tgtEl>
                                        <p:attrNameLst>
                                          <p:attrName>ppt_x</p:attrName>
                                        </p:attrNameLst>
                                      </p:cBhvr>
                                      <p:tavLst>
                                        <p:tav tm="0">
                                          <p:val>
                                            <p:strVal val="#ppt_x"/>
                                          </p:val>
                                        </p:tav>
                                        <p:tav tm="100000">
                                          <p:val>
                                            <p:strVal val="#ppt_x"/>
                                          </p:val>
                                        </p:tav>
                                      </p:tavLst>
                                    </p:anim>
                                    <p:anim calcmode="lin" valueType="num">
                                      <p:cBhvr additive="base">
                                        <p:cTn id="33" dur="5000" fill="hold"/>
                                        <p:tgtEl>
                                          <p:spTgt spid="31"/>
                                        </p:tgtEl>
                                        <p:attrNameLst>
                                          <p:attrName>ppt_y</p:attrName>
                                        </p:attrNameLst>
                                      </p:cBhvr>
                                      <p:tavLst>
                                        <p:tav tm="0">
                                          <p:val>
                                            <p:strVal val="0-#ppt_h/2"/>
                                          </p:val>
                                        </p:tav>
                                        <p:tav tm="100000">
                                          <p:val>
                                            <p:strVal val="#ppt_y"/>
                                          </p:val>
                                        </p:tav>
                                      </p:tavLst>
                                    </p:anim>
                                  </p:childTnLst>
                                </p:cTn>
                              </p:par>
                            </p:childTnLst>
                          </p:cTn>
                        </p:par>
                        <p:par>
                          <p:cTn id="34" fill="hold">
                            <p:stCondLst>
                              <p:cond delay="30000"/>
                            </p:stCondLst>
                            <p:childTnLst>
                              <p:par>
                                <p:cTn id="35" presetID="2" presetClass="entr" presetSubtype="1"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5000" fill="hold"/>
                                        <p:tgtEl>
                                          <p:spTgt spid="51"/>
                                        </p:tgtEl>
                                        <p:attrNameLst>
                                          <p:attrName>ppt_x</p:attrName>
                                        </p:attrNameLst>
                                      </p:cBhvr>
                                      <p:tavLst>
                                        <p:tav tm="0">
                                          <p:val>
                                            <p:strVal val="#ppt_x"/>
                                          </p:val>
                                        </p:tav>
                                        <p:tav tm="100000">
                                          <p:val>
                                            <p:strVal val="#ppt_x"/>
                                          </p:val>
                                        </p:tav>
                                      </p:tavLst>
                                    </p:anim>
                                    <p:anim calcmode="lin" valueType="num">
                                      <p:cBhvr additive="base">
                                        <p:cTn id="38" dur="5000" fill="hold"/>
                                        <p:tgtEl>
                                          <p:spTgt spid="51"/>
                                        </p:tgtEl>
                                        <p:attrNameLst>
                                          <p:attrName>ppt_y</p:attrName>
                                        </p:attrNameLst>
                                      </p:cBhvr>
                                      <p:tavLst>
                                        <p:tav tm="0">
                                          <p:val>
                                            <p:strVal val="0-#ppt_h/2"/>
                                          </p:val>
                                        </p:tav>
                                        <p:tav tm="100000">
                                          <p:val>
                                            <p:strVal val="#ppt_y"/>
                                          </p:val>
                                        </p:tav>
                                      </p:tavLst>
                                    </p:anim>
                                  </p:childTnLst>
                                </p:cTn>
                              </p:par>
                            </p:childTnLst>
                          </p:cTn>
                        </p:par>
                        <p:par>
                          <p:cTn id="39" fill="hold">
                            <p:stCondLst>
                              <p:cond delay="35000"/>
                            </p:stCondLst>
                            <p:childTnLst>
                              <p:par>
                                <p:cTn id="40" presetID="2" presetClass="entr" presetSubtype="1"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0" fill="hold"/>
                                        <p:tgtEl>
                                          <p:spTgt spid="21"/>
                                        </p:tgtEl>
                                        <p:attrNameLst>
                                          <p:attrName>ppt_x</p:attrName>
                                        </p:attrNameLst>
                                      </p:cBhvr>
                                      <p:tavLst>
                                        <p:tav tm="0">
                                          <p:val>
                                            <p:strVal val="#ppt_x"/>
                                          </p:val>
                                        </p:tav>
                                        <p:tav tm="100000">
                                          <p:val>
                                            <p:strVal val="#ppt_x"/>
                                          </p:val>
                                        </p:tav>
                                      </p:tavLst>
                                    </p:anim>
                                    <p:anim calcmode="lin" valueType="num">
                                      <p:cBhvr additive="base">
                                        <p:cTn id="43" dur="5000" fill="hold"/>
                                        <p:tgtEl>
                                          <p:spTgt spid="21"/>
                                        </p:tgtEl>
                                        <p:attrNameLst>
                                          <p:attrName>ppt_y</p:attrName>
                                        </p:attrNameLst>
                                      </p:cBhvr>
                                      <p:tavLst>
                                        <p:tav tm="0">
                                          <p:val>
                                            <p:strVal val="0-#ppt_h/2"/>
                                          </p:val>
                                        </p:tav>
                                        <p:tav tm="100000">
                                          <p:val>
                                            <p:strVal val="#ppt_y"/>
                                          </p:val>
                                        </p:tav>
                                      </p:tavLst>
                                    </p:anim>
                                  </p:childTnLst>
                                </p:cTn>
                              </p:par>
                            </p:childTnLst>
                          </p:cTn>
                        </p:par>
                        <p:par>
                          <p:cTn id="44" fill="hold">
                            <p:stCondLst>
                              <p:cond delay="40000"/>
                            </p:stCondLst>
                            <p:childTnLst>
                              <p:par>
                                <p:cTn id="45" presetID="2" presetClass="entr" presetSubtype="1"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0" fill="hold"/>
                                        <p:tgtEl>
                                          <p:spTgt spid="11"/>
                                        </p:tgtEl>
                                        <p:attrNameLst>
                                          <p:attrName>ppt_x</p:attrName>
                                        </p:attrNameLst>
                                      </p:cBhvr>
                                      <p:tavLst>
                                        <p:tav tm="0">
                                          <p:val>
                                            <p:strVal val="#ppt_x"/>
                                          </p:val>
                                        </p:tav>
                                        <p:tav tm="100000">
                                          <p:val>
                                            <p:strVal val="#ppt_x"/>
                                          </p:val>
                                        </p:tav>
                                      </p:tavLst>
                                    </p:anim>
                                    <p:anim calcmode="lin" valueType="num">
                                      <p:cBhvr additive="base">
                                        <p:cTn id="48" dur="5000" fill="hold"/>
                                        <p:tgtEl>
                                          <p:spTgt spid="11"/>
                                        </p:tgtEl>
                                        <p:attrNameLst>
                                          <p:attrName>ppt_y</p:attrName>
                                        </p:attrNameLst>
                                      </p:cBhvr>
                                      <p:tavLst>
                                        <p:tav tm="0">
                                          <p:val>
                                            <p:strVal val="0-#ppt_h/2"/>
                                          </p:val>
                                        </p:tav>
                                        <p:tav tm="100000">
                                          <p:val>
                                            <p:strVal val="#ppt_y"/>
                                          </p:val>
                                        </p:tav>
                                      </p:tavLst>
                                    </p:anim>
                                  </p:childTnLst>
                                </p:cTn>
                              </p:par>
                            </p:childTnLst>
                          </p:cTn>
                        </p:par>
                        <p:par>
                          <p:cTn id="49" fill="hold">
                            <p:stCondLst>
                              <p:cond delay="45000"/>
                            </p:stCondLst>
                            <p:childTnLst>
                              <p:par>
                                <p:cTn id="50" presetID="2" presetClass="entr" presetSubtype="1"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0" fill="hold"/>
                                        <p:tgtEl>
                                          <p:spTgt spid="16"/>
                                        </p:tgtEl>
                                        <p:attrNameLst>
                                          <p:attrName>ppt_x</p:attrName>
                                        </p:attrNameLst>
                                      </p:cBhvr>
                                      <p:tavLst>
                                        <p:tav tm="0">
                                          <p:val>
                                            <p:strVal val="#ppt_x"/>
                                          </p:val>
                                        </p:tav>
                                        <p:tav tm="100000">
                                          <p:val>
                                            <p:strVal val="#ppt_x"/>
                                          </p:val>
                                        </p:tav>
                                      </p:tavLst>
                                    </p:anim>
                                    <p:anim calcmode="lin" valueType="num">
                                      <p:cBhvr additive="base">
                                        <p:cTn id="53" dur="5000" fill="hold"/>
                                        <p:tgtEl>
                                          <p:spTgt spid="16"/>
                                        </p:tgtEl>
                                        <p:attrNameLst>
                                          <p:attrName>ppt_y</p:attrName>
                                        </p:attrNameLst>
                                      </p:cBhvr>
                                      <p:tavLst>
                                        <p:tav tm="0">
                                          <p:val>
                                            <p:strVal val="0-#ppt_h/2"/>
                                          </p:val>
                                        </p:tav>
                                        <p:tav tm="100000">
                                          <p:val>
                                            <p:strVal val="#ppt_y"/>
                                          </p:val>
                                        </p:tav>
                                      </p:tavLst>
                                    </p:anim>
                                  </p:childTnLst>
                                </p:cTn>
                              </p:par>
                            </p:childTnLst>
                          </p:cTn>
                        </p:par>
                        <p:par>
                          <p:cTn id="54" fill="hold">
                            <p:stCondLst>
                              <p:cond delay="50000"/>
                            </p:stCondLst>
                            <p:childTnLst>
                              <p:par>
                                <p:cTn id="55" presetID="2" presetClass="entr" presetSubtype="1"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0" fill="hold"/>
                                        <p:tgtEl>
                                          <p:spTgt spid="26"/>
                                        </p:tgtEl>
                                        <p:attrNameLst>
                                          <p:attrName>ppt_x</p:attrName>
                                        </p:attrNameLst>
                                      </p:cBhvr>
                                      <p:tavLst>
                                        <p:tav tm="0">
                                          <p:val>
                                            <p:strVal val="#ppt_x"/>
                                          </p:val>
                                        </p:tav>
                                        <p:tav tm="100000">
                                          <p:val>
                                            <p:strVal val="#ppt_x"/>
                                          </p:val>
                                        </p:tav>
                                      </p:tavLst>
                                    </p:anim>
                                    <p:anim calcmode="lin" valueType="num">
                                      <p:cBhvr additive="base">
                                        <p:cTn id="58" dur="5000" fill="hold"/>
                                        <p:tgtEl>
                                          <p:spTgt spid="26"/>
                                        </p:tgtEl>
                                        <p:attrNameLst>
                                          <p:attrName>ppt_y</p:attrName>
                                        </p:attrNameLst>
                                      </p:cBhvr>
                                      <p:tavLst>
                                        <p:tav tm="0">
                                          <p:val>
                                            <p:strVal val="0-#ppt_h/2"/>
                                          </p:val>
                                        </p:tav>
                                        <p:tav tm="100000">
                                          <p:val>
                                            <p:strVal val="#ppt_y"/>
                                          </p:val>
                                        </p:tav>
                                      </p:tavLst>
                                    </p:anim>
                                  </p:childTnLst>
                                </p:cTn>
                              </p:par>
                            </p:childTnLst>
                          </p:cTn>
                        </p:par>
                        <p:par>
                          <p:cTn id="59" fill="hold">
                            <p:stCondLst>
                              <p:cond delay="55000"/>
                            </p:stCondLst>
                            <p:childTnLst>
                              <p:par>
                                <p:cTn id="60" presetID="2" presetClass="entr" presetSubtype="1" fill="hold" nodeType="after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additive="base">
                                        <p:cTn id="62" dur="5000" fill="hold"/>
                                        <p:tgtEl>
                                          <p:spTgt spid="41"/>
                                        </p:tgtEl>
                                        <p:attrNameLst>
                                          <p:attrName>ppt_x</p:attrName>
                                        </p:attrNameLst>
                                      </p:cBhvr>
                                      <p:tavLst>
                                        <p:tav tm="0">
                                          <p:val>
                                            <p:strVal val="#ppt_x"/>
                                          </p:val>
                                        </p:tav>
                                        <p:tav tm="100000">
                                          <p:val>
                                            <p:strVal val="#ppt_x"/>
                                          </p:val>
                                        </p:tav>
                                      </p:tavLst>
                                    </p:anim>
                                    <p:anim calcmode="lin" valueType="num">
                                      <p:cBhvr additive="base">
                                        <p:cTn id="63" dur="5000" fill="hold"/>
                                        <p:tgtEl>
                                          <p:spTgt spid="41"/>
                                        </p:tgtEl>
                                        <p:attrNameLst>
                                          <p:attrName>ppt_y</p:attrName>
                                        </p:attrNameLst>
                                      </p:cBhvr>
                                      <p:tavLst>
                                        <p:tav tm="0">
                                          <p:val>
                                            <p:strVal val="0-#ppt_h/2"/>
                                          </p:val>
                                        </p:tav>
                                        <p:tav tm="100000">
                                          <p:val>
                                            <p:strVal val="#ppt_y"/>
                                          </p:val>
                                        </p:tav>
                                      </p:tavLst>
                                    </p:anim>
                                  </p:childTnLst>
                                </p:cTn>
                              </p:par>
                            </p:childTnLst>
                          </p:cTn>
                        </p:par>
                        <p:par>
                          <p:cTn id="64" fill="hold">
                            <p:stCondLst>
                              <p:cond delay="60000"/>
                            </p:stCondLst>
                            <p:childTnLst>
                              <p:par>
                                <p:cTn id="65" presetID="2" presetClass="entr" presetSubtype="1" fill="hold" nodeType="after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5000" fill="hold"/>
                                        <p:tgtEl>
                                          <p:spTgt spid="46"/>
                                        </p:tgtEl>
                                        <p:attrNameLst>
                                          <p:attrName>ppt_x</p:attrName>
                                        </p:attrNameLst>
                                      </p:cBhvr>
                                      <p:tavLst>
                                        <p:tav tm="0">
                                          <p:val>
                                            <p:strVal val="#ppt_x"/>
                                          </p:val>
                                        </p:tav>
                                        <p:tav tm="100000">
                                          <p:val>
                                            <p:strVal val="#ppt_x"/>
                                          </p:val>
                                        </p:tav>
                                      </p:tavLst>
                                    </p:anim>
                                    <p:anim calcmode="lin" valueType="num">
                                      <p:cBhvr additive="base">
                                        <p:cTn id="68" dur="5000" fill="hold"/>
                                        <p:tgtEl>
                                          <p:spTgt spid="46"/>
                                        </p:tgtEl>
                                        <p:attrNameLst>
                                          <p:attrName>ppt_y</p:attrName>
                                        </p:attrNameLst>
                                      </p:cBhvr>
                                      <p:tavLst>
                                        <p:tav tm="0">
                                          <p:val>
                                            <p:strVal val="0-#ppt_h/2"/>
                                          </p:val>
                                        </p:tav>
                                        <p:tav tm="100000">
                                          <p:val>
                                            <p:strVal val="#ppt_y"/>
                                          </p:val>
                                        </p:tav>
                                      </p:tavLst>
                                    </p:anim>
                                  </p:childTnLst>
                                </p:cTn>
                              </p:par>
                            </p:childTnLst>
                          </p:cTn>
                        </p:par>
                        <p:par>
                          <p:cTn id="69" fill="hold">
                            <p:stCondLst>
                              <p:cond delay="65000"/>
                            </p:stCondLst>
                            <p:childTnLst>
                              <p:par>
                                <p:cTn id="70" presetID="2" presetClass="entr" presetSubtype="1" fill="hold" nodeType="afterEffect">
                                  <p:stCondLst>
                                    <p:cond delay="0"/>
                                  </p:stCondLst>
                                  <p:childTnLst>
                                    <p:set>
                                      <p:cBhvr>
                                        <p:cTn id="71" dur="1" fill="hold">
                                          <p:stCondLst>
                                            <p:cond delay="0"/>
                                          </p:stCondLst>
                                        </p:cTn>
                                        <p:tgtEl>
                                          <p:spTgt spid="56"/>
                                        </p:tgtEl>
                                        <p:attrNameLst>
                                          <p:attrName>style.visibility</p:attrName>
                                        </p:attrNameLst>
                                      </p:cBhvr>
                                      <p:to>
                                        <p:strVal val="visible"/>
                                      </p:to>
                                    </p:set>
                                    <p:anim calcmode="lin" valueType="num">
                                      <p:cBhvr additive="base">
                                        <p:cTn id="72" dur="5000" fill="hold"/>
                                        <p:tgtEl>
                                          <p:spTgt spid="56"/>
                                        </p:tgtEl>
                                        <p:attrNameLst>
                                          <p:attrName>ppt_x</p:attrName>
                                        </p:attrNameLst>
                                      </p:cBhvr>
                                      <p:tavLst>
                                        <p:tav tm="0">
                                          <p:val>
                                            <p:strVal val="#ppt_x"/>
                                          </p:val>
                                        </p:tav>
                                        <p:tav tm="100000">
                                          <p:val>
                                            <p:strVal val="#ppt_x"/>
                                          </p:val>
                                        </p:tav>
                                      </p:tavLst>
                                    </p:anim>
                                    <p:anim calcmode="lin" valueType="num">
                                      <p:cBhvr additive="base">
                                        <p:cTn id="73" dur="5000" fill="hold"/>
                                        <p:tgtEl>
                                          <p:spTgt spid="56"/>
                                        </p:tgtEl>
                                        <p:attrNameLst>
                                          <p:attrName>ppt_y</p:attrName>
                                        </p:attrNameLst>
                                      </p:cBhvr>
                                      <p:tavLst>
                                        <p:tav tm="0">
                                          <p:val>
                                            <p:strVal val="0-#ppt_h/2"/>
                                          </p:val>
                                        </p:tav>
                                        <p:tav tm="100000">
                                          <p:val>
                                            <p:strVal val="#ppt_y"/>
                                          </p:val>
                                        </p:tav>
                                      </p:tavLst>
                                    </p:anim>
                                  </p:childTnLst>
                                </p:cTn>
                              </p:par>
                            </p:childTnLst>
                          </p:cTn>
                        </p:par>
                        <p:par>
                          <p:cTn id="74" fill="hold">
                            <p:stCondLst>
                              <p:cond delay="70000"/>
                            </p:stCondLst>
                            <p:childTnLst>
                              <p:par>
                                <p:cTn id="75" presetID="2" presetClass="entr" presetSubtype="1" fill="hold" nodeType="afterEffect">
                                  <p:stCondLst>
                                    <p:cond delay="0"/>
                                  </p:stCondLst>
                                  <p:childTnLst>
                                    <p:set>
                                      <p:cBhvr>
                                        <p:cTn id="76" dur="1" fill="hold">
                                          <p:stCondLst>
                                            <p:cond delay="0"/>
                                          </p:stCondLst>
                                        </p:cTn>
                                        <p:tgtEl>
                                          <p:spTgt spid="76"/>
                                        </p:tgtEl>
                                        <p:attrNameLst>
                                          <p:attrName>style.visibility</p:attrName>
                                        </p:attrNameLst>
                                      </p:cBhvr>
                                      <p:to>
                                        <p:strVal val="visible"/>
                                      </p:to>
                                    </p:set>
                                    <p:anim calcmode="lin" valueType="num">
                                      <p:cBhvr additive="base">
                                        <p:cTn id="77" dur="5000" fill="hold"/>
                                        <p:tgtEl>
                                          <p:spTgt spid="76"/>
                                        </p:tgtEl>
                                        <p:attrNameLst>
                                          <p:attrName>ppt_x</p:attrName>
                                        </p:attrNameLst>
                                      </p:cBhvr>
                                      <p:tavLst>
                                        <p:tav tm="0">
                                          <p:val>
                                            <p:strVal val="#ppt_x"/>
                                          </p:val>
                                        </p:tav>
                                        <p:tav tm="100000">
                                          <p:val>
                                            <p:strVal val="#ppt_x"/>
                                          </p:val>
                                        </p:tav>
                                      </p:tavLst>
                                    </p:anim>
                                    <p:anim calcmode="lin" valueType="num">
                                      <p:cBhvr additive="base">
                                        <p:cTn id="78" dur="5000" fill="hold"/>
                                        <p:tgtEl>
                                          <p:spTgt spid="76"/>
                                        </p:tgtEl>
                                        <p:attrNameLst>
                                          <p:attrName>ppt_y</p:attrName>
                                        </p:attrNameLst>
                                      </p:cBhvr>
                                      <p:tavLst>
                                        <p:tav tm="0">
                                          <p:val>
                                            <p:strVal val="0-#ppt_h/2"/>
                                          </p:val>
                                        </p:tav>
                                        <p:tav tm="100000">
                                          <p:val>
                                            <p:strVal val="#ppt_y"/>
                                          </p:val>
                                        </p:tav>
                                      </p:tavLst>
                                    </p:anim>
                                  </p:childTnLst>
                                </p:cTn>
                              </p:par>
                            </p:childTnLst>
                          </p:cTn>
                        </p:par>
                        <p:par>
                          <p:cTn id="79" fill="hold">
                            <p:stCondLst>
                              <p:cond delay="75000"/>
                            </p:stCondLst>
                            <p:childTnLst>
                              <p:par>
                                <p:cTn id="80" presetID="2" presetClass="entr" presetSubtype="1" fill="hold" nodeType="afterEffect">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cBhvr additive="base">
                                        <p:cTn id="82" dur="5000" fill="hold"/>
                                        <p:tgtEl>
                                          <p:spTgt spid="81"/>
                                        </p:tgtEl>
                                        <p:attrNameLst>
                                          <p:attrName>ppt_x</p:attrName>
                                        </p:attrNameLst>
                                      </p:cBhvr>
                                      <p:tavLst>
                                        <p:tav tm="0">
                                          <p:val>
                                            <p:strVal val="#ppt_x"/>
                                          </p:val>
                                        </p:tav>
                                        <p:tav tm="100000">
                                          <p:val>
                                            <p:strVal val="#ppt_x"/>
                                          </p:val>
                                        </p:tav>
                                      </p:tavLst>
                                    </p:anim>
                                    <p:anim calcmode="lin" valueType="num">
                                      <p:cBhvr additive="base">
                                        <p:cTn id="83" dur="5000" fill="hold"/>
                                        <p:tgtEl>
                                          <p:spTgt spid="81"/>
                                        </p:tgtEl>
                                        <p:attrNameLst>
                                          <p:attrName>ppt_y</p:attrName>
                                        </p:attrNameLst>
                                      </p:cBhvr>
                                      <p:tavLst>
                                        <p:tav tm="0">
                                          <p:val>
                                            <p:strVal val="0-#ppt_h/2"/>
                                          </p:val>
                                        </p:tav>
                                        <p:tav tm="100000">
                                          <p:val>
                                            <p:strVal val="#ppt_y"/>
                                          </p:val>
                                        </p:tav>
                                      </p:tavLst>
                                    </p:anim>
                                  </p:childTnLst>
                                </p:cTn>
                              </p:par>
                            </p:childTnLst>
                          </p:cTn>
                        </p:par>
                        <p:par>
                          <p:cTn id="84" fill="hold">
                            <p:stCondLst>
                              <p:cond delay="80000"/>
                            </p:stCondLst>
                            <p:childTnLst>
                              <p:par>
                                <p:cTn id="85" presetID="2" presetClass="entr" presetSubtype="1" fill="hold" nodeType="afterEffect">
                                  <p:stCondLst>
                                    <p:cond delay="0"/>
                                  </p:stCondLst>
                                  <p:childTnLst>
                                    <p:set>
                                      <p:cBhvr>
                                        <p:cTn id="86" dur="1" fill="hold">
                                          <p:stCondLst>
                                            <p:cond delay="0"/>
                                          </p:stCondLst>
                                        </p:cTn>
                                        <p:tgtEl>
                                          <p:spTgt spid="86"/>
                                        </p:tgtEl>
                                        <p:attrNameLst>
                                          <p:attrName>style.visibility</p:attrName>
                                        </p:attrNameLst>
                                      </p:cBhvr>
                                      <p:to>
                                        <p:strVal val="visible"/>
                                      </p:to>
                                    </p:set>
                                    <p:anim calcmode="lin" valueType="num">
                                      <p:cBhvr additive="base">
                                        <p:cTn id="87" dur="5000" fill="hold"/>
                                        <p:tgtEl>
                                          <p:spTgt spid="86"/>
                                        </p:tgtEl>
                                        <p:attrNameLst>
                                          <p:attrName>ppt_x</p:attrName>
                                        </p:attrNameLst>
                                      </p:cBhvr>
                                      <p:tavLst>
                                        <p:tav tm="0">
                                          <p:val>
                                            <p:strVal val="#ppt_x"/>
                                          </p:val>
                                        </p:tav>
                                        <p:tav tm="100000">
                                          <p:val>
                                            <p:strVal val="#ppt_x"/>
                                          </p:val>
                                        </p:tav>
                                      </p:tavLst>
                                    </p:anim>
                                    <p:anim calcmode="lin" valueType="num">
                                      <p:cBhvr additive="base">
                                        <p:cTn id="88" dur="5000" fill="hold"/>
                                        <p:tgtEl>
                                          <p:spTgt spid="86"/>
                                        </p:tgtEl>
                                        <p:attrNameLst>
                                          <p:attrName>ppt_y</p:attrName>
                                        </p:attrNameLst>
                                      </p:cBhvr>
                                      <p:tavLst>
                                        <p:tav tm="0">
                                          <p:val>
                                            <p:strVal val="0-#ppt_h/2"/>
                                          </p:val>
                                        </p:tav>
                                        <p:tav tm="100000">
                                          <p:val>
                                            <p:strVal val="#ppt_y"/>
                                          </p:val>
                                        </p:tav>
                                      </p:tavLst>
                                    </p:anim>
                                  </p:childTnLst>
                                </p:cTn>
                              </p:par>
                            </p:childTnLst>
                          </p:cTn>
                        </p:par>
                        <p:par>
                          <p:cTn id="89" fill="hold">
                            <p:stCondLst>
                              <p:cond delay="85000"/>
                            </p:stCondLst>
                            <p:childTnLst>
                              <p:par>
                                <p:cTn id="90" presetID="2" presetClass="entr" presetSubtype="1" fill="hold" nodeType="afterEffect">
                                  <p:stCondLst>
                                    <p:cond delay="0"/>
                                  </p:stCondLst>
                                  <p:childTnLst>
                                    <p:set>
                                      <p:cBhvr>
                                        <p:cTn id="91" dur="1" fill="hold">
                                          <p:stCondLst>
                                            <p:cond delay="0"/>
                                          </p:stCondLst>
                                        </p:cTn>
                                        <p:tgtEl>
                                          <p:spTgt spid="91"/>
                                        </p:tgtEl>
                                        <p:attrNameLst>
                                          <p:attrName>style.visibility</p:attrName>
                                        </p:attrNameLst>
                                      </p:cBhvr>
                                      <p:to>
                                        <p:strVal val="visible"/>
                                      </p:to>
                                    </p:set>
                                    <p:anim calcmode="lin" valueType="num">
                                      <p:cBhvr additive="base">
                                        <p:cTn id="92" dur="5000" fill="hold"/>
                                        <p:tgtEl>
                                          <p:spTgt spid="91"/>
                                        </p:tgtEl>
                                        <p:attrNameLst>
                                          <p:attrName>ppt_x</p:attrName>
                                        </p:attrNameLst>
                                      </p:cBhvr>
                                      <p:tavLst>
                                        <p:tav tm="0">
                                          <p:val>
                                            <p:strVal val="#ppt_x"/>
                                          </p:val>
                                        </p:tav>
                                        <p:tav tm="100000">
                                          <p:val>
                                            <p:strVal val="#ppt_x"/>
                                          </p:val>
                                        </p:tav>
                                      </p:tavLst>
                                    </p:anim>
                                    <p:anim calcmode="lin" valueType="num">
                                      <p:cBhvr additive="base">
                                        <p:cTn id="93" dur="5000" fill="hold"/>
                                        <p:tgtEl>
                                          <p:spTgt spid="91"/>
                                        </p:tgtEl>
                                        <p:attrNameLst>
                                          <p:attrName>ppt_y</p:attrName>
                                        </p:attrNameLst>
                                      </p:cBhvr>
                                      <p:tavLst>
                                        <p:tav tm="0">
                                          <p:val>
                                            <p:strVal val="0-#ppt_h/2"/>
                                          </p:val>
                                        </p:tav>
                                        <p:tav tm="100000">
                                          <p:val>
                                            <p:strVal val="#ppt_y"/>
                                          </p:val>
                                        </p:tav>
                                      </p:tavLst>
                                    </p:anim>
                                  </p:childTnLst>
                                </p:cTn>
                              </p:par>
                            </p:childTnLst>
                          </p:cTn>
                        </p:par>
                        <p:par>
                          <p:cTn id="94" fill="hold">
                            <p:stCondLst>
                              <p:cond delay="90000"/>
                            </p:stCondLst>
                            <p:childTnLst>
                              <p:par>
                                <p:cTn id="95" presetID="2" presetClass="entr" presetSubtype="1" fill="hold" nodeType="afterEffect">
                                  <p:stCondLst>
                                    <p:cond delay="0"/>
                                  </p:stCondLst>
                                  <p:childTnLst>
                                    <p:set>
                                      <p:cBhvr>
                                        <p:cTn id="96" dur="1" fill="hold">
                                          <p:stCondLst>
                                            <p:cond delay="0"/>
                                          </p:stCondLst>
                                        </p:cTn>
                                        <p:tgtEl>
                                          <p:spTgt spid="96"/>
                                        </p:tgtEl>
                                        <p:attrNameLst>
                                          <p:attrName>style.visibility</p:attrName>
                                        </p:attrNameLst>
                                      </p:cBhvr>
                                      <p:to>
                                        <p:strVal val="visible"/>
                                      </p:to>
                                    </p:set>
                                    <p:anim calcmode="lin" valueType="num">
                                      <p:cBhvr additive="base">
                                        <p:cTn id="97" dur="5000" fill="hold"/>
                                        <p:tgtEl>
                                          <p:spTgt spid="96"/>
                                        </p:tgtEl>
                                        <p:attrNameLst>
                                          <p:attrName>ppt_x</p:attrName>
                                        </p:attrNameLst>
                                      </p:cBhvr>
                                      <p:tavLst>
                                        <p:tav tm="0">
                                          <p:val>
                                            <p:strVal val="#ppt_x"/>
                                          </p:val>
                                        </p:tav>
                                        <p:tav tm="100000">
                                          <p:val>
                                            <p:strVal val="#ppt_x"/>
                                          </p:val>
                                        </p:tav>
                                      </p:tavLst>
                                    </p:anim>
                                    <p:anim calcmode="lin" valueType="num">
                                      <p:cBhvr additive="base">
                                        <p:cTn id="98" dur="5000" fill="hold"/>
                                        <p:tgtEl>
                                          <p:spTgt spid="96"/>
                                        </p:tgtEl>
                                        <p:attrNameLst>
                                          <p:attrName>ppt_y</p:attrName>
                                        </p:attrNameLst>
                                      </p:cBhvr>
                                      <p:tavLst>
                                        <p:tav tm="0">
                                          <p:val>
                                            <p:strVal val="0-#ppt_h/2"/>
                                          </p:val>
                                        </p:tav>
                                        <p:tav tm="100000">
                                          <p:val>
                                            <p:strVal val="#ppt_y"/>
                                          </p:val>
                                        </p:tav>
                                      </p:tavLst>
                                    </p:anim>
                                  </p:childTnLst>
                                </p:cTn>
                              </p:par>
                            </p:childTnLst>
                          </p:cTn>
                        </p:par>
                        <p:par>
                          <p:cTn id="99" fill="hold">
                            <p:stCondLst>
                              <p:cond delay="95000"/>
                            </p:stCondLst>
                            <p:childTnLst>
                              <p:par>
                                <p:cTn id="100" presetID="2" presetClass="entr" presetSubtype="1" fill="hold" nodeType="afterEffect">
                                  <p:stCondLst>
                                    <p:cond delay="0"/>
                                  </p:stCondLst>
                                  <p:childTnLst>
                                    <p:set>
                                      <p:cBhvr>
                                        <p:cTn id="101" dur="1" fill="hold">
                                          <p:stCondLst>
                                            <p:cond delay="0"/>
                                          </p:stCondLst>
                                        </p:cTn>
                                        <p:tgtEl>
                                          <p:spTgt spid="101"/>
                                        </p:tgtEl>
                                        <p:attrNameLst>
                                          <p:attrName>style.visibility</p:attrName>
                                        </p:attrNameLst>
                                      </p:cBhvr>
                                      <p:to>
                                        <p:strVal val="visible"/>
                                      </p:to>
                                    </p:set>
                                    <p:anim calcmode="lin" valueType="num">
                                      <p:cBhvr additive="base">
                                        <p:cTn id="102" dur="5000" fill="hold"/>
                                        <p:tgtEl>
                                          <p:spTgt spid="101"/>
                                        </p:tgtEl>
                                        <p:attrNameLst>
                                          <p:attrName>ppt_x</p:attrName>
                                        </p:attrNameLst>
                                      </p:cBhvr>
                                      <p:tavLst>
                                        <p:tav tm="0">
                                          <p:val>
                                            <p:strVal val="#ppt_x"/>
                                          </p:val>
                                        </p:tav>
                                        <p:tav tm="100000">
                                          <p:val>
                                            <p:strVal val="#ppt_x"/>
                                          </p:val>
                                        </p:tav>
                                      </p:tavLst>
                                    </p:anim>
                                    <p:anim calcmode="lin" valueType="num">
                                      <p:cBhvr additive="base">
                                        <p:cTn id="103" dur="5000" fill="hold"/>
                                        <p:tgtEl>
                                          <p:spTgt spid="101"/>
                                        </p:tgtEl>
                                        <p:attrNameLst>
                                          <p:attrName>ppt_y</p:attrName>
                                        </p:attrNameLst>
                                      </p:cBhvr>
                                      <p:tavLst>
                                        <p:tav tm="0">
                                          <p:val>
                                            <p:strVal val="0-#ppt_h/2"/>
                                          </p:val>
                                        </p:tav>
                                        <p:tav tm="100000">
                                          <p:val>
                                            <p:strVal val="#ppt_y"/>
                                          </p:val>
                                        </p:tav>
                                      </p:tavLst>
                                    </p:anim>
                                  </p:childTnLst>
                                </p:cTn>
                              </p:par>
                            </p:childTnLst>
                          </p:cTn>
                        </p:par>
                        <p:par>
                          <p:cTn id="104" fill="hold">
                            <p:stCondLst>
                              <p:cond delay="100000"/>
                            </p:stCondLst>
                            <p:childTnLst>
                              <p:par>
                                <p:cTn id="105" presetID="2" presetClass="entr" presetSubtype="1" fill="hold" nodeType="afterEffect">
                                  <p:stCondLst>
                                    <p:cond delay="0"/>
                                  </p:stCondLst>
                                  <p:childTnLst>
                                    <p:set>
                                      <p:cBhvr>
                                        <p:cTn id="106" dur="1" fill="hold">
                                          <p:stCondLst>
                                            <p:cond delay="0"/>
                                          </p:stCondLst>
                                        </p:cTn>
                                        <p:tgtEl>
                                          <p:spTgt spid="106"/>
                                        </p:tgtEl>
                                        <p:attrNameLst>
                                          <p:attrName>style.visibility</p:attrName>
                                        </p:attrNameLst>
                                      </p:cBhvr>
                                      <p:to>
                                        <p:strVal val="visible"/>
                                      </p:to>
                                    </p:set>
                                    <p:anim calcmode="lin" valueType="num">
                                      <p:cBhvr additive="base">
                                        <p:cTn id="107" dur="5000" fill="hold"/>
                                        <p:tgtEl>
                                          <p:spTgt spid="106"/>
                                        </p:tgtEl>
                                        <p:attrNameLst>
                                          <p:attrName>ppt_x</p:attrName>
                                        </p:attrNameLst>
                                      </p:cBhvr>
                                      <p:tavLst>
                                        <p:tav tm="0">
                                          <p:val>
                                            <p:strVal val="#ppt_x"/>
                                          </p:val>
                                        </p:tav>
                                        <p:tav tm="100000">
                                          <p:val>
                                            <p:strVal val="#ppt_x"/>
                                          </p:val>
                                        </p:tav>
                                      </p:tavLst>
                                    </p:anim>
                                    <p:anim calcmode="lin" valueType="num">
                                      <p:cBhvr additive="base">
                                        <p:cTn id="108" dur="5000" fill="hold"/>
                                        <p:tgtEl>
                                          <p:spTgt spid="106"/>
                                        </p:tgtEl>
                                        <p:attrNameLst>
                                          <p:attrName>ppt_y</p:attrName>
                                        </p:attrNameLst>
                                      </p:cBhvr>
                                      <p:tavLst>
                                        <p:tav tm="0">
                                          <p:val>
                                            <p:strVal val="0-#ppt_h/2"/>
                                          </p:val>
                                        </p:tav>
                                        <p:tav tm="100000">
                                          <p:val>
                                            <p:strVal val="#ppt_y"/>
                                          </p:val>
                                        </p:tav>
                                      </p:tavLst>
                                    </p:anim>
                                  </p:childTnLst>
                                </p:cTn>
                              </p:par>
                            </p:childTnLst>
                          </p:cTn>
                        </p:par>
                        <p:par>
                          <p:cTn id="109" fill="hold">
                            <p:stCondLst>
                              <p:cond delay="105000"/>
                            </p:stCondLst>
                            <p:childTnLst>
                              <p:par>
                                <p:cTn id="110" presetID="2" presetClass="entr" presetSubtype="1" fill="hold" nodeType="afterEffect">
                                  <p:stCondLst>
                                    <p:cond delay="0"/>
                                  </p:stCondLst>
                                  <p:childTnLst>
                                    <p:set>
                                      <p:cBhvr>
                                        <p:cTn id="111" dur="1" fill="hold">
                                          <p:stCondLst>
                                            <p:cond delay="0"/>
                                          </p:stCondLst>
                                        </p:cTn>
                                        <p:tgtEl>
                                          <p:spTgt spid="111"/>
                                        </p:tgtEl>
                                        <p:attrNameLst>
                                          <p:attrName>style.visibility</p:attrName>
                                        </p:attrNameLst>
                                      </p:cBhvr>
                                      <p:to>
                                        <p:strVal val="visible"/>
                                      </p:to>
                                    </p:set>
                                    <p:anim calcmode="lin" valueType="num">
                                      <p:cBhvr additive="base">
                                        <p:cTn id="112" dur="5000" fill="hold"/>
                                        <p:tgtEl>
                                          <p:spTgt spid="111"/>
                                        </p:tgtEl>
                                        <p:attrNameLst>
                                          <p:attrName>ppt_x</p:attrName>
                                        </p:attrNameLst>
                                      </p:cBhvr>
                                      <p:tavLst>
                                        <p:tav tm="0">
                                          <p:val>
                                            <p:strVal val="#ppt_x"/>
                                          </p:val>
                                        </p:tav>
                                        <p:tav tm="100000">
                                          <p:val>
                                            <p:strVal val="#ppt_x"/>
                                          </p:val>
                                        </p:tav>
                                      </p:tavLst>
                                    </p:anim>
                                    <p:anim calcmode="lin" valueType="num">
                                      <p:cBhvr additive="base">
                                        <p:cTn id="113" dur="5000" fill="hold"/>
                                        <p:tgtEl>
                                          <p:spTgt spid="111"/>
                                        </p:tgtEl>
                                        <p:attrNameLst>
                                          <p:attrName>ppt_y</p:attrName>
                                        </p:attrNameLst>
                                      </p:cBhvr>
                                      <p:tavLst>
                                        <p:tav tm="0">
                                          <p:val>
                                            <p:strVal val="0-#ppt_h/2"/>
                                          </p:val>
                                        </p:tav>
                                        <p:tav tm="100000">
                                          <p:val>
                                            <p:strVal val="#ppt_y"/>
                                          </p:val>
                                        </p:tav>
                                      </p:tavLst>
                                    </p:anim>
                                  </p:childTnLst>
                                </p:cTn>
                              </p:par>
                            </p:childTnLst>
                          </p:cTn>
                        </p:par>
                        <p:par>
                          <p:cTn id="114" fill="hold">
                            <p:stCondLst>
                              <p:cond delay="110000"/>
                            </p:stCondLst>
                            <p:childTnLst>
                              <p:par>
                                <p:cTn id="115" presetID="2" presetClass="entr" presetSubtype="1" fill="hold" nodeType="afterEffect">
                                  <p:stCondLst>
                                    <p:cond delay="0"/>
                                  </p:stCondLst>
                                  <p:childTnLst>
                                    <p:set>
                                      <p:cBhvr>
                                        <p:cTn id="116" dur="1" fill="hold">
                                          <p:stCondLst>
                                            <p:cond delay="0"/>
                                          </p:stCondLst>
                                        </p:cTn>
                                        <p:tgtEl>
                                          <p:spTgt spid="116"/>
                                        </p:tgtEl>
                                        <p:attrNameLst>
                                          <p:attrName>style.visibility</p:attrName>
                                        </p:attrNameLst>
                                      </p:cBhvr>
                                      <p:to>
                                        <p:strVal val="visible"/>
                                      </p:to>
                                    </p:set>
                                    <p:anim calcmode="lin" valueType="num">
                                      <p:cBhvr additive="base">
                                        <p:cTn id="117" dur="5000" fill="hold"/>
                                        <p:tgtEl>
                                          <p:spTgt spid="116"/>
                                        </p:tgtEl>
                                        <p:attrNameLst>
                                          <p:attrName>ppt_x</p:attrName>
                                        </p:attrNameLst>
                                      </p:cBhvr>
                                      <p:tavLst>
                                        <p:tav tm="0">
                                          <p:val>
                                            <p:strVal val="#ppt_x"/>
                                          </p:val>
                                        </p:tav>
                                        <p:tav tm="100000">
                                          <p:val>
                                            <p:strVal val="#ppt_x"/>
                                          </p:val>
                                        </p:tav>
                                      </p:tavLst>
                                    </p:anim>
                                    <p:anim calcmode="lin" valueType="num">
                                      <p:cBhvr additive="base">
                                        <p:cTn id="118" dur="5000" fill="hold"/>
                                        <p:tgtEl>
                                          <p:spTgt spid="116"/>
                                        </p:tgtEl>
                                        <p:attrNameLst>
                                          <p:attrName>ppt_y</p:attrName>
                                        </p:attrNameLst>
                                      </p:cBhvr>
                                      <p:tavLst>
                                        <p:tav tm="0">
                                          <p:val>
                                            <p:strVal val="0-#ppt_h/2"/>
                                          </p:val>
                                        </p:tav>
                                        <p:tav tm="100000">
                                          <p:val>
                                            <p:strVal val="#ppt_y"/>
                                          </p:val>
                                        </p:tav>
                                      </p:tavLst>
                                    </p:anim>
                                  </p:childTnLst>
                                </p:cTn>
                              </p:par>
                            </p:childTnLst>
                          </p:cTn>
                        </p:par>
                        <p:par>
                          <p:cTn id="119" fill="hold">
                            <p:stCondLst>
                              <p:cond delay="115000"/>
                            </p:stCondLst>
                            <p:childTnLst>
                              <p:par>
                                <p:cTn id="120" presetID="2" presetClass="entr" presetSubtype="1" fill="hold" nodeType="afterEffect">
                                  <p:stCondLst>
                                    <p:cond delay="0"/>
                                  </p:stCondLst>
                                  <p:childTnLst>
                                    <p:set>
                                      <p:cBhvr>
                                        <p:cTn id="121" dur="1" fill="hold">
                                          <p:stCondLst>
                                            <p:cond delay="0"/>
                                          </p:stCondLst>
                                        </p:cTn>
                                        <p:tgtEl>
                                          <p:spTgt spid="121"/>
                                        </p:tgtEl>
                                        <p:attrNameLst>
                                          <p:attrName>style.visibility</p:attrName>
                                        </p:attrNameLst>
                                      </p:cBhvr>
                                      <p:to>
                                        <p:strVal val="visible"/>
                                      </p:to>
                                    </p:set>
                                    <p:anim calcmode="lin" valueType="num">
                                      <p:cBhvr additive="base">
                                        <p:cTn id="122" dur="5000" fill="hold"/>
                                        <p:tgtEl>
                                          <p:spTgt spid="121"/>
                                        </p:tgtEl>
                                        <p:attrNameLst>
                                          <p:attrName>ppt_x</p:attrName>
                                        </p:attrNameLst>
                                      </p:cBhvr>
                                      <p:tavLst>
                                        <p:tav tm="0">
                                          <p:val>
                                            <p:strVal val="#ppt_x"/>
                                          </p:val>
                                        </p:tav>
                                        <p:tav tm="100000">
                                          <p:val>
                                            <p:strVal val="#ppt_x"/>
                                          </p:val>
                                        </p:tav>
                                      </p:tavLst>
                                    </p:anim>
                                    <p:anim calcmode="lin" valueType="num">
                                      <p:cBhvr additive="base">
                                        <p:cTn id="123" dur="5000" fill="hold"/>
                                        <p:tgtEl>
                                          <p:spTgt spid="121"/>
                                        </p:tgtEl>
                                        <p:attrNameLst>
                                          <p:attrName>ppt_y</p:attrName>
                                        </p:attrNameLst>
                                      </p:cBhvr>
                                      <p:tavLst>
                                        <p:tav tm="0">
                                          <p:val>
                                            <p:strVal val="0-#ppt_h/2"/>
                                          </p:val>
                                        </p:tav>
                                        <p:tav tm="100000">
                                          <p:val>
                                            <p:strVal val="#ppt_y"/>
                                          </p:val>
                                        </p:tav>
                                      </p:tavLst>
                                    </p:anim>
                                  </p:childTnLst>
                                </p:cTn>
                              </p:par>
                            </p:childTnLst>
                          </p:cTn>
                        </p:par>
                        <p:par>
                          <p:cTn id="124" fill="hold">
                            <p:stCondLst>
                              <p:cond delay="120000"/>
                            </p:stCondLst>
                            <p:childTnLst>
                              <p:par>
                                <p:cTn id="125" presetID="2" presetClass="entr" presetSubtype="1" fill="hold" nodeType="afterEffect">
                                  <p:stCondLst>
                                    <p:cond delay="0"/>
                                  </p:stCondLst>
                                  <p:childTnLst>
                                    <p:set>
                                      <p:cBhvr>
                                        <p:cTn id="126" dur="1" fill="hold">
                                          <p:stCondLst>
                                            <p:cond delay="0"/>
                                          </p:stCondLst>
                                        </p:cTn>
                                        <p:tgtEl>
                                          <p:spTgt spid="126"/>
                                        </p:tgtEl>
                                        <p:attrNameLst>
                                          <p:attrName>style.visibility</p:attrName>
                                        </p:attrNameLst>
                                      </p:cBhvr>
                                      <p:to>
                                        <p:strVal val="visible"/>
                                      </p:to>
                                    </p:set>
                                    <p:anim calcmode="lin" valueType="num">
                                      <p:cBhvr additive="base">
                                        <p:cTn id="127" dur="5000" fill="hold"/>
                                        <p:tgtEl>
                                          <p:spTgt spid="126"/>
                                        </p:tgtEl>
                                        <p:attrNameLst>
                                          <p:attrName>ppt_x</p:attrName>
                                        </p:attrNameLst>
                                      </p:cBhvr>
                                      <p:tavLst>
                                        <p:tav tm="0">
                                          <p:val>
                                            <p:strVal val="#ppt_x"/>
                                          </p:val>
                                        </p:tav>
                                        <p:tav tm="100000">
                                          <p:val>
                                            <p:strVal val="#ppt_x"/>
                                          </p:val>
                                        </p:tav>
                                      </p:tavLst>
                                    </p:anim>
                                    <p:anim calcmode="lin" valueType="num">
                                      <p:cBhvr additive="base">
                                        <p:cTn id="128" dur="5000" fill="hold"/>
                                        <p:tgtEl>
                                          <p:spTgt spid="126"/>
                                        </p:tgtEl>
                                        <p:attrNameLst>
                                          <p:attrName>ppt_y</p:attrName>
                                        </p:attrNameLst>
                                      </p:cBhvr>
                                      <p:tavLst>
                                        <p:tav tm="0">
                                          <p:val>
                                            <p:strVal val="0-#ppt_h/2"/>
                                          </p:val>
                                        </p:tav>
                                        <p:tav tm="100000">
                                          <p:val>
                                            <p:strVal val="#ppt_y"/>
                                          </p:val>
                                        </p:tav>
                                      </p:tavLst>
                                    </p:anim>
                                  </p:childTnLst>
                                </p:cTn>
                              </p:par>
                            </p:childTnLst>
                          </p:cTn>
                        </p:par>
                        <p:par>
                          <p:cTn id="129" fill="hold">
                            <p:stCondLst>
                              <p:cond delay="125000"/>
                            </p:stCondLst>
                            <p:childTnLst>
                              <p:par>
                                <p:cTn id="130" presetID="2" presetClass="entr" presetSubtype="1" fill="hold" nodeType="afterEffect">
                                  <p:stCondLst>
                                    <p:cond delay="0"/>
                                  </p:stCondLst>
                                  <p:childTnLst>
                                    <p:set>
                                      <p:cBhvr>
                                        <p:cTn id="131" dur="1" fill="hold">
                                          <p:stCondLst>
                                            <p:cond delay="0"/>
                                          </p:stCondLst>
                                        </p:cTn>
                                        <p:tgtEl>
                                          <p:spTgt spid="131"/>
                                        </p:tgtEl>
                                        <p:attrNameLst>
                                          <p:attrName>style.visibility</p:attrName>
                                        </p:attrNameLst>
                                      </p:cBhvr>
                                      <p:to>
                                        <p:strVal val="visible"/>
                                      </p:to>
                                    </p:set>
                                    <p:anim calcmode="lin" valueType="num">
                                      <p:cBhvr additive="base">
                                        <p:cTn id="132" dur="5000" fill="hold"/>
                                        <p:tgtEl>
                                          <p:spTgt spid="131"/>
                                        </p:tgtEl>
                                        <p:attrNameLst>
                                          <p:attrName>ppt_x</p:attrName>
                                        </p:attrNameLst>
                                      </p:cBhvr>
                                      <p:tavLst>
                                        <p:tav tm="0">
                                          <p:val>
                                            <p:strVal val="#ppt_x"/>
                                          </p:val>
                                        </p:tav>
                                        <p:tav tm="100000">
                                          <p:val>
                                            <p:strVal val="#ppt_x"/>
                                          </p:val>
                                        </p:tav>
                                      </p:tavLst>
                                    </p:anim>
                                    <p:anim calcmode="lin" valueType="num">
                                      <p:cBhvr additive="base">
                                        <p:cTn id="133" dur="5000" fill="hold"/>
                                        <p:tgtEl>
                                          <p:spTgt spid="131"/>
                                        </p:tgtEl>
                                        <p:attrNameLst>
                                          <p:attrName>ppt_y</p:attrName>
                                        </p:attrNameLst>
                                      </p:cBhvr>
                                      <p:tavLst>
                                        <p:tav tm="0">
                                          <p:val>
                                            <p:strVal val="0-#ppt_h/2"/>
                                          </p:val>
                                        </p:tav>
                                        <p:tav tm="100000">
                                          <p:val>
                                            <p:strVal val="#ppt_y"/>
                                          </p:val>
                                        </p:tav>
                                      </p:tavLst>
                                    </p:anim>
                                  </p:childTnLst>
                                </p:cTn>
                              </p:par>
                            </p:childTnLst>
                          </p:cTn>
                        </p:par>
                        <p:par>
                          <p:cTn id="134" fill="hold">
                            <p:stCondLst>
                              <p:cond delay="130000"/>
                            </p:stCondLst>
                            <p:childTnLst>
                              <p:par>
                                <p:cTn id="135" presetID="2" presetClass="entr" presetSubtype="1" fill="hold" nodeType="afterEffect">
                                  <p:stCondLst>
                                    <p:cond delay="0"/>
                                  </p:stCondLst>
                                  <p:childTnLst>
                                    <p:set>
                                      <p:cBhvr>
                                        <p:cTn id="136" dur="1" fill="hold">
                                          <p:stCondLst>
                                            <p:cond delay="0"/>
                                          </p:stCondLst>
                                        </p:cTn>
                                        <p:tgtEl>
                                          <p:spTgt spid="136"/>
                                        </p:tgtEl>
                                        <p:attrNameLst>
                                          <p:attrName>style.visibility</p:attrName>
                                        </p:attrNameLst>
                                      </p:cBhvr>
                                      <p:to>
                                        <p:strVal val="visible"/>
                                      </p:to>
                                    </p:set>
                                    <p:anim calcmode="lin" valueType="num">
                                      <p:cBhvr additive="base">
                                        <p:cTn id="137" dur="5000" fill="hold"/>
                                        <p:tgtEl>
                                          <p:spTgt spid="136"/>
                                        </p:tgtEl>
                                        <p:attrNameLst>
                                          <p:attrName>ppt_x</p:attrName>
                                        </p:attrNameLst>
                                      </p:cBhvr>
                                      <p:tavLst>
                                        <p:tav tm="0">
                                          <p:val>
                                            <p:strVal val="#ppt_x"/>
                                          </p:val>
                                        </p:tav>
                                        <p:tav tm="100000">
                                          <p:val>
                                            <p:strVal val="#ppt_x"/>
                                          </p:val>
                                        </p:tav>
                                      </p:tavLst>
                                    </p:anim>
                                    <p:anim calcmode="lin" valueType="num">
                                      <p:cBhvr additive="base">
                                        <p:cTn id="138" dur="5000" fill="hold"/>
                                        <p:tgtEl>
                                          <p:spTgt spid="136"/>
                                        </p:tgtEl>
                                        <p:attrNameLst>
                                          <p:attrName>ppt_y</p:attrName>
                                        </p:attrNameLst>
                                      </p:cBhvr>
                                      <p:tavLst>
                                        <p:tav tm="0">
                                          <p:val>
                                            <p:strVal val="0-#ppt_h/2"/>
                                          </p:val>
                                        </p:tav>
                                        <p:tav tm="100000">
                                          <p:val>
                                            <p:strVal val="#ppt_y"/>
                                          </p:val>
                                        </p:tav>
                                      </p:tavLst>
                                    </p:anim>
                                  </p:childTnLst>
                                </p:cTn>
                              </p:par>
                            </p:childTnLst>
                          </p:cTn>
                        </p:par>
                        <p:par>
                          <p:cTn id="139" fill="hold">
                            <p:stCondLst>
                              <p:cond delay="135000"/>
                            </p:stCondLst>
                            <p:childTnLst>
                              <p:par>
                                <p:cTn id="140" presetID="2" presetClass="entr" presetSubtype="1" fill="hold" nodeType="afterEffect">
                                  <p:stCondLst>
                                    <p:cond delay="0"/>
                                  </p:stCondLst>
                                  <p:childTnLst>
                                    <p:set>
                                      <p:cBhvr>
                                        <p:cTn id="141" dur="1" fill="hold">
                                          <p:stCondLst>
                                            <p:cond delay="0"/>
                                          </p:stCondLst>
                                        </p:cTn>
                                        <p:tgtEl>
                                          <p:spTgt spid="141"/>
                                        </p:tgtEl>
                                        <p:attrNameLst>
                                          <p:attrName>style.visibility</p:attrName>
                                        </p:attrNameLst>
                                      </p:cBhvr>
                                      <p:to>
                                        <p:strVal val="visible"/>
                                      </p:to>
                                    </p:set>
                                    <p:anim calcmode="lin" valueType="num">
                                      <p:cBhvr additive="base">
                                        <p:cTn id="142" dur="5000" fill="hold"/>
                                        <p:tgtEl>
                                          <p:spTgt spid="141"/>
                                        </p:tgtEl>
                                        <p:attrNameLst>
                                          <p:attrName>ppt_x</p:attrName>
                                        </p:attrNameLst>
                                      </p:cBhvr>
                                      <p:tavLst>
                                        <p:tav tm="0">
                                          <p:val>
                                            <p:strVal val="#ppt_x"/>
                                          </p:val>
                                        </p:tav>
                                        <p:tav tm="100000">
                                          <p:val>
                                            <p:strVal val="#ppt_x"/>
                                          </p:val>
                                        </p:tav>
                                      </p:tavLst>
                                    </p:anim>
                                    <p:anim calcmode="lin" valueType="num">
                                      <p:cBhvr additive="base">
                                        <p:cTn id="143" dur="5000" fill="hold"/>
                                        <p:tgtEl>
                                          <p:spTgt spid="141"/>
                                        </p:tgtEl>
                                        <p:attrNameLst>
                                          <p:attrName>ppt_y</p:attrName>
                                        </p:attrNameLst>
                                      </p:cBhvr>
                                      <p:tavLst>
                                        <p:tav tm="0">
                                          <p:val>
                                            <p:strVal val="0-#ppt_h/2"/>
                                          </p:val>
                                        </p:tav>
                                        <p:tav tm="100000">
                                          <p:val>
                                            <p:strVal val="#ppt_y"/>
                                          </p:val>
                                        </p:tav>
                                      </p:tavLst>
                                    </p:anim>
                                  </p:childTnLst>
                                </p:cTn>
                              </p:par>
                            </p:childTnLst>
                          </p:cTn>
                        </p:par>
                        <p:par>
                          <p:cTn id="144" fill="hold">
                            <p:stCondLst>
                              <p:cond delay="140000"/>
                            </p:stCondLst>
                            <p:childTnLst>
                              <p:par>
                                <p:cTn id="145" presetID="2" presetClass="entr" presetSubtype="1" fill="hold" nodeType="afterEffect">
                                  <p:stCondLst>
                                    <p:cond delay="0"/>
                                  </p:stCondLst>
                                  <p:childTnLst>
                                    <p:set>
                                      <p:cBhvr>
                                        <p:cTn id="146" dur="1" fill="hold">
                                          <p:stCondLst>
                                            <p:cond delay="0"/>
                                          </p:stCondLst>
                                        </p:cTn>
                                        <p:tgtEl>
                                          <p:spTgt spid="146"/>
                                        </p:tgtEl>
                                        <p:attrNameLst>
                                          <p:attrName>style.visibility</p:attrName>
                                        </p:attrNameLst>
                                      </p:cBhvr>
                                      <p:to>
                                        <p:strVal val="visible"/>
                                      </p:to>
                                    </p:set>
                                    <p:anim calcmode="lin" valueType="num">
                                      <p:cBhvr additive="base">
                                        <p:cTn id="147" dur="5000" fill="hold"/>
                                        <p:tgtEl>
                                          <p:spTgt spid="146"/>
                                        </p:tgtEl>
                                        <p:attrNameLst>
                                          <p:attrName>ppt_x</p:attrName>
                                        </p:attrNameLst>
                                      </p:cBhvr>
                                      <p:tavLst>
                                        <p:tav tm="0">
                                          <p:val>
                                            <p:strVal val="#ppt_x"/>
                                          </p:val>
                                        </p:tav>
                                        <p:tav tm="100000">
                                          <p:val>
                                            <p:strVal val="#ppt_x"/>
                                          </p:val>
                                        </p:tav>
                                      </p:tavLst>
                                    </p:anim>
                                    <p:anim calcmode="lin" valueType="num">
                                      <p:cBhvr additive="base">
                                        <p:cTn id="148" dur="5000" fill="hold"/>
                                        <p:tgtEl>
                                          <p:spTgt spid="146"/>
                                        </p:tgtEl>
                                        <p:attrNameLst>
                                          <p:attrName>ppt_y</p:attrName>
                                        </p:attrNameLst>
                                      </p:cBhvr>
                                      <p:tavLst>
                                        <p:tav tm="0">
                                          <p:val>
                                            <p:strVal val="0-#ppt_h/2"/>
                                          </p:val>
                                        </p:tav>
                                        <p:tav tm="100000">
                                          <p:val>
                                            <p:strVal val="#ppt_y"/>
                                          </p:val>
                                        </p:tav>
                                      </p:tavLst>
                                    </p:anim>
                                  </p:childTnLst>
                                </p:cTn>
                              </p:par>
                            </p:childTnLst>
                          </p:cTn>
                        </p:par>
                        <p:par>
                          <p:cTn id="149" fill="hold">
                            <p:stCondLst>
                              <p:cond delay="145000"/>
                            </p:stCondLst>
                            <p:childTnLst>
                              <p:par>
                                <p:cTn id="150" presetID="2" presetClass="entr" presetSubtype="1" fill="hold" nodeType="afterEffect">
                                  <p:stCondLst>
                                    <p:cond delay="0"/>
                                  </p:stCondLst>
                                  <p:childTnLst>
                                    <p:set>
                                      <p:cBhvr>
                                        <p:cTn id="151" dur="1" fill="hold">
                                          <p:stCondLst>
                                            <p:cond delay="0"/>
                                          </p:stCondLst>
                                        </p:cTn>
                                        <p:tgtEl>
                                          <p:spTgt spid="151"/>
                                        </p:tgtEl>
                                        <p:attrNameLst>
                                          <p:attrName>style.visibility</p:attrName>
                                        </p:attrNameLst>
                                      </p:cBhvr>
                                      <p:to>
                                        <p:strVal val="visible"/>
                                      </p:to>
                                    </p:set>
                                    <p:anim calcmode="lin" valueType="num">
                                      <p:cBhvr additive="base">
                                        <p:cTn id="152" dur="5000" fill="hold"/>
                                        <p:tgtEl>
                                          <p:spTgt spid="151"/>
                                        </p:tgtEl>
                                        <p:attrNameLst>
                                          <p:attrName>ppt_x</p:attrName>
                                        </p:attrNameLst>
                                      </p:cBhvr>
                                      <p:tavLst>
                                        <p:tav tm="0">
                                          <p:val>
                                            <p:strVal val="#ppt_x"/>
                                          </p:val>
                                        </p:tav>
                                        <p:tav tm="100000">
                                          <p:val>
                                            <p:strVal val="#ppt_x"/>
                                          </p:val>
                                        </p:tav>
                                      </p:tavLst>
                                    </p:anim>
                                    <p:anim calcmode="lin" valueType="num">
                                      <p:cBhvr additive="base">
                                        <p:cTn id="153" dur="5000" fill="hold"/>
                                        <p:tgtEl>
                                          <p:spTgt spid="151"/>
                                        </p:tgtEl>
                                        <p:attrNameLst>
                                          <p:attrName>ppt_y</p:attrName>
                                        </p:attrNameLst>
                                      </p:cBhvr>
                                      <p:tavLst>
                                        <p:tav tm="0">
                                          <p:val>
                                            <p:strVal val="0-#ppt_h/2"/>
                                          </p:val>
                                        </p:tav>
                                        <p:tav tm="100000">
                                          <p:val>
                                            <p:strVal val="#ppt_y"/>
                                          </p:val>
                                        </p:tav>
                                      </p:tavLst>
                                    </p:anim>
                                  </p:childTnLst>
                                </p:cTn>
                              </p:par>
                            </p:childTnLst>
                          </p:cTn>
                        </p:par>
                        <p:par>
                          <p:cTn id="154" fill="hold">
                            <p:stCondLst>
                              <p:cond delay="150000"/>
                            </p:stCondLst>
                            <p:childTnLst>
                              <p:par>
                                <p:cTn id="155" presetID="2" presetClass="entr" presetSubtype="1" fill="hold" nodeType="afterEffect">
                                  <p:stCondLst>
                                    <p:cond delay="0"/>
                                  </p:stCondLst>
                                  <p:childTnLst>
                                    <p:set>
                                      <p:cBhvr>
                                        <p:cTn id="156" dur="1" fill="hold">
                                          <p:stCondLst>
                                            <p:cond delay="0"/>
                                          </p:stCondLst>
                                        </p:cTn>
                                        <p:tgtEl>
                                          <p:spTgt spid="156"/>
                                        </p:tgtEl>
                                        <p:attrNameLst>
                                          <p:attrName>style.visibility</p:attrName>
                                        </p:attrNameLst>
                                      </p:cBhvr>
                                      <p:to>
                                        <p:strVal val="visible"/>
                                      </p:to>
                                    </p:set>
                                    <p:anim calcmode="lin" valueType="num">
                                      <p:cBhvr additive="base">
                                        <p:cTn id="157" dur="5000" fill="hold"/>
                                        <p:tgtEl>
                                          <p:spTgt spid="156"/>
                                        </p:tgtEl>
                                        <p:attrNameLst>
                                          <p:attrName>ppt_x</p:attrName>
                                        </p:attrNameLst>
                                      </p:cBhvr>
                                      <p:tavLst>
                                        <p:tav tm="0">
                                          <p:val>
                                            <p:strVal val="#ppt_x"/>
                                          </p:val>
                                        </p:tav>
                                        <p:tav tm="100000">
                                          <p:val>
                                            <p:strVal val="#ppt_x"/>
                                          </p:val>
                                        </p:tav>
                                      </p:tavLst>
                                    </p:anim>
                                    <p:anim calcmode="lin" valueType="num">
                                      <p:cBhvr additive="base">
                                        <p:cTn id="158" dur="5000" fill="hold"/>
                                        <p:tgtEl>
                                          <p:spTgt spid="156"/>
                                        </p:tgtEl>
                                        <p:attrNameLst>
                                          <p:attrName>ppt_y</p:attrName>
                                        </p:attrNameLst>
                                      </p:cBhvr>
                                      <p:tavLst>
                                        <p:tav tm="0">
                                          <p:val>
                                            <p:strVal val="0-#ppt_h/2"/>
                                          </p:val>
                                        </p:tav>
                                        <p:tav tm="100000">
                                          <p:val>
                                            <p:strVal val="#ppt_y"/>
                                          </p:val>
                                        </p:tav>
                                      </p:tavLst>
                                    </p:anim>
                                  </p:childTnLst>
                                </p:cTn>
                              </p:par>
                            </p:childTnLst>
                          </p:cTn>
                        </p:par>
                        <p:par>
                          <p:cTn id="159" fill="hold">
                            <p:stCondLst>
                              <p:cond delay="155000"/>
                            </p:stCondLst>
                            <p:childTnLst>
                              <p:par>
                                <p:cTn id="160" presetID="2" presetClass="entr" presetSubtype="1" fill="hold" nodeType="afterEffect">
                                  <p:stCondLst>
                                    <p:cond delay="0"/>
                                  </p:stCondLst>
                                  <p:childTnLst>
                                    <p:set>
                                      <p:cBhvr>
                                        <p:cTn id="161" dur="1" fill="hold">
                                          <p:stCondLst>
                                            <p:cond delay="0"/>
                                          </p:stCondLst>
                                        </p:cTn>
                                        <p:tgtEl>
                                          <p:spTgt spid="161"/>
                                        </p:tgtEl>
                                        <p:attrNameLst>
                                          <p:attrName>style.visibility</p:attrName>
                                        </p:attrNameLst>
                                      </p:cBhvr>
                                      <p:to>
                                        <p:strVal val="visible"/>
                                      </p:to>
                                    </p:set>
                                    <p:anim calcmode="lin" valueType="num">
                                      <p:cBhvr additive="base">
                                        <p:cTn id="162" dur="5000" fill="hold"/>
                                        <p:tgtEl>
                                          <p:spTgt spid="161"/>
                                        </p:tgtEl>
                                        <p:attrNameLst>
                                          <p:attrName>ppt_x</p:attrName>
                                        </p:attrNameLst>
                                      </p:cBhvr>
                                      <p:tavLst>
                                        <p:tav tm="0">
                                          <p:val>
                                            <p:strVal val="#ppt_x"/>
                                          </p:val>
                                        </p:tav>
                                        <p:tav tm="100000">
                                          <p:val>
                                            <p:strVal val="#ppt_x"/>
                                          </p:val>
                                        </p:tav>
                                      </p:tavLst>
                                    </p:anim>
                                    <p:anim calcmode="lin" valueType="num">
                                      <p:cBhvr additive="base">
                                        <p:cTn id="163" dur="5000" fill="hold"/>
                                        <p:tgtEl>
                                          <p:spTgt spid="161"/>
                                        </p:tgtEl>
                                        <p:attrNameLst>
                                          <p:attrName>ppt_y</p:attrName>
                                        </p:attrNameLst>
                                      </p:cBhvr>
                                      <p:tavLst>
                                        <p:tav tm="0">
                                          <p:val>
                                            <p:strVal val="0-#ppt_h/2"/>
                                          </p:val>
                                        </p:tav>
                                        <p:tav tm="100000">
                                          <p:val>
                                            <p:strVal val="#ppt_y"/>
                                          </p:val>
                                        </p:tav>
                                      </p:tavLst>
                                    </p:anim>
                                  </p:childTnLst>
                                </p:cTn>
                              </p:par>
                            </p:childTnLst>
                          </p:cTn>
                        </p:par>
                        <p:par>
                          <p:cTn id="164" fill="hold">
                            <p:stCondLst>
                              <p:cond delay="160000"/>
                            </p:stCondLst>
                            <p:childTnLst>
                              <p:par>
                                <p:cTn id="165" presetID="2" presetClass="entr" presetSubtype="1" fill="hold" nodeType="afterEffect">
                                  <p:stCondLst>
                                    <p:cond delay="0"/>
                                  </p:stCondLst>
                                  <p:childTnLst>
                                    <p:set>
                                      <p:cBhvr>
                                        <p:cTn id="166" dur="1" fill="hold">
                                          <p:stCondLst>
                                            <p:cond delay="0"/>
                                          </p:stCondLst>
                                        </p:cTn>
                                        <p:tgtEl>
                                          <p:spTgt spid="166"/>
                                        </p:tgtEl>
                                        <p:attrNameLst>
                                          <p:attrName>style.visibility</p:attrName>
                                        </p:attrNameLst>
                                      </p:cBhvr>
                                      <p:to>
                                        <p:strVal val="visible"/>
                                      </p:to>
                                    </p:set>
                                    <p:anim calcmode="lin" valueType="num">
                                      <p:cBhvr additive="base">
                                        <p:cTn id="167" dur="5000" fill="hold"/>
                                        <p:tgtEl>
                                          <p:spTgt spid="166"/>
                                        </p:tgtEl>
                                        <p:attrNameLst>
                                          <p:attrName>ppt_x</p:attrName>
                                        </p:attrNameLst>
                                      </p:cBhvr>
                                      <p:tavLst>
                                        <p:tav tm="0">
                                          <p:val>
                                            <p:strVal val="#ppt_x"/>
                                          </p:val>
                                        </p:tav>
                                        <p:tav tm="100000">
                                          <p:val>
                                            <p:strVal val="#ppt_x"/>
                                          </p:val>
                                        </p:tav>
                                      </p:tavLst>
                                    </p:anim>
                                    <p:anim calcmode="lin" valueType="num">
                                      <p:cBhvr additive="base">
                                        <p:cTn id="168" dur="5000" fill="hold"/>
                                        <p:tgtEl>
                                          <p:spTgt spid="166"/>
                                        </p:tgtEl>
                                        <p:attrNameLst>
                                          <p:attrName>ppt_y</p:attrName>
                                        </p:attrNameLst>
                                      </p:cBhvr>
                                      <p:tavLst>
                                        <p:tav tm="0">
                                          <p:val>
                                            <p:strVal val="0-#ppt_h/2"/>
                                          </p:val>
                                        </p:tav>
                                        <p:tav tm="100000">
                                          <p:val>
                                            <p:strVal val="#ppt_y"/>
                                          </p:val>
                                        </p:tav>
                                      </p:tavLst>
                                    </p:anim>
                                  </p:childTnLst>
                                </p:cTn>
                              </p:par>
                            </p:childTnLst>
                          </p:cTn>
                        </p:par>
                        <p:par>
                          <p:cTn id="169" fill="hold">
                            <p:stCondLst>
                              <p:cond delay="165000"/>
                            </p:stCondLst>
                            <p:childTnLst>
                              <p:par>
                                <p:cTn id="170" presetID="2" presetClass="entr" presetSubtype="1" fill="hold" nodeType="afterEffect">
                                  <p:stCondLst>
                                    <p:cond delay="0"/>
                                  </p:stCondLst>
                                  <p:childTnLst>
                                    <p:set>
                                      <p:cBhvr>
                                        <p:cTn id="171" dur="1" fill="hold">
                                          <p:stCondLst>
                                            <p:cond delay="0"/>
                                          </p:stCondLst>
                                        </p:cTn>
                                        <p:tgtEl>
                                          <p:spTgt spid="171"/>
                                        </p:tgtEl>
                                        <p:attrNameLst>
                                          <p:attrName>style.visibility</p:attrName>
                                        </p:attrNameLst>
                                      </p:cBhvr>
                                      <p:to>
                                        <p:strVal val="visible"/>
                                      </p:to>
                                    </p:set>
                                    <p:anim calcmode="lin" valueType="num">
                                      <p:cBhvr additive="base">
                                        <p:cTn id="172" dur="5000" fill="hold"/>
                                        <p:tgtEl>
                                          <p:spTgt spid="171"/>
                                        </p:tgtEl>
                                        <p:attrNameLst>
                                          <p:attrName>ppt_x</p:attrName>
                                        </p:attrNameLst>
                                      </p:cBhvr>
                                      <p:tavLst>
                                        <p:tav tm="0">
                                          <p:val>
                                            <p:strVal val="#ppt_x"/>
                                          </p:val>
                                        </p:tav>
                                        <p:tav tm="100000">
                                          <p:val>
                                            <p:strVal val="#ppt_x"/>
                                          </p:val>
                                        </p:tav>
                                      </p:tavLst>
                                    </p:anim>
                                    <p:anim calcmode="lin" valueType="num">
                                      <p:cBhvr additive="base">
                                        <p:cTn id="173" dur="5000" fill="hold"/>
                                        <p:tgtEl>
                                          <p:spTgt spid="171"/>
                                        </p:tgtEl>
                                        <p:attrNameLst>
                                          <p:attrName>ppt_y</p:attrName>
                                        </p:attrNameLst>
                                      </p:cBhvr>
                                      <p:tavLst>
                                        <p:tav tm="0">
                                          <p:val>
                                            <p:strVal val="0-#ppt_h/2"/>
                                          </p:val>
                                        </p:tav>
                                        <p:tav tm="100000">
                                          <p:val>
                                            <p:strVal val="#ppt_y"/>
                                          </p:val>
                                        </p:tav>
                                      </p:tavLst>
                                    </p:anim>
                                  </p:childTnLst>
                                </p:cTn>
                              </p:par>
                            </p:childTnLst>
                          </p:cTn>
                        </p:par>
                        <p:par>
                          <p:cTn id="174" fill="hold">
                            <p:stCondLst>
                              <p:cond delay="170000"/>
                            </p:stCondLst>
                            <p:childTnLst>
                              <p:par>
                                <p:cTn id="175" presetID="2" presetClass="entr" presetSubtype="1" fill="hold" nodeType="afterEffect">
                                  <p:stCondLst>
                                    <p:cond delay="0"/>
                                  </p:stCondLst>
                                  <p:childTnLst>
                                    <p:set>
                                      <p:cBhvr>
                                        <p:cTn id="176" dur="1" fill="hold">
                                          <p:stCondLst>
                                            <p:cond delay="0"/>
                                          </p:stCondLst>
                                        </p:cTn>
                                        <p:tgtEl>
                                          <p:spTgt spid="176"/>
                                        </p:tgtEl>
                                        <p:attrNameLst>
                                          <p:attrName>style.visibility</p:attrName>
                                        </p:attrNameLst>
                                      </p:cBhvr>
                                      <p:to>
                                        <p:strVal val="visible"/>
                                      </p:to>
                                    </p:set>
                                    <p:anim calcmode="lin" valueType="num">
                                      <p:cBhvr additive="base">
                                        <p:cTn id="177" dur="5000" fill="hold"/>
                                        <p:tgtEl>
                                          <p:spTgt spid="176"/>
                                        </p:tgtEl>
                                        <p:attrNameLst>
                                          <p:attrName>ppt_x</p:attrName>
                                        </p:attrNameLst>
                                      </p:cBhvr>
                                      <p:tavLst>
                                        <p:tav tm="0">
                                          <p:val>
                                            <p:strVal val="#ppt_x"/>
                                          </p:val>
                                        </p:tav>
                                        <p:tav tm="100000">
                                          <p:val>
                                            <p:strVal val="#ppt_x"/>
                                          </p:val>
                                        </p:tav>
                                      </p:tavLst>
                                    </p:anim>
                                    <p:anim calcmode="lin" valueType="num">
                                      <p:cBhvr additive="base">
                                        <p:cTn id="178" dur="5000" fill="hold"/>
                                        <p:tgtEl>
                                          <p:spTgt spid="176"/>
                                        </p:tgtEl>
                                        <p:attrNameLst>
                                          <p:attrName>ppt_y</p:attrName>
                                        </p:attrNameLst>
                                      </p:cBhvr>
                                      <p:tavLst>
                                        <p:tav tm="0">
                                          <p:val>
                                            <p:strVal val="0-#ppt_h/2"/>
                                          </p:val>
                                        </p:tav>
                                        <p:tav tm="100000">
                                          <p:val>
                                            <p:strVal val="#ppt_y"/>
                                          </p:val>
                                        </p:tav>
                                      </p:tavLst>
                                    </p:anim>
                                  </p:childTnLst>
                                </p:cTn>
                              </p:par>
                            </p:childTnLst>
                          </p:cTn>
                        </p:par>
                        <p:par>
                          <p:cTn id="179" fill="hold">
                            <p:stCondLst>
                              <p:cond delay="175000"/>
                            </p:stCondLst>
                            <p:childTnLst>
                              <p:par>
                                <p:cTn id="180" presetID="2" presetClass="entr" presetSubtype="1" fill="hold" nodeType="afterEffect">
                                  <p:stCondLst>
                                    <p:cond delay="0"/>
                                  </p:stCondLst>
                                  <p:childTnLst>
                                    <p:set>
                                      <p:cBhvr>
                                        <p:cTn id="181" dur="1" fill="hold">
                                          <p:stCondLst>
                                            <p:cond delay="0"/>
                                          </p:stCondLst>
                                        </p:cTn>
                                        <p:tgtEl>
                                          <p:spTgt spid="181"/>
                                        </p:tgtEl>
                                        <p:attrNameLst>
                                          <p:attrName>style.visibility</p:attrName>
                                        </p:attrNameLst>
                                      </p:cBhvr>
                                      <p:to>
                                        <p:strVal val="visible"/>
                                      </p:to>
                                    </p:set>
                                    <p:anim calcmode="lin" valueType="num">
                                      <p:cBhvr additive="base">
                                        <p:cTn id="182" dur="5000" fill="hold"/>
                                        <p:tgtEl>
                                          <p:spTgt spid="181"/>
                                        </p:tgtEl>
                                        <p:attrNameLst>
                                          <p:attrName>ppt_x</p:attrName>
                                        </p:attrNameLst>
                                      </p:cBhvr>
                                      <p:tavLst>
                                        <p:tav tm="0">
                                          <p:val>
                                            <p:strVal val="#ppt_x"/>
                                          </p:val>
                                        </p:tav>
                                        <p:tav tm="100000">
                                          <p:val>
                                            <p:strVal val="#ppt_x"/>
                                          </p:val>
                                        </p:tav>
                                      </p:tavLst>
                                    </p:anim>
                                    <p:anim calcmode="lin" valueType="num">
                                      <p:cBhvr additive="base">
                                        <p:cTn id="183" dur="5000" fill="hold"/>
                                        <p:tgtEl>
                                          <p:spTgt spid="181"/>
                                        </p:tgtEl>
                                        <p:attrNameLst>
                                          <p:attrName>ppt_y</p:attrName>
                                        </p:attrNameLst>
                                      </p:cBhvr>
                                      <p:tavLst>
                                        <p:tav tm="0">
                                          <p:val>
                                            <p:strVal val="0-#ppt_h/2"/>
                                          </p:val>
                                        </p:tav>
                                        <p:tav tm="100000">
                                          <p:val>
                                            <p:strVal val="#ppt_y"/>
                                          </p:val>
                                        </p:tav>
                                      </p:tavLst>
                                    </p:anim>
                                  </p:childTnLst>
                                </p:cTn>
                              </p:par>
                            </p:childTnLst>
                          </p:cTn>
                        </p:par>
                        <p:par>
                          <p:cTn id="184" fill="hold">
                            <p:stCondLst>
                              <p:cond delay="180000"/>
                            </p:stCondLst>
                            <p:childTnLst>
                              <p:par>
                                <p:cTn id="185" presetID="2" presetClass="entr" presetSubtype="1" fill="hold" nodeType="afterEffect">
                                  <p:stCondLst>
                                    <p:cond delay="0"/>
                                  </p:stCondLst>
                                  <p:childTnLst>
                                    <p:set>
                                      <p:cBhvr>
                                        <p:cTn id="186" dur="1" fill="hold">
                                          <p:stCondLst>
                                            <p:cond delay="0"/>
                                          </p:stCondLst>
                                        </p:cTn>
                                        <p:tgtEl>
                                          <p:spTgt spid="186"/>
                                        </p:tgtEl>
                                        <p:attrNameLst>
                                          <p:attrName>style.visibility</p:attrName>
                                        </p:attrNameLst>
                                      </p:cBhvr>
                                      <p:to>
                                        <p:strVal val="visible"/>
                                      </p:to>
                                    </p:set>
                                    <p:anim calcmode="lin" valueType="num">
                                      <p:cBhvr additive="base">
                                        <p:cTn id="187" dur="5000" fill="hold"/>
                                        <p:tgtEl>
                                          <p:spTgt spid="186"/>
                                        </p:tgtEl>
                                        <p:attrNameLst>
                                          <p:attrName>ppt_x</p:attrName>
                                        </p:attrNameLst>
                                      </p:cBhvr>
                                      <p:tavLst>
                                        <p:tav tm="0">
                                          <p:val>
                                            <p:strVal val="#ppt_x"/>
                                          </p:val>
                                        </p:tav>
                                        <p:tav tm="100000">
                                          <p:val>
                                            <p:strVal val="#ppt_x"/>
                                          </p:val>
                                        </p:tav>
                                      </p:tavLst>
                                    </p:anim>
                                    <p:anim calcmode="lin" valueType="num">
                                      <p:cBhvr additive="base">
                                        <p:cTn id="188" dur="5000" fill="hold"/>
                                        <p:tgtEl>
                                          <p:spTgt spid="186"/>
                                        </p:tgtEl>
                                        <p:attrNameLst>
                                          <p:attrName>ppt_y</p:attrName>
                                        </p:attrNameLst>
                                      </p:cBhvr>
                                      <p:tavLst>
                                        <p:tav tm="0">
                                          <p:val>
                                            <p:strVal val="0-#ppt_h/2"/>
                                          </p:val>
                                        </p:tav>
                                        <p:tav tm="100000">
                                          <p:val>
                                            <p:strVal val="#ppt_y"/>
                                          </p:val>
                                        </p:tav>
                                      </p:tavLst>
                                    </p:anim>
                                  </p:childTnLst>
                                </p:cTn>
                              </p:par>
                            </p:childTnLst>
                          </p:cTn>
                        </p:par>
                        <p:par>
                          <p:cTn id="189" fill="hold">
                            <p:stCondLst>
                              <p:cond delay="185000"/>
                            </p:stCondLst>
                            <p:childTnLst>
                              <p:par>
                                <p:cTn id="190" presetID="2" presetClass="entr" presetSubtype="1" fill="hold" nodeType="afterEffect">
                                  <p:stCondLst>
                                    <p:cond delay="0"/>
                                  </p:stCondLst>
                                  <p:childTnLst>
                                    <p:set>
                                      <p:cBhvr>
                                        <p:cTn id="191" dur="1" fill="hold">
                                          <p:stCondLst>
                                            <p:cond delay="0"/>
                                          </p:stCondLst>
                                        </p:cTn>
                                        <p:tgtEl>
                                          <p:spTgt spid="191"/>
                                        </p:tgtEl>
                                        <p:attrNameLst>
                                          <p:attrName>style.visibility</p:attrName>
                                        </p:attrNameLst>
                                      </p:cBhvr>
                                      <p:to>
                                        <p:strVal val="visible"/>
                                      </p:to>
                                    </p:set>
                                    <p:anim calcmode="lin" valueType="num">
                                      <p:cBhvr additive="base">
                                        <p:cTn id="192" dur="5000" fill="hold"/>
                                        <p:tgtEl>
                                          <p:spTgt spid="191"/>
                                        </p:tgtEl>
                                        <p:attrNameLst>
                                          <p:attrName>ppt_x</p:attrName>
                                        </p:attrNameLst>
                                      </p:cBhvr>
                                      <p:tavLst>
                                        <p:tav tm="0">
                                          <p:val>
                                            <p:strVal val="#ppt_x"/>
                                          </p:val>
                                        </p:tav>
                                        <p:tav tm="100000">
                                          <p:val>
                                            <p:strVal val="#ppt_x"/>
                                          </p:val>
                                        </p:tav>
                                      </p:tavLst>
                                    </p:anim>
                                    <p:anim calcmode="lin" valueType="num">
                                      <p:cBhvr additive="base">
                                        <p:cTn id="193" dur="5000" fill="hold"/>
                                        <p:tgtEl>
                                          <p:spTgt spid="191"/>
                                        </p:tgtEl>
                                        <p:attrNameLst>
                                          <p:attrName>ppt_y</p:attrName>
                                        </p:attrNameLst>
                                      </p:cBhvr>
                                      <p:tavLst>
                                        <p:tav tm="0">
                                          <p:val>
                                            <p:strVal val="0-#ppt_h/2"/>
                                          </p:val>
                                        </p:tav>
                                        <p:tav tm="100000">
                                          <p:val>
                                            <p:strVal val="#ppt_y"/>
                                          </p:val>
                                        </p:tav>
                                      </p:tavLst>
                                    </p:anim>
                                  </p:childTnLst>
                                </p:cTn>
                              </p:par>
                            </p:childTnLst>
                          </p:cTn>
                        </p:par>
                        <p:par>
                          <p:cTn id="194" fill="hold">
                            <p:stCondLst>
                              <p:cond delay="190000"/>
                            </p:stCondLst>
                            <p:childTnLst>
                              <p:par>
                                <p:cTn id="195" presetID="2" presetClass="entr" presetSubtype="1" fill="hold" nodeType="afterEffect">
                                  <p:stCondLst>
                                    <p:cond delay="0"/>
                                  </p:stCondLst>
                                  <p:childTnLst>
                                    <p:set>
                                      <p:cBhvr>
                                        <p:cTn id="196" dur="1" fill="hold">
                                          <p:stCondLst>
                                            <p:cond delay="0"/>
                                          </p:stCondLst>
                                        </p:cTn>
                                        <p:tgtEl>
                                          <p:spTgt spid="196"/>
                                        </p:tgtEl>
                                        <p:attrNameLst>
                                          <p:attrName>style.visibility</p:attrName>
                                        </p:attrNameLst>
                                      </p:cBhvr>
                                      <p:to>
                                        <p:strVal val="visible"/>
                                      </p:to>
                                    </p:set>
                                    <p:anim calcmode="lin" valueType="num">
                                      <p:cBhvr additive="base">
                                        <p:cTn id="197" dur="5000" fill="hold"/>
                                        <p:tgtEl>
                                          <p:spTgt spid="196"/>
                                        </p:tgtEl>
                                        <p:attrNameLst>
                                          <p:attrName>ppt_x</p:attrName>
                                        </p:attrNameLst>
                                      </p:cBhvr>
                                      <p:tavLst>
                                        <p:tav tm="0">
                                          <p:val>
                                            <p:strVal val="#ppt_x"/>
                                          </p:val>
                                        </p:tav>
                                        <p:tav tm="100000">
                                          <p:val>
                                            <p:strVal val="#ppt_x"/>
                                          </p:val>
                                        </p:tav>
                                      </p:tavLst>
                                    </p:anim>
                                    <p:anim calcmode="lin" valueType="num">
                                      <p:cBhvr additive="base">
                                        <p:cTn id="198" dur="5000" fill="hold"/>
                                        <p:tgtEl>
                                          <p:spTgt spid="196"/>
                                        </p:tgtEl>
                                        <p:attrNameLst>
                                          <p:attrName>ppt_y</p:attrName>
                                        </p:attrNameLst>
                                      </p:cBhvr>
                                      <p:tavLst>
                                        <p:tav tm="0">
                                          <p:val>
                                            <p:strVal val="0-#ppt_h/2"/>
                                          </p:val>
                                        </p:tav>
                                        <p:tav tm="100000">
                                          <p:val>
                                            <p:strVal val="#ppt_y"/>
                                          </p:val>
                                        </p:tav>
                                      </p:tavLst>
                                    </p:anim>
                                  </p:childTnLst>
                                </p:cTn>
                              </p:par>
                            </p:childTnLst>
                          </p:cTn>
                        </p:par>
                        <p:par>
                          <p:cTn id="199" fill="hold">
                            <p:stCondLst>
                              <p:cond delay="195000"/>
                            </p:stCondLst>
                            <p:childTnLst>
                              <p:par>
                                <p:cTn id="200" presetID="2" presetClass="entr" presetSubtype="1" fill="hold" nodeType="afterEffect">
                                  <p:stCondLst>
                                    <p:cond delay="0"/>
                                  </p:stCondLst>
                                  <p:childTnLst>
                                    <p:set>
                                      <p:cBhvr>
                                        <p:cTn id="201" dur="1" fill="hold">
                                          <p:stCondLst>
                                            <p:cond delay="0"/>
                                          </p:stCondLst>
                                        </p:cTn>
                                        <p:tgtEl>
                                          <p:spTgt spid="201"/>
                                        </p:tgtEl>
                                        <p:attrNameLst>
                                          <p:attrName>style.visibility</p:attrName>
                                        </p:attrNameLst>
                                      </p:cBhvr>
                                      <p:to>
                                        <p:strVal val="visible"/>
                                      </p:to>
                                    </p:set>
                                    <p:anim calcmode="lin" valueType="num">
                                      <p:cBhvr additive="base">
                                        <p:cTn id="202" dur="5000" fill="hold"/>
                                        <p:tgtEl>
                                          <p:spTgt spid="201"/>
                                        </p:tgtEl>
                                        <p:attrNameLst>
                                          <p:attrName>ppt_x</p:attrName>
                                        </p:attrNameLst>
                                      </p:cBhvr>
                                      <p:tavLst>
                                        <p:tav tm="0">
                                          <p:val>
                                            <p:strVal val="#ppt_x"/>
                                          </p:val>
                                        </p:tav>
                                        <p:tav tm="100000">
                                          <p:val>
                                            <p:strVal val="#ppt_x"/>
                                          </p:val>
                                        </p:tav>
                                      </p:tavLst>
                                    </p:anim>
                                    <p:anim calcmode="lin" valueType="num">
                                      <p:cBhvr additive="base">
                                        <p:cTn id="203" dur="5000" fill="hold"/>
                                        <p:tgtEl>
                                          <p:spTgt spid="201"/>
                                        </p:tgtEl>
                                        <p:attrNameLst>
                                          <p:attrName>ppt_y</p:attrName>
                                        </p:attrNameLst>
                                      </p:cBhvr>
                                      <p:tavLst>
                                        <p:tav tm="0">
                                          <p:val>
                                            <p:strVal val="0-#ppt_h/2"/>
                                          </p:val>
                                        </p:tav>
                                        <p:tav tm="100000">
                                          <p:val>
                                            <p:strVal val="#ppt_y"/>
                                          </p:val>
                                        </p:tav>
                                      </p:tavLst>
                                    </p:anim>
                                  </p:childTnLst>
                                </p:cTn>
                              </p:par>
                            </p:childTnLst>
                          </p:cTn>
                        </p:par>
                        <p:par>
                          <p:cTn id="204" fill="hold">
                            <p:stCondLst>
                              <p:cond delay="200000"/>
                            </p:stCondLst>
                            <p:childTnLst>
                              <p:par>
                                <p:cTn id="205" presetID="2" presetClass="entr" presetSubtype="1" fill="hold" nodeType="afterEffect">
                                  <p:stCondLst>
                                    <p:cond delay="0"/>
                                  </p:stCondLst>
                                  <p:childTnLst>
                                    <p:set>
                                      <p:cBhvr>
                                        <p:cTn id="206" dur="1" fill="hold">
                                          <p:stCondLst>
                                            <p:cond delay="0"/>
                                          </p:stCondLst>
                                        </p:cTn>
                                        <p:tgtEl>
                                          <p:spTgt spid="206"/>
                                        </p:tgtEl>
                                        <p:attrNameLst>
                                          <p:attrName>style.visibility</p:attrName>
                                        </p:attrNameLst>
                                      </p:cBhvr>
                                      <p:to>
                                        <p:strVal val="visible"/>
                                      </p:to>
                                    </p:set>
                                    <p:anim calcmode="lin" valueType="num">
                                      <p:cBhvr additive="base">
                                        <p:cTn id="207" dur="5000" fill="hold"/>
                                        <p:tgtEl>
                                          <p:spTgt spid="206"/>
                                        </p:tgtEl>
                                        <p:attrNameLst>
                                          <p:attrName>ppt_x</p:attrName>
                                        </p:attrNameLst>
                                      </p:cBhvr>
                                      <p:tavLst>
                                        <p:tav tm="0">
                                          <p:val>
                                            <p:strVal val="#ppt_x"/>
                                          </p:val>
                                        </p:tav>
                                        <p:tav tm="100000">
                                          <p:val>
                                            <p:strVal val="#ppt_x"/>
                                          </p:val>
                                        </p:tav>
                                      </p:tavLst>
                                    </p:anim>
                                    <p:anim calcmode="lin" valueType="num">
                                      <p:cBhvr additive="base">
                                        <p:cTn id="208" dur="5000" fill="hold"/>
                                        <p:tgtEl>
                                          <p:spTgt spid="206"/>
                                        </p:tgtEl>
                                        <p:attrNameLst>
                                          <p:attrName>ppt_y</p:attrName>
                                        </p:attrNameLst>
                                      </p:cBhvr>
                                      <p:tavLst>
                                        <p:tav tm="0">
                                          <p:val>
                                            <p:strVal val="0-#ppt_h/2"/>
                                          </p:val>
                                        </p:tav>
                                        <p:tav tm="100000">
                                          <p:val>
                                            <p:strVal val="#ppt_y"/>
                                          </p:val>
                                        </p:tav>
                                      </p:tavLst>
                                    </p:anim>
                                  </p:childTnLst>
                                </p:cTn>
                              </p:par>
                            </p:childTnLst>
                          </p:cTn>
                        </p:par>
                        <p:par>
                          <p:cTn id="209" fill="hold">
                            <p:stCondLst>
                              <p:cond delay="205000"/>
                            </p:stCondLst>
                            <p:childTnLst>
                              <p:par>
                                <p:cTn id="210" presetID="2" presetClass="entr" presetSubtype="1" fill="hold" nodeType="afterEffect">
                                  <p:stCondLst>
                                    <p:cond delay="0"/>
                                  </p:stCondLst>
                                  <p:childTnLst>
                                    <p:set>
                                      <p:cBhvr>
                                        <p:cTn id="211" dur="1" fill="hold">
                                          <p:stCondLst>
                                            <p:cond delay="0"/>
                                          </p:stCondLst>
                                        </p:cTn>
                                        <p:tgtEl>
                                          <p:spTgt spid="211"/>
                                        </p:tgtEl>
                                        <p:attrNameLst>
                                          <p:attrName>style.visibility</p:attrName>
                                        </p:attrNameLst>
                                      </p:cBhvr>
                                      <p:to>
                                        <p:strVal val="visible"/>
                                      </p:to>
                                    </p:set>
                                    <p:anim calcmode="lin" valueType="num">
                                      <p:cBhvr additive="base">
                                        <p:cTn id="212" dur="5000" fill="hold"/>
                                        <p:tgtEl>
                                          <p:spTgt spid="211"/>
                                        </p:tgtEl>
                                        <p:attrNameLst>
                                          <p:attrName>ppt_x</p:attrName>
                                        </p:attrNameLst>
                                      </p:cBhvr>
                                      <p:tavLst>
                                        <p:tav tm="0">
                                          <p:val>
                                            <p:strVal val="#ppt_x"/>
                                          </p:val>
                                        </p:tav>
                                        <p:tav tm="100000">
                                          <p:val>
                                            <p:strVal val="#ppt_x"/>
                                          </p:val>
                                        </p:tav>
                                      </p:tavLst>
                                    </p:anim>
                                    <p:anim calcmode="lin" valueType="num">
                                      <p:cBhvr additive="base">
                                        <p:cTn id="213" dur="5000" fill="hold"/>
                                        <p:tgtEl>
                                          <p:spTgt spid="211"/>
                                        </p:tgtEl>
                                        <p:attrNameLst>
                                          <p:attrName>ppt_y</p:attrName>
                                        </p:attrNameLst>
                                      </p:cBhvr>
                                      <p:tavLst>
                                        <p:tav tm="0">
                                          <p:val>
                                            <p:strVal val="0-#ppt_h/2"/>
                                          </p:val>
                                        </p:tav>
                                        <p:tav tm="100000">
                                          <p:val>
                                            <p:strVal val="#ppt_y"/>
                                          </p:val>
                                        </p:tav>
                                      </p:tavLst>
                                    </p:anim>
                                  </p:childTnLst>
                                </p:cTn>
                              </p:par>
                            </p:childTnLst>
                          </p:cTn>
                        </p:par>
                        <p:par>
                          <p:cTn id="214" fill="hold">
                            <p:stCondLst>
                              <p:cond delay="210000"/>
                            </p:stCondLst>
                            <p:childTnLst>
                              <p:par>
                                <p:cTn id="215" presetID="2" presetClass="entr" presetSubtype="1" fill="hold" nodeType="afterEffect">
                                  <p:stCondLst>
                                    <p:cond delay="0"/>
                                  </p:stCondLst>
                                  <p:childTnLst>
                                    <p:set>
                                      <p:cBhvr>
                                        <p:cTn id="216" dur="1" fill="hold">
                                          <p:stCondLst>
                                            <p:cond delay="0"/>
                                          </p:stCondLst>
                                        </p:cTn>
                                        <p:tgtEl>
                                          <p:spTgt spid="216"/>
                                        </p:tgtEl>
                                        <p:attrNameLst>
                                          <p:attrName>style.visibility</p:attrName>
                                        </p:attrNameLst>
                                      </p:cBhvr>
                                      <p:to>
                                        <p:strVal val="visible"/>
                                      </p:to>
                                    </p:set>
                                    <p:anim calcmode="lin" valueType="num">
                                      <p:cBhvr additive="base">
                                        <p:cTn id="217" dur="5000" fill="hold"/>
                                        <p:tgtEl>
                                          <p:spTgt spid="216"/>
                                        </p:tgtEl>
                                        <p:attrNameLst>
                                          <p:attrName>ppt_x</p:attrName>
                                        </p:attrNameLst>
                                      </p:cBhvr>
                                      <p:tavLst>
                                        <p:tav tm="0">
                                          <p:val>
                                            <p:strVal val="#ppt_x"/>
                                          </p:val>
                                        </p:tav>
                                        <p:tav tm="100000">
                                          <p:val>
                                            <p:strVal val="#ppt_x"/>
                                          </p:val>
                                        </p:tav>
                                      </p:tavLst>
                                    </p:anim>
                                    <p:anim calcmode="lin" valueType="num">
                                      <p:cBhvr additive="base">
                                        <p:cTn id="218" dur="5000" fill="hold"/>
                                        <p:tgtEl>
                                          <p:spTgt spid="216"/>
                                        </p:tgtEl>
                                        <p:attrNameLst>
                                          <p:attrName>ppt_y</p:attrName>
                                        </p:attrNameLst>
                                      </p:cBhvr>
                                      <p:tavLst>
                                        <p:tav tm="0">
                                          <p:val>
                                            <p:strVal val="0-#ppt_h/2"/>
                                          </p:val>
                                        </p:tav>
                                        <p:tav tm="100000">
                                          <p:val>
                                            <p:strVal val="#ppt_y"/>
                                          </p:val>
                                        </p:tav>
                                      </p:tavLst>
                                    </p:anim>
                                  </p:childTnLst>
                                </p:cTn>
                              </p:par>
                            </p:childTnLst>
                          </p:cTn>
                        </p:par>
                        <p:par>
                          <p:cTn id="219" fill="hold">
                            <p:stCondLst>
                              <p:cond delay="215000"/>
                            </p:stCondLst>
                            <p:childTnLst>
                              <p:par>
                                <p:cTn id="220" presetID="2" presetClass="entr" presetSubtype="1" fill="hold" nodeType="afterEffect">
                                  <p:stCondLst>
                                    <p:cond delay="0"/>
                                  </p:stCondLst>
                                  <p:childTnLst>
                                    <p:set>
                                      <p:cBhvr>
                                        <p:cTn id="221" dur="1" fill="hold">
                                          <p:stCondLst>
                                            <p:cond delay="0"/>
                                          </p:stCondLst>
                                        </p:cTn>
                                        <p:tgtEl>
                                          <p:spTgt spid="221"/>
                                        </p:tgtEl>
                                        <p:attrNameLst>
                                          <p:attrName>style.visibility</p:attrName>
                                        </p:attrNameLst>
                                      </p:cBhvr>
                                      <p:to>
                                        <p:strVal val="visible"/>
                                      </p:to>
                                    </p:set>
                                    <p:anim calcmode="lin" valueType="num">
                                      <p:cBhvr additive="base">
                                        <p:cTn id="222" dur="5000" fill="hold"/>
                                        <p:tgtEl>
                                          <p:spTgt spid="221"/>
                                        </p:tgtEl>
                                        <p:attrNameLst>
                                          <p:attrName>ppt_x</p:attrName>
                                        </p:attrNameLst>
                                      </p:cBhvr>
                                      <p:tavLst>
                                        <p:tav tm="0">
                                          <p:val>
                                            <p:strVal val="#ppt_x"/>
                                          </p:val>
                                        </p:tav>
                                        <p:tav tm="100000">
                                          <p:val>
                                            <p:strVal val="#ppt_x"/>
                                          </p:val>
                                        </p:tav>
                                      </p:tavLst>
                                    </p:anim>
                                    <p:anim calcmode="lin" valueType="num">
                                      <p:cBhvr additive="base">
                                        <p:cTn id="223" dur="5000" fill="hold"/>
                                        <p:tgtEl>
                                          <p:spTgt spid="221"/>
                                        </p:tgtEl>
                                        <p:attrNameLst>
                                          <p:attrName>ppt_y</p:attrName>
                                        </p:attrNameLst>
                                      </p:cBhvr>
                                      <p:tavLst>
                                        <p:tav tm="0">
                                          <p:val>
                                            <p:strVal val="0-#ppt_h/2"/>
                                          </p:val>
                                        </p:tav>
                                        <p:tav tm="100000">
                                          <p:val>
                                            <p:strVal val="#ppt_y"/>
                                          </p:val>
                                        </p:tav>
                                      </p:tavLst>
                                    </p:anim>
                                  </p:childTnLst>
                                </p:cTn>
                              </p:par>
                            </p:childTnLst>
                          </p:cTn>
                        </p:par>
                        <p:par>
                          <p:cTn id="224" fill="hold">
                            <p:stCondLst>
                              <p:cond delay="220000"/>
                            </p:stCondLst>
                            <p:childTnLst>
                              <p:par>
                                <p:cTn id="225" presetID="2" presetClass="entr" presetSubtype="1" fill="hold" nodeType="afterEffect">
                                  <p:stCondLst>
                                    <p:cond delay="0"/>
                                  </p:stCondLst>
                                  <p:childTnLst>
                                    <p:set>
                                      <p:cBhvr>
                                        <p:cTn id="226" dur="1" fill="hold">
                                          <p:stCondLst>
                                            <p:cond delay="0"/>
                                          </p:stCondLst>
                                        </p:cTn>
                                        <p:tgtEl>
                                          <p:spTgt spid="226"/>
                                        </p:tgtEl>
                                        <p:attrNameLst>
                                          <p:attrName>style.visibility</p:attrName>
                                        </p:attrNameLst>
                                      </p:cBhvr>
                                      <p:to>
                                        <p:strVal val="visible"/>
                                      </p:to>
                                    </p:set>
                                    <p:anim calcmode="lin" valueType="num">
                                      <p:cBhvr additive="base">
                                        <p:cTn id="227" dur="5000" fill="hold"/>
                                        <p:tgtEl>
                                          <p:spTgt spid="226"/>
                                        </p:tgtEl>
                                        <p:attrNameLst>
                                          <p:attrName>ppt_x</p:attrName>
                                        </p:attrNameLst>
                                      </p:cBhvr>
                                      <p:tavLst>
                                        <p:tav tm="0">
                                          <p:val>
                                            <p:strVal val="#ppt_x"/>
                                          </p:val>
                                        </p:tav>
                                        <p:tav tm="100000">
                                          <p:val>
                                            <p:strVal val="#ppt_x"/>
                                          </p:val>
                                        </p:tav>
                                      </p:tavLst>
                                    </p:anim>
                                    <p:anim calcmode="lin" valueType="num">
                                      <p:cBhvr additive="base">
                                        <p:cTn id="228" dur="5000" fill="hold"/>
                                        <p:tgtEl>
                                          <p:spTgt spid="226"/>
                                        </p:tgtEl>
                                        <p:attrNameLst>
                                          <p:attrName>ppt_y</p:attrName>
                                        </p:attrNameLst>
                                      </p:cBhvr>
                                      <p:tavLst>
                                        <p:tav tm="0">
                                          <p:val>
                                            <p:strVal val="0-#ppt_h/2"/>
                                          </p:val>
                                        </p:tav>
                                        <p:tav tm="100000">
                                          <p:val>
                                            <p:strVal val="#ppt_y"/>
                                          </p:val>
                                        </p:tav>
                                      </p:tavLst>
                                    </p:anim>
                                  </p:childTnLst>
                                </p:cTn>
                              </p:par>
                            </p:childTnLst>
                          </p:cTn>
                        </p:par>
                        <p:par>
                          <p:cTn id="229" fill="hold">
                            <p:stCondLst>
                              <p:cond delay="225000"/>
                            </p:stCondLst>
                            <p:childTnLst>
                              <p:par>
                                <p:cTn id="230" presetID="2" presetClass="entr" presetSubtype="1" fill="hold" nodeType="afterEffect">
                                  <p:stCondLst>
                                    <p:cond delay="0"/>
                                  </p:stCondLst>
                                  <p:childTnLst>
                                    <p:set>
                                      <p:cBhvr>
                                        <p:cTn id="231" dur="1" fill="hold">
                                          <p:stCondLst>
                                            <p:cond delay="0"/>
                                          </p:stCondLst>
                                        </p:cTn>
                                        <p:tgtEl>
                                          <p:spTgt spid="231"/>
                                        </p:tgtEl>
                                        <p:attrNameLst>
                                          <p:attrName>style.visibility</p:attrName>
                                        </p:attrNameLst>
                                      </p:cBhvr>
                                      <p:to>
                                        <p:strVal val="visible"/>
                                      </p:to>
                                    </p:set>
                                    <p:anim calcmode="lin" valueType="num">
                                      <p:cBhvr additive="base">
                                        <p:cTn id="232" dur="5000" fill="hold"/>
                                        <p:tgtEl>
                                          <p:spTgt spid="231"/>
                                        </p:tgtEl>
                                        <p:attrNameLst>
                                          <p:attrName>ppt_x</p:attrName>
                                        </p:attrNameLst>
                                      </p:cBhvr>
                                      <p:tavLst>
                                        <p:tav tm="0">
                                          <p:val>
                                            <p:strVal val="#ppt_x"/>
                                          </p:val>
                                        </p:tav>
                                        <p:tav tm="100000">
                                          <p:val>
                                            <p:strVal val="#ppt_x"/>
                                          </p:val>
                                        </p:tav>
                                      </p:tavLst>
                                    </p:anim>
                                    <p:anim calcmode="lin" valueType="num">
                                      <p:cBhvr additive="base">
                                        <p:cTn id="233" dur="5000" fill="hold"/>
                                        <p:tgtEl>
                                          <p:spTgt spid="231"/>
                                        </p:tgtEl>
                                        <p:attrNameLst>
                                          <p:attrName>ppt_y</p:attrName>
                                        </p:attrNameLst>
                                      </p:cBhvr>
                                      <p:tavLst>
                                        <p:tav tm="0">
                                          <p:val>
                                            <p:strVal val="0-#ppt_h/2"/>
                                          </p:val>
                                        </p:tav>
                                        <p:tav tm="100000">
                                          <p:val>
                                            <p:strVal val="#ppt_y"/>
                                          </p:val>
                                        </p:tav>
                                      </p:tavLst>
                                    </p:anim>
                                  </p:childTnLst>
                                </p:cTn>
                              </p:par>
                            </p:childTnLst>
                          </p:cTn>
                        </p:par>
                        <p:par>
                          <p:cTn id="234" fill="hold">
                            <p:stCondLst>
                              <p:cond delay="230000"/>
                            </p:stCondLst>
                            <p:childTnLst>
                              <p:par>
                                <p:cTn id="235" presetID="2" presetClass="entr" presetSubtype="1" fill="hold" nodeType="afterEffect">
                                  <p:stCondLst>
                                    <p:cond delay="0"/>
                                  </p:stCondLst>
                                  <p:childTnLst>
                                    <p:set>
                                      <p:cBhvr>
                                        <p:cTn id="236" dur="1" fill="hold">
                                          <p:stCondLst>
                                            <p:cond delay="0"/>
                                          </p:stCondLst>
                                        </p:cTn>
                                        <p:tgtEl>
                                          <p:spTgt spid="236"/>
                                        </p:tgtEl>
                                        <p:attrNameLst>
                                          <p:attrName>style.visibility</p:attrName>
                                        </p:attrNameLst>
                                      </p:cBhvr>
                                      <p:to>
                                        <p:strVal val="visible"/>
                                      </p:to>
                                    </p:set>
                                    <p:anim calcmode="lin" valueType="num">
                                      <p:cBhvr additive="base">
                                        <p:cTn id="237" dur="5000" fill="hold"/>
                                        <p:tgtEl>
                                          <p:spTgt spid="236"/>
                                        </p:tgtEl>
                                        <p:attrNameLst>
                                          <p:attrName>ppt_x</p:attrName>
                                        </p:attrNameLst>
                                      </p:cBhvr>
                                      <p:tavLst>
                                        <p:tav tm="0">
                                          <p:val>
                                            <p:strVal val="#ppt_x"/>
                                          </p:val>
                                        </p:tav>
                                        <p:tav tm="100000">
                                          <p:val>
                                            <p:strVal val="#ppt_x"/>
                                          </p:val>
                                        </p:tav>
                                      </p:tavLst>
                                    </p:anim>
                                    <p:anim calcmode="lin" valueType="num">
                                      <p:cBhvr additive="base">
                                        <p:cTn id="238" dur="5000" fill="hold"/>
                                        <p:tgtEl>
                                          <p:spTgt spid="236"/>
                                        </p:tgtEl>
                                        <p:attrNameLst>
                                          <p:attrName>ppt_y</p:attrName>
                                        </p:attrNameLst>
                                      </p:cBhvr>
                                      <p:tavLst>
                                        <p:tav tm="0">
                                          <p:val>
                                            <p:strVal val="0-#ppt_h/2"/>
                                          </p:val>
                                        </p:tav>
                                        <p:tav tm="100000">
                                          <p:val>
                                            <p:strVal val="#ppt_y"/>
                                          </p:val>
                                        </p:tav>
                                      </p:tavLst>
                                    </p:anim>
                                  </p:childTnLst>
                                </p:cTn>
                              </p:par>
                            </p:childTnLst>
                          </p:cTn>
                        </p:par>
                        <p:par>
                          <p:cTn id="239" fill="hold">
                            <p:stCondLst>
                              <p:cond delay="235000"/>
                            </p:stCondLst>
                            <p:childTnLst>
                              <p:par>
                                <p:cTn id="240" presetID="2" presetClass="entr" presetSubtype="1" fill="hold" nodeType="afterEffect">
                                  <p:stCondLst>
                                    <p:cond delay="0"/>
                                  </p:stCondLst>
                                  <p:childTnLst>
                                    <p:set>
                                      <p:cBhvr>
                                        <p:cTn id="241" dur="1" fill="hold">
                                          <p:stCondLst>
                                            <p:cond delay="0"/>
                                          </p:stCondLst>
                                        </p:cTn>
                                        <p:tgtEl>
                                          <p:spTgt spid="241"/>
                                        </p:tgtEl>
                                        <p:attrNameLst>
                                          <p:attrName>style.visibility</p:attrName>
                                        </p:attrNameLst>
                                      </p:cBhvr>
                                      <p:to>
                                        <p:strVal val="visible"/>
                                      </p:to>
                                    </p:set>
                                    <p:anim calcmode="lin" valueType="num">
                                      <p:cBhvr additive="base">
                                        <p:cTn id="242" dur="5000" fill="hold"/>
                                        <p:tgtEl>
                                          <p:spTgt spid="241"/>
                                        </p:tgtEl>
                                        <p:attrNameLst>
                                          <p:attrName>ppt_x</p:attrName>
                                        </p:attrNameLst>
                                      </p:cBhvr>
                                      <p:tavLst>
                                        <p:tav tm="0">
                                          <p:val>
                                            <p:strVal val="#ppt_x"/>
                                          </p:val>
                                        </p:tav>
                                        <p:tav tm="100000">
                                          <p:val>
                                            <p:strVal val="#ppt_x"/>
                                          </p:val>
                                        </p:tav>
                                      </p:tavLst>
                                    </p:anim>
                                    <p:anim calcmode="lin" valueType="num">
                                      <p:cBhvr additive="base">
                                        <p:cTn id="243" dur="5000" fill="hold"/>
                                        <p:tgtEl>
                                          <p:spTgt spid="2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793E82-F8EC-4CB0-A9B9-3F3458F9191B}"/>
              </a:ext>
            </a:extLst>
          </p:cNvPr>
          <p:cNvSpPr>
            <a:spLocks noGrp="1"/>
          </p:cNvSpPr>
          <p:nvPr>
            <p:ph type="title"/>
          </p:nvPr>
        </p:nvSpPr>
        <p:spPr>
          <a:xfrm>
            <a:off x="0" y="213557"/>
            <a:ext cx="2622884" cy="647577"/>
          </a:xfrm>
        </p:spPr>
        <p:txBody>
          <a:bodyPr>
            <a:normAutofit/>
          </a:bodyPr>
          <a:lstStyle/>
          <a:p>
            <a:r>
              <a:rPr lang="en-GB" sz="2800" dirty="0" err="1"/>
              <a:t>Vocabulario</a:t>
            </a:r>
            <a:endParaRPr lang="en-GB" sz="2800" dirty="0"/>
          </a:p>
        </p:txBody>
      </p:sp>
      <p:sp>
        <p:nvSpPr>
          <p:cNvPr id="4" name="Content Placeholder 2">
            <a:extLst>
              <a:ext uri="{FF2B5EF4-FFF2-40B4-BE49-F238E27FC236}">
                <a16:creationId xmlns:a16="http://schemas.microsoft.com/office/drawing/2014/main" id="{440BC35A-91E5-477A-998F-7848BC187EE3}"/>
              </a:ext>
            </a:extLst>
          </p:cNvPr>
          <p:cNvSpPr txBox="1">
            <a:spLocks/>
          </p:cNvSpPr>
          <p:nvPr/>
        </p:nvSpPr>
        <p:spPr>
          <a:xfrm>
            <a:off x="3112018" y="1130438"/>
            <a:ext cx="9108504" cy="489762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Arial"/>
                <a:ea typeface="+mn-ea"/>
                <a:cs typeface="+mn-cs"/>
                <a:sym typeface="Arial"/>
              </a:rPr>
              <a:t>11) </a:t>
            </a:r>
            <a:r>
              <a:rPr lang="en-GB" sz="2400" b="1" dirty="0" err="1">
                <a:solidFill>
                  <a:schemeClr val="tx1"/>
                </a:solidFill>
                <a:latin typeface="Arial"/>
                <a:sym typeface="Arial"/>
              </a:rPr>
              <a:t>cerrado</a:t>
            </a:r>
            <a:r>
              <a:rPr lang="en-GB" sz="2400" b="1" dirty="0">
                <a:solidFill>
                  <a:schemeClr val="tx1"/>
                </a:solidFill>
                <a:latin typeface="Arial"/>
                <a:sym typeface="Arial"/>
              </a:rPr>
              <a:t>, </a:t>
            </a:r>
            <a:r>
              <a:rPr lang="en-GB" sz="2400" b="1" dirty="0" err="1">
                <a:solidFill>
                  <a:schemeClr val="tx1"/>
                </a:solidFill>
                <a:latin typeface="Arial"/>
                <a:sym typeface="Arial"/>
              </a:rPr>
              <a:t>cerrada</a:t>
            </a:r>
            <a:r>
              <a:rPr kumimoji="0" lang="en-GB" sz="2400" b="1" u="none" strike="noStrike" kern="1200" cap="none" spc="0" normalizeH="0" baseline="0" noProof="0" dirty="0">
                <a:ln>
                  <a:noFill/>
                </a:ln>
                <a:solidFill>
                  <a:schemeClr val="tx1"/>
                </a:solidFill>
                <a:effectLst/>
                <a:uLnTx/>
                <a:uFillTx/>
                <a:latin typeface="Arial"/>
                <a:ea typeface="+mn-ea"/>
                <a:cs typeface="+mn-cs"/>
                <a:sym typeface="Arial"/>
              </a:rPr>
              <a:t>			12) </a:t>
            </a:r>
            <a:r>
              <a:rPr kumimoji="0" lang="en-GB" sz="2400" b="1" u="none" strike="noStrike" kern="1200" cap="none" spc="0" normalizeH="0" baseline="0" noProof="0" dirty="0" err="1">
                <a:ln>
                  <a:noFill/>
                </a:ln>
                <a:solidFill>
                  <a:schemeClr val="tx1"/>
                </a:solidFill>
                <a:effectLst/>
                <a:uLnTx/>
                <a:uFillTx/>
                <a:latin typeface="Arial"/>
                <a:ea typeface="+mn-ea"/>
                <a:cs typeface="+mn-cs"/>
                <a:sym typeface="Arial"/>
              </a:rPr>
              <a:t>catorce</a:t>
            </a:r>
            <a:r>
              <a:rPr kumimoji="0" lang="en-GB" sz="2400" b="1" u="none" strike="noStrike" kern="1200" cap="none" spc="0" normalizeH="0" baseline="0" noProof="0" dirty="0">
                <a:ln>
                  <a:noFill/>
                </a:ln>
                <a:solidFill>
                  <a:schemeClr val="tx1"/>
                </a:solidFill>
                <a:effectLst/>
                <a:uLnTx/>
                <a:uFillTx/>
                <a:latin typeface="Arial"/>
                <a:ea typeface="+mn-ea"/>
                <a:cs typeface="+mn-cs"/>
                <a:sym typeface="Arial"/>
              </a:rPr>
              <a:t>		    10) la suerte</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8) </a:t>
            </a:r>
            <a:r>
              <a:rPr kumimoji="0" lang="en-GB" sz="2400" b="1"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Arial"/>
              </a:rPr>
              <a:t>enviar</a:t>
            </a: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9) quince</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6) </a:t>
            </a:r>
            <a:r>
              <a:rPr kumimoji="0" lang="en-GB" sz="2400" b="1"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Arial"/>
              </a:rPr>
              <a:t>encima</a:t>
            </a: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7) la red</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5) </a:t>
            </a:r>
            <a:r>
              <a:rPr kumimoji="0" lang="en-GB" sz="2400" b="1"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Arial"/>
              </a:rPr>
              <a:t>trece</a:t>
            </a: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3) </a:t>
            </a:r>
            <a:r>
              <a:rPr kumimoji="0" lang="en-GB" sz="2400" b="1"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Arial"/>
              </a:rPr>
              <a:t>publicar</a:t>
            </a: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4) </a:t>
            </a:r>
            <a:r>
              <a:rPr kumimoji="0" lang="en-GB" sz="2400" b="1"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Arial"/>
              </a:rPr>
              <a:t>dejar</a:t>
            </a: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fr-FR" sz="2400" b="1" u="none" strike="noStrike" kern="1200" cap="none" spc="0" normalizeH="0" baseline="0" noProof="0" dirty="0">
                <a:ln>
                  <a:noFill/>
                </a:ln>
                <a:solidFill>
                  <a:schemeClr val="tx1"/>
                </a:solidFill>
                <a:effectLst/>
                <a:uLnTx/>
                <a:uFillTx/>
                <a:latin typeface="Century Gothic" panose="020B0502020202020204" pitchFamily="34" charset="0"/>
                <a:ea typeface="Calibri"/>
                <a:cs typeface="Calibri"/>
                <a:sym typeface="Calibri"/>
              </a:rPr>
              <a:t>1) </a:t>
            </a:r>
            <a:r>
              <a:rPr kumimoji="0" lang="fr-FR" sz="2400" b="1" u="none" strike="noStrike" kern="1200" cap="none" spc="0" normalizeH="0" baseline="0" noProof="0" dirty="0" err="1">
                <a:ln>
                  <a:noFill/>
                </a:ln>
                <a:solidFill>
                  <a:schemeClr val="tx1"/>
                </a:solidFill>
                <a:effectLst/>
                <a:uLnTx/>
                <a:uFillTx/>
                <a:latin typeface="Century Gothic" panose="020B0502020202020204" pitchFamily="34" charset="0"/>
                <a:ea typeface="Calibri"/>
                <a:cs typeface="Calibri"/>
                <a:sym typeface="Calibri"/>
              </a:rPr>
              <a:t>crear</a:t>
            </a: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2) </a:t>
            </a:r>
            <a:r>
              <a:rPr lang="en-GB" sz="2400" b="1" dirty="0" err="1">
                <a:solidFill>
                  <a:schemeClr val="tx1"/>
                </a:solidFill>
                <a:latin typeface="Century Gothic" panose="020B0502020202020204" pitchFamily="34" charset="0"/>
                <a:sym typeface="Arial"/>
              </a:rPr>
              <a:t>abierto</a:t>
            </a:r>
            <a:r>
              <a:rPr lang="en-GB" sz="2400" b="1" dirty="0">
                <a:solidFill>
                  <a:schemeClr val="tx1"/>
                </a:solidFill>
                <a:latin typeface="Century Gothic" panose="020B0502020202020204" pitchFamily="34" charset="0"/>
                <a:sym typeface="Arial"/>
              </a:rPr>
              <a:t>, </a:t>
            </a:r>
            <a:r>
              <a:rPr lang="en-GB" sz="2400" b="1" dirty="0" err="1">
                <a:solidFill>
                  <a:schemeClr val="tx1"/>
                </a:solidFill>
                <a:latin typeface="Century Gothic" panose="020B0502020202020204" pitchFamily="34" charset="0"/>
                <a:sym typeface="Arial"/>
              </a:rPr>
              <a:t>abierta</a:t>
            </a: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Arial"/>
              <a:ea typeface="+mn-ea"/>
              <a:cs typeface="+mn-cs"/>
              <a:sym typeface="Arial"/>
            </a:endParaRPr>
          </a:p>
        </p:txBody>
      </p:sp>
      <p:sp>
        <p:nvSpPr>
          <p:cNvPr id="5" name="Rounded Rectangle 11">
            <a:extLst>
              <a:ext uri="{FF2B5EF4-FFF2-40B4-BE49-F238E27FC236}">
                <a16:creationId xmlns:a16="http://schemas.microsoft.com/office/drawing/2014/main" id="{F7D9D598-4DE2-4D3E-B243-116E7CB994E7}"/>
              </a:ext>
            </a:extLst>
          </p:cNvPr>
          <p:cNvSpPr/>
          <p:nvPr/>
        </p:nvSpPr>
        <p:spPr>
          <a:xfrm>
            <a:off x="11019998" y="320050"/>
            <a:ext cx="807297"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pSp>
        <p:nvGrpSpPr>
          <p:cNvPr id="246" name="Group 245">
            <a:extLst>
              <a:ext uri="{FF2B5EF4-FFF2-40B4-BE49-F238E27FC236}">
                <a16:creationId xmlns:a16="http://schemas.microsoft.com/office/drawing/2014/main" id="{24009675-3A24-44A1-8C3D-65D8551A58EE}"/>
              </a:ext>
            </a:extLst>
          </p:cNvPr>
          <p:cNvGrpSpPr/>
          <p:nvPr/>
        </p:nvGrpSpPr>
        <p:grpSpPr>
          <a:xfrm rot="16200000">
            <a:off x="1960188" y="239636"/>
            <a:ext cx="1140560" cy="1710840"/>
            <a:chOff x="7992800" y="214662"/>
            <a:chExt cx="1140560" cy="1710840"/>
          </a:xfrm>
        </p:grpSpPr>
        <p:sp>
          <p:nvSpPr>
            <p:cNvPr id="247" name="Bevel 246">
              <a:extLst>
                <a:ext uri="{FF2B5EF4-FFF2-40B4-BE49-F238E27FC236}">
                  <a16:creationId xmlns:a16="http://schemas.microsoft.com/office/drawing/2014/main" id="{994C67DB-7F63-488F-96CD-425FDCB29996}"/>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8" name="Bevel 247">
              <a:extLst>
                <a:ext uri="{FF2B5EF4-FFF2-40B4-BE49-F238E27FC236}">
                  <a16:creationId xmlns:a16="http://schemas.microsoft.com/office/drawing/2014/main" id="{71CD739E-A7F6-4C42-BB34-8A75335EC9B5}"/>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9" name="Bevel 248">
              <a:extLst>
                <a:ext uri="{FF2B5EF4-FFF2-40B4-BE49-F238E27FC236}">
                  <a16:creationId xmlns:a16="http://schemas.microsoft.com/office/drawing/2014/main" id="{951720DB-BFE0-4435-B4B4-32CF65861B09}"/>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0" name="Bevel 249">
              <a:extLst>
                <a:ext uri="{FF2B5EF4-FFF2-40B4-BE49-F238E27FC236}">
                  <a16:creationId xmlns:a16="http://schemas.microsoft.com/office/drawing/2014/main" id="{A7B8D469-DABB-4412-A9EB-1E52BC647364}"/>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51" name="Group 250">
            <a:extLst>
              <a:ext uri="{FF2B5EF4-FFF2-40B4-BE49-F238E27FC236}">
                <a16:creationId xmlns:a16="http://schemas.microsoft.com/office/drawing/2014/main" id="{FBB28044-C37A-4520-B794-02051C7CBBE0}"/>
              </a:ext>
            </a:extLst>
          </p:cNvPr>
          <p:cNvGrpSpPr/>
          <p:nvPr/>
        </p:nvGrpSpPr>
        <p:grpSpPr>
          <a:xfrm>
            <a:off x="9623610" y="5698827"/>
            <a:ext cx="1140560" cy="1146310"/>
            <a:chOff x="8003440" y="5711690"/>
            <a:chExt cx="1140560" cy="1146310"/>
          </a:xfrm>
        </p:grpSpPr>
        <p:sp>
          <p:nvSpPr>
            <p:cNvPr id="252" name="Bevel 251">
              <a:extLst>
                <a:ext uri="{FF2B5EF4-FFF2-40B4-BE49-F238E27FC236}">
                  <a16:creationId xmlns:a16="http://schemas.microsoft.com/office/drawing/2014/main" id="{A4FB3EEE-424B-4FF3-B6BA-2312D49901F6}"/>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3" name="Bevel 252">
              <a:extLst>
                <a:ext uri="{FF2B5EF4-FFF2-40B4-BE49-F238E27FC236}">
                  <a16:creationId xmlns:a16="http://schemas.microsoft.com/office/drawing/2014/main" id="{A4165AE7-9852-401D-BE84-0460E82350BB}"/>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4" name="Bevel 253">
              <a:extLst>
                <a:ext uri="{FF2B5EF4-FFF2-40B4-BE49-F238E27FC236}">
                  <a16:creationId xmlns:a16="http://schemas.microsoft.com/office/drawing/2014/main" id="{10D63634-2C15-43F1-9796-CEDEE0D22B02}"/>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5" name="Bevel 494">
              <a:extLst>
                <a:ext uri="{FF2B5EF4-FFF2-40B4-BE49-F238E27FC236}">
                  <a16:creationId xmlns:a16="http://schemas.microsoft.com/office/drawing/2014/main" id="{E8A523C3-4D08-4BB8-A813-B5B63A3841F0}"/>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56" name="Group 495">
            <a:extLst>
              <a:ext uri="{FF2B5EF4-FFF2-40B4-BE49-F238E27FC236}">
                <a16:creationId xmlns:a16="http://schemas.microsoft.com/office/drawing/2014/main" id="{43775961-1271-4DB5-9D30-E1A99F99874D}"/>
              </a:ext>
            </a:extLst>
          </p:cNvPr>
          <p:cNvGrpSpPr/>
          <p:nvPr/>
        </p:nvGrpSpPr>
        <p:grpSpPr>
          <a:xfrm rot="10800000">
            <a:off x="9623610" y="2805823"/>
            <a:ext cx="1140560" cy="1722408"/>
            <a:chOff x="2324328" y="-1131166"/>
            <a:chExt cx="1140560" cy="1722408"/>
          </a:xfrm>
        </p:grpSpPr>
        <p:sp>
          <p:nvSpPr>
            <p:cNvPr id="257" name="Bevel 496">
              <a:extLst>
                <a:ext uri="{FF2B5EF4-FFF2-40B4-BE49-F238E27FC236}">
                  <a16:creationId xmlns:a16="http://schemas.microsoft.com/office/drawing/2014/main" id="{79B6E0C3-C19C-4D6D-AA6B-2ACB79C06F48}"/>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8" name="Bevel 497">
              <a:extLst>
                <a:ext uri="{FF2B5EF4-FFF2-40B4-BE49-F238E27FC236}">
                  <a16:creationId xmlns:a16="http://schemas.microsoft.com/office/drawing/2014/main" id="{7D00A06F-B469-4E8A-9184-045382BADA37}"/>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9" name="Bevel 498">
              <a:extLst>
                <a:ext uri="{FF2B5EF4-FFF2-40B4-BE49-F238E27FC236}">
                  <a16:creationId xmlns:a16="http://schemas.microsoft.com/office/drawing/2014/main" id="{E74FF5B2-45E9-4CA8-AB17-4599D76CDD13}"/>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0" name="Bevel 499">
              <a:extLst>
                <a:ext uri="{FF2B5EF4-FFF2-40B4-BE49-F238E27FC236}">
                  <a16:creationId xmlns:a16="http://schemas.microsoft.com/office/drawing/2014/main" id="{8A9D0129-EC86-4D29-895A-24E2B58E5153}"/>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61" name="Group 500">
            <a:extLst>
              <a:ext uri="{FF2B5EF4-FFF2-40B4-BE49-F238E27FC236}">
                <a16:creationId xmlns:a16="http://schemas.microsoft.com/office/drawing/2014/main" id="{CE677133-83E7-4D4D-A381-2DEBC7C1AAF9}"/>
              </a:ext>
            </a:extLst>
          </p:cNvPr>
          <p:cNvGrpSpPr/>
          <p:nvPr/>
        </p:nvGrpSpPr>
        <p:grpSpPr>
          <a:xfrm>
            <a:off x="9126019" y="2842500"/>
            <a:ext cx="570280" cy="2286870"/>
            <a:chOff x="323528" y="1640368"/>
            <a:chExt cx="570280" cy="2286870"/>
          </a:xfrm>
        </p:grpSpPr>
        <p:sp>
          <p:nvSpPr>
            <p:cNvPr id="262" name="Bevel 501">
              <a:extLst>
                <a:ext uri="{FF2B5EF4-FFF2-40B4-BE49-F238E27FC236}">
                  <a16:creationId xmlns:a16="http://schemas.microsoft.com/office/drawing/2014/main" id="{56E9CF26-697D-4A49-87CF-E42F0723C2BA}"/>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3" name="Bevel 502">
              <a:extLst>
                <a:ext uri="{FF2B5EF4-FFF2-40B4-BE49-F238E27FC236}">
                  <a16:creationId xmlns:a16="http://schemas.microsoft.com/office/drawing/2014/main" id="{02DFC124-4624-4F3A-8196-E9BC6400EA34}"/>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4" name="Bevel 503">
              <a:extLst>
                <a:ext uri="{FF2B5EF4-FFF2-40B4-BE49-F238E27FC236}">
                  <a16:creationId xmlns:a16="http://schemas.microsoft.com/office/drawing/2014/main" id="{AD53A304-C84E-49FF-8A78-9A5780172027}"/>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5" name="Bevel 504">
              <a:extLst>
                <a:ext uri="{FF2B5EF4-FFF2-40B4-BE49-F238E27FC236}">
                  <a16:creationId xmlns:a16="http://schemas.microsoft.com/office/drawing/2014/main" id="{7AFF3A36-C352-4322-92E0-B5A372968767}"/>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66" name="Group 505">
            <a:extLst>
              <a:ext uri="{FF2B5EF4-FFF2-40B4-BE49-F238E27FC236}">
                <a16:creationId xmlns:a16="http://schemas.microsoft.com/office/drawing/2014/main" id="{FE6514BF-1EA2-4C82-9B3A-1936C2F978BF}"/>
              </a:ext>
            </a:extLst>
          </p:cNvPr>
          <p:cNvGrpSpPr/>
          <p:nvPr/>
        </p:nvGrpSpPr>
        <p:grpSpPr>
          <a:xfrm>
            <a:off x="9623610" y="3976487"/>
            <a:ext cx="1140560" cy="1716590"/>
            <a:chOff x="7656408" y="2363048"/>
            <a:chExt cx="1140560" cy="1716590"/>
          </a:xfrm>
        </p:grpSpPr>
        <p:sp>
          <p:nvSpPr>
            <p:cNvPr id="267" name="Bevel 506">
              <a:extLst>
                <a:ext uri="{FF2B5EF4-FFF2-40B4-BE49-F238E27FC236}">
                  <a16:creationId xmlns:a16="http://schemas.microsoft.com/office/drawing/2014/main" id="{845138C8-9FB3-4FBA-A6BA-75FE3D25D60C}"/>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8" name="Bevel 507">
              <a:extLst>
                <a:ext uri="{FF2B5EF4-FFF2-40B4-BE49-F238E27FC236}">
                  <a16:creationId xmlns:a16="http://schemas.microsoft.com/office/drawing/2014/main" id="{AEABBD6D-5B0A-4013-A999-802252E761F7}"/>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9" name="Bevel 508">
              <a:extLst>
                <a:ext uri="{FF2B5EF4-FFF2-40B4-BE49-F238E27FC236}">
                  <a16:creationId xmlns:a16="http://schemas.microsoft.com/office/drawing/2014/main" id="{C03D10C3-DD13-48E0-AB91-080C18DCF0E9}"/>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0" name="Bevel 509">
              <a:extLst>
                <a:ext uri="{FF2B5EF4-FFF2-40B4-BE49-F238E27FC236}">
                  <a16:creationId xmlns:a16="http://schemas.microsoft.com/office/drawing/2014/main" id="{C340827C-2A53-4BF3-9447-67ED095A0AD4}"/>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71" name="Group 510">
            <a:extLst>
              <a:ext uri="{FF2B5EF4-FFF2-40B4-BE49-F238E27FC236}">
                <a16:creationId xmlns:a16="http://schemas.microsoft.com/office/drawing/2014/main" id="{F6BFCEB9-AA28-4231-AA54-8882C643062C}"/>
              </a:ext>
            </a:extLst>
          </p:cNvPr>
          <p:cNvGrpSpPr/>
          <p:nvPr/>
        </p:nvGrpSpPr>
        <p:grpSpPr>
          <a:xfrm>
            <a:off x="5667661" y="4564840"/>
            <a:ext cx="1140560" cy="1710840"/>
            <a:chOff x="3342080" y="4313306"/>
            <a:chExt cx="1140560" cy="1710840"/>
          </a:xfrm>
        </p:grpSpPr>
        <p:sp>
          <p:nvSpPr>
            <p:cNvPr id="272" name="Bevel 511">
              <a:extLst>
                <a:ext uri="{FF2B5EF4-FFF2-40B4-BE49-F238E27FC236}">
                  <a16:creationId xmlns:a16="http://schemas.microsoft.com/office/drawing/2014/main" id="{DEAE4724-3D0A-473A-9177-826E1E39C3F3}"/>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3" name="Bevel 512">
              <a:extLst>
                <a:ext uri="{FF2B5EF4-FFF2-40B4-BE49-F238E27FC236}">
                  <a16:creationId xmlns:a16="http://schemas.microsoft.com/office/drawing/2014/main" id="{F866C84F-E5A8-486F-AB43-7FBDFA17495E}"/>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4" name="Bevel 513">
              <a:extLst>
                <a:ext uri="{FF2B5EF4-FFF2-40B4-BE49-F238E27FC236}">
                  <a16:creationId xmlns:a16="http://schemas.microsoft.com/office/drawing/2014/main" id="{735A1EC4-FA0C-48C1-9FBC-F84993975625}"/>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5" name="Bevel 514">
              <a:extLst>
                <a:ext uri="{FF2B5EF4-FFF2-40B4-BE49-F238E27FC236}">
                  <a16:creationId xmlns:a16="http://schemas.microsoft.com/office/drawing/2014/main" id="{CD0390A7-A7F1-4FAA-AD59-97D4EF42B2F3}"/>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76" name="Group 515">
            <a:extLst>
              <a:ext uri="{FF2B5EF4-FFF2-40B4-BE49-F238E27FC236}">
                <a16:creationId xmlns:a16="http://schemas.microsoft.com/office/drawing/2014/main" id="{C063EF31-5AC3-48E8-8CDA-FD5D47B75848}"/>
              </a:ext>
            </a:extLst>
          </p:cNvPr>
          <p:cNvGrpSpPr/>
          <p:nvPr/>
        </p:nvGrpSpPr>
        <p:grpSpPr>
          <a:xfrm>
            <a:off x="9042690" y="5128547"/>
            <a:ext cx="1140560" cy="1710840"/>
            <a:chOff x="1259632" y="4643510"/>
            <a:chExt cx="1140560" cy="1710840"/>
          </a:xfrm>
        </p:grpSpPr>
        <p:sp>
          <p:nvSpPr>
            <p:cNvPr id="277" name="Bevel 516">
              <a:extLst>
                <a:ext uri="{FF2B5EF4-FFF2-40B4-BE49-F238E27FC236}">
                  <a16:creationId xmlns:a16="http://schemas.microsoft.com/office/drawing/2014/main" id="{52DCB1DC-1AFB-489A-86C0-1D59CBC8ABE5}"/>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8" name="Bevel 517">
              <a:extLst>
                <a:ext uri="{FF2B5EF4-FFF2-40B4-BE49-F238E27FC236}">
                  <a16:creationId xmlns:a16="http://schemas.microsoft.com/office/drawing/2014/main" id="{41D7AB17-4E1A-4FD9-A6FC-F37414C597E1}"/>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9" name="Bevel 518">
              <a:extLst>
                <a:ext uri="{FF2B5EF4-FFF2-40B4-BE49-F238E27FC236}">
                  <a16:creationId xmlns:a16="http://schemas.microsoft.com/office/drawing/2014/main" id="{895AC784-2E1B-4F8E-B5FA-CAA6ECFBF454}"/>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0" name="Bevel 519">
              <a:extLst>
                <a:ext uri="{FF2B5EF4-FFF2-40B4-BE49-F238E27FC236}">
                  <a16:creationId xmlns:a16="http://schemas.microsoft.com/office/drawing/2014/main" id="{879DA923-AE17-49BD-9522-D4A766A472C6}"/>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81" name="Group 520">
            <a:extLst>
              <a:ext uri="{FF2B5EF4-FFF2-40B4-BE49-F238E27FC236}">
                <a16:creationId xmlns:a16="http://schemas.microsoft.com/office/drawing/2014/main" id="{6CA357A4-1493-4BF1-9F54-B8B691881D5E}"/>
              </a:ext>
            </a:extLst>
          </p:cNvPr>
          <p:cNvGrpSpPr/>
          <p:nvPr/>
        </p:nvGrpSpPr>
        <p:grpSpPr>
          <a:xfrm rot="5400000">
            <a:off x="7706103" y="5420260"/>
            <a:ext cx="1140560" cy="1710840"/>
            <a:chOff x="7992800" y="214662"/>
            <a:chExt cx="1140560" cy="1710840"/>
          </a:xfrm>
        </p:grpSpPr>
        <p:sp>
          <p:nvSpPr>
            <p:cNvPr id="282" name="Bevel 521">
              <a:extLst>
                <a:ext uri="{FF2B5EF4-FFF2-40B4-BE49-F238E27FC236}">
                  <a16:creationId xmlns:a16="http://schemas.microsoft.com/office/drawing/2014/main" id="{BB3081CF-7548-464C-9ECA-A0405ECB1286}"/>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3" name="Bevel 522">
              <a:extLst>
                <a:ext uri="{FF2B5EF4-FFF2-40B4-BE49-F238E27FC236}">
                  <a16:creationId xmlns:a16="http://schemas.microsoft.com/office/drawing/2014/main" id="{1A45DA69-628F-42D4-9BE8-D908BD5B623E}"/>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4" name="Bevel 523">
              <a:extLst>
                <a:ext uri="{FF2B5EF4-FFF2-40B4-BE49-F238E27FC236}">
                  <a16:creationId xmlns:a16="http://schemas.microsoft.com/office/drawing/2014/main" id="{CCE8CD5C-81CD-4F81-B10E-3EEB92C1C374}"/>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5" name="Bevel 524">
              <a:extLst>
                <a:ext uri="{FF2B5EF4-FFF2-40B4-BE49-F238E27FC236}">
                  <a16:creationId xmlns:a16="http://schemas.microsoft.com/office/drawing/2014/main" id="{75C67641-10DB-4835-80D4-0D17CAD0A6BC}"/>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86" name="Group 525">
            <a:extLst>
              <a:ext uri="{FF2B5EF4-FFF2-40B4-BE49-F238E27FC236}">
                <a16:creationId xmlns:a16="http://schemas.microsoft.com/office/drawing/2014/main" id="{993079CC-727D-4E3C-B536-2824272F2D2F}"/>
              </a:ext>
            </a:extLst>
          </p:cNvPr>
          <p:cNvGrpSpPr/>
          <p:nvPr/>
        </p:nvGrpSpPr>
        <p:grpSpPr>
          <a:xfrm rot="16200000">
            <a:off x="2524684" y="4838446"/>
            <a:ext cx="1140560" cy="1722408"/>
            <a:chOff x="2324328" y="-1131166"/>
            <a:chExt cx="1140560" cy="1722408"/>
          </a:xfrm>
        </p:grpSpPr>
        <p:sp>
          <p:nvSpPr>
            <p:cNvPr id="287" name="Bevel 526">
              <a:extLst>
                <a:ext uri="{FF2B5EF4-FFF2-40B4-BE49-F238E27FC236}">
                  <a16:creationId xmlns:a16="http://schemas.microsoft.com/office/drawing/2014/main" id="{1ED90802-9D05-46C5-9904-50D67E8C74E8}"/>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8" name="Bevel 527">
              <a:extLst>
                <a:ext uri="{FF2B5EF4-FFF2-40B4-BE49-F238E27FC236}">
                  <a16:creationId xmlns:a16="http://schemas.microsoft.com/office/drawing/2014/main" id="{43BB38FD-2A0F-41B7-B67A-D5CDF5F295B2}"/>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9" name="Bevel 528">
              <a:extLst>
                <a:ext uri="{FF2B5EF4-FFF2-40B4-BE49-F238E27FC236}">
                  <a16:creationId xmlns:a16="http://schemas.microsoft.com/office/drawing/2014/main" id="{49CF53E1-AE60-49E2-BC9E-32453F1A23CC}"/>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0" name="Bevel 529">
              <a:extLst>
                <a:ext uri="{FF2B5EF4-FFF2-40B4-BE49-F238E27FC236}">
                  <a16:creationId xmlns:a16="http://schemas.microsoft.com/office/drawing/2014/main" id="{68765855-656A-4326-9287-D92E3DBA9ECC}"/>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91" name="Group 530">
            <a:extLst>
              <a:ext uri="{FF2B5EF4-FFF2-40B4-BE49-F238E27FC236}">
                <a16:creationId xmlns:a16="http://schemas.microsoft.com/office/drawing/2014/main" id="{C5AD9045-0E8D-4F25-AC6B-D5782664A6A3}"/>
              </a:ext>
            </a:extLst>
          </p:cNvPr>
          <p:cNvGrpSpPr/>
          <p:nvPr/>
        </p:nvGrpSpPr>
        <p:grpSpPr>
          <a:xfrm rot="10800000">
            <a:off x="4542452" y="4576880"/>
            <a:ext cx="1140560" cy="1710840"/>
            <a:chOff x="1259632" y="4643510"/>
            <a:chExt cx="1140560" cy="1710840"/>
          </a:xfrm>
        </p:grpSpPr>
        <p:sp>
          <p:nvSpPr>
            <p:cNvPr id="292" name="Bevel 531">
              <a:extLst>
                <a:ext uri="{FF2B5EF4-FFF2-40B4-BE49-F238E27FC236}">
                  <a16:creationId xmlns:a16="http://schemas.microsoft.com/office/drawing/2014/main" id="{F811B46E-E01F-4AB2-BA57-1FF1C7178E67}"/>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3" name="Bevel 532">
              <a:extLst>
                <a:ext uri="{FF2B5EF4-FFF2-40B4-BE49-F238E27FC236}">
                  <a16:creationId xmlns:a16="http://schemas.microsoft.com/office/drawing/2014/main" id="{F1BF2A7D-254A-402E-8C65-DD7E42C0BB1D}"/>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4" name="Bevel 533">
              <a:extLst>
                <a:ext uri="{FF2B5EF4-FFF2-40B4-BE49-F238E27FC236}">
                  <a16:creationId xmlns:a16="http://schemas.microsoft.com/office/drawing/2014/main" id="{71F28B90-7680-417F-9D00-0C0CF42B9B0F}"/>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5" name="Bevel 534">
              <a:extLst>
                <a:ext uri="{FF2B5EF4-FFF2-40B4-BE49-F238E27FC236}">
                  <a16:creationId xmlns:a16="http://schemas.microsoft.com/office/drawing/2014/main" id="{A1D60952-C202-4B3D-AB2A-C33360D52F83}"/>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96" name="Group 535">
            <a:extLst>
              <a:ext uri="{FF2B5EF4-FFF2-40B4-BE49-F238E27FC236}">
                <a16:creationId xmlns:a16="http://schemas.microsoft.com/office/drawing/2014/main" id="{484C48F0-B55C-42B0-8E3E-42A5A878C329}"/>
              </a:ext>
            </a:extLst>
          </p:cNvPr>
          <p:cNvGrpSpPr/>
          <p:nvPr/>
        </p:nvGrpSpPr>
        <p:grpSpPr>
          <a:xfrm>
            <a:off x="7420963" y="5140870"/>
            <a:ext cx="1140560" cy="1146310"/>
            <a:chOff x="8003440" y="5711690"/>
            <a:chExt cx="1140560" cy="1146310"/>
          </a:xfrm>
        </p:grpSpPr>
        <p:sp>
          <p:nvSpPr>
            <p:cNvPr id="297" name="Bevel 536">
              <a:extLst>
                <a:ext uri="{FF2B5EF4-FFF2-40B4-BE49-F238E27FC236}">
                  <a16:creationId xmlns:a16="http://schemas.microsoft.com/office/drawing/2014/main" id="{43445A0C-5464-44CE-947B-1EDC97429833}"/>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8" name="Bevel 537">
              <a:extLst>
                <a:ext uri="{FF2B5EF4-FFF2-40B4-BE49-F238E27FC236}">
                  <a16:creationId xmlns:a16="http://schemas.microsoft.com/office/drawing/2014/main" id="{C2A10570-87B1-4D06-A70A-6B1D14928812}"/>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9" name="Bevel 538">
              <a:extLst>
                <a:ext uri="{FF2B5EF4-FFF2-40B4-BE49-F238E27FC236}">
                  <a16:creationId xmlns:a16="http://schemas.microsoft.com/office/drawing/2014/main" id="{6193577B-D297-40F4-BCD1-F5995A836948}"/>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0" name="Bevel 539">
              <a:extLst>
                <a:ext uri="{FF2B5EF4-FFF2-40B4-BE49-F238E27FC236}">
                  <a16:creationId xmlns:a16="http://schemas.microsoft.com/office/drawing/2014/main" id="{D02AD60B-1B76-4A9A-9C84-3E77906242DE}"/>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01" name="Group 540">
            <a:extLst>
              <a:ext uri="{FF2B5EF4-FFF2-40B4-BE49-F238E27FC236}">
                <a16:creationId xmlns:a16="http://schemas.microsoft.com/office/drawing/2014/main" id="{C1873F3C-0BEF-48C3-995F-66B2CC88B209}"/>
              </a:ext>
            </a:extLst>
          </p:cNvPr>
          <p:cNvGrpSpPr/>
          <p:nvPr/>
        </p:nvGrpSpPr>
        <p:grpSpPr>
          <a:xfrm>
            <a:off x="8545099" y="3418530"/>
            <a:ext cx="570280" cy="2286870"/>
            <a:chOff x="323528" y="1640368"/>
            <a:chExt cx="570280" cy="2286870"/>
          </a:xfrm>
        </p:grpSpPr>
        <p:sp>
          <p:nvSpPr>
            <p:cNvPr id="302" name="Bevel 541">
              <a:extLst>
                <a:ext uri="{FF2B5EF4-FFF2-40B4-BE49-F238E27FC236}">
                  <a16:creationId xmlns:a16="http://schemas.microsoft.com/office/drawing/2014/main" id="{8E02A74B-E5AE-4596-90EE-CC1BE6AF3F76}"/>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3" name="Bevel 542">
              <a:extLst>
                <a:ext uri="{FF2B5EF4-FFF2-40B4-BE49-F238E27FC236}">
                  <a16:creationId xmlns:a16="http://schemas.microsoft.com/office/drawing/2014/main" id="{F88AA0DA-CCEC-4FD6-B3EE-EEBFED040E0B}"/>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4" name="Bevel 543">
              <a:extLst>
                <a:ext uri="{FF2B5EF4-FFF2-40B4-BE49-F238E27FC236}">
                  <a16:creationId xmlns:a16="http://schemas.microsoft.com/office/drawing/2014/main" id="{FB856005-511E-4FE4-A209-37AA0FF6F857}"/>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5" name="Bevel 544">
              <a:extLst>
                <a:ext uri="{FF2B5EF4-FFF2-40B4-BE49-F238E27FC236}">
                  <a16:creationId xmlns:a16="http://schemas.microsoft.com/office/drawing/2014/main" id="{9A8E74B7-E8CF-4D1D-83C2-340330778469}"/>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06" name="Group 545">
            <a:extLst>
              <a:ext uri="{FF2B5EF4-FFF2-40B4-BE49-F238E27FC236}">
                <a16:creationId xmlns:a16="http://schemas.microsoft.com/office/drawing/2014/main" id="{0A636D95-39A1-4BF5-9825-3A709A3D70D1}"/>
              </a:ext>
            </a:extLst>
          </p:cNvPr>
          <p:cNvGrpSpPr/>
          <p:nvPr/>
        </p:nvGrpSpPr>
        <p:grpSpPr>
          <a:xfrm rot="16200000">
            <a:off x="5973935" y="5426516"/>
            <a:ext cx="1140560" cy="1722408"/>
            <a:chOff x="2324328" y="-1131166"/>
            <a:chExt cx="1140560" cy="1722408"/>
          </a:xfrm>
        </p:grpSpPr>
        <p:sp>
          <p:nvSpPr>
            <p:cNvPr id="307" name="Bevel 546">
              <a:extLst>
                <a:ext uri="{FF2B5EF4-FFF2-40B4-BE49-F238E27FC236}">
                  <a16:creationId xmlns:a16="http://schemas.microsoft.com/office/drawing/2014/main" id="{1643FB96-7A53-4BD8-8D77-1547C10238E5}"/>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8" name="Bevel 547">
              <a:extLst>
                <a:ext uri="{FF2B5EF4-FFF2-40B4-BE49-F238E27FC236}">
                  <a16:creationId xmlns:a16="http://schemas.microsoft.com/office/drawing/2014/main" id="{B84D4A57-4878-42B7-9E32-309E255A732A}"/>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9" name="Bevel 548">
              <a:extLst>
                <a:ext uri="{FF2B5EF4-FFF2-40B4-BE49-F238E27FC236}">
                  <a16:creationId xmlns:a16="http://schemas.microsoft.com/office/drawing/2014/main" id="{264789ED-6993-40A9-AE29-00544BC9E5D1}"/>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0" name="Bevel 549">
              <a:extLst>
                <a:ext uri="{FF2B5EF4-FFF2-40B4-BE49-F238E27FC236}">
                  <a16:creationId xmlns:a16="http://schemas.microsoft.com/office/drawing/2014/main" id="{EED6809B-6ED7-4770-804C-3DB9BD1A1B26}"/>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11" name="Group 550">
            <a:extLst>
              <a:ext uri="{FF2B5EF4-FFF2-40B4-BE49-F238E27FC236}">
                <a16:creationId xmlns:a16="http://schemas.microsoft.com/office/drawing/2014/main" id="{2011FE6B-7305-4A6E-A92C-FC8B8C566E3D}"/>
              </a:ext>
            </a:extLst>
          </p:cNvPr>
          <p:cNvGrpSpPr/>
          <p:nvPr/>
        </p:nvGrpSpPr>
        <p:grpSpPr>
          <a:xfrm rot="16200000">
            <a:off x="4251561" y="5432300"/>
            <a:ext cx="1140560" cy="1710840"/>
            <a:chOff x="1259632" y="4643510"/>
            <a:chExt cx="1140560" cy="1710840"/>
          </a:xfrm>
        </p:grpSpPr>
        <p:sp>
          <p:nvSpPr>
            <p:cNvPr id="312" name="Bevel 551">
              <a:extLst>
                <a:ext uri="{FF2B5EF4-FFF2-40B4-BE49-F238E27FC236}">
                  <a16:creationId xmlns:a16="http://schemas.microsoft.com/office/drawing/2014/main" id="{DFAC9909-480C-43DE-A4BF-8B78C45C27EE}"/>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3" name="Bevel 552">
              <a:extLst>
                <a:ext uri="{FF2B5EF4-FFF2-40B4-BE49-F238E27FC236}">
                  <a16:creationId xmlns:a16="http://schemas.microsoft.com/office/drawing/2014/main" id="{99FA2290-EFD7-4078-BAD1-4EBFB0E810B7}"/>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4" name="Bevel 553">
              <a:extLst>
                <a:ext uri="{FF2B5EF4-FFF2-40B4-BE49-F238E27FC236}">
                  <a16:creationId xmlns:a16="http://schemas.microsoft.com/office/drawing/2014/main" id="{0E4FC578-4040-48E3-A234-84061CCB5B18}"/>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5" name="Bevel 554">
              <a:extLst>
                <a:ext uri="{FF2B5EF4-FFF2-40B4-BE49-F238E27FC236}">
                  <a16:creationId xmlns:a16="http://schemas.microsoft.com/office/drawing/2014/main" id="{15F51BFE-AF6C-47A9-8591-78FD918C669C}"/>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16" name="Group 555">
            <a:extLst>
              <a:ext uri="{FF2B5EF4-FFF2-40B4-BE49-F238E27FC236}">
                <a16:creationId xmlns:a16="http://schemas.microsoft.com/office/drawing/2014/main" id="{E7FBEA0F-5EC3-469B-8B08-2618114D7113}"/>
              </a:ext>
            </a:extLst>
          </p:cNvPr>
          <p:cNvGrpSpPr/>
          <p:nvPr/>
        </p:nvGrpSpPr>
        <p:grpSpPr>
          <a:xfrm rot="16200000">
            <a:off x="2527593" y="5428885"/>
            <a:ext cx="570280" cy="2286870"/>
            <a:chOff x="323528" y="1640368"/>
            <a:chExt cx="570280" cy="2286870"/>
          </a:xfrm>
        </p:grpSpPr>
        <p:sp>
          <p:nvSpPr>
            <p:cNvPr id="317" name="Bevel 556">
              <a:extLst>
                <a:ext uri="{FF2B5EF4-FFF2-40B4-BE49-F238E27FC236}">
                  <a16:creationId xmlns:a16="http://schemas.microsoft.com/office/drawing/2014/main" id="{92E79A0A-2335-438E-94A1-744D11621B2F}"/>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8" name="Bevel 557">
              <a:extLst>
                <a:ext uri="{FF2B5EF4-FFF2-40B4-BE49-F238E27FC236}">
                  <a16:creationId xmlns:a16="http://schemas.microsoft.com/office/drawing/2014/main" id="{490C1438-CA13-4D93-8F6B-F5478053EFF9}"/>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9" name="Bevel 558">
              <a:extLst>
                <a:ext uri="{FF2B5EF4-FFF2-40B4-BE49-F238E27FC236}">
                  <a16:creationId xmlns:a16="http://schemas.microsoft.com/office/drawing/2014/main" id="{D7FA9655-5C7E-4B13-8B9E-F3C9BD11B92C}"/>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0" name="Bevel 559">
              <a:extLst>
                <a:ext uri="{FF2B5EF4-FFF2-40B4-BE49-F238E27FC236}">
                  <a16:creationId xmlns:a16="http://schemas.microsoft.com/office/drawing/2014/main" id="{93DB471B-6404-433E-B12E-136D69D2E5B1}"/>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21" name="Group 560">
            <a:extLst>
              <a:ext uri="{FF2B5EF4-FFF2-40B4-BE49-F238E27FC236}">
                <a16:creationId xmlns:a16="http://schemas.microsoft.com/office/drawing/2014/main" id="{F398A750-1A40-4E12-BCFA-F3932709DDE6}"/>
              </a:ext>
            </a:extLst>
          </p:cNvPr>
          <p:cNvGrpSpPr/>
          <p:nvPr/>
        </p:nvGrpSpPr>
        <p:grpSpPr>
          <a:xfrm>
            <a:off x="6823973" y="4559090"/>
            <a:ext cx="1140560" cy="1710840"/>
            <a:chOff x="1259632" y="4643510"/>
            <a:chExt cx="1140560" cy="1710840"/>
          </a:xfrm>
        </p:grpSpPr>
        <p:sp>
          <p:nvSpPr>
            <p:cNvPr id="322" name="Bevel 561">
              <a:extLst>
                <a:ext uri="{FF2B5EF4-FFF2-40B4-BE49-F238E27FC236}">
                  <a16:creationId xmlns:a16="http://schemas.microsoft.com/office/drawing/2014/main" id="{3FE2E6C3-0F67-4DD4-A24D-4AA758CE4D8C}"/>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3" name="Bevel 562">
              <a:extLst>
                <a:ext uri="{FF2B5EF4-FFF2-40B4-BE49-F238E27FC236}">
                  <a16:creationId xmlns:a16="http://schemas.microsoft.com/office/drawing/2014/main" id="{6BF21993-53E1-4DC3-89BD-1A59257A8787}"/>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4" name="Bevel 563">
              <a:extLst>
                <a:ext uri="{FF2B5EF4-FFF2-40B4-BE49-F238E27FC236}">
                  <a16:creationId xmlns:a16="http://schemas.microsoft.com/office/drawing/2014/main" id="{8F1B5F0D-21EE-4E52-9DD7-79AA8C9E9183}"/>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5" name="Bevel 564">
              <a:extLst>
                <a:ext uri="{FF2B5EF4-FFF2-40B4-BE49-F238E27FC236}">
                  <a16:creationId xmlns:a16="http://schemas.microsoft.com/office/drawing/2014/main" id="{B6CED8D3-5EA0-45F3-81DC-72EC02573834}"/>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26" name="Group 565">
            <a:extLst>
              <a:ext uri="{FF2B5EF4-FFF2-40B4-BE49-F238E27FC236}">
                <a16:creationId xmlns:a16="http://schemas.microsoft.com/office/drawing/2014/main" id="{5DC88355-BF9E-440C-9B08-1516606588B9}"/>
              </a:ext>
            </a:extLst>
          </p:cNvPr>
          <p:cNvGrpSpPr/>
          <p:nvPr/>
        </p:nvGrpSpPr>
        <p:grpSpPr>
          <a:xfrm>
            <a:off x="7404539" y="3387556"/>
            <a:ext cx="1140560" cy="1716590"/>
            <a:chOff x="7656408" y="2363048"/>
            <a:chExt cx="1140560" cy="1716590"/>
          </a:xfrm>
        </p:grpSpPr>
        <p:sp>
          <p:nvSpPr>
            <p:cNvPr id="327" name="Bevel 566">
              <a:extLst>
                <a:ext uri="{FF2B5EF4-FFF2-40B4-BE49-F238E27FC236}">
                  <a16:creationId xmlns:a16="http://schemas.microsoft.com/office/drawing/2014/main" id="{205E2656-8ED8-4D73-B9A9-DB2E0A53A2AC}"/>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8" name="Bevel 567">
              <a:extLst>
                <a:ext uri="{FF2B5EF4-FFF2-40B4-BE49-F238E27FC236}">
                  <a16:creationId xmlns:a16="http://schemas.microsoft.com/office/drawing/2014/main" id="{0D4595FF-0CBE-41E6-9A93-B1FBE246BACD}"/>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9" name="Bevel 568">
              <a:extLst>
                <a:ext uri="{FF2B5EF4-FFF2-40B4-BE49-F238E27FC236}">
                  <a16:creationId xmlns:a16="http://schemas.microsoft.com/office/drawing/2014/main" id="{9235E79E-D3D7-4EE1-B4C1-2C2C60134375}"/>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0" name="Bevel 569">
              <a:extLst>
                <a:ext uri="{FF2B5EF4-FFF2-40B4-BE49-F238E27FC236}">
                  <a16:creationId xmlns:a16="http://schemas.microsoft.com/office/drawing/2014/main" id="{3831691D-48E4-4118-B9E1-914EC62B430B}"/>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31" name="Group 570">
            <a:extLst>
              <a:ext uri="{FF2B5EF4-FFF2-40B4-BE49-F238E27FC236}">
                <a16:creationId xmlns:a16="http://schemas.microsoft.com/office/drawing/2014/main" id="{86D9AE04-40F8-4F76-8720-C30EA2964568}"/>
              </a:ext>
            </a:extLst>
          </p:cNvPr>
          <p:cNvGrpSpPr/>
          <p:nvPr/>
        </p:nvGrpSpPr>
        <p:grpSpPr>
          <a:xfrm>
            <a:off x="1669297" y="4550464"/>
            <a:ext cx="1140560" cy="1710840"/>
            <a:chOff x="3342080" y="4313306"/>
            <a:chExt cx="1140560" cy="1710840"/>
          </a:xfrm>
        </p:grpSpPr>
        <p:sp>
          <p:nvSpPr>
            <p:cNvPr id="332" name="Bevel 571">
              <a:extLst>
                <a:ext uri="{FF2B5EF4-FFF2-40B4-BE49-F238E27FC236}">
                  <a16:creationId xmlns:a16="http://schemas.microsoft.com/office/drawing/2014/main" id="{85CC923A-E63D-426A-A443-97EE47DA1050}"/>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3" name="Bevel 572">
              <a:extLst>
                <a:ext uri="{FF2B5EF4-FFF2-40B4-BE49-F238E27FC236}">
                  <a16:creationId xmlns:a16="http://schemas.microsoft.com/office/drawing/2014/main" id="{BDDDC005-8A84-4C8C-B84B-6567CD82FBAF}"/>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4" name="Bevel 573">
              <a:extLst>
                <a:ext uri="{FF2B5EF4-FFF2-40B4-BE49-F238E27FC236}">
                  <a16:creationId xmlns:a16="http://schemas.microsoft.com/office/drawing/2014/main" id="{FF5037DC-8485-4473-9C9D-BC6A80AD9D9C}"/>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5" name="Bevel 574">
              <a:extLst>
                <a:ext uri="{FF2B5EF4-FFF2-40B4-BE49-F238E27FC236}">
                  <a16:creationId xmlns:a16="http://schemas.microsoft.com/office/drawing/2014/main" id="{F2171020-024A-446C-8895-B4CBFD89D7A6}"/>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36" name="Group 575">
            <a:extLst>
              <a:ext uri="{FF2B5EF4-FFF2-40B4-BE49-F238E27FC236}">
                <a16:creationId xmlns:a16="http://schemas.microsoft.com/office/drawing/2014/main" id="{F0E062FA-F783-4CAC-802C-291E4241F109}"/>
              </a:ext>
            </a:extLst>
          </p:cNvPr>
          <p:cNvGrpSpPr/>
          <p:nvPr/>
        </p:nvGrpSpPr>
        <p:grpSpPr>
          <a:xfrm>
            <a:off x="3972172" y="4580588"/>
            <a:ext cx="1140560" cy="1146310"/>
            <a:chOff x="8003440" y="5711690"/>
            <a:chExt cx="1140560" cy="1146310"/>
          </a:xfrm>
        </p:grpSpPr>
        <p:sp>
          <p:nvSpPr>
            <p:cNvPr id="337" name="Bevel 576">
              <a:extLst>
                <a:ext uri="{FF2B5EF4-FFF2-40B4-BE49-F238E27FC236}">
                  <a16:creationId xmlns:a16="http://schemas.microsoft.com/office/drawing/2014/main" id="{0BC34CB9-6AB4-4430-A825-B04E3620194C}"/>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8" name="Bevel 577">
              <a:extLst>
                <a:ext uri="{FF2B5EF4-FFF2-40B4-BE49-F238E27FC236}">
                  <a16:creationId xmlns:a16="http://schemas.microsoft.com/office/drawing/2014/main" id="{C28CBE31-8007-482B-B898-7BABFC990909}"/>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9" name="Bevel 578">
              <a:extLst>
                <a:ext uri="{FF2B5EF4-FFF2-40B4-BE49-F238E27FC236}">
                  <a16:creationId xmlns:a16="http://schemas.microsoft.com/office/drawing/2014/main" id="{6BB94608-9F3E-404E-9274-272ABBBEE821}"/>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0" name="Bevel 579">
              <a:extLst>
                <a:ext uri="{FF2B5EF4-FFF2-40B4-BE49-F238E27FC236}">
                  <a16:creationId xmlns:a16="http://schemas.microsoft.com/office/drawing/2014/main" id="{BB248559-28DF-444E-8514-86744FC934DB}"/>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41" name="Group 580">
            <a:extLst>
              <a:ext uri="{FF2B5EF4-FFF2-40B4-BE49-F238E27FC236}">
                <a16:creationId xmlns:a16="http://schemas.microsoft.com/office/drawing/2014/main" id="{B3962CD1-BDD0-4560-AEE2-DE0075CD2615}"/>
              </a:ext>
            </a:extLst>
          </p:cNvPr>
          <p:cNvGrpSpPr/>
          <p:nvPr/>
        </p:nvGrpSpPr>
        <p:grpSpPr>
          <a:xfrm>
            <a:off x="2809858" y="3948294"/>
            <a:ext cx="1140560" cy="1716590"/>
            <a:chOff x="7656408" y="2363048"/>
            <a:chExt cx="1140560" cy="1716590"/>
          </a:xfrm>
        </p:grpSpPr>
        <p:sp>
          <p:nvSpPr>
            <p:cNvPr id="342" name="Bevel 581">
              <a:extLst>
                <a:ext uri="{FF2B5EF4-FFF2-40B4-BE49-F238E27FC236}">
                  <a16:creationId xmlns:a16="http://schemas.microsoft.com/office/drawing/2014/main" id="{C1839B7F-9D1C-4630-A861-3504AE9CF6A9}"/>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3" name="Bevel 582">
              <a:extLst>
                <a:ext uri="{FF2B5EF4-FFF2-40B4-BE49-F238E27FC236}">
                  <a16:creationId xmlns:a16="http://schemas.microsoft.com/office/drawing/2014/main" id="{655B5086-29F0-4476-80FC-FB9CDFC56503}"/>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4" name="Bevel 583">
              <a:extLst>
                <a:ext uri="{FF2B5EF4-FFF2-40B4-BE49-F238E27FC236}">
                  <a16:creationId xmlns:a16="http://schemas.microsoft.com/office/drawing/2014/main" id="{4A256DC2-7DF2-49C2-AB3E-014CDA8F4CD6}"/>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5" name="Bevel 584">
              <a:extLst>
                <a:ext uri="{FF2B5EF4-FFF2-40B4-BE49-F238E27FC236}">
                  <a16:creationId xmlns:a16="http://schemas.microsoft.com/office/drawing/2014/main" id="{5ED7A4B4-423E-4C22-BB8E-26EDE6569699}"/>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46" name="Group 585">
            <a:extLst>
              <a:ext uri="{FF2B5EF4-FFF2-40B4-BE49-F238E27FC236}">
                <a16:creationId xmlns:a16="http://schemas.microsoft.com/office/drawing/2014/main" id="{DE82E705-B14F-4D9F-A79E-B731DD43F1E1}"/>
              </a:ext>
            </a:extLst>
          </p:cNvPr>
          <p:cNvGrpSpPr/>
          <p:nvPr/>
        </p:nvGrpSpPr>
        <p:grpSpPr>
          <a:xfrm>
            <a:off x="1669298" y="2860291"/>
            <a:ext cx="570280" cy="2286870"/>
            <a:chOff x="323528" y="1640368"/>
            <a:chExt cx="570280" cy="2286870"/>
          </a:xfrm>
        </p:grpSpPr>
        <p:sp>
          <p:nvSpPr>
            <p:cNvPr id="347" name="Bevel 586">
              <a:extLst>
                <a:ext uri="{FF2B5EF4-FFF2-40B4-BE49-F238E27FC236}">
                  <a16:creationId xmlns:a16="http://schemas.microsoft.com/office/drawing/2014/main" id="{93485F3C-9FFA-4AA3-8513-DA32375E1833}"/>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8" name="Bevel 587">
              <a:extLst>
                <a:ext uri="{FF2B5EF4-FFF2-40B4-BE49-F238E27FC236}">
                  <a16:creationId xmlns:a16="http://schemas.microsoft.com/office/drawing/2014/main" id="{267E0B9C-99C8-4194-A264-683466D4CB3A}"/>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9" name="Bevel 588">
              <a:extLst>
                <a:ext uri="{FF2B5EF4-FFF2-40B4-BE49-F238E27FC236}">
                  <a16:creationId xmlns:a16="http://schemas.microsoft.com/office/drawing/2014/main" id="{6F813601-12B1-4065-A4CD-CFDD3CF91E66}"/>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0" name="Bevel 589">
              <a:extLst>
                <a:ext uri="{FF2B5EF4-FFF2-40B4-BE49-F238E27FC236}">
                  <a16:creationId xmlns:a16="http://schemas.microsoft.com/office/drawing/2014/main" id="{948DE1BD-7FF1-45E3-BC5B-6ABF8014ECAF}"/>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51" name="Group 590">
            <a:extLst>
              <a:ext uri="{FF2B5EF4-FFF2-40B4-BE49-F238E27FC236}">
                <a16:creationId xmlns:a16="http://schemas.microsoft.com/office/drawing/2014/main" id="{2A7B30A0-3B57-4B5D-879D-46DC818502E0}"/>
              </a:ext>
            </a:extLst>
          </p:cNvPr>
          <p:cNvGrpSpPr/>
          <p:nvPr/>
        </p:nvGrpSpPr>
        <p:grpSpPr>
          <a:xfrm rot="5400000">
            <a:off x="5376737" y="3680700"/>
            <a:ext cx="1140560" cy="1722408"/>
            <a:chOff x="2324328" y="-1131166"/>
            <a:chExt cx="1140560" cy="1722408"/>
          </a:xfrm>
        </p:grpSpPr>
        <p:sp>
          <p:nvSpPr>
            <p:cNvPr id="352" name="Bevel 591">
              <a:extLst>
                <a:ext uri="{FF2B5EF4-FFF2-40B4-BE49-F238E27FC236}">
                  <a16:creationId xmlns:a16="http://schemas.microsoft.com/office/drawing/2014/main" id="{FD36DEA4-97E4-457E-9401-331DC2C76C48}"/>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3" name="Bevel 592">
              <a:extLst>
                <a:ext uri="{FF2B5EF4-FFF2-40B4-BE49-F238E27FC236}">
                  <a16:creationId xmlns:a16="http://schemas.microsoft.com/office/drawing/2014/main" id="{90DBF265-58F3-4EBF-A782-37BE1BCDCA9F}"/>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4" name="Bevel 593">
              <a:extLst>
                <a:ext uri="{FF2B5EF4-FFF2-40B4-BE49-F238E27FC236}">
                  <a16:creationId xmlns:a16="http://schemas.microsoft.com/office/drawing/2014/main" id="{015EDAA0-D6C3-43D5-9075-4F773582473D}"/>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5" name="Bevel 594">
              <a:extLst>
                <a:ext uri="{FF2B5EF4-FFF2-40B4-BE49-F238E27FC236}">
                  <a16:creationId xmlns:a16="http://schemas.microsoft.com/office/drawing/2014/main" id="{1E3EBA68-9713-41B8-A2C4-1DD9F5C8962D}"/>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56" name="Group 595">
            <a:extLst>
              <a:ext uri="{FF2B5EF4-FFF2-40B4-BE49-F238E27FC236}">
                <a16:creationId xmlns:a16="http://schemas.microsoft.com/office/drawing/2014/main" id="{11BC719C-3E20-4557-9649-337570C4D4B8}"/>
              </a:ext>
            </a:extLst>
          </p:cNvPr>
          <p:cNvGrpSpPr/>
          <p:nvPr/>
        </p:nvGrpSpPr>
        <p:grpSpPr>
          <a:xfrm rot="5400000">
            <a:off x="3650106" y="3092874"/>
            <a:ext cx="1140560" cy="1710840"/>
            <a:chOff x="7992800" y="214662"/>
            <a:chExt cx="1140560" cy="1710840"/>
          </a:xfrm>
        </p:grpSpPr>
        <p:sp>
          <p:nvSpPr>
            <p:cNvPr id="357" name="Bevel 596">
              <a:extLst>
                <a:ext uri="{FF2B5EF4-FFF2-40B4-BE49-F238E27FC236}">
                  <a16:creationId xmlns:a16="http://schemas.microsoft.com/office/drawing/2014/main" id="{DBAFE466-EE95-402A-8998-FBB49FE35FD1}"/>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8" name="Bevel 597">
              <a:extLst>
                <a:ext uri="{FF2B5EF4-FFF2-40B4-BE49-F238E27FC236}">
                  <a16:creationId xmlns:a16="http://schemas.microsoft.com/office/drawing/2014/main" id="{D141AAAA-3AE0-4D4A-B35A-7E9CB7E208B7}"/>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9" name="Bevel 598">
              <a:extLst>
                <a:ext uri="{FF2B5EF4-FFF2-40B4-BE49-F238E27FC236}">
                  <a16:creationId xmlns:a16="http://schemas.microsoft.com/office/drawing/2014/main" id="{9D89D0A4-5CBB-4A12-BD49-8CAF0D4E6028}"/>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0" name="Bevel 599">
              <a:extLst>
                <a:ext uri="{FF2B5EF4-FFF2-40B4-BE49-F238E27FC236}">
                  <a16:creationId xmlns:a16="http://schemas.microsoft.com/office/drawing/2014/main" id="{4D23B877-3407-4EC1-BE06-412E86C21689}"/>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61" name="Group 600">
            <a:extLst>
              <a:ext uri="{FF2B5EF4-FFF2-40B4-BE49-F238E27FC236}">
                <a16:creationId xmlns:a16="http://schemas.microsoft.com/office/drawing/2014/main" id="{CA546496-2F2C-4342-8F41-92AFEB29A68D}"/>
              </a:ext>
            </a:extLst>
          </p:cNvPr>
          <p:cNvGrpSpPr/>
          <p:nvPr/>
        </p:nvGrpSpPr>
        <p:grpSpPr>
          <a:xfrm>
            <a:off x="6232123" y="2831098"/>
            <a:ext cx="1140560" cy="1716590"/>
            <a:chOff x="7656408" y="2363048"/>
            <a:chExt cx="1140560" cy="1716590"/>
          </a:xfrm>
        </p:grpSpPr>
        <p:sp>
          <p:nvSpPr>
            <p:cNvPr id="362" name="Bevel 601">
              <a:extLst>
                <a:ext uri="{FF2B5EF4-FFF2-40B4-BE49-F238E27FC236}">
                  <a16:creationId xmlns:a16="http://schemas.microsoft.com/office/drawing/2014/main" id="{A720E1C1-51BE-4245-B4EF-1B73140A5463}"/>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3" name="Bevel 602">
              <a:extLst>
                <a:ext uri="{FF2B5EF4-FFF2-40B4-BE49-F238E27FC236}">
                  <a16:creationId xmlns:a16="http://schemas.microsoft.com/office/drawing/2014/main" id="{0808D654-5873-407B-A7C4-10087783FBAF}"/>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4" name="Bevel 603">
              <a:extLst>
                <a:ext uri="{FF2B5EF4-FFF2-40B4-BE49-F238E27FC236}">
                  <a16:creationId xmlns:a16="http://schemas.microsoft.com/office/drawing/2014/main" id="{4D2ABCCF-BBCE-462C-ABEE-611B68B6AD0F}"/>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5" name="Bevel 604">
              <a:extLst>
                <a:ext uri="{FF2B5EF4-FFF2-40B4-BE49-F238E27FC236}">
                  <a16:creationId xmlns:a16="http://schemas.microsoft.com/office/drawing/2014/main" id="{59ABDD81-B4CC-4A00-8F14-14934E4F4F8B}"/>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66" name="Group 605">
            <a:extLst>
              <a:ext uri="{FF2B5EF4-FFF2-40B4-BE49-F238E27FC236}">
                <a16:creationId xmlns:a16="http://schemas.microsoft.com/office/drawing/2014/main" id="{36842A6A-49F3-4CC6-BCC9-F36A5F144586}"/>
              </a:ext>
            </a:extLst>
          </p:cNvPr>
          <p:cNvGrpSpPr/>
          <p:nvPr/>
        </p:nvGrpSpPr>
        <p:grpSpPr>
          <a:xfrm>
            <a:off x="2233760" y="2231704"/>
            <a:ext cx="570280" cy="2286870"/>
            <a:chOff x="323528" y="1640368"/>
            <a:chExt cx="570280" cy="2286870"/>
          </a:xfrm>
        </p:grpSpPr>
        <p:sp>
          <p:nvSpPr>
            <p:cNvPr id="367" name="Bevel 606">
              <a:extLst>
                <a:ext uri="{FF2B5EF4-FFF2-40B4-BE49-F238E27FC236}">
                  <a16:creationId xmlns:a16="http://schemas.microsoft.com/office/drawing/2014/main" id="{1E9BDDAF-74D7-4BFF-A816-BE83E0AE37BD}"/>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8" name="Bevel 607">
              <a:extLst>
                <a:ext uri="{FF2B5EF4-FFF2-40B4-BE49-F238E27FC236}">
                  <a16:creationId xmlns:a16="http://schemas.microsoft.com/office/drawing/2014/main" id="{E660776C-94F7-4CCA-9F90-989F7F52FBDD}"/>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9" name="Bevel 608">
              <a:extLst>
                <a:ext uri="{FF2B5EF4-FFF2-40B4-BE49-F238E27FC236}">
                  <a16:creationId xmlns:a16="http://schemas.microsoft.com/office/drawing/2014/main" id="{48D795F0-E36E-4F2C-B78F-9A05073BCD85}"/>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0" name="Bevel 609">
              <a:extLst>
                <a:ext uri="{FF2B5EF4-FFF2-40B4-BE49-F238E27FC236}">
                  <a16:creationId xmlns:a16="http://schemas.microsoft.com/office/drawing/2014/main" id="{52CD19DE-3111-4F66-BEA9-598F6EB18B76}"/>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71" name="Group 610">
            <a:extLst>
              <a:ext uri="{FF2B5EF4-FFF2-40B4-BE49-F238E27FC236}">
                <a16:creationId xmlns:a16="http://schemas.microsoft.com/office/drawing/2014/main" id="{C095A3FC-616E-4109-B366-C7A2186F36F5}"/>
              </a:ext>
            </a:extLst>
          </p:cNvPr>
          <p:cNvGrpSpPr/>
          <p:nvPr/>
        </p:nvGrpSpPr>
        <p:grpSpPr>
          <a:xfrm rot="16200000">
            <a:off x="3079826" y="2498944"/>
            <a:ext cx="1140560" cy="1710840"/>
            <a:chOff x="1259632" y="4643510"/>
            <a:chExt cx="1140560" cy="1710840"/>
          </a:xfrm>
        </p:grpSpPr>
        <p:sp>
          <p:nvSpPr>
            <p:cNvPr id="372" name="Bevel 611">
              <a:extLst>
                <a:ext uri="{FF2B5EF4-FFF2-40B4-BE49-F238E27FC236}">
                  <a16:creationId xmlns:a16="http://schemas.microsoft.com/office/drawing/2014/main" id="{DFB33206-C889-4795-A135-229F3392D259}"/>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3" name="Bevel 612">
              <a:extLst>
                <a:ext uri="{FF2B5EF4-FFF2-40B4-BE49-F238E27FC236}">
                  <a16:creationId xmlns:a16="http://schemas.microsoft.com/office/drawing/2014/main" id="{DF57F041-A2A5-429A-9659-8F3B5CE17119}"/>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4" name="Bevel 613">
              <a:extLst>
                <a:ext uri="{FF2B5EF4-FFF2-40B4-BE49-F238E27FC236}">
                  <a16:creationId xmlns:a16="http://schemas.microsoft.com/office/drawing/2014/main" id="{CDAD6458-7768-47A9-A3A7-29059BD28210}"/>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5" name="Bevel 614">
              <a:extLst>
                <a:ext uri="{FF2B5EF4-FFF2-40B4-BE49-F238E27FC236}">
                  <a16:creationId xmlns:a16="http://schemas.microsoft.com/office/drawing/2014/main" id="{59F3836D-0E88-4A3D-AB77-8BC0679AEDD4}"/>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76" name="Group 615">
            <a:extLst>
              <a:ext uri="{FF2B5EF4-FFF2-40B4-BE49-F238E27FC236}">
                <a16:creationId xmlns:a16="http://schemas.microsoft.com/office/drawing/2014/main" id="{956D8B08-7F9C-46B2-8757-556111EA1CDD}"/>
              </a:ext>
            </a:extLst>
          </p:cNvPr>
          <p:cNvGrpSpPr/>
          <p:nvPr/>
        </p:nvGrpSpPr>
        <p:grpSpPr>
          <a:xfrm rot="5400000">
            <a:off x="4819004" y="2516844"/>
            <a:ext cx="1140560" cy="1710840"/>
            <a:chOff x="3342080" y="4313306"/>
            <a:chExt cx="1140560" cy="1710840"/>
          </a:xfrm>
        </p:grpSpPr>
        <p:sp>
          <p:nvSpPr>
            <p:cNvPr id="377" name="Bevel 616">
              <a:extLst>
                <a:ext uri="{FF2B5EF4-FFF2-40B4-BE49-F238E27FC236}">
                  <a16:creationId xmlns:a16="http://schemas.microsoft.com/office/drawing/2014/main" id="{F6F81707-C35D-40CD-85AC-25555E4B37E1}"/>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8" name="Bevel 617">
              <a:extLst>
                <a:ext uri="{FF2B5EF4-FFF2-40B4-BE49-F238E27FC236}">
                  <a16:creationId xmlns:a16="http://schemas.microsoft.com/office/drawing/2014/main" id="{09879537-4F23-45A8-A5A9-C3B9D5894189}"/>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9" name="Bevel 618">
              <a:extLst>
                <a:ext uri="{FF2B5EF4-FFF2-40B4-BE49-F238E27FC236}">
                  <a16:creationId xmlns:a16="http://schemas.microsoft.com/office/drawing/2014/main" id="{91789C25-8343-48E5-95B2-63C578EDD407}"/>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0" name="Bevel 619">
              <a:extLst>
                <a:ext uri="{FF2B5EF4-FFF2-40B4-BE49-F238E27FC236}">
                  <a16:creationId xmlns:a16="http://schemas.microsoft.com/office/drawing/2014/main" id="{A7E272D8-229E-46B9-90DB-0E43BC564407}"/>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81" name="Group 620">
            <a:extLst>
              <a:ext uri="{FF2B5EF4-FFF2-40B4-BE49-F238E27FC236}">
                <a16:creationId xmlns:a16="http://schemas.microsoft.com/office/drawing/2014/main" id="{26E50EB4-87E1-48DE-84E0-F166A80600B1}"/>
              </a:ext>
            </a:extLst>
          </p:cNvPr>
          <p:cNvGrpSpPr/>
          <p:nvPr/>
        </p:nvGrpSpPr>
        <p:grpSpPr>
          <a:xfrm rot="5400000">
            <a:off x="7700319" y="2540174"/>
            <a:ext cx="1140560" cy="1722408"/>
            <a:chOff x="2324328" y="-1131166"/>
            <a:chExt cx="1140560" cy="1722408"/>
          </a:xfrm>
        </p:grpSpPr>
        <p:sp>
          <p:nvSpPr>
            <p:cNvPr id="382" name="Bevel 621">
              <a:extLst>
                <a:ext uri="{FF2B5EF4-FFF2-40B4-BE49-F238E27FC236}">
                  <a16:creationId xmlns:a16="http://schemas.microsoft.com/office/drawing/2014/main" id="{16B03C84-FA01-4C2F-AE91-80B74244952F}"/>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3" name="Bevel 622">
              <a:extLst>
                <a:ext uri="{FF2B5EF4-FFF2-40B4-BE49-F238E27FC236}">
                  <a16:creationId xmlns:a16="http://schemas.microsoft.com/office/drawing/2014/main" id="{7FEAD7C3-8FCB-49CB-893C-1D6A0D3E792B}"/>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4" name="Bevel 623">
              <a:extLst>
                <a:ext uri="{FF2B5EF4-FFF2-40B4-BE49-F238E27FC236}">
                  <a16:creationId xmlns:a16="http://schemas.microsoft.com/office/drawing/2014/main" id="{1F3FEBFD-4A28-4448-A00C-A27D446543C5}"/>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5" name="Bevel 624">
              <a:extLst>
                <a:ext uri="{FF2B5EF4-FFF2-40B4-BE49-F238E27FC236}">
                  <a16:creationId xmlns:a16="http://schemas.microsoft.com/office/drawing/2014/main" id="{F044AA78-ABA9-4885-9795-72A8E569E217}"/>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86" name="Group 625">
            <a:extLst>
              <a:ext uri="{FF2B5EF4-FFF2-40B4-BE49-F238E27FC236}">
                <a16:creationId xmlns:a16="http://schemas.microsoft.com/office/drawing/2014/main" id="{70146DC7-4AF3-4522-A775-F451722FC2C4}"/>
              </a:ext>
            </a:extLst>
          </p:cNvPr>
          <p:cNvGrpSpPr/>
          <p:nvPr/>
        </p:nvGrpSpPr>
        <p:grpSpPr>
          <a:xfrm rot="5400000">
            <a:off x="3059022" y="1928663"/>
            <a:ext cx="1140560" cy="1710840"/>
            <a:chOff x="3342080" y="4313306"/>
            <a:chExt cx="1140560" cy="1710840"/>
          </a:xfrm>
        </p:grpSpPr>
        <p:sp>
          <p:nvSpPr>
            <p:cNvPr id="387" name="Bevel 626">
              <a:extLst>
                <a:ext uri="{FF2B5EF4-FFF2-40B4-BE49-F238E27FC236}">
                  <a16:creationId xmlns:a16="http://schemas.microsoft.com/office/drawing/2014/main" id="{1A810E7D-BBBF-4D7B-A396-892C184A96D4}"/>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8" name="Bevel 627">
              <a:extLst>
                <a:ext uri="{FF2B5EF4-FFF2-40B4-BE49-F238E27FC236}">
                  <a16:creationId xmlns:a16="http://schemas.microsoft.com/office/drawing/2014/main" id="{4F6919E7-8724-4A4C-9606-2A67FE4680DA}"/>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9" name="Bevel 628">
              <a:extLst>
                <a:ext uri="{FF2B5EF4-FFF2-40B4-BE49-F238E27FC236}">
                  <a16:creationId xmlns:a16="http://schemas.microsoft.com/office/drawing/2014/main" id="{56DB2A9C-DFCB-4553-A457-E84FCF50B9F4}"/>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0" name="Bevel 629">
              <a:extLst>
                <a:ext uri="{FF2B5EF4-FFF2-40B4-BE49-F238E27FC236}">
                  <a16:creationId xmlns:a16="http://schemas.microsoft.com/office/drawing/2014/main" id="{3D369622-4DCB-4A5F-A25D-A32A6305701E}"/>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91" name="Group 630">
            <a:extLst>
              <a:ext uri="{FF2B5EF4-FFF2-40B4-BE49-F238E27FC236}">
                <a16:creationId xmlns:a16="http://schemas.microsoft.com/office/drawing/2014/main" id="{3DD6EB0E-A9AC-4FE7-8733-DD768247E242}"/>
              </a:ext>
            </a:extLst>
          </p:cNvPr>
          <p:cNvGrpSpPr/>
          <p:nvPr/>
        </p:nvGrpSpPr>
        <p:grpSpPr>
          <a:xfrm>
            <a:off x="3950418" y="1628260"/>
            <a:ext cx="1140560" cy="1146310"/>
            <a:chOff x="8003440" y="5711690"/>
            <a:chExt cx="1140560" cy="1146310"/>
          </a:xfrm>
        </p:grpSpPr>
        <p:sp>
          <p:nvSpPr>
            <p:cNvPr id="392" name="Bevel 631">
              <a:extLst>
                <a:ext uri="{FF2B5EF4-FFF2-40B4-BE49-F238E27FC236}">
                  <a16:creationId xmlns:a16="http://schemas.microsoft.com/office/drawing/2014/main" id="{069D0D8A-A028-47F2-810C-B4C7BC189807}"/>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3" name="Bevel 632">
              <a:extLst>
                <a:ext uri="{FF2B5EF4-FFF2-40B4-BE49-F238E27FC236}">
                  <a16:creationId xmlns:a16="http://schemas.microsoft.com/office/drawing/2014/main" id="{C6AC4F9D-8A25-43FB-9AE9-C60014BC763C}"/>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4" name="Bevel 633">
              <a:extLst>
                <a:ext uri="{FF2B5EF4-FFF2-40B4-BE49-F238E27FC236}">
                  <a16:creationId xmlns:a16="http://schemas.microsoft.com/office/drawing/2014/main" id="{9CA41573-BEFB-49FC-9044-88E718DAF422}"/>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5" name="Bevel 634">
              <a:extLst>
                <a:ext uri="{FF2B5EF4-FFF2-40B4-BE49-F238E27FC236}">
                  <a16:creationId xmlns:a16="http://schemas.microsoft.com/office/drawing/2014/main" id="{90878231-1CE4-4369-9416-6BC9E2CF6BAD}"/>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96" name="Group 635">
            <a:extLst>
              <a:ext uri="{FF2B5EF4-FFF2-40B4-BE49-F238E27FC236}">
                <a16:creationId xmlns:a16="http://schemas.microsoft.com/office/drawing/2014/main" id="{6E15D8F6-E479-4BFC-88AD-1C1ADDB16B0E}"/>
              </a:ext>
            </a:extLst>
          </p:cNvPr>
          <p:cNvGrpSpPr/>
          <p:nvPr/>
        </p:nvGrpSpPr>
        <p:grpSpPr>
          <a:xfrm rot="16200000">
            <a:off x="8228103" y="1407995"/>
            <a:ext cx="570280" cy="2286870"/>
            <a:chOff x="323528" y="1640368"/>
            <a:chExt cx="570280" cy="2286870"/>
          </a:xfrm>
        </p:grpSpPr>
        <p:sp>
          <p:nvSpPr>
            <p:cNvPr id="397" name="Bevel 636">
              <a:extLst>
                <a:ext uri="{FF2B5EF4-FFF2-40B4-BE49-F238E27FC236}">
                  <a16:creationId xmlns:a16="http://schemas.microsoft.com/office/drawing/2014/main" id="{1E19C526-778D-43C0-B2BF-6273F9922EBF}"/>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8" name="Bevel 637">
              <a:extLst>
                <a:ext uri="{FF2B5EF4-FFF2-40B4-BE49-F238E27FC236}">
                  <a16:creationId xmlns:a16="http://schemas.microsoft.com/office/drawing/2014/main" id="{8599A129-C70A-446D-BA5D-65E4344596ED}"/>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9" name="Bevel 638">
              <a:extLst>
                <a:ext uri="{FF2B5EF4-FFF2-40B4-BE49-F238E27FC236}">
                  <a16:creationId xmlns:a16="http://schemas.microsoft.com/office/drawing/2014/main" id="{D744E149-1F3C-46B1-952F-9A69D067C16C}"/>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0" name="Bevel 639">
              <a:extLst>
                <a:ext uri="{FF2B5EF4-FFF2-40B4-BE49-F238E27FC236}">
                  <a16:creationId xmlns:a16="http://schemas.microsoft.com/office/drawing/2014/main" id="{6C4E642F-AFD5-429F-ADE9-24D59DACC409}"/>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01" name="Group 640">
            <a:extLst>
              <a:ext uri="{FF2B5EF4-FFF2-40B4-BE49-F238E27FC236}">
                <a16:creationId xmlns:a16="http://schemas.microsoft.com/office/drawing/2014/main" id="{6B472688-AFE4-4242-87E8-1CD590F5D490}"/>
              </a:ext>
            </a:extLst>
          </p:cNvPr>
          <p:cNvGrpSpPr/>
          <p:nvPr/>
        </p:nvGrpSpPr>
        <p:grpSpPr>
          <a:xfrm>
            <a:off x="9612970" y="1631665"/>
            <a:ext cx="1140560" cy="1710840"/>
            <a:chOff x="3342080" y="4313306"/>
            <a:chExt cx="1140560" cy="1710840"/>
          </a:xfrm>
        </p:grpSpPr>
        <p:sp>
          <p:nvSpPr>
            <p:cNvPr id="402" name="Bevel 641">
              <a:extLst>
                <a:ext uri="{FF2B5EF4-FFF2-40B4-BE49-F238E27FC236}">
                  <a16:creationId xmlns:a16="http://schemas.microsoft.com/office/drawing/2014/main" id="{F5AD92EA-C30E-4502-B220-31FD24FDE392}"/>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3" name="Bevel 642">
              <a:extLst>
                <a:ext uri="{FF2B5EF4-FFF2-40B4-BE49-F238E27FC236}">
                  <a16:creationId xmlns:a16="http://schemas.microsoft.com/office/drawing/2014/main" id="{46DE83EA-2098-4864-9BE0-33AAC203E59B}"/>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4" name="Bevel 643">
              <a:extLst>
                <a:ext uri="{FF2B5EF4-FFF2-40B4-BE49-F238E27FC236}">
                  <a16:creationId xmlns:a16="http://schemas.microsoft.com/office/drawing/2014/main" id="{CD9FB15B-2D3E-49C8-AEC3-B377924550DD}"/>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5" name="Bevel 644">
              <a:extLst>
                <a:ext uri="{FF2B5EF4-FFF2-40B4-BE49-F238E27FC236}">
                  <a16:creationId xmlns:a16="http://schemas.microsoft.com/office/drawing/2014/main" id="{21DCAD08-F45E-43A5-971D-5AB68E03C989}"/>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06" name="Group 645">
            <a:extLst>
              <a:ext uri="{FF2B5EF4-FFF2-40B4-BE49-F238E27FC236}">
                <a16:creationId xmlns:a16="http://schemas.microsoft.com/office/drawing/2014/main" id="{137AACD3-6243-46F8-8C64-D38340FE3C1B}"/>
              </a:ext>
            </a:extLst>
          </p:cNvPr>
          <p:cNvGrpSpPr/>
          <p:nvPr/>
        </p:nvGrpSpPr>
        <p:grpSpPr>
          <a:xfrm>
            <a:off x="6799528" y="1143701"/>
            <a:ext cx="570280" cy="2286870"/>
            <a:chOff x="323528" y="1640368"/>
            <a:chExt cx="570280" cy="2286870"/>
          </a:xfrm>
        </p:grpSpPr>
        <p:sp>
          <p:nvSpPr>
            <p:cNvPr id="407" name="Bevel 646">
              <a:extLst>
                <a:ext uri="{FF2B5EF4-FFF2-40B4-BE49-F238E27FC236}">
                  <a16:creationId xmlns:a16="http://schemas.microsoft.com/office/drawing/2014/main" id="{CB9EE601-402C-4416-A499-00FE64219F96}"/>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8" name="Bevel 647">
              <a:extLst>
                <a:ext uri="{FF2B5EF4-FFF2-40B4-BE49-F238E27FC236}">
                  <a16:creationId xmlns:a16="http://schemas.microsoft.com/office/drawing/2014/main" id="{09C763CA-04ED-4069-9799-4B5EA063229F}"/>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9" name="Bevel 648">
              <a:extLst>
                <a:ext uri="{FF2B5EF4-FFF2-40B4-BE49-F238E27FC236}">
                  <a16:creationId xmlns:a16="http://schemas.microsoft.com/office/drawing/2014/main" id="{BCB9FC2E-1BD7-4546-8C36-3A0D92C55327}"/>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0" name="Bevel 649">
              <a:extLst>
                <a:ext uri="{FF2B5EF4-FFF2-40B4-BE49-F238E27FC236}">
                  <a16:creationId xmlns:a16="http://schemas.microsoft.com/office/drawing/2014/main" id="{A87053D2-762E-4F89-BE53-4CE9B2A29BE9}"/>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11" name="Group 650">
            <a:extLst>
              <a:ext uri="{FF2B5EF4-FFF2-40B4-BE49-F238E27FC236}">
                <a16:creationId xmlns:a16="http://schemas.microsoft.com/office/drawing/2014/main" id="{3188E74E-E7D3-454E-855B-17A3871EC28C}"/>
              </a:ext>
            </a:extLst>
          </p:cNvPr>
          <p:cNvGrpSpPr/>
          <p:nvPr/>
        </p:nvGrpSpPr>
        <p:grpSpPr>
          <a:xfrm rot="5400000">
            <a:off x="5403656" y="1938908"/>
            <a:ext cx="1140560" cy="1722408"/>
            <a:chOff x="2324328" y="-1131166"/>
            <a:chExt cx="1140560" cy="1722408"/>
          </a:xfrm>
        </p:grpSpPr>
        <p:sp>
          <p:nvSpPr>
            <p:cNvPr id="412" name="Bevel 651">
              <a:extLst>
                <a:ext uri="{FF2B5EF4-FFF2-40B4-BE49-F238E27FC236}">
                  <a16:creationId xmlns:a16="http://schemas.microsoft.com/office/drawing/2014/main" id="{7412B13F-7BDA-4EAA-8BAB-BF688FA8CA52}"/>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3" name="Bevel 652">
              <a:extLst>
                <a:ext uri="{FF2B5EF4-FFF2-40B4-BE49-F238E27FC236}">
                  <a16:creationId xmlns:a16="http://schemas.microsoft.com/office/drawing/2014/main" id="{73ED7ABA-6810-41CC-BF4B-8FB55F62A733}"/>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4" name="Bevel 653">
              <a:extLst>
                <a:ext uri="{FF2B5EF4-FFF2-40B4-BE49-F238E27FC236}">
                  <a16:creationId xmlns:a16="http://schemas.microsoft.com/office/drawing/2014/main" id="{479F365A-0CAC-40AD-8B6D-1C9194F498A9}"/>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5" name="Bevel 654">
              <a:extLst>
                <a:ext uri="{FF2B5EF4-FFF2-40B4-BE49-F238E27FC236}">
                  <a16:creationId xmlns:a16="http://schemas.microsoft.com/office/drawing/2014/main" id="{71273CCC-9135-47F6-ACF2-A0AC77686F27}"/>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16" name="Group 655">
            <a:extLst>
              <a:ext uri="{FF2B5EF4-FFF2-40B4-BE49-F238E27FC236}">
                <a16:creationId xmlns:a16="http://schemas.microsoft.com/office/drawing/2014/main" id="{2C3B8539-5B2B-4594-9E58-2A8C63791BDF}"/>
              </a:ext>
            </a:extLst>
          </p:cNvPr>
          <p:cNvGrpSpPr/>
          <p:nvPr/>
        </p:nvGrpSpPr>
        <p:grpSpPr>
          <a:xfrm>
            <a:off x="2820043" y="1052196"/>
            <a:ext cx="1140560" cy="1146310"/>
            <a:chOff x="8003440" y="5711690"/>
            <a:chExt cx="1140560" cy="1146310"/>
          </a:xfrm>
        </p:grpSpPr>
        <p:sp>
          <p:nvSpPr>
            <p:cNvPr id="417" name="Bevel 656">
              <a:extLst>
                <a:ext uri="{FF2B5EF4-FFF2-40B4-BE49-F238E27FC236}">
                  <a16:creationId xmlns:a16="http://schemas.microsoft.com/office/drawing/2014/main" id="{78FAE6EB-EE0E-4052-80D8-8CE399435321}"/>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8" name="Bevel 657">
              <a:extLst>
                <a:ext uri="{FF2B5EF4-FFF2-40B4-BE49-F238E27FC236}">
                  <a16:creationId xmlns:a16="http://schemas.microsoft.com/office/drawing/2014/main" id="{9F3FE8DC-2928-4BD5-996F-4AEC2B468F5C}"/>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9" name="Bevel 658">
              <a:extLst>
                <a:ext uri="{FF2B5EF4-FFF2-40B4-BE49-F238E27FC236}">
                  <a16:creationId xmlns:a16="http://schemas.microsoft.com/office/drawing/2014/main" id="{AE40FB3A-9045-4FD4-BD98-C6EDD477E14C}"/>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0" name="Bevel 659">
              <a:extLst>
                <a:ext uri="{FF2B5EF4-FFF2-40B4-BE49-F238E27FC236}">
                  <a16:creationId xmlns:a16="http://schemas.microsoft.com/office/drawing/2014/main" id="{CA1F780F-4834-435B-8CC2-6F483CF9C4A0}"/>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21" name="Group 660">
            <a:extLst>
              <a:ext uri="{FF2B5EF4-FFF2-40B4-BE49-F238E27FC236}">
                <a16:creationId xmlns:a16="http://schemas.microsoft.com/office/drawing/2014/main" id="{B0182F72-78F7-4DE7-917F-F10D13767D99}"/>
              </a:ext>
            </a:extLst>
          </p:cNvPr>
          <p:cNvGrpSpPr/>
          <p:nvPr/>
        </p:nvGrpSpPr>
        <p:grpSpPr>
          <a:xfrm rot="5400000">
            <a:off x="4263062" y="809916"/>
            <a:ext cx="1140560" cy="1710840"/>
            <a:chOff x="1259632" y="4643510"/>
            <a:chExt cx="1140560" cy="1710840"/>
          </a:xfrm>
        </p:grpSpPr>
        <p:sp>
          <p:nvSpPr>
            <p:cNvPr id="422" name="Bevel 661">
              <a:extLst>
                <a:ext uri="{FF2B5EF4-FFF2-40B4-BE49-F238E27FC236}">
                  <a16:creationId xmlns:a16="http://schemas.microsoft.com/office/drawing/2014/main" id="{74C9A0E9-24EC-4906-8B4A-D70B2BE8D76C}"/>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3" name="Bevel 662">
              <a:extLst>
                <a:ext uri="{FF2B5EF4-FFF2-40B4-BE49-F238E27FC236}">
                  <a16:creationId xmlns:a16="http://schemas.microsoft.com/office/drawing/2014/main" id="{FC325556-D613-463C-8E36-63BBBF78CDEF}"/>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4" name="Bevel 663">
              <a:extLst>
                <a:ext uri="{FF2B5EF4-FFF2-40B4-BE49-F238E27FC236}">
                  <a16:creationId xmlns:a16="http://schemas.microsoft.com/office/drawing/2014/main" id="{FA9B6A0B-7E9D-40E7-B047-A84E649C454F}"/>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5" name="Bevel 664">
              <a:extLst>
                <a:ext uri="{FF2B5EF4-FFF2-40B4-BE49-F238E27FC236}">
                  <a16:creationId xmlns:a16="http://schemas.microsoft.com/office/drawing/2014/main" id="{1F146E97-0D42-4DB5-8C8D-065EA2440790}"/>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26" name="Group 665">
            <a:extLst>
              <a:ext uri="{FF2B5EF4-FFF2-40B4-BE49-F238E27FC236}">
                <a16:creationId xmlns:a16="http://schemas.microsoft.com/office/drawing/2014/main" id="{8E6AA538-A18A-4C65-9A95-3777391993A8}"/>
              </a:ext>
            </a:extLst>
          </p:cNvPr>
          <p:cNvGrpSpPr/>
          <p:nvPr/>
        </p:nvGrpSpPr>
        <p:grpSpPr>
          <a:xfrm>
            <a:off x="5668988" y="1085756"/>
            <a:ext cx="1140560" cy="1146310"/>
            <a:chOff x="8003440" y="5711690"/>
            <a:chExt cx="1140560" cy="1146310"/>
          </a:xfrm>
        </p:grpSpPr>
        <p:sp>
          <p:nvSpPr>
            <p:cNvPr id="427" name="Bevel 666">
              <a:extLst>
                <a:ext uri="{FF2B5EF4-FFF2-40B4-BE49-F238E27FC236}">
                  <a16:creationId xmlns:a16="http://schemas.microsoft.com/office/drawing/2014/main" id="{CF8DE3D9-A31C-40E9-A1CC-3A6B91D18B06}"/>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8" name="Bevel 667">
              <a:extLst>
                <a:ext uri="{FF2B5EF4-FFF2-40B4-BE49-F238E27FC236}">
                  <a16:creationId xmlns:a16="http://schemas.microsoft.com/office/drawing/2014/main" id="{25CBD09C-F880-41AF-839B-7E28A8997F69}"/>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9" name="Bevel 668">
              <a:extLst>
                <a:ext uri="{FF2B5EF4-FFF2-40B4-BE49-F238E27FC236}">
                  <a16:creationId xmlns:a16="http://schemas.microsoft.com/office/drawing/2014/main" id="{85DED574-85F0-4D41-970F-6399B5486083}"/>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0" name="Bevel 669">
              <a:extLst>
                <a:ext uri="{FF2B5EF4-FFF2-40B4-BE49-F238E27FC236}">
                  <a16:creationId xmlns:a16="http://schemas.microsoft.com/office/drawing/2014/main" id="{49C63A5E-213D-4511-B79C-D9A0CABF36A9}"/>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31" name="Group 670">
            <a:extLst>
              <a:ext uri="{FF2B5EF4-FFF2-40B4-BE49-F238E27FC236}">
                <a16:creationId xmlns:a16="http://schemas.microsoft.com/office/drawing/2014/main" id="{9ABF7F98-458E-4106-9FF7-BAF12DBADC27}"/>
              </a:ext>
            </a:extLst>
          </p:cNvPr>
          <p:cNvGrpSpPr/>
          <p:nvPr/>
        </p:nvGrpSpPr>
        <p:grpSpPr>
          <a:xfrm rot="16200000">
            <a:off x="7658053" y="825862"/>
            <a:ext cx="1140560" cy="1722408"/>
            <a:chOff x="2324328" y="-1131166"/>
            <a:chExt cx="1140560" cy="1722408"/>
          </a:xfrm>
        </p:grpSpPr>
        <p:sp>
          <p:nvSpPr>
            <p:cNvPr id="432" name="Bevel 671">
              <a:extLst>
                <a:ext uri="{FF2B5EF4-FFF2-40B4-BE49-F238E27FC236}">
                  <a16:creationId xmlns:a16="http://schemas.microsoft.com/office/drawing/2014/main" id="{1A9BF709-6372-42D2-A022-AB4529540922}"/>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3" name="Bevel 672">
              <a:extLst>
                <a:ext uri="{FF2B5EF4-FFF2-40B4-BE49-F238E27FC236}">
                  <a16:creationId xmlns:a16="http://schemas.microsoft.com/office/drawing/2014/main" id="{AA119748-2896-4559-99C7-41B717692308}"/>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4" name="Bevel 673">
              <a:extLst>
                <a:ext uri="{FF2B5EF4-FFF2-40B4-BE49-F238E27FC236}">
                  <a16:creationId xmlns:a16="http://schemas.microsoft.com/office/drawing/2014/main" id="{A59D3E30-9678-4350-98F3-CF799943F20F}"/>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5" name="Bevel 674">
              <a:extLst>
                <a:ext uri="{FF2B5EF4-FFF2-40B4-BE49-F238E27FC236}">
                  <a16:creationId xmlns:a16="http://schemas.microsoft.com/office/drawing/2014/main" id="{E7794820-90E8-4B18-98E0-A49A60C85F1C}"/>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36" name="Group 675">
            <a:extLst>
              <a:ext uri="{FF2B5EF4-FFF2-40B4-BE49-F238E27FC236}">
                <a16:creationId xmlns:a16="http://schemas.microsoft.com/office/drawing/2014/main" id="{F5AFC878-798F-47D8-B0EC-66B2198A2992}"/>
              </a:ext>
            </a:extLst>
          </p:cNvPr>
          <p:cNvGrpSpPr/>
          <p:nvPr/>
        </p:nvGrpSpPr>
        <p:grpSpPr>
          <a:xfrm rot="10800000">
            <a:off x="9059114" y="485355"/>
            <a:ext cx="1140560" cy="1710840"/>
            <a:chOff x="7992800" y="214662"/>
            <a:chExt cx="1140560" cy="1710840"/>
          </a:xfrm>
        </p:grpSpPr>
        <p:sp>
          <p:nvSpPr>
            <p:cNvPr id="437" name="Bevel 676">
              <a:extLst>
                <a:ext uri="{FF2B5EF4-FFF2-40B4-BE49-F238E27FC236}">
                  <a16:creationId xmlns:a16="http://schemas.microsoft.com/office/drawing/2014/main" id="{D0E6090F-0C4C-409A-943E-DE77AE60DA48}"/>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8" name="Bevel 677">
              <a:extLst>
                <a:ext uri="{FF2B5EF4-FFF2-40B4-BE49-F238E27FC236}">
                  <a16:creationId xmlns:a16="http://schemas.microsoft.com/office/drawing/2014/main" id="{6959584C-DF4F-4550-B416-B31237A5498F}"/>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9" name="Bevel 678">
              <a:extLst>
                <a:ext uri="{FF2B5EF4-FFF2-40B4-BE49-F238E27FC236}">
                  <a16:creationId xmlns:a16="http://schemas.microsoft.com/office/drawing/2014/main" id="{3810450A-800E-4541-965D-27F4307933CE}"/>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0" name="Bevel 679">
              <a:extLst>
                <a:ext uri="{FF2B5EF4-FFF2-40B4-BE49-F238E27FC236}">
                  <a16:creationId xmlns:a16="http://schemas.microsoft.com/office/drawing/2014/main" id="{0BDEBDCD-9E1B-474A-88E0-1E9B9F16B7AF}"/>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41" name="Group 680">
            <a:extLst>
              <a:ext uri="{FF2B5EF4-FFF2-40B4-BE49-F238E27FC236}">
                <a16:creationId xmlns:a16="http://schemas.microsoft.com/office/drawing/2014/main" id="{146A22B3-10DA-42F5-B199-A608834BD669}"/>
              </a:ext>
            </a:extLst>
          </p:cNvPr>
          <p:cNvGrpSpPr/>
          <p:nvPr/>
        </p:nvGrpSpPr>
        <p:grpSpPr>
          <a:xfrm rot="16200000">
            <a:off x="3697295" y="-363526"/>
            <a:ext cx="1140560" cy="1722408"/>
            <a:chOff x="2324328" y="-1131166"/>
            <a:chExt cx="1140560" cy="1722408"/>
          </a:xfrm>
        </p:grpSpPr>
        <p:sp>
          <p:nvSpPr>
            <p:cNvPr id="442" name="Bevel 681">
              <a:extLst>
                <a:ext uri="{FF2B5EF4-FFF2-40B4-BE49-F238E27FC236}">
                  <a16:creationId xmlns:a16="http://schemas.microsoft.com/office/drawing/2014/main" id="{BCA1E495-A16D-4391-B704-14AC9C33891F}"/>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3" name="Bevel 682">
              <a:extLst>
                <a:ext uri="{FF2B5EF4-FFF2-40B4-BE49-F238E27FC236}">
                  <a16:creationId xmlns:a16="http://schemas.microsoft.com/office/drawing/2014/main" id="{B4A2FE30-B6C6-4D34-959E-B19505596B5B}"/>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4" name="Bevel 683">
              <a:extLst>
                <a:ext uri="{FF2B5EF4-FFF2-40B4-BE49-F238E27FC236}">
                  <a16:creationId xmlns:a16="http://schemas.microsoft.com/office/drawing/2014/main" id="{857A8931-A562-43D3-8327-28DE5AD02A18}"/>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5" name="Bevel 684">
              <a:extLst>
                <a:ext uri="{FF2B5EF4-FFF2-40B4-BE49-F238E27FC236}">
                  <a16:creationId xmlns:a16="http://schemas.microsoft.com/office/drawing/2014/main" id="{CFF08FEC-54BA-4D56-85D5-88D606A4B747}"/>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46" name="Group 685">
            <a:extLst>
              <a:ext uri="{FF2B5EF4-FFF2-40B4-BE49-F238E27FC236}">
                <a16:creationId xmlns:a16="http://schemas.microsoft.com/office/drawing/2014/main" id="{9388F387-CFAF-4EF1-A720-576761D29386}"/>
              </a:ext>
            </a:extLst>
          </p:cNvPr>
          <p:cNvGrpSpPr/>
          <p:nvPr/>
        </p:nvGrpSpPr>
        <p:grpSpPr>
          <a:xfrm rot="5400000">
            <a:off x="4856922" y="-367166"/>
            <a:ext cx="1140560" cy="1710840"/>
            <a:chOff x="3342080" y="4313306"/>
            <a:chExt cx="1140560" cy="1710840"/>
          </a:xfrm>
        </p:grpSpPr>
        <p:sp>
          <p:nvSpPr>
            <p:cNvPr id="447" name="Bevel 686">
              <a:extLst>
                <a:ext uri="{FF2B5EF4-FFF2-40B4-BE49-F238E27FC236}">
                  <a16:creationId xmlns:a16="http://schemas.microsoft.com/office/drawing/2014/main" id="{2C73F865-42E6-4419-B59B-B8F830FCB12D}"/>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8" name="Bevel 687">
              <a:extLst>
                <a:ext uri="{FF2B5EF4-FFF2-40B4-BE49-F238E27FC236}">
                  <a16:creationId xmlns:a16="http://schemas.microsoft.com/office/drawing/2014/main" id="{C2C25D56-3C7B-4572-8CF0-E3BED962525C}"/>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9" name="Bevel 688">
              <a:extLst>
                <a:ext uri="{FF2B5EF4-FFF2-40B4-BE49-F238E27FC236}">
                  <a16:creationId xmlns:a16="http://schemas.microsoft.com/office/drawing/2014/main" id="{30F64202-EE8E-4A85-B221-0E58089ED13F}"/>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0" name="Bevel 689">
              <a:extLst>
                <a:ext uri="{FF2B5EF4-FFF2-40B4-BE49-F238E27FC236}">
                  <a16:creationId xmlns:a16="http://schemas.microsoft.com/office/drawing/2014/main" id="{3F3A8F03-81E0-4B14-89E9-A17E8B2BEDA4}"/>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51" name="Group 690">
            <a:extLst>
              <a:ext uri="{FF2B5EF4-FFF2-40B4-BE49-F238E27FC236}">
                <a16:creationId xmlns:a16="http://schemas.microsoft.com/office/drawing/2014/main" id="{432806A4-4A68-4D64-A3A5-7C8FDD4E6E1B}"/>
              </a:ext>
            </a:extLst>
          </p:cNvPr>
          <p:cNvGrpSpPr/>
          <p:nvPr/>
        </p:nvGrpSpPr>
        <p:grpSpPr>
          <a:xfrm rot="5400000">
            <a:off x="6517527" y="230336"/>
            <a:ext cx="1140560" cy="1710840"/>
            <a:chOff x="1259632" y="4643510"/>
            <a:chExt cx="1140560" cy="1710840"/>
          </a:xfrm>
        </p:grpSpPr>
        <p:sp>
          <p:nvSpPr>
            <p:cNvPr id="452" name="Bevel 691">
              <a:extLst>
                <a:ext uri="{FF2B5EF4-FFF2-40B4-BE49-F238E27FC236}">
                  <a16:creationId xmlns:a16="http://schemas.microsoft.com/office/drawing/2014/main" id="{8AE14406-A2FB-493B-8FC2-A16A08E2EE7F}"/>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3" name="Bevel 692">
              <a:extLst>
                <a:ext uri="{FF2B5EF4-FFF2-40B4-BE49-F238E27FC236}">
                  <a16:creationId xmlns:a16="http://schemas.microsoft.com/office/drawing/2014/main" id="{E5BA2AF0-EB7A-4412-9790-D177B55A727A}"/>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4" name="Bevel 693">
              <a:extLst>
                <a:ext uri="{FF2B5EF4-FFF2-40B4-BE49-F238E27FC236}">
                  <a16:creationId xmlns:a16="http://schemas.microsoft.com/office/drawing/2014/main" id="{AB66FA92-EB12-4A9F-A01B-40E838348B59}"/>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5" name="Bevel 694">
              <a:extLst>
                <a:ext uri="{FF2B5EF4-FFF2-40B4-BE49-F238E27FC236}">
                  <a16:creationId xmlns:a16="http://schemas.microsoft.com/office/drawing/2014/main" id="{1368A2BF-D820-47D6-BD96-FB1EC7A08E1E}"/>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56" name="Group 695">
            <a:extLst>
              <a:ext uri="{FF2B5EF4-FFF2-40B4-BE49-F238E27FC236}">
                <a16:creationId xmlns:a16="http://schemas.microsoft.com/office/drawing/2014/main" id="{7C1E3C36-0DB4-41D2-8561-5E0B4A35470E}"/>
              </a:ext>
            </a:extLst>
          </p:cNvPr>
          <p:cNvGrpSpPr/>
          <p:nvPr/>
        </p:nvGrpSpPr>
        <p:grpSpPr>
          <a:xfrm>
            <a:off x="9643149" y="479571"/>
            <a:ext cx="1140560" cy="1146310"/>
            <a:chOff x="8003440" y="5711690"/>
            <a:chExt cx="1140560" cy="1146310"/>
          </a:xfrm>
        </p:grpSpPr>
        <p:sp>
          <p:nvSpPr>
            <p:cNvPr id="457" name="Bevel 696">
              <a:extLst>
                <a:ext uri="{FF2B5EF4-FFF2-40B4-BE49-F238E27FC236}">
                  <a16:creationId xmlns:a16="http://schemas.microsoft.com/office/drawing/2014/main" id="{05632B05-E59A-4C4C-9DD9-D1E0E939F61A}"/>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8" name="Bevel 697">
              <a:extLst>
                <a:ext uri="{FF2B5EF4-FFF2-40B4-BE49-F238E27FC236}">
                  <a16:creationId xmlns:a16="http://schemas.microsoft.com/office/drawing/2014/main" id="{72FF584A-1E89-4150-98DC-FF20AA7912AF}"/>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9" name="Bevel 698">
              <a:extLst>
                <a:ext uri="{FF2B5EF4-FFF2-40B4-BE49-F238E27FC236}">
                  <a16:creationId xmlns:a16="http://schemas.microsoft.com/office/drawing/2014/main" id="{0DB1B40C-68D5-447E-8042-5DB261F7BA73}"/>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0" name="Bevel 699">
              <a:extLst>
                <a:ext uri="{FF2B5EF4-FFF2-40B4-BE49-F238E27FC236}">
                  <a16:creationId xmlns:a16="http://schemas.microsoft.com/office/drawing/2014/main" id="{D7B93101-2E43-4D84-9B30-131C76D1583C}"/>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61" name="Group 700">
            <a:extLst>
              <a:ext uri="{FF2B5EF4-FFF2-40B4-BE49-F238E27FC236}">
                <a16:creationId xmlns:a16="http://schemas.microsoft.com/office/drawing/2014/main" id="{8D0D2637-37A7-42D0-86CE-D49B0B13A829}"/>
              </a:ext>
            </a:extLst>
          </p:cNvPr>
          <p:cNvGrpSpPr/>
          <p:nvPr/>
        </p:nvGrpSpPr>
        <p:grpSpPr>
          <a:xfrm rot="16200000">
            <a:off x="2521775" y="-930897"/>
            <a:ext cx="570280" cy="2286870"/>
            <a:chOff x="323528" y="1640368"/>
            <a:chExt cx="570280" cy="2286870"/>
          </a:xfrm>
        </p:grpSpPr>
        <p:sp>
          <p:nvSpPr>
            <p:cNvPr id="462" name="Bevel 701">
              <a:extLst>
                <a:ext uri="{FF2B5EF4-FFF2-40B4-BE49-F238E27FC236}">
                  <a16:creationId xmlns:a16="http://schemas.microsoft.com/office/drawing/2014/main" id="{E061A28E-EB58-4EF2-BD90-099A82D72742}"/>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3" name="Bevel 702">
              <a:extLst>
                <a:ext uri="{FF2B5EF4-FFF2-40B4-BE49-F238E27FC236}">
                  <a16:creationId xmlns:a16="http://schemas.microsoft.com/office/drawing/2014/main" id="{1D52B513-EF2C-406F-B184-49D4B720B22B}"/>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4" name="Bevel 703">
              <a:extLst>
                <a:ext uri="{FF2B5EF4-FFF2-40B4-BE49-F238E27FC236}">
                  <a16:creationId xmlns:a16="http://schemas.microsoft.com/office/drawing/2014/main" id="{6A70D008-EE93-408F-AE64-67C590D5BF6A}"/>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5" name="Bevel 704">
              <a:extLst>
                <a:ext uri="{FF2B5EF4-FFF2-40B4-BE49-F238E27FC236}">
                  <a16:creationId xmlns:a16="http://schemas.microsoft.com/office/drawing/2014/main" id="{27F8FC41-E4BE-48DA-8A09-91B2BD59980B}"/>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66" name="Group 705">
            <a:extLst>
              <a:ext uri="{FF2B5EF4-FFF2-40B4-BE49-F238E27FC236}">
                <a16:creationId xmlns:a16="http://schemas.microsoft.com/office/drawing/2014/main" id="{6C0347DD-FD55-4C52-A2C9-13985B304BFA}"/>
              </a:ext>
            </a:extLst>
          </p:cNvPr>
          <p:cNvGrpSpPr/>
          <p:nvPr/>
        </p:nvGrpSpPr>
        <p:grpSpPr>
          <a:xfrm rot="16200000">
            <a:off x="6514388" y="-920077"/>
            <a:ext cx="570280" cy="2286870"/>
            <a:chOff x="323528" y="1640368"/>
            <a:chExt cx="570280" cy="2286870"/>
          </a:xfrm>
        </p:grpSpPr>
        <p:sp>
          <p:nvSpPr>
            <p:cNvPr id="467" name="Bevel 706">
              <a:extLst>
                <a:ext uri="{FF2B5EF4-FFF2-40B4-BE49-F238E27FC236}">
                  <a16:creationId xmlns:a16="http://schemas.microsoft.com/office/drawing/2014/main" id="{243E46F3-3D83-426C-BC74-2A93F763AC5A}"/>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8" name="Bevel 707">
              <a:extLst>
                <a:ext uri="{FF2B5EF4-FFF2-40B4-BE49-F238E27FC236}">
                  <a16:creationId xmlns:a16="http://schemas.microsoft.com/office/drawing/2014/main" id="{843E3AE7-D5A2-4ECE-B4E4-A6BE495FB810}"/>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9" name="Bevel 708">
              <a:extLst>
                <a:ext uri="{FF2B5EF4-FFF2-40B4-BE49-F238E27FC236}">
                  <a16:creationId xmlns:a16="http://schemas.microsoft.com/office/drawing/2014/main" id="{1BC57B9F-ED5F-4468-8A86-AED288822998}"/>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0" name="Bevel 709">
              <a:extLst>
                <a:ext uri="{FF2B5EF4-FFF2-40B4-BE49-F238E27FC236}">
                  <a16:creationId xmlns:a16="http://schemas.microsoft.com/office/drawing/2014/main" id="{7F97FF20-6C99-416B-B452-20C6F8542D66}"/>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71" name="Group 710">
            <a:extLst>
              <a:ext uri="{FF2B5EF4-FFF2-40B4-BE49-F238E27FC236}">
                <a16:creationId xmlns:a16="http://schemas.microsoft.com/office/drawing/2014/main" id="{AF4C52CB-9AF5-4141-B00D-E50175E42C30}"/>
              </a:ext>
            </a:extLst>
          </p:cNvPr>
          <p:cNvGrpSpPr/>
          <p:nvPr/>
        </p:nvGrpSpPr>
        <p:grpSpPr>
          <a:xfrm>
            <a:off x="7945838" y="-35308"/>
            <a:ext cx="1140560" cy="1716590"/>
            <a:chOff x="7656408" y="2363048"/>
            <a:chExt cx="1140560" cy="1716590"/>
          </a:xfrm>
        </p:grpSpPr>
        <p:sp>
          <p:nvSpPr>
            <p:cNvPr id="472" name="Bevel 711">
              <a:extLst>
                <a:ext uri="{FF2B5EF4-FFF2-40B4-BE49-F238E27FC236}">
                  <a16:creationId xmlns:a16="http://schemas.microsoft.com/office/drawing/2014/main" id="{4D757B4D-DC87-4466-9FC7-8125A893DD96}"/>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3" name="Bevel 712">
              <a:extLst>
                <a:ext uri="{FF2B5EF4-FFF2-40B4-BE49-F238E27FC236}">
                  <a16:creationId xmlns:a16="http://schemas.microsoft.com/office/drawing/2014/main" id="{A96D48CA-54F9-4717-9E95-675A8193780D}"/>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4" name="Bevel 713">
              <a:extLst>
                <a:ext uri="{FF2B5EF4-FFF2-40B4-BE49-F238E27FC236}">
                  <a16:creationId xmlns:a16="http://schemas.microsoft.com/office/drawing/2014/main" id="{5F4AC8F5-E671-4B52-884F-26AB1140C13C}"/>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5" name="Bevel 714">
              <a:extLst>
                <a:ext uri="{FF2B5EF4-FFF2-40B4-BE49-F238E27FC236}">
                  <a16:creationId xmlns:a16="http://schemas.microsoft.com/office/drawing/2014/main" id="{764D8B66-9434-4338-B10E-4F1FBD0CD00A}"/>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76" name="Group 715">
            <a:extLst>
              <a:ext uri="{FF2B5EF4-FFF2-40B4-BE49-F238E27FC236}">
                <a16:creationId xmlns:a16="http://schemas.microsoft.com/office/drawing/2014/main" id="{61935EC7-F2A1-4E51-AC66-2455C72853F6}"/>
              </a:ext>
            </a:extLst>
          </p:cNvPr>
          <p:cNvGrpSpPr/>
          <p:nvPr/>
        </p:nvGrpSpPr>
        <p:grpSpPr>
          <a:xfrm rot="16200000">
            <a:off x="9384013" y="-906320"/>
            <a:ext cx="570280" cy="2286870"/>
            <a:chOff x="323528" y="1640368"/>
            <a:chExt cx="570280" cy="2286870"/>
          </a:xfrm>
        </p:grpSpPr>
        <p:sp>
          <p:nvSpPr>
            <p:cNvPr id="477" name="Bevel 716">
              <a:extLst>
                <a:ext uri="{FF2B5EF4-FFF2-40B4-BE49-F238E27FC236}">
                  <a16:creationId xmlns:a16="http://schemas.microsoft.com/office/drawing/2014/main" id="{344AB7E9-BBAB-4328-A48B-94D4FFB13C65}"/>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8" name="Bevel 717">
              <a:extLst>
                <a:ext uri="{FF2B5EF4-FFF2-40B4-BE49-F238E27FC236}">
                  <a16:creationId xmlns:a16="http://schemas.microsoft.com/office/drawing/2014/main" id="{1E1F3DD9-816F-4CF6-AD5F-B4F17F8C95D1}"/>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9" name="Bevel 718">
              <a:extLst>
                <a:ext uri="{FF2B5EF4-FFF2-40B4-BE49-F238E27FC236}">
                  <a16:creationId xmlns:a16="http://schemas.microsoft.com/office/drawing/2014/main" id="{76A7029C-2FEC-4DF3-858B-257CDE7EA7EC}"/>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0" name="Bevel 719">
              <a:extLst>
                <a:ext uri="{FF2B5EF4-FFF2-40B4-BE49-F238E27FC236}">
                  <a16:creationId xmlns:a16="http://schemas.microsoft.com/office/drawing/2014/main" id="{E9708D94-5554-4072-94EB-6F7BB1898290}"/>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81" name="Group 720">
            <a:extLst>
              <a:ext uri="{FF2B5EF4-FFF2-40B4-BE49-F238E27FC236}">
                <a16:creationId xmlns:a16="http://schemas.microsoft.com/office/drawing/2014/main" id="{D1916D15-0864-4AB0-BD47-30A9D9B90E7A}"/>
              </a:ext>
            </a:extLst>
          </p:cNvPr>
          <p:cNvGrpSpPr/>
          <p:nvPr/>
        </p:nvGrpSpPr>
        <p:grpSpPr>
          <a:xfrm>
            <a:off x="1654126" y="1122536"/>
            <a:ext cx="1140560" cy="1710840"/>
            <a:chOff x="3342080" y="4313306"/>
            <a:chExt cx="1140560" cy="1710840"/>
          </a:xfrm>
        </p:grpSpPr>
        <p:sp>
          <p:nvSpPr>
            <p:cNvPr id="482" name="Bevel 721">
              <a:extLst>
                <a:ext uri="{FF2B5EF4-FFF2-40B4-BE49-F238E27FC236}">
                  <a16:creationId xmlns:a16="http://schemas.microsoft.com/office/drawing/2014/main" id="{E7299CC1-ED37-451B-B246-B8846B661DAB}"/>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3" name="Bevel 722">
              <a:extLst>
                <a:ext uri="{FF2B5EF4-FFF2-40B4-BE49-F238E27FC236}">
                  <a16:creationId xmlns:a16="http://schemas.microsoft.com/office/drawing/2014/main" id="{EC9FC673-F926-4DDD-AA73-0EF0F6F1102F}"/>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4" name="Bevel 723">
              <a:extLst>
                <a:ext uri="{FF2B5EF4-FFF2-40B4-BE49-F238E27FC236}">
                  <a16:creationId xmlns:a16="http://schemas.microsoft.com/office/drawing/2014/main" id="{68E1AFF5-7B57-4083-95A7-56C9698B0363}"/>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5" name="Bevel 724">
              <a:extLst>
                <a:ext uri="{FF2B5EF4-FFF2-40B4-BE49-F238E27FC236}">
                  <a16:creationId xmlns:a16="http://schemas.microsoft.com/office/drawing/2014/main" id="{6EEF51A5-846F-4CAB-BD7B-EC86B91324A2}"/>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58667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6"/>
                                        </p:tgtEl>
                                        <p:attrNameLst>
                                          <p:attrName>style.visibility</p:attrName>
                                        </p:attrNameLst>
                                      </p:cBhvr>
                                      <p:to>
                                        <p:strVal val="visible"/>
                                      </p:to>
                                    </p:set>
                                    <p:anim calcmode="lin" valueType="num">
                                      <p:cBhvr additive="base">
                                        <p:cTn id="7" dur="3000" fill="hold"/>
                                        <p:tgtEl>
                                          <p:spTgt spid="316"/>
                                        </p:tgtEl>
                                        <p:attrNameLst>
                                          <p:attrName>ppt_x</p:attrName>
                                        </p:attrNameLst>
                                      </p:cBhvr>
                                      <p:tavLst>
                                        <p:tav tm="0">
                                          <p:val>
                                            <p:strVal val="#ppt_x"/>
                                          </p:val>
                                        </p:tav>
                                        <p:tav tm="100000">
                                          <p:val>
                                            <p:strVal val="#ppt_x"/>
                                          </p:val>
                                        </p:tav>
                                      </p:tavLst>
                                    </p:anim>
                                    <p:anim calcmode="lin" valueType="num">
                                      <p:cBhvr additive="base">
                                        <p:cTn id="8" dur="3000" fill="hold"/>
                                        <p:tgtEl>
                                          <p:spTgt spid="316"/>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2" presetClass="entr" presetSubtype="1" fill="hold" nodeType="afterEffect">
                                  <p:stCondLst>
                                    <p:cond delay="0"/>
                                  </p:stCondLst>
                                  <p:childTnLst>
                                    <p:set>
                                      <p:cBhvr>
                                        <p:cTn id="11" dur="1" fill="hold">
                                          <p:stCondLst>
                                            <p:cond delay="0"/>
                                          </p:stCondLst>
                                        </p:cTn>
                                        <p:tgtEl>
                                          <p:spTgt spid="311"/>
                                        </p:tgtEl>
                                        <p:attrNameLst>
                                          <p:attrName>style.visibility</p:attrName>
                                        </p:attrNameLst>
                                      </p:cBhvr>
                                      <p:to>
                                        <p:strVal val="visible"/>
                                      </p:to>
                                    </p:set>
                                    <p:anim calcmode="lin" valueType="num">
                                      <p:cBhvr additive="base">
                                        <p:cTn id="12" dur="3000" fill="hold"/>
                                        <p:tgtEl>
                                          <p:spTgt spid="311"/>
                                        </p:tgtEl>
                                        <p:attrNameLst>
                                          <p:attrName>ppt_x</p:attrName>
                                        </p:attrNameLst>
                                      </p:cBhvr>
                                      <p:tavLst>
                                        <p:tav tm="0">
                                          <p:val>
                                            <p:strVal val="#ppt_x"/>
                                          </p:val>
                                        </p:tav>
                                        <p:tav tm="100000">
                                          <p:val>
                                            <p:strVal val="#ppt_x"/>
                                          </p:val>
                                        </p:tav>
                                      </p:tavLst>
                                    </p:anim>
                                    <p:anim calcmode="lin" valueType="num">
                                      <p:cBhvr additive="base">
                                        <p:cTn id="13" dur="3000" fill="hold"/>
                                        <p:tgtEl>
                                          <p:spTgt spid="311"/>
                                        </p:tgtEl>
                                        <p:attrNameLst>
                                          <p:attrName>ppt_y</p:attrName>
                                        </p:attrNameLst>
                                      </p:cBhvr>
                                      <p:tavLst>
                                        <p:tav tm="0">
                                          <p:val>
                                            <p:strVal val="0-#ppt_h/2"/>
                                          </p:val>
                                        </p:tav>
                                        <p:tav tm="100000">
                                          <p:val>
                                            <p:strVal val="#ppt_y"/>
                                          </p:val>
                                        </p:tav>
                                      </p:tavLst>
                                    </p:anim>
                                  </p:childTnLst>
                                </p:cTn>
                              </p:par>
                            </p:childTnLst>
                          </p:cTn>
                        </p:par>
                        <p:par>
                          <p:cTn id="14" fill="hold">
                            <p:stCondLst>
                              <p:cond delay="6000"/>
                            </p:stCondLst>
                            <p:childTnLst>
                              <p:par>
                                <p:cTn id="15" presetID="2" presetClass="entr" presetSubtype="1" fill="hold" nodeType="afterEffect">
                                  <p:stCondLst>
                                    <p:cond delay="0"/>
                                  </p:stCondLst>
                                  <p:childTnLst>
                                    <p:set>
                                      <p:cBhvr>
                                        <p:cTn id="16" dur="1" fill="hold">
                                          <p:stCondLst>
                                            <p:cond delay="0"/>
                                          </p:stCondLst>
                                        </p:cTn>
                                        <p:tgtEl>
                                          <p:spTgt spid="306"/>
                                        </p:tgtEl>
                                        <p:attrNameLst>
                                          <p:attrName>style.visibility</p:attrName>
                                        </p:attrNameLst>
                                      </p:cBhvr>
                                      <p:to>
                                        <p:strVal val="visible"/>
                                      </p:to>
                                    </p:set>
                                    <p:anim calcmode="lin" valueType="num">
                                      <p:cBhvr additive="base">
                                        <p:cTn id="17" dur="3000" fill="hold"/>
                                        <p:tgtEl>
                                          <p:spTgt spid="306"/>
                                        </p:tgtEl>
                                        <p:attrNameLst>
                                          <p:attrName>ppt_x</p:attrName>
                                        </p:attrNameLst>
                                      </p:cBhvr>
                                      <p:tavLst>
                                        <p:tav tm="0">
                                          <p:val>
                                            <p:strVal val="#ppt_x"/>
                                          </p:val>
                                        </p:tav>
                                        <p:tav tm="100000">
                                          <p:val>
                                            <p:strVal val="#ppt_x"/>
                                          </p:val>
                                        </p:tav>
                                      </p:tavLst>
                                    </p:anim>
                                    <p:anim calcmode="lin" valueType="num">
                                      <p:cBhvr additive="base">
                                        <p:cTn id="18" dur="3000" fill="hold"/>
                                        <p:tgtEl>
                                          <p:spTgt spid="306"/>
                                        </p:tgtEl>
                                        <p:attrNameLst>
                                          <p:attrName>ppt_y</p:attrName>
                                        </p:attrNameLst>
                                      </p:cBhvr>
                                      <p:tavLst>
                                        <p:tav tm="0">
                                          <p:val>
                                            <p:strVal val="0-#ppt_h/2"/>
                                          </p:val>
                                        </p:tav>
                                        <p:tav tm="100000">
                                          <p:val>
                                            <p:strVal val="#ppt_y"/>
                                          </p:val>
                                        </p:tav>
                                      </p:tavLst>
                                    </p:anim>
                                  </p:childTnLst>
                                </p:cTn>
                              </p:par>
                            </p:childTnLst>
                          </p:cTn>
                        </p:par>
                        <p:par>
                          <p:cTn id="19" fill="hold">
                            <p:stCondLst>
                              <p:cond delay="9000"/>
                            </p:stCondLst>
                            <p:childTnLst>
                              <p:par>
                                <p:cTn id="20" presetID="2" presetClass="entr" presetSubtype="1" fill="hold" nodeType="afterEffect">
                                  <p:stCondLst>
                                    <p:cond delay="0"/>
                                  </p:stCondLst>
                                  <p:childTnLst>
                                    <p:set>
                                      <p:cBhvr>
                                        <p:cTn id="21" dur="1" fill="hold">
                                          <p:stCondLst>
                                            <p:cond delay="0"/>
                                          </p:stCondLst>
                                        </p:cTn>
                                        <p:tgtEl>
                                          <p:spTgt spid="281"/>
                                        </p:tgtEl>
                                        <p:attrNameLst>
                                          <p:attrName>style.visibility</p:attrName>
                                        </p:attrNameLst>
                                      </p:cBhvr>
                                      <p:to>
                                        <p:strVal val="visible"/>
                                      </p:to>
                                    </p:set>
                                    <p:anim calcmode="lin" valueType="num">
                                      <p:cBhvr additive="base">
                                        <p:cTn id="22" dur="3000" fill="hold"/>
                                        <p:tgtEl>
                                          <p:spTgt spid="281"/>
                                        </p:tgtEl>
                                        <p:attrNameLst>
                                          <p:attrName>ppt_x</p:attrName>
                                        </p:attrNameLst>
                                      </p:cBhvr>
                                      <p:tavLst>
                                        <p:tav tm="0">
                                          <p:val>
                                            <p:strVal val="#ppt_x"/>
                                          </p:val>
                                        </p:tav>
                                        <p:tav tm="100000">
                                          <p:val>
                                            <p:strVal val="#ppt_x"/>
                                          </p:val>
                                        </p:tav>
                                      </p:tavLst>
                                    </p:anim>
                                    <p:anim calcmode="lin" valueType="num">
                                      <p:cBhvr additive="base">
                                        <p:cTn id="23" dur="3000" fill="hold"/>
                                        <p:tgtEl>
                                          <p:spTgt spid="281"/>
                                        </p:tgtEl>
                                        <p:attrNameLst>
                                          <p:attrName>ppt_y</p:attrName>
                                        </p:attrNameLst>
                                      </p:cBhvr>
                                      <p:tavLst>
                                        <p:tav tm="0">
                                          <p:val>
                                            <p:strVal val="0-#ppt_h/2"/>
                                          </p:val>
                                        </p:tav>
                                        <p:tav tm="100000">
                                          <p:val>
                                            <p:strVal val="#ppt_y"/>
                                          </p:val>
                                        </p:tav>
                                      </p:tavLst>
                                    </p:anim>
                                  </p:childTnLst>
                                </p:cTn>
                              </p:par>
                            </p:childTnLst>
                          </p:cTn>
                        </p:par>
                        <p:par>
                          <p:cTn id="24" fill="hold">
                            <p:stCondLst>
                              <p:cond delay="12000"/>
                            </p:stCondLst>
                            <p:childTnLst>
                              <p:par>
                                <p:cTn id="25" presetID="2" presetClass="entr" presetSubtype="1" fill="hold" nodeType="afterEffect">
                                  <p:stCondLst>
                                    <p:cond delay="0"/>
                                  </p:stCondLst>
                                  <p:childTnLst>
                                    <p:set>
                                      <p:cBhvr>
                                        <p:cTn id="26" dur="1" fill="hold">
                                          <p:stCondLst>
                                            <p:cond delay="0"/>
                                          </p:stCondLst>
                                        </p:cTn>
                                        <p:tgtEl>
                                          <p:spTgt spid="251"/>
                                        </p:tgtEl>
                                        <p:attrNameLst>
                                          <p:attrName>style.visibility</p:attrName>
                                        </p:attrNameLst>
                                      </p:cBhvr>
                                      <p:to>
                                        <p:strVal val="visible"/>
                                      </p:to>
                                    </p:set>
                                    <p:anim calcmode="lin" valueType="num">
                                      <p:cBhvr additive="base">
                                        <p:cTn id="27" dur="3000" fill="hold"/>
                                        <p:tgtEl>
                                          <p:spTgt spid="251"/>
                                        </p:tgtEl>
                                        <p:attrNameLst>
                                          <p:attrName>ppt_x</p:attrName>
                                        </p:attrNameLst>
                                      </p:cBhvr>
                                      <p:tavLst>
                                        <p:tav tm="0">
                                          <p:val>
                                            <p:strVal val="#ppt_x"/>
                                          </p:val>
                                        </p:tav>
                                        <p:tav tm="100000">
                                          <p:val>
                                            <p:strVal val="#ppt_x"/>
                                          </p:val>
                                        </p:tav>
                                      </p:tavLst>
                                    </p:anim>
                                    <p:anim calcmode="lin" valueType="num">
                                      <p:cBhvr additive="base">
                                        <p:cTn id="28" dur="3000" fill="hold"/>
                                        <p:tgtEl>
                                          <p:spTgt spid="251"/>
                                        </p:tgtEl>
                                        <p:attrNameLst>
                                          <p:attrName>ppt_y</p:attrName>
                                        </p:attrNameLst>
                                      </p:cBhvr>
                                      <p:tavLst>
                                        <p:tav tm="0">
                                          <p:val>
                                            <p:strVal val="0-#ppt_h/2"/>
                                          </p:val>
                                        </p:tav>
                                        <p:tav tm="100000">
                                          <p:val>
                                            <p:strVal val="#ppt_y"/>
                                          </p:val>
                                        </p:tav>
                                      </p:tavLst>
                                    </p:anim>
                                  </p:childTnLst>
                                </p:cTn>
                              </p:par>
                            </p:childTnLst>
                          </p:cTn>
                        </p:par>
                        <p:par>
                          <p:cTn id="29" fill="hold">
                            <p:stCondLst>
                              <p:cond delay="15000"/>
                            </p:stCondLst>
                            <p:childTnLst>
                              <p:par>
                                <p:cTn id="30" presetID="2" presetClass="entr" presetSubtype="1" fill="hold" nodeType="afterEffect">
                                  <p:stCondLst>
                                    <p:cond delay="0"/>
                                  </p:stCondLst>
                                  <p:childTnLst>
                                    <p:set>
                                      <p:cBhvr>
                                        <p:cTn id="31" dur="1" fill="hold">
                                          <p:stCondLst>
                                            <p:cond delay="0"/>
                                          </p:stCondLst>
                                        </p:cTn>
                                        <p:tgtEl>
                                          <p:spTgt spid="276"/>
                                        </p:tgtEl>
                                        <p:attrNameLst>
                                          <p:attrName>style.visibility</p:attrName>
                                        </p:attrNameLst>
                                      </p:cBhvr>
                                      <p:to>
                                        <p:strVal val="visible"/>
                                      </p:to>
                                    </p:set>
                                    <p:anim calcmode="lin" valueType="num">
                                      <p:cBhvr additive="base">
                                        <p:cTn id="32" dur="3000" fill="hold"/>
                                        <p:tgtEl>
                                          <p:spTgt spid="276"/>
                                        </p:tgtEl>
                                        <p:attrNameLst>
                                          <p:attrName>ppt_x</p:attrName>
                                        </p:attrNameLst>
                                      </p:cBhvr>
                                      <p:tavLst>
                                        <p:tav tm="0">
                                          <p:val>
                                            <p:strVal val="#ppt_x"/>
                                          </p:val>
                                        </p:tav>
                                        <p:tav tm="100000">
                                          <p:val>
                                            <p:strVal val="#ppt_x"/>
                                          </p:val>
                                        </p:tav>
                                      </p:tavLst>
                                    </p:anim>
                                    <p:anim calcmode="lin" valueType="num">
                                      <p:cBhvr additive="base">
                                        <p:cTn id="33" dur="3000" fill="hold"/>
                                        <p:tgtEl>
                                          <p:spTgt spid="276"/>
                                        </p:tgtEl>
                                        <p:attrNameLst>
                                          <p:attrName>ppt_y</p:attrName>
                                        </p:attrNameLst>
                                      </p:cBhvr>
                                      <p:tavLst>
                                        <p:tav tm="0">
                                          <p:val>
                                            <p:strVal val="0-#ppt_h/2"/>
                                          </p:val>
                                        </p:tav>
                                        <p:tav tm="100000">
                                          <p:val>
                                            <p:strVal val="#ppt_y"/>
                                          </p:val>
                                        </p:tav>
                                      </p:tavLst>
                                    </p:anim>
                                  </p:childTnLst>
                                </p:cTn>
                              </p:par>
                            </p:childTnLst>
                          </p:cTn>
                        </p:par>
                        <p:par>
                          <p:cTn id="34" fill="hold">
                            <p:stCondLst>
                              <p:cond delay="18000"/>
                            </p:stCondLst>
                            <p:childTnLst>
                              <p:par>
                                <p:cTn id="35" presetID="2" presetClass="entr" presetSubtype="1" fill="hold" nodeType="afterEffect">
                                  <p:stCondLst>
                                    <p:cond delay="0"/>
                                  </p:stCondLst>
                                  <p:childTnLst>
                                    <p:set>
                                      <p:cBhvr>
                                        <p:cTn id="36" dur="1" fill="hold">
                                          <p:stCondLst>
                                            <p:cond delay="0"/>
                                          </p:stCondLst>
                                        </p:cTn>
                                        <p:tgtEl>
                                          <p:spTgt spid="296"/>
                                        </p:tgtEl>
                                        <p:attrNameLst>
                                          <p:attrName>style.visibility</p:attrName>
                                        </p:attrNameLst>
                                      </p:cBhvr>
                                      <p:to>
                                        <p:strVal val="visible"/>
                                      </p:to>
                                    </p:set>
                                    <p:anim calcmode="lin" valueType="num">
                                      <p:cBhvr additive="base">
                                        <p:cTn id="37" dur="3000" fill="hold"/>
                                        <p:tgtEl>
                                          <p:spTgt spid="296"/>
                                        </p:tgtEl>
                                        <p:attrNameLst>
                                          <p:attrName>ppt_x</p:attrName>
                                        </p:attrNameLst>
                                      </p:cBhvr>
                                      <p:tavLst>
                                        <p:tav tm="0">
                                          <p:val>
                                            <p:strVal val="#ppt_x"/>
                                          </p:val>
                                        </p:tav>
                                        <p:tav tm="100000">
                                          <p:val>
                                            <p:strVal val="#ppt_x"/>
                                          </p:val>
                                        </p:tav>
                                      </p:tavLst>
                                    </p:anim>
                                    <p:anim calcmode="lin" valueType="num">
                                      <p:cBhvr additive="base">
                                        <p:cTn id="38" dur="3000" fill="hold"/>
                                        <p:tgtEl>
                                          <p:spTgt spid="296"/>
                                        </p:tgtEl>
                                        <p:attrNameLst>
                                          <p:attrName>ppt_y</p:attrName>
                                        </p:attrNameLst>
                                      </p:cBhvr>
                                      <p:tavLst>
                                        <p:tav tm="0">
                                          <p:val>
                                            <p:strVal val="0-#ppt_h/2"/>
                                          </p:val>
                                        </p:tav>
                                        <p:tav tm="100000">
                                          <p:val>
                                            <p:strVal val="#ppt_y"/>
                                          </p:val>
                                        </p:tav>
                                      </p:tavLst>
                                    </p:anim>
                                  </p:childTnLst>
                                </p:cTn>
                              </p:par>
                            </p:childTnLst>
                          </p:cTn>
                        </p:par>
                        <p:par>
                          <p:cTn id="39" fill="hold">
                            <p:stCondLst>
                              <p:cond delay="21000"/>
                            </p:stCondLst>
                            <p:childTnLst>
                              <p:par>
                                <p:cTn id="40" presetID="2" presetClass="entr" presetSubtype="1" fill="hold" nodeType="afterEffect">
                                  <p:stCondLst>
                                    <p:cond delay="0"/>
                                  </p:stCondLst>
                                  <p:childTnLst>
                                    <p:set>
                                      <p:cBhvr>
                                        <p:cTn id="41" dur="1" fill="hold">
                                          <p:stCondLst>
                                            <p:cond delay="0"/>
                                          </p:stCondLst>
                                        </p:cTn>
                                        <p:tgtEl>
                                          <p:spTgt spid="266"/>
                                        </p:tgtEl>
                                        <p:attrNameLst>
                                          <p:attrName>style.visibility</p:attrName>
                                        </p:attrNameLst>
                                      </p:cBhvr>
                                      <p:to>
                                        <p:strVal val="visible"/>
                                      </p:to>
                                    </p:set>
                                    <p:anim calcmode="lin" valueType="num">
                                      <p:cBhvr additive="base">
                                        <p:cTn id="42" dur="3000" fill="hold"/>
                                        <p:tgtEl>
                                          <p:spTgt spid="266"/>
                                        </p:tgtEl>
                                        <p:attrNameLst>
                                          <p:attrName>ppt_x</p:attrName>
                                        </p:attrNameLst>
                                      </p:cBhvr>
                                      <p:tavLst>
                                        <p:tav tm="0">
                                          <p:val>
                                            <p:strVal val="#ppt_x"/>
                                          </p:val>
                                        </p:tav>
                                        <p:tav tm="100000">
                                          <p:val>
                                            <p:strVal val="#ppt_x"/>
                                          </p:val>
                                        </p:tav>
                                      </p:tavLst>
                                    </p:anim>
                                    <p:anim calcmode="lin" valueType="num">
                                      <p:cBhvr additive="base">
                                        <p:cTn id="43" dur="3000" fill="hold"/>
                                        <p:tgtEl>
                                          <p:spTgt spid="266"/>
                                        </p:tgtEl>
                                        <p:attrNameLst>
                                          <p:attrName>ppt_y</p:attrName>
                                        </p:attrNameLst>
                                      </p:cBhvr>
                                      <p:tavLst>
                                        <p:tav tm="0">
                                          <p:val>
                                            <p:strVal val="0-#ppt_h/2"/>
                                          </p:val>
                                        </p:tav>
                                        <p:tav tm="100000">
                                          <p:val>
                                            <p:strVal val="#ppt_y"/>
                                          </p:val>
                                        </p:tav>
                                      </p:tavLst>
                                    </p:anim>
                                  </p:childTnLst>
                                </p:cTn>
                              </p:par>
                            </p:childTnLst>
                          </p:cTn>
                        </p:par>
                        <p:par>
                          <p:cTn id="44" fill="hold">
                            <p:stCondLst>
                              <p:cond delay="24000"/>
                            </p:stCondLst>
                            <p:childTnLst>
                              <p:par>
                                <p:cTn id="45" presetID="2" presetClass="entr" presetSubtype="1" fill="hold" nodeType="afterEffect">
                                  <p:stCondLst>
                                    <p:cond delay="0"/>
                                  </p:stCondLst>
                                  <p:childTnLst>
                                    <p:set>
                                      <p:cBhvr>
                                        <p:cTn id="46" dur="1" fill="hold">
                                          <p:stCondLst>
                                            <p:cond delay="0"/>
                                          </p:stCondLst>
                                        </p:cTn>
                                        <p:tgtEl>
                                          <p:spTgt spid="256"/>
                                        </p:tgtEl>
                                        <p:attrNameLst>
                                          <p:attrName>style.visibility</p:attrName>
                                        </p:attrNameLst>
                                      </p:cBhvr>
                                      <p:to>
                                        <p:strVal val="visible"/>
                                      </p:to>
                                    </p:set>
                                    <p:anim calcmode="lin" valueType="num">
                                      <p:cBhvr additive="base">
                                        <p:cTn id="47" dur="3000" fill="hold"/>
                                        <p:tgtEl>
                                          <p:spTgt spid="256"/>
                                        </p:tgtEl>
                                        <p:attrNameLst>
                                          <p:attrName>ppt_x</p:attrName>
                                        </p:attrNameLst>
                                      </p:cBhvr>
                                      <p:tavLst>
                                        <p:tav tm="0">
                                          <p:val>
                                            <p:strVal val="#ppt_x"/>
                                          </p:val>
                                        </p:tav>
                                        <p:tav tm="100000">
                                          <p:val>
                                            <p:strVal val="#ppt_x"/>
                                          </p:val>
                                        </p:tav>
                                      </p:tavLst>
                                    </p:anim>
                                    <p:anim calcmode="lin" valueType="num">
                                      <p:cBhvr additive="base">
                                        <p:cTn id="48" dur="3000" fill="hold"/>
                                        <p:tgtEl>
                                          <p:spTgt spid="256"/>
                                        </p:tgtEl>
                                        <p:attrNameLst>
                                          <p:attrName>ppt_y</p:attrName>
                                        </p:attrNameLst>
                                      </p:cBhvr>
                                      <p:tavLst>
                                        <p:tav tm="0">
                                          <p:val>
                                            <p:strVal val="0-#ppt_h/2"/>
                                          </p:val>
                                        </p:tav>
                                        <p:tav tm="100000">
                                          <p:val>
                                            <p:strVal val="#ppt_y"/>
                                          </p:val>
                                        </p:tav>
                                      </p:tavLst>
                                    </p:anim>
                                  </p:childTnLst>
                                </p:cTn>
                              </p:par>
                            </p:childTnLst>
                          </p:cTn>
                        </p:par>
                        <p:par>
                          <p:cTn id="49" fill="hold">
                            <p:stCondLst>
                              <p:cond delay="27000"/>
                            </p:stCondLst>
                            <p:childTnLst>
                              <p:par>
                                <p:cTn id="50" presetID="2" presetClass="entr" presetSubtype="1" fill="hold" nodeType="afterEffect">
                                  <p:stCondLst>
                                    <p:cond delay="0"/>
                                  </p:stCondLst>
                                  <p:childTnLst>
                                    <p:set>
                                      <p:cBhvr>
                                        <p:cTn id="51" dur="1" fill="hold">
                                          <p:stCondLst>
                                            <p:cond delay="0"/>
                                          </p:stCondLst>
                                        </p:cTn>
                                        <p:tgtEl>
                                          <p:spTgt spid="261"/>
                                        </p:tgtEl>
                                        <p:attrNameLst>
                                          <p:attrName>style.visibility</p:attrName>
                                        </p:attrNameLst>
                                      </p:cBhvr>
                                      <p:to>
                                        <p:strVal val="visible"/>
                                      </p:to>
                                    </p:set>
                                    <p:anim calcmode="lin" valueType="num">
                                      <p:cBhvr additive="base">
                                        <p:cTn id="52" dur="3000" fill="hold"/>
                                        <p:tgtEl>
                                          <p:spTgt spid="261"/>
                                        </p:tgtEl>
                                        <p:attrNameLst>
                                          <p:attrName>ppt_x</p:attrName>
                                        </p:attrNameLst>
                                      </p:cBhvr>
                                      <p:tavLst>
                                        <p:tav tm="0">
                                          <p:val>
                                            <p:strVal val="#ppt_x"/>
                                          </p:val>
                                        </p:tav>
                                        <p:tav tm="100000">
                                          <p:val>
                                            <p:strVal val="#ppt_x"/>
                                          </p:val>
                                        </p:tav>
                                      </p:tavLst>
                                    </p:anim>
                                    <p:anim calcmode="lin" valueType="num">
                                      <p:cBhvr additive="base">
                                        <p:cTn id="53" dur="3000" fill="hold"/>
                                        <p:tgtEl>
                                          <p:spTgt spid="261"/>
                                        </p:tgtEl>
                                        <p:attrNameLst>
                                          <p:attrName>ppt_y</p:attrName>
                                        </p:attrNameLst>
                                      </p:cBhvr>
                                      <p:tavLst>
                                        <p:tav tm="0">
                                          <p:val>
                                            <p:strVal val="0-#ppt_h/2"/>
                                          </p:val>
                                        </p:tav>
                                        <p:tav tm="100000">
                                          <p:val>
                                            <p:strVal val="#ppt_y"/>
                                          </p:val>
                                        </p:tav>
                                      </p:tavLst>
                                    </p:anim>
                                  </p:childTnLst>
                                </p:cTn>
                              </p:par>
                            </p:childTnLst>
                          </p:cTn>
                        </p:par>
                        <p:par>
                          <p:cTn id="54" fill="hold">
                            <p:stCondLst>
                              <p:cond delay="30000"/>
                            </p:stCondLst>
                            <p:childTnLst>
                              <p:par>
                                <p:cTn id="55" presetID="2" presetClass="entr" presetSubtype="1" fill="hold" nodeType="afterEffect">
                                  <p:stCondLst>
                                    <p:cond delay="0"/>
                                  </p:stCondLst>
                                  <p:childTnLst>
                                    <p:set>
                                      <p:cBhvr>
                                        <p:cTn id="56" dur="1" fill="hold">
                                          <p:stCondLst>
                                            <p:cond delay="0"/>
                                          </p:stCondLst>
                                        </p:cTn>
                                        <p:tgtEl>
                                          <p:spTgt spid="271"/>
                                        </p:tgtEl>
                                        <p:attrNameLst>
                                          <p:attrName>style.visibility</p:attrName>
                                        </p:attrNameLst>
                                      </p:cBhvr>
                                      <p:to>
                                        <p:strVal val="visible"/>
                                      </p:to>
                                    </p:set>
                                    <p:anim calcmode="lin" valueType="num">
                                      <p:cBhvr additive="base">
                                        <p:cTn id="57" dur="3000" fill="hold"/>
                                        <p:tgtEl>
                                          <p:spTgt spid="271"/>
                                        </p:tgtEl>
                                        <p:attrNameLst>
                                          <p:attrName>ppt_x</p:attrName>
                                        </p:attrNameLst>
                                      </p:cBhvr>
                                      <p:tavLst>
                                        <p:tav tm="0">
                                          <p:val>
                                            <p:strVal val="#ppt_x"/>
                                          </p:val>
                                        </p:tav>
                                        <p:tav tm="100000">
                                          <p:val>
                                            <p:strVal val="#ppt_x"/>
                                          </p:val>
                                        </p:tav>
                                      </p:tavLst>
                                    </p:anim>
                                    <p:anim calcmode="lin" valueType="num">
                                      <p:cBhvr additive="base">
                                        <p:cTn id="58" dur="3000" fill="hold"/>
                                        <p:tgtEl>
                                          <p:spTgt spid="271"/>
                                        </p:tgtEl>
                                        <p:attrNameLst>
                                          <p:attrName>ppt_y</p:attrName>
                                        </p:attrNameLst>
                                      </p:cBhvr>
                                      <p:tavLst>
                                        <p:tav tm="0">
                                          <p:val>
                                            <p:strVal val="0-#ppt_h/2"/>
                                          </p:val>
                                        </p:tav>
                                        <p:tav tm="100000">
                                          <p:val>
                                            <p:strVal val="#ppt_y"/>
                                          </p:val>
                                        </p:tav>
                                      </p:tavLst>
                                    </p:anim>
                                  </p:childTnLst>
                                </p:cTn>
                              </p:par>
                            </p:childTnLst>
                          </p:cTn>
                        </p:par>
                        <p:par>
                          <p:cTn id="59" fill="hold">
                            <p:stCondLst>
                              <p:cond delay="33000"/>
                            </p:stCondLst>
                            <p:childTnLst>
                              <p:par>
                                <p:cTn id="60" presetID="2" presetClass="entr" presetSubtype="1" fill="hold" nodeType="afterEffect">
                                  <p:stCondLst>
                                    <p:cond delay="0"/>
                                  </p:stCondLst>
                                  <p:childTnLst>
                                    <p:set>
                                      <p:cBhvr>
                                        <p:cTn id="61" dur="1" fill="hold">
                                          <p:stCondLst>
                                            <p:cond delay="0"/>
                                          </p:stCondLst>
                                        </p:cTn>
                                        <p:tgtEl>
                                          <p:spTgt spid="286"/>
                                        </p:tgtEl>
                                        <p:attrNameLst>
                                          <p:attrName>style.visibility</p:attrName>
                                        </p:attrNameLst>
                                      </p:cBhvr>
                                      <p:to>
                                        <p:strVal val="visible"/>
                                      </p:to>
                                    </p:set>
                                    <p:anim calcmode="lin" valueType="num">
                                      <p:cBhvr additive="base">
                                        <p:cTn id="62" dur="3000" fill="hold"/>
                                        <p:tgtEl>
                                          <p:spTgt spid="286"/>
                                        </p:tgtEl>
                                        <p:attrNameLst>
                                          <p:attrName>ppt_x</p:attrName>
                                        </p:attrNameLst>
                                      </p:cBhvr>
                                      <p:tavLst>
                                        <p:tav tm="0">
                                          <p:val>
                                            <p:strVal val="#ppt_x"/>
                                          </p:val>
                                        </p:tav>
                                        <p:tav tm="100000">
                                          <p:val>
                                            <p:strVal val="#ppt_x"/>
                                          </p:val>
                                        </p:tav>
                                      </p:tavLst>
                                    </p:anim>
                                    <p:anim calcmode="lin" valueType="num">
                                      <p:cBhvr additive="base">
                                        <p:cTn id="63" dur="3000" fill="hold"/>
                                        <p:tgtEl>
                                          <p:spTgt spid="286"/>
                                        </p:tgtEl>
                                        <p:attrNameLst>
                                          <p:attrName>ppt_y</p:attrName>
                                        </p:attrNameLst>
                                      </p:cBhvr>
                                      <p:tavLst>
                                        <p:tav tm="0">
                                          <p:val>
                                            <p:strVal val="0-#ppt_h/2"/>
                                          </p:val>
                                        </p:tav>
                                        <p:tav tm="100000">
                                          <p:val>
                                            <p:strVal val="#ppt_y"/>
                                          </p:val>
                                        </p:tav>
                                      </p:tavLst>
                                    </p:anim>
                                  </p:childTnLst>
                                </p:cTn>
                              </p:par>
                            </p:childTnLst>
                          </p:cTn>
                        </p:par>
                        <p:par>
                          <p:cTn id="64" fill="hold">
                            <p:stCondLst>
                              <p:cond delay="36000"/>
                            </p:stCondLst>
                            <p:childTnLst>
                              <p:par>
                                <p:cTn id="65" presetID="2" presetClass="entr" presetSubtype="1" fill="hold" nodeType="afterEffect">
                                  <p:stCondLst>
                                    <p:cond delay="0"/>
                                  </p:stCondLst>
                                  <p:childTnLst>
                                    <p:set>
                                      <p:cBhvr>
                                        <p:cTn id="66" dur="1" fill="hold">
                                          <p:stCondLst>
                                            <p:cond delay="0"/>
                                          </p:stCondLst>
                                        </p:cTn>
                                        <p:tgtEl>
                                          <p:spTgt spid="291"/>
                                        </p:tgtEl>
                                        <p:attrNameLst>
                                          <p:attrName>style.visibility</p:attrName>
                                        </p:attrNameLst>
                                      </p:cBhvr>
                                      <p:to>
                                        <p:strVal val="visible"/>
                                      </p:to>
                                    </p:set>
                                    <p:anim calcmode="lin" valueType="num">
                                      <p:cBhvr additive="base">
                                        <p:cTn id="67" dur="3000" fill="hold"/>
                                        <p:tgtEl>
                                          <p:spTgt spid="291"/>
                                        </p:tgtEl>
                                        <p:attrNameLst>
                                          <p:attrName>ppt_x</p:attrName>
                                        </p:attrNameLst>
                                      </p:cBhvr>
                                      <p:tavLst>
                                        <p:tav tm="0">
                                          <p:val>
                                            <p:strVal val="#ppt_x"/>
                                          </p:val>
                                        </p:tav>
                                        <p:tav tm="100000">
                                          <p:val>
                                            <p:strVal val="#ppt_x"/>
                                          </p:val>
                                        </p:tav>
                                      </p:tavLst>
                                    </p:anim>
                                    <p:anim calcmode="lin" valueType="num">
                                      <p:cBhvr additive="base">
                                        <p:cTn id="68" dur="3000" fill="hold"/>
                                        <p:tgtEl>
                                          <p:spTgt spid="291"/>
                                        </p:tgtEl>
                                        <p:attrNameLst>
                                          <p:attrName>ppt_y</p:attrName>
                                        </p:attrNameLst>
                                      </p:cBhvr>
                                      <p:tavLst>
                                        <p:tav tm="0">
                                          <p:val>
                                            <p:strVal val="0-#ppt_h/2"/>
                                          </p:val>
                                        </p:tav>
                                        <p:tav tm="100000">
                                          <p:val>
                                            <p:strVal val="#ppt_y"/>
                                          </p:val>
                                        </p:tav>
                                      </p:tavLst>
                                    </p:anim>
                                  </p:childTnLst>
                                </p:cTn>
                              </p:par>
                            </p:childTnLst>
                          </p:cTn>
                        </p:par>
                        <p:par>
                          <p:cTn id="69" fill="hold">
                            <p:stCondLst>
                              <p:cond delay="39000"/>
                            </p:stCondLst>
                            <p:childTnLst>
                              <p:par>
                                <p:cTn id="70" presetID="2" presetClass="entr" presetSubtype="1" fill="hold" nodeType="afterEffect">
                                  <p:stCondLst>
                                    <p:cond delay="0"/>
                                  </p:stCondLst>
                                  <p:childTnLst>
                                    <p:set>
                                      <p:cBhvr>
                                        <p:cTn id="71" dur="1" fill="hold">
                                          <p:stCondLst>
                                            <p:cond delay="0"/>
                                          </p:stCondLst>
                                        </p:cTn>
                                        <p:tgtEl>
                                          <p:spTgt spid="301"/>
                                        </p:tgtEl>
                                        <p:attrNameLst>
                                          <p:attrName>style.visibility</p:attrName>
                                        </p:attrNameLst>
                                      </p:cBhvr>
                                      <p:to>
                                        <p:strVal val="visible"/>
                                      </p:to>
                                    </p:set>
                                    <p:anim calcmode="lin" valueType="num">
                                      <p:cBhvr additive="base">
                                        <p:cTn id="72" dur="3000" fill="hold"/>
                                        <p:tgtEl>
                                          <p:spTgt spid="301"/>
                                        </p:tgtEl>
                                        <p:attrNameLst>
                                          <p:attrName>ppt_x</p:attrName>
                                        </p:attrNameLst>
                                      </p:cBhvr>
                                      <p:tavLst>
                                        <p:tav tm="0">
                                          <p:val>
                                            <p:strVal val="#ppt_x"/>
                                          </p:val>
                                        </p:tav>
                                        <p:tav tm="100000">
                                          <p:val>
                                            <p:strVal val="#ppt_x"/>
                                          </p:val>
                                        </p:tav>
                                      </p:tavLst>
                                    </p:anim>
                                    <p:anim calcmode="lin" valueType="num">
                                      <p:cBhvr additive="base">
                                        <p:cTn id="73" dur="3000" fill="hold"/>
                                        <p:tgtEl>
                                          <p:spTgt spid="301"/>
                                        </p:tgtEl>
                                        <p:attrNameLst>
                                          <p:attrName>ppt_y</p:attrName>
                                        </p:attrNameLst>
                                      </p:cBhvr>
                                      <p:tavLst>
                                        <p:tav tm="0">
                                          <p:val>
                                            <p:strVal val="0-#ppt_h/2"/>
                                          </p:val>
                                        </p:tav>
                                        <p:tav tm="100000">
                                          <p:val>
                                            <p:strVal val="#ppt_y"/>
                                          </p:val>
                                        </p:tav>
                                      </p:tavLst>
                                    </p:anim>
                                  </p:childTnLst>
                                </p:cTn>
                              </p:par>
                            </p:childTnLst>
                          </p:cTn>
                        </p:par>
                        <p:par>
                          <p:cTn id="74" fill="hold">
                            <p:stCondLst>
                              <p:cond delay="42000"/>
                            </p:stCondLst>
                            <p:childTnLst>
                              <p:par>
                                <p:cTn id="75" presetID="2" presetClass="entr" presetSubtype="1" fill="hold" nodeType="afterEffect">
                                  <p:stCondLst>
                                    <p:cond delay="0"/>
                                  </p:stCondLst>
                                  <p:childTnLst>
                                    <p:set>
                                      <p:cBhvr>
                                        <p:cTn id="76" dur="1" fill="hold">
                                          <p:stCondLst>
                                            <p:cond delay="0"/>
                                          </p:stCondLst>
                                        </p:cTn>
                                        <p:tgtEl>
                                          <p:spTgt spid="321"/>
                                        </p:tgtEl>
                                        <p:attrNameLst>
                                          <p:attrName>style.visibility</p:attrName>
                                        </p:attrNameLst>
                                      </p:cBhvr>
                                      <p:to>
                                        <p:strVal val="visible"/>
                                      </p:to>
                                    </p:set>
                                    <p:anim calcmode="lin" valueType="num">
                                      <p:cBhvr additive="base">
                                        <p:cTn id="77" dur="3000" fill="hold"/>
                                        <p:tgtEl>
                                          <p:spTgt spid="321"/>
                                        </p:tgtEl>
                                        <p:attrNameLst>
                                          <p:attrName>ppt_x</p:attrName>
                                        </p:attrNameLst>
                                      </p:cBhvr>
                                      <p:tavLst>
                                        <p:tav tm="0">
                                          <p:val>
                                            <p:strVal val="#ppt_x"/>
                                          </p:val>
                                        </p:tav>
                                        <p:tav tm="100000">
                                          <p:val>
                                            <p:strVal val="#ppt_x"/>
                                          </p:val>
                                        </p:tav>
                                      </p:tavLst>
                                    </p:anim>
                                    <p:anim calcmode="lin" valueType="num">
                                      <p:cBhvr additive="base">
                                        <p:cTn id="78" dur="3000" fill="hold"/>
                                        <p:tgtEl>
                                          <p:spTgt spid="321"/>
                                        </p:tgtEl>
                                        <p:attrNameLst>
                                          <p:attrName>ppt_y</p:attrName>
                                        </p:attrNameLst>
                                      </p:cBhvr>
                                      <p:tavLst>
                                        <p:tav tm="0">
                                          <p:val>
                                            <p:strVal val="0-#ppt_h/2"/>
                                          </p:val>
                                        </p:tav>
                                        <p:tav tm="100000">
                                          <p:val>
                                            <p:strVal val="#ppt_y"/>
                                          </p:val>
                                        </p:tav>
                                      </p:tavLst>
                                    </p:anim>
                                  </p:childTnLst>
                                </p:cTn>
                              </p:par>
                            </p:childTnLst>
                          </p:cTn>
                        </p:par>
                        <p:par>
                          <p:cTn id="79" fill="hold">
                            <p:stCondLst>
                              <p:cond delay="45000"/>
                            </p:stCondLst>
                            <p:childTnLst>
                              <p:par>
                                <p:cTn id="80" presetID="2" presetClass="entr" presetSubtype="1" fill="hold" nodeType="afterEffect">
                                  <p:stCondLst>
                                    <p:cond delay="0"/>
                                  </p:stCondLst>
                                  <p:childTnLst>
                                    <p:set>
                                      <p:cBhvr>
                                        <p:cTn id="81" dur="1" fill="hold">
                                          <p:stCondLst>
                                            <p:cond delay="0"/>
                                          </p:stCondLst>
                                        </p:cTn>
                                        <p:tgtEl>
                                          <p:spTgt spid="326"/>
                                        </p:tgtEl>
                                        <p:attrNameLst>
                                          <p:attrName>style.visibility</p:attrName>
                                        </p:attrNameLst>
                                      </p:cBhvr>
                                      <p:to>
                                        <p:strVal val="visible"/>
                                      </p:to>
                                    </p:set>
                                    <p:anim calcmode="lin" valueType="num">
                                      <p:cBhvr additive="base">
                                        <p:cTn id="82" dur="3000" fill="hold"/>
                                        <p:tgtEl>
                                          <p:spTgt spid="326"/>
                                        </p:tgtEl>
                                        <p:attrNameLst>
                                          <p:attrName>ppt_x</p:attrName>
                                        </p:attrNameLst>
                                      </p:cBhvr>
                                      <p:tavLst>
                                        <p:tav tm="0">
                                          <p:val>
                                            <p:strVal val="#ppt_x"/>
                                          </p:val>
                                        </p:tav>
                                        <p:tav tm="100000">
                                          <p:val>
                                            <p:strVal val="#ppt_x"/>
                                          </p:val>
                                        </p:tav>
                                      </p:tavLst>
                                    </p:anim>
                                    <p:anim calcmode="lin" valueType="num">
                                      <p:cBhvr additive="base">
                                        <p:cTn id="83" dur="3000" fill="hold"/>
                                        <p:tgtEl>
                                          <p:spTgt spid="326"/>
                                        </p:tgtEl>
                                        <p:attrNameLst>
                                          <p:attrName>ppt_y</p:attrName>
                                        </p:attrNameLst>
                                      </p:cBhvr>
                                      <p:tavLst>
                                        <p:tav tm="0">
                                          <p:val>
                                            <p:strVal val="0-#ppt_h/2"/>
                                          </p:val>
                                        </p:tav>
                                        <p:tav tm="100000">
                                          <p:val>
                                            <p:strVal val="#ppt_y"/>
                                          </p:val>
                                        </p:tav>
                                      </p:tavLst>
                                    </p:anim>
                                  </p:childTnLst>
                                </p:cTn>
                              </p:par>
                            </p:childTnLst>
                          </p:cTn>
                        </p:par>
                        <p:par>
                          <p:cTn id="84" fill="hold">
                            <p:stCondLst>
                              <p:cond delay="48000"/>
                            </p:stCondLst>
                            <p:childTnLst>
                              <p:par>
                                <p:cTn id="85" presetID="2" presetClass="entr" presetSubtype="1" fill="hold" nodeType="afterEffect">
                                  <p:stCondLst>
                                    <p:cond delay="0"/>
                                  </p:stCondLst>
                                  <p:childTnLst>
                                    <p:set>
                                      <p:cBhvr>
                                        <p:cTn id="86" dur="1" fill="hold">
                                          <p:stCondLst>
                                            <p:cond delay="0"/>
                                          </p:stCondLst>
                                        </p:cTn>
                                        <p:tgtEl>
                                          <p:spTgt spid="331"/>
                                        </p:tgtEl>
                                        <p:attrNameLst>
                                          <p:attrName>style.visibility</p:attrName>
                                        </p:attrNameLst>
                                      </p:cBhvr>
                                      <p:to>
                                        <p:strVal val="visible"/>
                                      </p:to>
                                    </p:set>
                                    <p:anim calcmode="lin" valueType="num">
                                      <p:cBhvr additive="base">
                                        <p:cTn id="87" dur="3000" fill="hold"/>
                                        <p:tgtEl>
                                          <p:spTgt spid="331"/>
                                        </p:tgtEl>
                                        <p:attrNameLst>
                                          <p:attrName>ppt_x</p:attrName>
                                        </p:attrNameLst>
                                      </p:cBhvr>
                                      <p:tavLst>
                                        <p:tav tm="0">
                                          <p:val>
                                            <p:strVal val="#ppt_x"/>
                                          </p:val>
                                        </p:tav>
                                        <p:tav tm="100000">
                                          <p:val>
                                            <p:strVal val="#ppt_x"/>
                                          </p:val>
                                        </p:tav>
                                      </p:tavLst>
                                    </p:anim>
                                    <p:anim calcmode="lin" valueType="num">
                                      <p:cBhvr additive="base">
                                        <p:cTn id="88" dur="3000" fill="hold"/>
                                        <p:tgtEl>
                                          <p:spTgt spid="331"/>
                                        </p:tgtEl>
                                        <p:attrNameLst>
                                          <p:attrName>ppt_y</p:attrName>
                                        </p:attrNameLst>
                                      </p:cBhvr>
                                      <p:tavLst>
                                        <p:tav tm="0">
                                          <p:val>
                                            <p:strVal val="0-#ppt_h/2"/>
                                          </p:val>
                                        </p:tav>
                                        <p:tav tm="100000">
                                          <p:val>
                                            <p:strVal val="#ppt_y"/>
                                          </p:val>
                                        </p:tav>
                                      </p:tavLst>
                                    </p:anim>
                                  </p:childTnLst>
                                </p:cTn>
                              </p:par>
                            </p:childTnLst>
                          </p:cTn>
                        </p:par>
                        <p:par>
                          <p:cTn id="89" fill="hold">
                            <p:stCondLst>
                              <p:cond delay="51000"/>
                            </p:stCondLst>
                            <p:childTnLst>
                              <p:par>
                                <p:cTn id="90" presetID="2" presetClass="entr" presetSubtype="1" fill="hold" nodeType="afterEffect">
                                  <p:stCondLst>
                                    <p:cond delay="0"/>
                                  </p:stCondLst>
                                  <p:childTnLst>
                                    <p:set>
                                      <p:cBhvr>
                                        <p:cTn id="91" dur="1" fill="hold">
                                          <p:stCondLst>
                                            <p:cond delay="0"/>
                                          </p:stCondLst>
                                        </p:cTn>
                                        <p:tgtEl>
                                          <p:spTgt spid="336"/>
                                        </p:tgtEl>
                                        <p:attrNameLst>
                                          <p:attrName>style.visibility</p:attrName>
                                        </p:attrNameLst>
                                      </p:cBhvr>
                                      <p:to>
                                        <p:strVal val="visible"/>
                                      </p:to>
                                    </p:set>
                                    <p:anim calcmode="lin" valueType="num">
                                      <p:cBhvr additive="base">
                                        <p:cTn id="92" dur="3000" fill="hold"/>
                                        <p:tgtEl>
                                          <p:spTgt spid="336"/>
                                        </p:tgtEl>
                                        <p:attrNameLst>
                                          <p:attrName>ppt_x</p:attrName>
                                        </p:attrNameLst>
                                      </p:cBhvr>
                                      <p:tavLst>
                                        <p:tav tm="0">
                                          <p:val>
                                            <p:strVal val="#ppt_x"/>
                                          </p:val>
                                        </p:tav>
                                        <p:tav tm="100000">
                                          <p:val>
                                            <p:strVal val="#ppt_x"/>
                                          </p:val>
                                        </p:tav>
                                      </p:tavLst>
                                    </p:anim>
                                    <p:anim calcmode="lin" valueType="num">
                                      <p:cBhvr additive="base">
                                        <p:cTn id="93" dur="3000" fill="hold"/>
                                        <p:tgtEl>
                                          <p:spTgt spid="336"/>
                                        </p:tgtEl>
                                        <p:attrNameLst>
                                          <p:attrName>ppt_y</p:attrName>
                                        </p:attrNameLst>
                                      </p:cBhvr>
                                      <p:tavLst>
                                        <p:tav tm="0">
                                          <p:val>
                                            <p:strVal val="0-#ppt_h/2"/>
                                          </p:val>
                                        </p:tav>
                                        <p:tav tm="100000">
                                          <p:val>
                                            <p:strVal val="#ppt_y"/>
                                          </p:val>
                                        </p:tav>
                                      </p:tavLst>
                                    </p:anim>
                                  </p:childTnLst>
                                </p:cTn>
                              </p:par>
                            </p:childTnLst>
                          </p:cTn>
                        </p:par>
                        <p:par>
                          <p:cTn id="94" fill="hold">
                            <p:stCondLst>
                              <p:cond delay="54000"/>
                            </p:stCondLst>
                            <p:childTnLst>
                              <p:par>
                                <p:cTn id="95" presetID="2" presetClass="entr" presetSubtype="1" fill="hold" nodeType="afterEffect">
                                  <p:stCondLst>
                                    <p:cond delay="0"/>
                                  </p:stCondLst>
                                  <p:childTnLst>
                                    <p:set>
                                      <p:cBhvr>
                                        <p:cTn id="96" dur="1" fill="hold">
                                          <p:stCondLst>
                                            <p:cond delay="0"/>
                                          </p:stCondLst>
                                        </p:cTn>
                                        <p:tgtEl>
                                          <p:spTgt spid="341"/>
                                        </p:tgtEl>
                                        <p:attrNameLst>
                                          <p:attrName>style.visibility</p:attrName>
                                        </p:attrNameLst>
                                      </p:cBhvr>
                                      <p:to>
                                        <p:strVal val="visible"/>
                                      </p:to>
                                    </p:set>
                                    <p:anim calcmode="lin" valueType="num">
                                      <p:cBhvr additive="base">
                                        <p:cTn id="97" dur="3000" fill="hold"/>
                                        <p:tgtEl>
                                          <p:spTgt spid="341"/>
                                        </p:tgtEl>
                                        <p:attrNameLst>
                                          <p:attrName>ppt_x</p:attrName>
                                        </p:attrNameLst>
                                      </p:cBhvr>
                                      <p:tavLst>
                                        <p:tav tm="0">
                                          <p:val>
                                            <p:strVal val="#ppt_x"/>
                                          </p:val>
                                        </p:tav>
                                        <p:tav tm="100000">
                                          <p:val>
                                            <p:strVal val="#ppt_x"/>
                                          </p:val>
                                        </p:tav>
                                      </p:tavLst>
                                    </p:anim>
                                    <p:anim calcmode="lin" valueType="num">
                                      <p:cBhvr additive="base">
                                        <p:cTn id="98" dur="3000" fill="hold"/>
                                        <p:tgtEl>
                                          <p:spTgt spid="341"/>
                                        </p:tgtEl>
                                        <p:attrNameLst>
                                          <p:attrName>ppt_y</p:attrName>
                                        </p:attrNameLst>
                                      </p:cBhvr>
                                      <p:tavLst>
                                        <p:tav tm="0">
                                          <p:val>
                                            <p:strVal val="0-#ppt_h/2"/>
                                          </p:val>
                                        </p:tav>
                                        <p:tav tm="100000">
                                          <p:val>
                                            <p:strVal val="#ppt_y"/>
                                          </p:val>
                                        </p:tav>
                                      </p:tavLst>
                                    </p:anim>
                                  </p:childTnLst>
                                </p:cTn>
                              </p:par>
                            </p:childTnLst>
                          </p:cTn>
                        </p:par>
                        <p:par>
                          <p:cTn id="99" fill="hold">
                            <p:stCondLst>
                              <p:cond delay="57000"/>
                            </p:stCondLst>
                            <p:childTnLst>
                              <p:par>
                                <p:cTn id="100" presetID="2" presetClass="entr" presetSubtype="1" fill="hold" nodeType="afterEffect">
                                  <p:stCondLst>
                                    <p:cond delay="0"/>
                                  </p:stCondLst>
                                  <p:childTnLst>
                                    <p:set>
                                      <p:cBhvr>
                                        <p:cTn id="101" dur="1" fill="hold">
                                          <p:stCondLst>
                                            <p:cond delay="0"/>
                                          </p:stCondLst>
                                        </p:cTn>
                                        <p:tgtEl>
                                          <p:spTgt spid="346"/>
                                        </p:tgtEl>
                                        <p:attrNameLst>
                                          <p:attrName>style.visibility</p:attrName>
                                        </p:attrNameLst>
                                      </p:cBhvr>
                                      <p:to>
                                        <p:strVal val="visible"/>
                                      </p:to>
                                    </p:set>
                                    <p:anim calcmode="lin" valueType="num">
                                      <p:cBhvr additive="base">
                                        <p:cTn id="102" dur="3000" fill="hold"/>
                                        <p:tgtEl>
                                          <p:spTgt spid="346"/>
                                        </p:tgtEl>
                                        <p:attrNameLst>
                                          <p:attrName>ppt_x</p:attrName>
                                        </p:attrNameLst>
                                      </p:cBhvr>
                                      <p:tavLst>
                                        <p:tav tm="0">
                                          <p:val>
                                            <p:strVal val="#ppt_x"/>
                                          </p:val>
                                        </p:tav>
                                        <p:tav tm="100000">
                                          <p:val>
                                            <p:strVal val="#ppt_x"/>
                                          </p:val>
                                        </p:tav>
                                      </p:tavLst>
                                    </p:anim>
                                    <p:anim calcmode="lin" valueType="num">
                                      <p:cBhvr additive="base">
                                        <p:cTn id="103" dur="3000" fill="hold"/>
                                        <p:tgtEl>
                                          <p:spTgt spid="346"/>
                                        </p:tgtEl>
                                        <p:attrNameLst>
                                          <p:attrName>ppt_y</p:attrName>
                                        </p:attrNameLst>
                                      </p:cBhvr>
                                      <p:tavLst>
                                        <p:tav tm="0">
                                          <p:val>
                                            <p:strVal val="0-#ppt_h/2"/>
                                          </p:val>
                                        </p:tav>
                                        <p:tav tm="100000">
                                          <p:val>
                                            <p:strVal val="#ppt_y"/>
                                          </p:val>
                                        </p:tav>
                                      </p:tavLst>
                                    </p:anim>
                                  </p:childTnLst>
                                </p:cTn>
                              </p:par>
                            </p:childTnLst>
                          </p:cTn>
                        </p:par>
                        <p:par>
                          <p:cTn id="104" fill="hold">
                            <p:stCondLst>
                              <p:cond delay="60000"/>
                            </p:stCondLst>
                            <p:childTnLst>
                              <p:par>
                                <p:cTn id="105" presetID="2" presetClass="entr" presetSubtype="1" fill="hold" nodeType="afterEffect">
                                  <p:stCondLst>
                                    <p:cond delay="0"/>
                                  </p:stCondLst>
                                  <p:childTnLst>
                                    <p:set>
                                      <p:cBhvr>
                                        <p:cTn id="106" dur="1" fill="hold">
                                          <p:stCondLst>
                                            <p:cond delay="0"/>
                                          </p:stCondLst>
                                        </p:cTn>
                                        <p:tgtEl>
                                          <p:spTgt spid="351"/>
                                        </p:tgtEl>
                                        <p:attrNameLst>
                                          <p:attrName>style.visibility</p:attrName>
                                        </p:attrNameLst>
                                      </p:cBhvr>
                                      <p:to>
                                        <p:strVal val="visible"/>
                                      </p:to>
                                    </p:set>
                                    <p:anim calcmode="lin" valueType="num">
                                      <p:cBhvr additive="base">
                                        <p:cTn id="107" dur="3000" fill="hold"/>
                                        <p:tgtEl>
                                          <p:spTgt spid="351"/>
                                        </p:tgtEl>
                                        <p:attrNameLst>
                                          <p:attrName>ppt_x</p:attrName>
                                        </p:attrNameLst>
                                      </p:cBhvr>
                                      <p:tavLst>
                                        <p:tav tm="0">
                                          <p:val>
                                            <p:strVal val="#ppt_x"/>
                                          </p:val>
                                        </p:tav>
                                        <p:tav tm="100000">
                                          <p:val>
                                            <p:strVal val="#ppt_x"/>
                                          </p:val>
                                        </p:tav>
                                      </p:tavLst>
                                    </p:anim>
                                    <p:anim calcmode="lin" valueType="num">
                                      <p:cBhvr additive="base">
                                        <p:cTn id="108" dur="3000" fill="hold"/>
                                        <p:tgtEl>
                                          <p:spTgt spid="351"/>
                                        </p:tgtEl>
                                        <p:attrNameLst>
                                          <p:attrName>ppt_y</p:attrName>
                                        </p:attrNameLst>
                                      </p:cBhvr>
                                      <p:tavLst>
                                        <p:tav tm="0">
                                          <p:val>
                                            <p:strVal val="0-#ppt_h/2"/>
                                          </p:val>
                                        </p:tav>
                                        <p:tav tm="100000">
                                          <p:val>
                                            <p:strVal val="#ppt_y"/>
                                          </p:val>
                                        </p:tav>
                                      </p:tavLst>
                                    </p:anim>
                                  </p:childTnLst>
                                </p:cTn>
                              </p:par>
                            </p:childTnLst>
                          </p:cTn>
                        </p:par>
                        <p:par>
                          <p:cTn id="109" fill="hold">
                            <p:stCondLst>
                              <p:cond delay="63000"/>
                            </p:stCondLst>
                            <p:childTnLst>
                              <p:par>
                                <p:cTn id="110" presetID="2" presetClass="entr" presetSubtype="1" fill="hold" nodeType="afterEffect">
                                  <p:stCondLst>
                                    <p:cond delay="0"/>
                                  </p:stCondLst>
                                  <p:childTnLst>
                                    <p:set>
                                      <p:cBhvr>
                                        <p:cTn id="111" dur="1" fill="hold">
                                          <p:stCondLst>
                                            <p:cond delay="0"/>
                                          </p:stCondLst>
                                        </p:cTn>
                                        <p:tgtEl>
                                          <p:spTgt spid="356"/>
                                        </p:tgtEl>
                                        <p:attrNameLst>
                                          <p:attrName>style.visibility</p:attrName>
                                        </p:attrNameLst>
                                      </p:cBhvr>
                                      <p:to>
                                        <p:strVal val="visible"/>
                                      </p:to>
                                    </p:set>
                                    <p:anim calcmode="lin" valueType="num">
                                      <p:cBhvr additive="base">
                                        <p:cTn id="112" dur="3000" fill="hold"/>
                                        <p:tgtEl>
                                          <p:spTgt spid="356"/>
                                        </p:tgtEl>
                                        <p:attrNameLst>
                                          <p:attrName>ppt_x</p:attrName>
                                        </p:attrNameLst>
                                      </p:cBhvr>
                                      <p:tavLst>
                                        <p:tav tm="0">
                                          <p:val>
                                            <p:strVal val="#ppt_x"/>
                                          </p:val>
                                        </p:tav>
                                        <p:tav tm="100000">
                                          <p:val>
                                            <p:strVal val="#ppt_x"/>
                                          </p:val>
                                        </p:tav>
                                      </p:tavLst>
                                    </p:anim>
                                    <p:anim calcmode="lin" valueType="num">
                                      <p:cBhvr additive="base">
                                        <p:cTn id="113" dur="3000" fill="hold"/>
                                        <p:tgtEl>
                                          <p:spTgt spid="356"/>
                                        </p:tgtEl>
                                        <p:attrNameLst>
                                          <p:attrName>ppt_y</p:attrName>
                                        </p:attrNameLst>
                                      </p:cBhvr>
                                      <p:tavLst>
                                        <p:tav tm="0">
                                          <p:val>
                                            <p:strVal val="0-#ppt_h/2"/>
                                          </p:val>
                                        </p:tav>
                                        <p:tav tm="100000">
                                          <p:val>
                                            <p:strVal val="#ppt_y"/>
                                          </p:val>
                                        </p:tav>
                                      </p:tavLst>
                                    </p:anim>
                                  </p:childTnLst>
                                </p:cTn>
                              </p:par>
                            </p:childTnLst>
                          </p:cTn>
                        </p:par>
                        <p:par>
                          <p:cTn id="114" fill="hold">
                            <p:stCondLst>
                              <p:cond delay="66000"/>
                            </p:stCondLst>
                            <p:childTnLst>
                              <p:par>
                                <p:cTn id="115" presetID="2" presetClass="entr" presetSubtype="1" fill="hold" nodeType="afterEffect">
                                  <p:stCondLst>
                                    <p:cond delay="0"/>
                                  </p:stCondLst>
                                  <p:childTnLst>
                                    <p:set>
                                      <p:cBhvr>
                                        <p:cTn id="116" dur="1" fill="hold">
                                          <p:stCondLst>
                                            <p:cond delay="0"/>
                                          </p:stCondLst>
                                        </p:cTn>
                                        <p:tgtEl>
                                          <p:spTgt spid="361"/>
                                        </p:tgtEl>
                                        <p:attrNameLst>
                                          <p:attrName>style.visibility</p:attrName>
                                        </p:attrNameLst>
                                      </p:cBhvr>
                                      <p:to>
                                        <p:strVal val="visible"/>
                                      </p:to>
                                    </p:set>
                                    <p:anim calcmode="lin" valueType="num">
                                      <p:cBhvr additive="base">
                                        <p:cTn id="117" dur="3000" fill="hold"/>
                                        <p:tgtEl>
                                          <p:spTgt spid="361"/>
                                        </p:tgtEl>
                                        <p:attrNameLst>
                                          <p:attrName>ppt_x</p:attrName>
                                        </p:attrNameLst>
                                      </p:cBhvr>
                                      <p:tavLst>
                                        <p:tav tm="0">
                                          <p:val>
                                            <p:strVal val="#ppt_x"/>
                                          </p:val>
                                        </p:tav>
                                        <p:tav tm="100000">
                                          <p:val>
                                            <p:strVal val="#ppt_x"/>
                                          </p:val>
                                        </p:tav>
                                      </p:tavLst>
                                    </p:anim>
                                    <p:anim calcmode="lin" valueType="num">
                                      <p:cBhvr additive="base">
                                        <p:cTn id="118" dur="3000" fill="hold"/>
                                        <p:tgtEl>
                                          <p:spTgt spid="361"/>
                                        </p:tgtEl>
                                        <p:attrNameLst>
                                          <p:attrName>ppt_y</p:attrName>
                                        </p:attrNameLst>
                                      </p:cBhvr>
                                      <p:tavLst>
                                        <p:tav tm="0">
                                          <p:val>
                                            <p:strVal val="0-#ppt_h/2"/>
                                          </p:val>
                                        </p:tav>
                                        <p:tav tm="100000">
                                          <p:val>
                                            <p:strVal val="#ppt_y"/>
                                          </p:val>
                                        </p:tav>
                                      </p:tavLst>
                                    </p:anim>
                                  </p:childTnLst>
                                </p:cTn>
                              </p:par>
                            </p:childTnLst>
                          </p:cTn>
                        </p:par>
                        <p:par>
                          <p:cTn id="119" fill="hold">
                            <p:stCondLst>
                              <p:cond delay="69000"/>
                            </p:stCondLst>
                            <p:childTnLst>
                              <p:par>
                                <p:cTn id="120" presetID="2" presetClass="entr" presetSubtype="1" fill="hold" nodeType="afterEffect">
                                  <p:stCondLst>
                                    <p:cond delay="0"/>
                                  </p:stCondLst>
                                  <p:childTnLst>
                                    <p:set>
                                      <p:cBhvr>
                                        <p:cTn id="121" dur="1" fill="hold">
                                          <p:stCondLst>
                                            <p:cond delay="0"/>
                                          </p:stCondLst>
                                        </p:cTn>
                                        <p:tgtEl>
                                          <p:spTgt spid="366"/>
                                        </p:tgtEl>
                                        <p:attrNameLst>
                                          <p:attrName>style.visibility</p:attrName>
                                        </p:attrNameLst>
                                      </p:cBhvr>
                                      <p:to>
                                        <p:strVal val="visible"/>
                                      </p:to>
                                    </p:set>
                                    <p:anim calcmode="lin" valueType="num">
                                      <p:cBhvr additive="base">
                                        <p:cTn id="122" dur="3000" fill="hold"/>
                                        <p:tgtEl>
                                          <p:spTgt spid="366"/>
                                        </p:tgtEl>
                                        <p:attrNameLst>
                                          <p:attrName>ppt_x</p:attrName>
                                        </p:attrNameLst>
                                      </p:cBhvr>
                                      <p:tavLst>
                                        <p:tav tm="0">
                                          <p:val>
                                            <p:strVal val="#ppt_x"/>
                                          </p:val>
                                        </p:tav>
                                        <p:tav tm="100000">
                                          <p:val>
                                            <p:strVal val="#ppt_x"/>
                                          </p:val>
                                        </p:tav>
                                      </p:tavLst>
                                    </p:anim>
                                    <p:anim calcmode="lin" valueType="num">
                                      <p:cBhvr additive="base">
                                        <p:cTn id="123" dur="3000" fill="hold"/>
                                        <p:tgtEl>
                                          <p:spTgt spid="366"/>
                                        </p:tgtEl>
                                        <p:attrNameLst>
                                          <p:attrName>ppt_y</p:attrName>
                                        </p:attrNameLst>
                                      </p:cBhvr>
                                      <p:tavLst>
                                        <p:tav tm="0">
                                          <p:val>
                                            <p:strVal val="0-#ppt_h/2"/>
                                          </p:val>
                                        </p:tav>
                                        <p:tav tm="100000">
                                          <p:val>
                                            <p:strVal val="#ppt_y"/>
                                          </p:val>
                                        </p:tav>
                                      </p:tavLst>
                                    </p:anim>
                                  </p:childTnLst>
                                </p:cTn>
                              </p:par>
                            </p:childTnLst>
                          </p:cTn>
                        </p:par>
                        <p:par>
                          <p:cTn id="124" fill="hold">
                            <p:stCondLst>
                              <p:cond delay="72000"/>
                            </p:stCondLst>
                            <p:childTnLst>
                              <p:par>
                                <p:cTn id="125" presetID="2" presetClass="entr" presetSubtype="1" fill="hold" nodeType="afterEffect">
                                  <p:stCondLst>
                                    <p:cond delay="0"/>
                                  </p:stCondLst>
                                  <p:childTnLst>
                                    <p:set>
                                      <p:cBhvr>
                                        <p:cTn id="126" dur="1" fill="hold">
                                          <p:stCondLst>
                                            <p:cond delay="0"/>
                                          </p:stCondLst>
                                        </p:cTn>
                                        <p:tgtEl>
                                          <p:spTgt spid="371"/>
                                        </p:tgtEl>
                                        <p:attrNameLst>
                                          <p:attrName>style.visibility</p:attrName>
                                        </p:attrNameLst>
                                      </p:cBhvr>
                                      <p:to>
                                        <p:strVal val="visible"/>
                                      </p:to>
                                    </p:set>
                                    <p:anim calcmode="lin" valueType="num">
                                      <p:cBhvr additive="base">
                                        <p:cTn id="127" dur="3000" fill="hold"/>
                                        <p:tgtEl>
                                          <p:spTgt spid="371"/>
                                        </p:tgtEl>
                                        <p:attrNameLst>
                                          <p:attrName>ppt_x</p:attrName>
                                        </p:attrNameLst>
                                      </p:cBhvr>
                                      <p:tavLst>
                                        <p:tav tm="0">
                                          <p:val>
                                            <p:strVal val="#ppt_x"/>
                                          </p:val>
                                        </p:tav>
                                        <p:tav tm="100000">
                                          <p:val>
                                            <p:strVal val="#ppt_x"/>
                                          </p:val>
                                        </p:tav>
                                      </p:tavLst>
                                    </p:anim>
                                    <p:anim calcmode="lin" valueType="num">
                                      <p:cBhvr additive="base">
                                        <p:cTn id="128" dur="3000" fill="hold"/>
                                        <p:tgtEl>
                                          <p:spTgt spid="371"/>
                                        </p:tgtEl>
                                        <p:attrNameLst>
                                          <p:attrName>ppt_y</p:attrName>
                                        </p:attrNameLst>
                                      </p:cBhvr>
                                      <p:tavLst>
                                        <p:tav tm="0">
                                          <p:val>
                                            <p:strVal val="0-#ppt_h/2"/>
                                          </p:val>
                                        </p:tav>
                                        <p:tav tm="100000">
                                          <p:val>
                                            <p:strVal val="#ppt_y"/>
                                          </p:val>
                                        </p:tav>
                                      </p:tavLst>
                                    </p:anim>
                                  </p:childTnLst>
                                </p:cTn>
                              </p:par>
                            </p:childTnLst>
                          </p:cTn>
                        </p:par>
                        <p:par>
                          <p:cTn id="129" fill="hold">
                            <p:stCondLst>
                              <p:cond delay="75000"/>
                            </p:stCondLst>
                            <p:childTnLst>
                              <p:par>
                                <p:cTn id="130" presetID="2" presetClass="entr" presetSubtype="1" fill="hold" nodeType="afterEffect">
                                  <p:stCondLst>
                                    <p:cond delay="0"/>
                                  </p:stCondLst>
                                  <p:childTnLst>
                                    <p:set>
                                      <p:cBhvr>
                                        <p:cTn id="131" dur="1" fill="hold">
                                          <p:stCondLst>
                                            <p:cond delay="0"/>
                                          </p:stCondLst>
                                        </p:cTn>
                                        <p:tgtEl>
                                          <p:spTgt spid="376"/>
                                        </p:tgtEl>
                                        <p:attrNameLst>
                                          <p:attrName>style.visibility</p:attrName>
                                        </p:attrNameLst>
                                      </p:cBhvr>
                                      <p:to>
                                        <p:strVal val="visible"/>
                                      </p:to>
                                    </p:set>
                                    <p:anim calcmode="lin" valueType="num">
                                      <p:cBhvr additive="base">
                                        <p:cTn id="132" dur="3000" fill="hold"/>
                                        <p:tgtEl>
                                          <p:spTgt spid="376"/>
                                        </p:tgtEl>
                                        <p:attrNameLst>
                                          <p:attrName>ppt_x</p:attrName>
                                        </p:attrNameLst>
                                      </p:cBhvr>
                                      <p:tavLst>
                                        <p:tav tm="0">
                                          <p:val>
                                            <p:strVal val="#ppt_x"/>
                                          </p:val>
                                        </p:tav>
                                        <p:tav tm="100000">
                                          <p:val>
                                            <p:strVal val="#ppt_x"/>
                                          </p:val>
                                        </p:tav>
                                      </p:tavLst>
                                    </p:anim>
                                    <p:anim calcmode="lin" valueType="num">
                                      <p:cBhvr additive="base">
                                        <p:cTn id="133" dur="3000" fill="hold"/>
                                        <p:tgtEl>
                                          <p:spTgt spid="376"/>
                                        </p:tgtEl>
                                        <p:attrNameLst>
                                          <p:attrName>ppt_y</p:attrName>
                                        </p:attrNameLst>
                                      </p:cBhvr>
                                      <p:tavLst>
                                        <p:tav tm="0">
                                          <p:val>
                                            <p:strVal val="0-#ppt_h/2"/>
                                          </p:val>
                                        </p:tav>
                                        <p:tav tm="100000">
                                          <p:val>
                                            <p:strVal val="#ppt_y"/>
                                          </p:val>
                                        </p:tav>
                                      </p:tavLst>
                                    </p:anim>
                                  </p:childTnLst>
                                </p:cTn>
                              </p:par>
                            </p:childTnLst>
                          </p:cTn>
                        </p:par>
                        <p:par>
                          <p:cTn id="134" fill="hold">
                            <p:stCondLst>
                              <p:cond delay="78000"/>
                            </p:stCondLst>
                            <p:childTnLst>
                              <p:par>
                                <p:cTn id="135" presetID="2" presetClass="entr" presetSubtype="1" fill="hold" nodeType="afterEffect">
                                  <p:stCondLst>
                                    <p:cond delay="0"/>
                                  </p:stCondLst>
                                  <p:childTnLst>
                                    <p:set>
                                      <p:cBhvr>
                                        <p:cTn id="136" dur="1" fill="hold">
                                          <p:stCondLst>
                                            <p:cond delay="0"/>
                                          </p:stCondLst>
                                        </p:cTn>
                                        <p:tgtEl>
                                          <p:spTgt spid="381"/>
                                        </p:tgtEl>
                                        <p:attrNameLst>
                                          <p:attrName>style.visibility</p:attrName>
                                        </p:attrNameLst>
                                      </p:cBhvr>
                                      <p:to>
                                        <p:strVal val="visible"/>
                                      </p:to>
                                    </p:set>
                                    <p:anim calcmode="lin" valueType="num">
                                      <p:cBhvr additive="base">
                                        <p:cTn id="137" dur="3000" fill="hold"/>
                                        <p:tgtEl>
                                          <p:spTgt spid="381"/>
                                        </p:tgtEl>
                                        <p:attrNameLst>
                                          <p:attrName>ppt_x</p:attrName>
                                        </p:attrNameLst>
                                      </p:cBhvr>
                                      <p:tavLst>
                                        <p:tav tm="0">
                                          <p:val>
                                            <p:strVal val="#ppt_x"/>
                                          </p:val>
                                        </p:tav>
                                        <p:tav tm="100000">
                                          <p:val>
                                            <p:strVal val="#ppt_x"/>
                                          </p:val>
                                        </p:tav>
                                      </p:tavLst>
                                    </p:anim>
                                    <p:anim calcmode="lin" valueType="num">
                                      <p:cBhvr additive="base">
                                        <p:cTn id="138" dur="3000" fill="hold"/>
                                        <p:tgtEl>
                                          <p:spTgt spid="381"/>
                                        </p:tgtEl>
                                        <p:attrNameLst>
                                          <p:attrName>ppt_y</p:attrName>
                                        </p:attrNameLst>
                                      </p:cBhvr>
                                      <p:tavLst>
                                        <p:tav tm="0">
                                          <p:val>
                                            <p:strVal val="0-#ppt_h/2"/>
                                          </p:val>
                                        </p:tav>
                                        <p:tav tm="100000">
                                          <p:val>
                                            <p:strVal val="#ppt_y"/>
                                          </p:val>
                                        </p:tav>
                                      </p:tavLst>
                                    </p:anim>
                                  </p:childTnLst>
                                </p:cTn>
                              </p:par>
                            </p:childTnLst>
                          </p:cTn>
                        </p:par>
                        <p:par>
                          <p:cTn id="139" fill="hold">
                            <p:stCondLst>
                              <p:cond delay="81000"/>
                            </p:stCondLst>
                            <p:childTnLst>
                              <p:par>
                                <p:cTn id="140" presetID="2" presetClass="entr" presetSubtype="1" fill="hold" nodeType="afterEffect">
                                  <p:stCondLst>
                                    <p:cond delay="0"/>
                                  </p:stCondLst>
                                  <p:childTnLst>
                                    <p:set>
                                      <p:cBhvr>
                                        <p:cTn id="141" dur="1" fill="hold">
                                          <p:stCondLst>
                                            <p:cond delay="0"/>
                                          </p:stCondLst>
                                        </p:cTn>
                                        <p:tgtEl>
                                          <p:spTgt spid="386"/>
                                        </p:tgtEl>
                                        <p:attrNameLst>
                                          <p:attrName>style.visibility</p:attrName>
                                        </p:attrNameLst>
                                      </p:cBhvr>
                                      <p:to>
                                        <p:strVal val="visible"/>
                                      </p:to>
                                    </p:set>
                                    <p:anim calcmode="lin" valueType="num">
                                      <p:cBhvr additive="base">
                                        <p:cTn id="142" dur="3000" fill="hold"/>
                                        <p:tgtEl>
                                          <p:spTgt spid="386"/>
                                        </p:tgtEl>
                                        <p:attrNameLst>
                                          <p:attrName>ppt_x</p:attrName>
                                        </p:attrNameLst>
                                      </p:cBhvr>
                                      <p:tavLst>
                                        <p:tav tm="0">
                                          <p:val>
                                            <p:strVal val="#ppt_x"/>
                                          </p:val>
                                        </p:tav>
                                        <p:tav tm="100000">
                                          <p:val>
                                            <p:strVal val="#ppt_x"/>
                                          </p:val>
                                        </p:tav>
                                      </p:tavLst>
                                    </p:anim>
                                    <p:anim calcmode="lin" valueType="num">
                                      <p:cBhvr additive="base">
                                        <p:cTn id="143" dur="3000" fill="hold"/>
                                        <p:tgtEl>
                                          <p:spTgt spid="386"/>
                                        </p:tgtEl>
                                        <p:attrNameLst>
                                          <p:attrName>ppt_y</p:attrName>
                                        </p:attrNameLst>
                                      </p:cBhvr>
                                      <p:tavLst>
                                        <p:tav tm="0">
                                          <p:val>
                                            <p:strVal val="0-#ppt_h/2"/>
                                          </p:val>
                                        </p:tav>
                                        <p:tav tm="100000">
                                          <p:val>
                                            <p:strVal val="#ppt_y"/>
                                          </p:val>
                                        </p:tav>
                                      </p:tavLst>
                                    </p:anim>
                                  </p:childTnLst>
                                </p:cTn>
                              </p:par>
                            </p:childTnLst>
                          </p:cTn>
                        </p:par>
                        <p:par>
                          <p:cTn id="144" fill="hold">
                            <p:stCondLst>
                              <p:cond delay="84000"/>
                            </p:stCondLst>
                            <p:childTnLst>
                              <p:par>
                                <p:cTn id="145" presetID="2" presetClass="entr" presetSubtype="1" fill="hold" nodeType="afterEffect">
                                  <p:stCondLst>
                                    <p:cond delay="0"/>
                                  </p:stCondLst>
                                  <p:childTnLst>
                                    <p:set>
                                      <p:cBhvr>
                                        <p:cTn id="146" dur="1" fill="hold">
                                          <p:stCondLst>
                                            <p:cond delay="0"/>
                                          </p:stCondLst>
                                        </p:cTn>
                                        <p:tgtEl>
                                          <p:spTgt spid="391"/>
                                        </p:tgtEl>
                                        <p:attrNameLst>
                                          <p:attrName>style.visibility</p:attrName>
                                        </p:attrNameLst>
                                      </p:cBhvr>
                                      <p:to>
                                        <p:strVal val="visible"/>
                                      </p:to>
                                    </p:set>
                                    <p:anim calcmode="lin" valueType="num">
                                      <p:cBhvr additive="base">
                                        <p:cTn id="147" dur="3000" fill="hold"/>
                                        <p:tgtEl>
                                          <p:spTgt spid="391"/>
                                        </p:tgtEl>
                                        <p:attrNameLst>
                                          <p:attrName>ppt_x</p:attrName>
                                        </p:attrNameLst>
                                      </p:cBhvr>
                                      <p:tavLst>
                                        <p:tav tm="0">
                                          <p:val>
                                            <p:strVal val="#ppt_x"/>
                                          </p:val>
                                        </p:tav>
                                        <p:tav tm="100000">
                                          <p:val>
                                            <p:strVal val="#ppt_x"/>
                                          </p:val>
                                        </p:tav>
                                      </p:tavLst>
                                    </p:anim>
                                    <p:anim calcmode="lin" valueType="num">
                                      <p:cBhvr additive="base">
                                        <p:cTn id="148" dur="3000" fill="hold"/>
                                        <p:tgtEl>
                                          <p:spTgt spid="391"/>
                                        </p:tgtEl>
                                        <p:attrNameLst>
                                          <p:attrName>ppt_y</p:attrName>
                                        </p:attrNameLst>
                                      </p:cBhvr>
                                      <p:tavLst>
                                        <p:tav tm="0">
                                          <p:val>
                                            <p:strVal val="0-#ppt_h/2"/>
                                          </p:val>
                                        </p:tav>
                                        <p:tav tm="100000">
                                          <p:val>
                                            <p:strVal val="#ppt_y"/>
                                          </p:val>
                                        </p:tav>
                                      </p:tavLst>
                                    </p:anim>
                                  </p:childTnLst>
                                </p:cTn>
                              </p:par>
                            </p:childTnLst>
                          </p:cTn>
                        </p:par>
                        <p:par>
                          <p:cTn id="149" fill="hold">
                            <p:stCondLst>
                              <p:cond delay="87000"/>
                            </p:stCondLst>
                            <p:childTnLst>
                              <p:par>
                                <p:cTn id="150" presetID="2" presetClass="entr" presetSubtype="1" fill="hold" nodeType="afterEffect">
                                  <p:stCondLst>
                                    <p:cond delay="0"/>
                                  </p:stCondLst>
                                  <p:childTnLst>
                                    <p:set>
                                      <p:cBhvr>
                                        <p:cTn id="151" dur="1" fill="hold">
                                          <p:stCondLst>
                                            <p:cond delay="0"/>
                                          </p:stCondLst>
                                        </p:cTn>
                                        <p:tgtEl>
                                          <p:spTgt spid="396"/>
                                        </p:tgtEl>
                                        <p:attrNameLst>
                                          <p:attrName>style.visibility</p:attrName>
                                        </p:attrNameLst>
                                      </p:cBhvr>
                                      <p:to>
                                        <p:strVal val="visible"/>
                                      </p:to>
                                    </p:set>
                                    <p:anim calcmode="lin" valueType="num">
                                      <p:cBhvr additive="base">
                                        <p:cTn id="152" dur="3000" fill="hold"/>
                                        <p:tgtEl>
                                          <p:spTgt spid="396"/>
                                        </p:tgtEl>
                                        <p:attrNameLst>
                                          <p:attrName>ppt_x</p:attrName>
                                        </p:attrNameLst>
                                      </p:cBhvr>
                                      <p:tavLst>
                                        <p:tav tm="0">
                                          <p:val>
                                            <p:strVal val="#ppt_x"/>
                                          </p:val>
                                        </p:tav>
                                        <p:tav tm="100000">
                                          <p:val>
                                            <p:strVal val="#ppt_x"/>
                                          </p:val>
                                        </p:tav>
                                      </p:tavLst>
                                    </p:anim>
                                    <p:anim calcmode="lin" valueType="num">
                                      <p:cBhvr additive="base">
                                        <p:cTn id="153" dur="3000" fill="hold"/>
                                        <p:tgtEl>
                                          <p:spTgt spid="396"/>
                                        </p:tgtEl>
                                        <p:attrNameLst>
                                          <p:attrName>ppt_y</p:attrName>
                                        </p:attrNameLst>
                                      </p:cBhvr>
                                      <p:tavLst>
                                        <p:tav tm="0">
                                          <p:val>
                                            <p:strVal val="0-#ppt_h/2"/>
                                          </p:val>
                                        </p:tav>
                                        <p:tav tm="100000">
                                          <p:val>
                                            <p:strVal val="#ppt_y"/>
                                          </p:val>
                                        </p:tav>
                                      </p:tavLst>
                                    </p:anim>
                                  </p:childTnLst>
                                </p:cTn>
                              </p:par>
                            </p:childTnLst>
                          </p:cTn>
                        </p:par>
                        <p:par>
                          <p:cTn id="154" fill="hold">
                            <p:stCondLst>
                              <p:cond delay="90000"/>
                            </p:stCondLst>
                            <p:childTnLst>
                              <p:par>
                                <p:cTn id="155" presetID="2" presetClass="entr" presetSubtype="1" fill="hold" nodeType="afterEffect">
                                  <p:stCondLst>
                                    <p:cond delay="0"/>
                                  </p:stCondLst>
                                  <p:childTnLst>
                                    <p:set>
                                      <p:cBhvr>
                                        <p:cTn id="156" dur="1" fill="hold">
                                          <p:stCondLst>
                                            <p:cond delay="0"/>
                                          </p:stCondLst>
                                        </p:cTn>
                                        <p:tgtEl>
                                          <p:spTgt spid="401"/>
                                        </p:tgtEl>
                                        <p:attrNameLst>
                                          <p:attrName>style.visibility</p:attrName>
                                        </p:attrNameLst>
                                      </p:cBhvr>
                                      <p:to>
                                        <p:strVal val="visible"/>
                                      </p:to>
                                    </p:set>
                                    <p:anim calcmode="lin" valueType="num">
                                      <p:cBhvr additive="base">
                                        <p:cTn id="157" dur="3000" fill="hold"/>
                                        <p:tgtEl>
                                          <p:spTgt spid="401"/>
                                        </p:tgtEl>
                                        <p:attrNameLst>
                                          <p:attrName>ppt_x</p:attrName>
                                        </p:attrNameLst>
                                      </p:cBhvr>
                                      <p:tavLst>
                                        <p:tav tm="0">
                                          <p:val>
                                            <p:strVal val="#ppt_x"/>
                                          </p:val>
                                        </p:tav>
                                        <p:tav tm="100000">
                                          <p:val>
                                            <p:strVal val="#ppt_x"/>
                                          </p:val>
                                        </p:tav>
                                      </p:tavLst>
                                    </p:anim>
                                    <p:anim calcmode="lin" valueType="num">
                                      <p:cBhvr additive="base">
                                        <p:cTn id="158" dur="3000" fill="hold"/>
                                        <p:tgtEl>
                                          <p:spTgt spid="401"/>
                                        </p:tgtEl>
                                        <p:attrNameLst>
                                          <p:attrName>ppt_y</p:attrName>
                                        </p:attrNameLst>
                                      </p:cBhvr>
                                      <p:tavLst>
                                        <p:tav tm="0">
                                          <p:val>
                                            <p:strVal val="0-#ppt_h/2"/>
                                          </p:val>
                                        </p:tav>
                                        <p:tav tm="100000">
                                          <p:val>
                                            <p:strVal val="#ppt_y"/>
                                          </p:val>
                                        </p:tav>
                                      </p:tavLst>
                                    </p:anim>
                                  </p:childTnLst>
                                </p:cTn>
                              </p:par>
                            </p:childTnLst>
                          </p:cTn>
                        </p:par>
                        <p:par>
                          <p:cTn id="159" fill="hold">
                            <p:stCondLst>
                              <p:cond delay="93000"/>
                            </p:stCondLst>
                            <p:childTnLst>
                              <p:par>
                                <p:cTn id="160" presetID="2" presetClass="entr" presetSubtype="1" fill="hold" nodeType="afterEffect">
                                  <p:stCondLst>
                                    <p:cond delay="0"/>
                                  </p:stCondLst>
                                  <p:childTnLst>
                                    <p:set>
                                      <p:cBhvr>
                                        <p:cTn id="161" dur="1" fill="hold">
                                          <p:stCondLst>
                                            <p:cond delay="0"/>
                                          </p:stCondLst>
                                        </p:cTn>
                                        <p:tgtEl>
                                          <p:spTgt spid="406"/>
                                        </p:tgtEl>
                                        <p:attrNameLst>
                                          <p:attrName>style.visibility</p:attrName>
                                        </p:attrNameLst>
                                      </p:cBhvr>
                                      <p:to>
                                        <p:strVal val="visible"/>
                                      </p:to>
                                    </p:set>
                                    <p:anim calcmode="lin" valueType="num">
                                      <p:cBhvr additive="base">
                                        <p:cTn id="162" dur="3000" fill="hold"/>
                                        <p:tgtEl>
                                          <p:spTgt spid="406"/>
                                        </p:tgtEl>
                                        <p:attrNameLst>
                                          <p:attrName>ppt_x</p:attrName>
                                        </p:attrNameLst>
                                      </p:cBhvr>
                                      <p:tavLst>
                                        <p:tav tm="0">
                                          <p:val>
                                            <p:strVal val="#ppt_x"/>
                                          </p:val>
                                        </p:tav>
                                        <p:tav tm="100000">
                                          <p:val>
                                            <p:strVal val="#ppt_x"/>
                                          </p:val>
                                        </p:tav>
                                      </p:tavLst>
                                    </p:anim>
                                    <p:anim calcmode="lin" valueType="num">
                                      <p:cBhvr additive="base">
                                        <p:cTn id="163" dur="3000" fill="hold"/>
                                        <p:tgtEl>
                                          <p:spTgt spid="406"/>
                                        </p:tgtEl>
                                        <p:attrNameLst>
                                          <p:attrName>ppt_y</p:attrName>
                                        </p:attrNameLst>
                                      </p:cBhvr>
                                      <p:tavLst>
                                        <p:tav tm="0">
                                          <p:val>
                                            <p:strVal val="0-#ppt_h/2"/>
                                          </p:val>
                                        </p:tav>
                                        <p:tav tm="100000">
                                          <p:val>
                                            <p:strVal val="#ppt_y"/>
                                          </p:val>
                                        </p:tav>
                                      </p:tavLst>
                                    </p:anim>
                                  </p:childTnLst>
                                </p:cTn>
                              </p:par>
                            </p:childTnLst>
                          </p:cTn>
                        </p:par>
                        <p:par>
                          <p:cTn id="164" fill="hold">
                            <p:stCondLst>
                              <p:cond delay="96000"/>
                            </p:stCondLst>
                            <p:childTnLst>
                              <p:par>
                                <p:cTn id="165" presetID="2" presetClass="entr" presetSubtype="1" fill="hold" nodeType="afterEffect">
                                  <p:stCondLst>
                                    <p:cond delay="0"/>
                                  </p:stCondLst>
                                  <p:childTnLst>
                                    <p:set>
                                      <p:cBhvr>
                                        <p:cTn id="166" dur="1" fill="hold">
                                          <p:stCondLst>
                                            <p:cond delay="0"/>
                                          </p:stCondLst>
                                        </p:cTn>
                                        <p:tgtEl>
                                          <p:spTgt spid="411"/>
                                        </p:tgtEl>
                                        <p:attrNameLst>
                                          <p:attrName>style.visibility</p:attrName>
                                        </p:attrNameLst>
                                      </p:cBhvr>
                                      <p:to>
                                        <p:strVal val="visible"/>
                                      </p:to>
                                    </p:set>
                                    <p:anim calcmode="lin" valueType="num">
                                      <p:cBhvr additive="base">
                                        <p:cTn id="167" dur="3000" fill="hold"/>
                                        <p:tgtEl>
                                          <p:spTgt spid="411"/>
                                        </p:tgtEl>
                                        <p:attrNameLst>
                                          <p:attrName>ppt_x</p:attrName>
                                        </p:attrNameLst>
                                      </p:cBhvr>
                                      <p:tavLst>
                                        <p:tav tm="0">
                                          <p:val>
                                            <p:strVal val="#ppt_x"/>
                                          </p:val>
                                        </p:tav>
                                        <p:tav tm="100000">
                                          <p:val>
                                            <p:strVal val="#ppt_x"/>
                                          </p:val>
                                        </p:tav>
                                      </p:tavLst>
                                    </p:anim>
                                    <p:anim calcmode="lin" valueType="num">
                                      <p:cBhvr additive="base">
                                        <p:cTn id="168" dur="3000" fill="hold"/>
                                        <p:tgtEl>
                                          <p:spTgt spid="411"/>
                                        </p:tgtEl>
                                        <p:attrNameLst>
                                          <p:attrName>ppt_y</p:attrName>
                                        </p:attrNameLst>
                                      </p:cBhvr>
                                      <p:tavLst>
                                        <p:tav tm="0">
                                          <p:val>
                                            <p:strVal val="0-#ppt_h/2"/>
                                          </p:val>
                                        </p:tav>
                                        <p:tav tm="100000">
                                          <p:val>
                                            <p:strVal val="#ppt_y"/>
                                          </p:val>
                                        </p:tav>
                                      </p:tavLst>
                                    </p:anim>
                                  </p:childTnLst>
                                </p:cTn>
                              </p:par>
                            </p:childTnLst>
                          </p:cTn>
                        </p:par>
                        <p:par>
                          <p:cTn id="169" fill="hold">
                            <p:stCondLst>
                              <p:cond delay="99000"/>
                            </p:stCondLst>
                            <p:childTnLst>
                              <p:par>
                                <p:cTn id="170" presetID="2" presetClass="entr" presetSubtype="1" fill="hold" nodeType="afterEffect">
                                  <p:stCondLst>
                                    <p:cond delay="0"/>
                                  </p:stCondLst>
                                  <p:childTnLst>
                                    <p:set>
                                      <p:cBhvr>
                                        <p:cTn id="171" dur="1" fill="hold">
                                          <p:stCondLst>
                                            <p:cond delay="0"/>
                                          </p:stCondLst>
                                        </p:cTn>
                                        <p:tgtEl>
                                          <p:spTgt spid="416"/>
                                        </p:tgtEl>
                                        <p:attrNameLst>
                                          <p:attrName>style.visibility</p:attrName>
                                        </p:attrNameLst>
                                      </p:cBhvr>
                                      <p:to>
                                        <p:strVal val="visible"/>
                                      </p:to>
                                    </p:set>
                                    <p:anim calcmode="lin" valueType="num">
                                      <p:cBhvr additive="base">
                                        <p:cTn id="172" dur="3000" fill="hold"/>
                                        <p:tgtEl>
                                          <p:spTgt spid="416"/>
                                        </p:tgtEl>
                                        <p:attrNameLst>
                                          <p:attrName>ppt_x</p:attrName>
                                        </p:attrNameLst>
                                      </p:cBhvr>
                                      <p:tavLst>
                                        <p:tav tm="0">
                                          <p:val>
                                            <p:strVal val="#ppt_x"/>
                                          </p:val>
                                        </p:tav>
                                        <p:tav tm="100000">
                                          <p:val>
                                            <p:strVal val="#ppt_x"/>
                                          </p:val>
                                        </p:tav>
                                      </p:tavLst>
                                    </p:anim>
                                    <p:anim calcmode="lin" valueType="num">
                                      <p:cBhvr additive="base">
                                        <p:cTn id="173" dur="3000" fill="hold"/>
                                        <p:tgtEl>
                                          <p:spTgt spid="416"/>
                                        </p:tgtEl>
                                        <p:attrNameLst>
                                          <p:attrName>ppt_y</p:attrName>
                                        </p:attrNameLst>
                                      </p:cBhvr>
                                      <p:tavLst>
                                        <p:tav tm="0">
                                          <p:val>
                                            <p:strVal val="0-#ppt_h/2"/>
                                          </p:val>
                                        </p:tav>
                                        <p:tav tm="100000">
                                          <p:val>
                                            <p:strVal val="#ppt_y"/>
                                          </p:val>
                                        </p:tav>
                                      </p:tavLst>
                                    </p:anim>
                                  </p:childTnLst>
                                </p:cTn>
                              </p:par>
                            </p:childTnLst>
                          </p:cTn>
                        </p:par>
                        <p:par>
                          <p:cTn id="174" fill="hold">
                            <p:stCondLst>
                              <p:cond delay="102000"/>
                            </p:stCondLst>
                            <p:childTnLst>
                              <p:par>
                                <p:cTn id="175" presetID="2" presetClass="entr" presetSubtype="1" fill="hold" nodeType="afterEffect">
                                  <p:stCondLst>
                                    <p:cond delay="0"/>
                                  </p:stCondLst>
                                  <p:childTnLst>
                                    <p:set>
                                      <p:cBhvr>
                                        <p:cTn id="176" dur="1" fill="hold">
                                          <p:stCondLst>
                                            <p:cond delay="0"/>
                                          </p:stCondLst>
                                        </p:cTn>
                                        <p:tgtEl>
                                          <p:spTgt spid="421"/>
                                        </p:tgtEl>
                                        <p:attrNameLst>
                                          <p:attrName>style.visibility</p:attrName>
                                        </p:attrNameLst>
                                      </p:cBhvr>
                                      <p:to>
                                        <p:strVal val="visible"/>
                                      </p:to>
                                    </p:set>
                                    <p:anim calcmode="lin" valueType="num">
                                      <p:cBhvr additive="base">
                                        <p:cTn id="177" dur="3000" fill="hold"/>
                                        <p:tgtEl>
                                          <p:spTgt spid="421"/>
                                        </p:tgtEl>
                                        <p:attrNameLst>
                                          <p:attrName>ppt_x</p:attrName>
                                        </p:attrNameLst>
                                      </p:cBhvr>
                                      <p:tavLst>
                                        <p:tav tm="0">
                                          <p:val>
                                            <p:strVal val="#ppt_x"/>
                                          </p:val>
                                        </p:tav>
                                        <p:tav tm="100000">
                                          <p:val>
                                            <p:strVal val="#ppt_x"/>
                                          </p:val>
                                        </p:tav>
                                      </p:tavLst>
                                    </p:anim>
                                    <p:anim calcmode="lin" valueType="num">
                                      <p:cBhvr additive="base">
                                        <p:cTn id="178" dur="3000" fill="hold"/>
                                        <p:tgtEl>
                                          <p:spTgt spid="421"/>
                                        </p:tgtEl>
                                        <p:attrNameLst>
                                          <p:attrName>ppt_y</p:attrName>
                                        </p:attrNameLst>
                                      </p:cBhvr>
                                      <p:tavLst>
                                        <p:tav tm="0">
                                          <p:val>
                                            <p:strVal val="0-#ppt_h/2"/>
                                          </p:val>
                                        </p:tav>
                                        <p:tav tm="100000">
                                          <p:val>
                                            <p:strVal val="#ppt_y"/>
                                          </p:val>
                                        </p:tav>
                                      </p:tavLst>
                                    </p:anim>
                                  </p:childTnLst>
                                </p:cTn>
                              </p:par>
                            </p:childTnLst>
                          </p:cTn>
                        </p:par>
                        <p:par>
                          <p:cTn id="179" fill="hold">
                            <p:stCondLst>
                              <p:cond delay="105000"/>
                            </p:stCondLst>
                            <p:childTnLst>
                              <p:par>
                                <p:cTn id="180" presetID="2" presetClass="entr" presetSubtype="1" fill="hold" nodeType="afterEffect">
                                  <p:stCondLst>
                                    <p:cond delay="0"/>
                                  </p:stCondLst>
                                  <p:childTnLst>
                                    <p:set>
                                      <p:cBhvr>
                                        <p:cTn id="181" dur="1" fill="hold">
                                          <p:stCondLst>
                                            <p:cond delay="0"/>
                                          </p:stCondLst>
                                        </p:cTn>
                                        <p:tgtEl>
                                          <p:spTgt spid="426"/>
                                        </p:tgtEl>
                                        <p:attrNameLst>
                                          <p:attrName>style.visibility</p:attrName>
                                        </p:attrNameLst>
                                      </p:cBhvr>
                                      <p:to>
                                        <p:strVal val="visible"/>
                                      </p:to>
                                    </p:set>
                                    <p:anim calcmode="lin" valueType="num">
                                      <p:cBhvr additive="base">
                                        <p:cTn id="182" dur="3000" fill="hold"/>
                                        <p:tgtEl>
                                          <p:spTgt spid="426"/>
                                        </p:tgtEl>
                                        <p:attrNameLst>
                                          <p:attrName>ppt_x</p:attrName>
                                        </p:attrNameLst>
                                      </p:cBhvr>
                                      <p:tavLst>
                                        <p:tav tm="0">
                                          <p:val>
                                            <p:strVal val="#ppt_x"/>
                                          </p:val>
                                        </p:tav>
                                        <p:tav tm="100000">
                                          <p:val>
                                            <p:strVal val="#ppt_x"/>
                                          </p:val>
                                        </p:tav>
                                      </p:tavLst>
                                    </p:anim>
                                    <p:anim calcmode="lin" valueType="num">
                                      <p:cBhvr additive="base">
                                        <p:cTn id="183" dur="3000" fill="hold"/>
                                        <p:tgtEl>
                                          <p:spTgt spid="426"/>
                                        </p:tgtEl>
                                        <p:attrNameLst>
                                          <p:attrName>ppt_y</p:attrName>
                                        </p:attrNameLst>
                                      </p:cBhvr>
                                      <p:tavLst>
                                        <p:tav tm="0">
                                          <p:val>
                                            <p:strVal val="0-#ppt_h/2"/>
                                          </p:val>
                                        </p:tav>
                                        <p:tav tm="100000">
                                          <p:val>
                                            <p:strVal val="#ppt_y"/>
                                          </p:val>
                                        </p:tav>
                                      </p:tavLst>
                                    </p:anim>
                                  </p:childTnLst>
                                </p:cTn>
                              </p:par>
                            </p:childTnLst>
                          </p:cTn>
                        </p:par>
                        <p:par>
                          <p:cTn id="184" fill="hold">
                            <p:stCondLst>
                              <p:cond delay="108000"/>
                            </p:stCondLst>
                            <p:childTnLst>
                              <p:par>
                                <p:cTn id="185" presetID="2" presetClass="entr" presetSubtype="1" fill="hold" nodeType="afterEffect">
                                  <p:stCondLst>
                                    <p:cond delay="0"/>
                                  </p:stCondLst>
                                  <p:childTnLst>
                                    <p:set>
                                      <p:cBhvr>
                                        <p:cTn id="186" dur="1" fill="hold">
                                          <p:stCondLst>
                                            <p:cond delay="0"/>
                                          </p:stCondLst>
                                        </p:cTn>
                                        <p:tgtEl>
                                          <p:spTgt spid="431"/>
                                        </p:tgtEl>
                                        <p:attrNameLst>
                                          <p:attrName>style.visibility</p:attrName>
                                        </p:attrNameLst>
                                      </p:cBhvr>
                                      <p:to>
                                        <p:strVal val="visible"/>
                                      </p:to>
                                    </p:set>
                                    <p:anim calcmode="lin" valueType="num">
                                      <p:cBhvr additive="base">
                                        <p:cTn id="187" dur="3000" fill="hold"/>
                                        <p:tgtEl>
                                          <p:spTgt spid="431"/>
                                        </p:tgtEl>
                                        <p:attrNameLst>
                                          <p:attrName>ppt_x</p:attrName>
                                        </p:attrNameLst>
                                      </p:cBhvr>
                                      <p:tavLst>
                                        <p:tav tm="0">
                                          <p:val>
                                            <p:strVal val="#ppt_x"/>
                                          </p:val>
                                        </p:tav>
                                        <p:tav tm="100000">
                                          <p:val>
                                            <p:strVal val="#ppt_x"/>
                                          </p:val>
                                        </p:tav>
                                      </p:tavLst>
                                    </p:anim>
                                    <p:anim calcmode="lin" valueType="num">
                                      <p:cBhvr additive="base">
                                        <p:cTn id="188" dur="3000" fill="hold"/>
                                        <p:tgtEl>
                                          <p:spTgt spid="431"/>
                                        </p:tgtEl>
                                        <p:attrNameLst>
                                          <p:attrName>ppt_y</p:attrName>
                                        </p:attrNameLst>
                                      </p:cBhvr>
                                      <p:tavLst>
                                        <p:tav tm="0">
                                          <p:val>
                                            <p:strVal val="0-#ppt_h/2"/>
                                          </p:val>
                                        </p:tav>
                                        <p:tav tm="100000">
                                          <p:val>
                                            <p:strVal val="#ppt_y"/>
                                          </p:val>
                                        </p:tav>
                                      </p:tavLst>
                                    </p:anim>
                                  </p:childTnLst>
                                </p:cTn>
                              </p:par>
                            </p:childTnLst>
                          </p:cTn>
                        </p:par>
                        <p:par>
                          <p:cTn id="189" fill="hold">
                            <p:stCondLst>
                              <p:cond delay="111000"/>
                            </p:stCondLst>
                            <p:childTnLst>
                              <p:par>
                                <p:cTn id="190" presetID="2" presetClass="entr" presetSubtype="1" fill="hold" nodeType="afterEffect">
                                  <p:stCondLst>
                                    <p:cond delay="0"/>
                                  </p:stCondLst>
                                  <p:childTnLst>
                                    <p:set>
                                      <p:cBhvr>
                                        <p:cTn id="191" dur="1" fill="hold">
                                          <p:stCondLst>
                                            <p:cond delay="0"/>
                                          </p:stCondLst>
                                        </p:cTn>
                                        <p:tgtEl>
                                          <p:spTgt spid="436"/>
                                        </p:tgtEl>
                                        <p:attrNameLst>
                                          <p:attrName>style.visibility</p:attrName>
                                        </p:attrNameLst>
                                      </p:cBhvr>
                                      <p:to>
                                        <p:strVal val="visible"/>
                                      </p:to>
                                    </p:set>
                                    <p:anim calcmode="lin" valueType="num">
                                      <p:cBhvr additive="base">
                                        <p:cTn id="192" dur="3000" fill="hold"/>
                                        <p:tgtEl>
                                          <p:spTgt spid="436"/>
                                        </p:tgtEl>
                                        <p:attrNameLst>
                                          <p:attrName>ppt_x</p:attrName>
                                        </p:attrNameLst>
                                      </p:cBhvr>
                                      <p:tavLst>
                                        <p:tav tm="0">
                                          <p:val>
                                            <p:strVal val="#ppt_x"/>
                                          </p:val>
                                        </p:tav>
                                        <p:tav tm="100000">
                                          <p:val>
                                            <p:strVal val="#ppt_x"/>
                                          </p:val>
                                        </p:tav>
                                      </p:tavLst>
                                    </p:anim>
                                    <p:anim calcmode="lin" valueType="num">
                                      <p:cBhvr additive="base">
                                        <p:cTn id="193" dur="3000" fill="hold"/>
                                        <p:tgtEl>
                                          <p:spTgt spid="436"/>
                                        </p:tgtEl>
                                        <p:attrNameLst>
                                          <p:attrName>ppt_y</p:attrName>
                                        </p:attrNameLst>
                                      </p:cBhvr>
                                      <p:tavLst>
                                        <p:tav tm="0">
                                          <p:val>
                                            <p:strVal val="0-#ppt_h/2"/>
                                          </p:val>
                                        </p:tav>
                                        <p:tav tm="100000">
                                          <p:val>
                                            <p:strVal val="#ppt_y"/>
                                          </p:val>
                                        </p:tav>
                                      </p:tavLst>
                                    </p:anim>
                                  </p:childTnLst>
                                </p:cTn>
                              </p:par>
                            </p:childTnLst>
                          </p:cTn>
                        </p:par>
                        <p:par>
                          <p:cTn id="194" fill="hold">
                            <p:stCondLst>
                              <p:cond delay="114000"/>
                            </p:stCondLst>
                            <p:childTnLst>
                              <p:par>
                                <p:cTn id="195" presetID="2" presetClass="entr" presetSubtype="1" fill="hold" nodeType="afterEffect">
                                  <p:stCondLst>
                                    <p:cond delay="0"/>
                                  </p:stCondLst>
                                  <p:childTnLst>
                                    <p:set>
                                      <p:cBhvr>
                                        <p:cTn id="196" dur="1" fill="hold">
                                          <p:stCondLst>
                                            <p:cond delay="0"/>
                                          </p:stCondLst>
                                        </p:cTn>
                                        <p:tgtEl>
                                          <p:spTgt spid="246"/>
                                        </p:tgtEl>
                                        <p:attrNameLst>
                                          <p:attrName>style.visibility</p:attrName>
                                        </p:attrNameLst>
                                      </p:cBhvr>
                                      <p:to>
                                        <p:strVal val="visible"/>
                                      </p:to>
                                    </p:set>
                                    <p:anim calcmode="lin" valueType="num">
                                      <p:cBhvr additive="base">
                                        <p:cTn id="197" dur="3000" fill="hold"/>
                                        <p:tgtEl>
                                          <p:spTgt spid="246"/>
                                        </p:tgtEl>
                                        <p:attrNameLst>
                                          <p:attrName>ppt_x</p:attrName>
                                        </p:attrNameLst>
                                      </p:cBhvr>
                                      <p:tavLst>
                                        <p:tav tm="0">
                                          <p:val>
                                            <p:strVal val="#ppt_x"/>
                                          </p:val>
                                        </p:tav>
                                        <p:tav tm="100000">
                                          <p:val>
                                            <p:strVal val="#ppt_x"/>
                                          </p:val>
                                        </p:tav>
                                      </p:tavLst>
                                    </p:anim>
                                    <p:anim calcmode="lin" valueType="num">
                                      <p:cBhvr additive="base">
                                        <p:cTn id="198" dur="3000" fill="hold"/>
                                        <p:tgtEl>
                                          <p:spTgt spid="246"/>
                                        </p:tgtEl>
                                        <p:attrNameLst>
                                          <p:attrName>ppt_y</p:attrName>
                                        </p:attrNameLst>
                                      </p:cBhvr>
                                      <p:tavLst>
                                        <p:tav tm="0">
                                          <p:val>
                                            <p:strVal val="0-#ppt_h/2"/>
                                          </p:val>
                                        </p:tav>
                                        <p:tav tm="100000">
                                          <p:val>
                                            <p:strVal val="#ppt_y"/>
                                          </p:val>
                                        </p:tav>
                                      </p:tavLst>
                                    </p:anim>
                                  </p:childTnLst>
                                </p:cTn>
                              </p:par>
                            </p:childTnLst>
                          </p:cTn>
                        </p:par>
                        <p:par>
                          <p:cTn id="199" fill="hold">
                            <p:stCondLst>
                              <p:cond delay="117000"/>
                            </p:stCondLst>
                            <p:childTnLst>
                              <p:par>
                                <p:cTn id="200" presetID="2" presetClass="entr" presetSubtype="1" fill="hold" nodeType="afterEffect">
                                  <p:stCondLst>
                                    <p:cond delay="0"/>
                                  </p:stCondLst>
                                  <p:childTnLst>
                                    <p:set>
                                      <p:cBhvr>
                                        <p:cTn id="201" dur="1" fill="hold">
                                          <p:stCondLst>
                                            <p:cond delay="0"/>
                                          </p:stCondLst>
                                        </p:cTn>
                                        <p:tgtEl>
                                          <p:spTgt spid="441"/>
                                        </p:tgtEl>
                                        <p:attrNameLst>
                                          <p:attrName>style.visibility</p:attrName>
                                        </p:attrNameLst>
                                      </p:cBhvr>
                                      <p:to>
                                        <p:strVal val="visible"/>
                                      </p:to>
                                    </p:set>
                                    <p:anim calcmode="lin" valueType="num">
                                      <p:cBhvr additive="base">
                                        <p:cTn id="202" dur="3000" fill="hold"/>
                                        <p:tgtEl>
                                          <p:spTgt spid="441"/>
                                        </p:tgtEl>
                                        <p:attrNameLst>
                                          <p:attrName>ppt_x</p:attrName>
                                        </p:attrNameLst>
                                      </p:cBhvr>
                                      <p:tavLst>
                                        <p:tav tm="0">
                                          <p:val>
                                            <p:strVal val="#ppt_x"/>
                                          </p:val>
                                        </p:tav>
                                        <p:tav tm="100000">
                                          <p:val>
                                            <p:strVal val="#ppt_x"/>
                                          </p:val>
                                        </p:tav>
                                      </p:tavLst>
                                    </p:anim>
                                    <p:anim calcmode="lin" valueType="num">
                                      <p:cBhvr additive="base">
                                        <p:cTn id="203" dur="3000" fill="hold"/>
                                        <p:tgtEl>
                                          <p:spTgt spid="441"/>
                                        </p:tgtEl>
                                        <p:attrNameLst>
                                          <p:attrName>ppt_y</p:attrName>
                                        </p:attrNameLst>
                                      </p:cBhvr>
                                      <p:tavLst>
                                        <p:tav tm="0">
                                          <p:val>
                                            <p:strVal val="0-#ppt_h/2"/>
                                          </p:val>
                                        </p:tav>
                                        <p:tav tm="100000">
                                          <p:val>
                                            <p:strVal val="#ppt_y"/>
                                          </p:val>
                                        </p:tav>
                                      </p:tavLst>
                                    </p:anim>
                                  </p:childTnLst>
                                </p:cTn>
                              </p:par>
                            </p:childTnLst>
                          </p:cTn>
                        </p:par>
                        <p:par>
                          <p:cTn id="204" fill="hold">
                            <p:stCondLst>
                              <p:cond delay="120000"/>
                            </p:stCondLst>
                            <p:childTnLst>
                              <p:par>
                                <p:cTn id="205" presetID="2" presetClass="entr" presetSubtype="1" fill="hold" nodeType="afterEffect">
                                  <p:stCondLst>
                                    <p:cond delay="0"/>
                                  </p:stCondLst>
                                  <p:childTnLst>
                                    <p:set>
                                      <p:cBhvr>
                                        <p:cTn id="206" dur="1" fill="hold">
                                          <p:stCondLst>
                                            <p:cond delay="0"/>
                                          </p:stCondLst>
                                        </p:cTn>
                                        <p:tgtEl>
                                          <p:spTgt spid="446"/>
                                        </p:tgtEl>
                                        <p:attrNameLst>
                                          <p:attrName>style.visibility</p:attrName>
                                        </p:attrNameLst>
                                      </p:cBhvr>
                                      <p:to>
                                        <p:strVal val="visible"/>
                                      </p:to>
                                    </p:set>
                                    <p:anim calcmode="lin" valueType="num">
                                      <p:cBhvr additive="base">
                                        <p:cTn id="207" dur="3000" fill="hold"/>
                                        <p:tgtEl>
                                          <p:spTgt spid="446"/>
                                        </p:tgtEl>
                                        <p:attrNameLst>
                                          <p:attrName>ppt_x</p:attrName>
                                        </p:attrNameLst>
                                      </p:cBhvr>
                                      <p:tavLst>
                                        <p:tav tm="0">
                                          <p:val>
                                            <p:strVal val="#ppt_x"/>
                                          </p:val>
                                        </p:tav>
                                        <p:tav tm="100000">
                                          <p:val>
                                            <p:strVal val="#ppt_x"/>
                                          </p:val>
                                        </p:tav>
                                      </p:tavLst>
                                    </p:anim>
                                    <p:anim calcmode="lin" valueType="num">
                                      <p:cBhvr additive="base">
                                        <p:cTn id="208" dur="3000" fill="hold"/>
                                        <p:tgtEl>
                                          <p:spTgt spid="446"/>
                                        </p:tgtEl>
                                        <p:attrNameLst>
                                          <p:attrName>ppt_y</p:attrName>
                                        </p:attrNameLst>
                                      </p:cBhvr>
                                      <p:tavLst>
                                        <p:tav tm="0">
                                          <p:val>
                                            <p:strVal val="0-#ppt_h/2"/>
                                          </p:val>
                                        </p:tav>
                                        <p:tav tm="100000">
                                          <p:val>
                                            <p:strVal val="#ppt_y"/>
                                          </p:val>
                                        </p:tav>
                                      </p:tavLst>
                                    </p:anim>
                                  </p:childTnLst>
                                </p:cTn>
                              </p:par>
                            </p:childTnLst>
                          </p:cTn>
                        </p:par>
                        <p:par>
                          <p:cTn id="209" fill="hold">
                            <p:stCondLst>
                              <p:cond delay="123000"/>
                            </p:stCondLst>
                            <p:childTnLst>
                              <p:par>
                                <p:cTn id="210" presetID="2" presetClass="entr" presetSubtype="1" fill="hold" nodeType="afterEffect">
                                  <p:stCondLst>
                                    <p:cond delay="0"/>
                                  </p:stCondLst>
                                  <p:childTnLst>
                                    <p:set>
                                      <p:cBhvr>
                                        <p:cTn id="211" dur="1" fill="hold">
                                          <p:stCondLst>
                                            <p:cond delay="0"/>
                                          </p:stCondLst>
                                        </p:cTn>
                                        <p:tgtEl>
                                          <p:spTgt spid="451"/>
                                        </p:tgtEl>
                                        <p:attrNameLst>
                                          <p:attrName>style.visibility</p:attrName>
                                        </p:attrNameLst>
                                      </p:cBhvr>
                                      <p:to>
                                        <p:strVal val="visible"/>
                                      </p:to>
                                    </p:set>
                                    <p:anim calcmode="lin" valueType="num">
                                      <p:cBhvr additive="base">
                                        <p:cTn id="212" dur="3000" fill="hold"/>
                                        <p:tgtEl>
                                          <p:spTgt spid="451"/>
                                        </p:tgtEl>
                                        <p:attrNameLst>
                                          <p:attrName>ppt_x</p:attrName>
                                        </p:attrNameLst>
                                      </p:cBhvr>
                                      <p:tavLst>
                                        <p:tav tm="0">
                                          <p:val>
                                            <p:strVal val="#ppt_x"/>
                                          </p:val>
                                        </p:tav>
                                        <p:tav tm="100000">
                                          <p:val>
                                            <p:strVal val="#ppt_x"/>
                                          </p:val>
                                        </p:tav>
                                      </p:tavLst>
                                    </p:anim>
                                    <p:anim calcmode="lin" valueType="num">
                                      <p:cBhvr additive="base">
                                        <p:cTn id="213" dur="3000" fill="hold"/>
                                        <p:tgtEl>
                                          <p:spTgt spid="451"/>
                                        </p:tgtEl>
                                        <p:attrNameLst>
                                          <p:attrName>ppt_y</p:attrName>
                                        </p:attrNameLst>
                                      </p:cBhvr>
                                      <p:tavLst>
                                        <p:tav tm="0">
                                          <p:val>
                                            <p:strVal val="0-#ppt_h/2"/>
                                          </p:val>
                                        </p:tav>
                                        <p:tav tm="100000">
                                          <p:val>
                                            <p:strVal val="#ppt_y"/>
                                          </p:val>
                                        </p:tav>
                                      </p:tavLst>
                                    </p:anim>
                                  </p:childTnLst>
                                </p:cTn>
                              </p:par>
                            </p:childTnLst>
                          </p:cTn>
                        </p:par>
                        <p:par>
                          <p:cTn id="214" fill="hold">
                            <p:stCondLst>
                              <p:cond delay="126000"/>
                            </p:stCondLst>
                            <p:childTnLst>
                              <p:par>
                                <p:cTn id="215" presetID="2" presetClass="entr" presetSubtype="1" fill="hold" nodeType="afterEffect">
                                  <p:stCondLst>
                                    <p:cond delay="0"/>
                                  </p:stCondLst>
                                  <p:childTnLst>
                                    <p:set>
                                      <p:cBhvr>
                                        <p:cTn id="216" dur="1" fill="hold">
                                          <p:stCondLst>
                                            <p:cond delay="0"/>
                                          </p:stCondLst>
                                        </p:cTn>
                                        <p:tgtEl>
                                          <p:spTgt spid="456"/>
                                        </p:tgtEl>
                                        <p:attrNameLst>
                                          <p:attrName>style.visibility</p:attrName>
                                        </p:attrNameLst>
                                      </p:cBhvr>
                                      <p:to>
                                        <p:strVal val="visible"/>
                                      </p:to>
                                    </p:set>
                                    <p:anim calcmode="lin" valueType="num">
                                      <p:cBhvr additive="base">
                                        <p:cTn id="217" dur="3000" fill="hold"/>
                                        <p:tgtEl>
                                          <p:spTgt spid="456"/>
                                        </p:tgtEl>
                                        <p:attrNameLst>
                                          <p:attrName>ppt_x</p:attrName>
                                        </p:attrNameLst>
                                      </p:cBhvr>
                                      <p:tavLst>
                                        <p:tav tm="0">
                                          <p:val>
                                            <p:strVal val="#ppt_x"/>
                                          </p:val>
                                        </p:tav>
                                        <p:tav tm="100000">
                                          <p:val>
                                            <p:strVal val="#ppt_x"/>
                                          </p:val>
                                        </p:tav>
                                      </p:tavLst>
                                    </p:anim>
                                    <p:anim calcmode="lin" valueType="num">
                                      <p:cBhvr additive="base">
                                        <p:cTn id="218" dur="3000" fill="hold"/>
                                        <p:tgtEl>
                                          <p:spTgt spid="456"/>
                                        </p:tgtEl>
                                        <p:attrNameLst>
                                          <p:attrName>ppt_y</p:attrName>
                                        </p:attrNameLst>
                                      </p:cBhvr>
                                      <p:tavLst>
                                        <p:tav tm="0">
                                          <p:val>
                                            <p:strVal val="0-#ppt_h/2"/>
                                          </p:val>
                                        </p:tav>
                                        <p:tav tm="100000">
                                          <p:val>
                                            <p:strVal val="#ppt_y"/>
                                          </p:val>
                                        </p:tav>
                                      </p:tavLst>
                                    </p:anim>
                                  </p:childTnLst>
                                </p:cTn>
                              </p:par>
                            </p:childTnLst>
                          </p:cTn>
                        </p:par>
                        <p:par>
                          <p:cTn id="219" fill="hold">
                            <p:stCondLst>
                              <p:cond delay="129000"/>
                            </p:stCondLst>
                            <p:childTnLst>
                              <p:par>
                                <p:cTn id="220" presetID="2" presetClass="entr" presetSubtype="1" fill="hold" nodeType="afterEffect">
                                  <p:stCondLst>
                                    <p:cond delay="0"/>
                                  </p:stCondLst>
                                  <p:childTnLst>
                                    <p:set>
                                      <p:cBhvr>
                                        <p:cTn id="221" dur="1" fill="hold">
                                          <p:stCondLst>
                                            <p:cond delay="0"/>
                                          </p:stCondLst>
                                        </p:cTn>
                                        <p:tgtEl>
                                          <p:spTgt spid="461"/>
                                        </p:tgtEl>
                                        <p:attrNameLst>
                                          <p:attrName>style.visibility</p:attrName>
                                        </p:attrNameLst>
                                      </p:cBhvr>
                                      <p:to>
                                        <p:strVal val="visible"/>
                                      </p:to>
                                    </p:set>
                                    <p:anim calcmode="lin" valueType="num">
                                      <p:cBhvr additive="base">
                                        <p:cTn id="222" dur="3000" fill="hold"/>
                                        <p:tgtEl>
                                          <p:spTgt spid="461"/>
                                        </p:tgtEl>
                                        <p:attrNameLst>
                                          <p:attrName>ppt_x</p:attrName>
                                        </p:attrNameLst>
                                      </p:cBhvr>
                                      <p:tavLst>
                                        <p:tav tm="0">
                                          <p:val>
                                            <p:strVal val="#ppt_x"/>
                                          </p:val>
                                        </p:tav>
                                        <p:tav tm="100000">
                                          <p:val>
                                            <p:strVal val="#ppt_x"/>
                                          </p:val>
                                        </p:tav>
                                      </p:tavLst>
                                    </p:anim>
                                    <p:anim calcmode="lin" valueType="num">
                                      <p:cBhvr additive="base">
                                        <p:cTn id="223" dur="3000" fill="hold"/>
                                        <p:tgtEl>
                                          <p:spTgt spid="461"/>
                                        </p:tgtEl>
                                        <p:attrNameLst>
                                          <p:attrName>ppt_y</p:attrName>
                                        </p:attrNameLst>
                                      </p:cBhvr>
                                      <p:tavLst>
                                        <p:tav tm="0">
                                          <p:val>
                                            <p:strVal val="0-#ppt_h/2"/>
                                          </p:val>
                                        </p:tav>
                                        <p:tav tm="100000">
                                          <p:val>
                                            <p:strVal val="#ppt_y"/>
                                          </p:val>
                                        </p:tav>
                                      </p:tavLst>
                                    </p:anim>
                                  </p:childTnLst>
                                </p:cTn>
                              </p:par>
                            </p:childTnLst>
                          </p:cTn>
                        </p:par>
                        <p:par>
                          <p:cTn id="224" fill="hold">
                            <p:stCondLst>
                              <p:cond delay="132000"/>
                            </p:stCondLst>
                            <p:childTnLst>
                              <p:par>
                                <p:cTn id="225" presetID="2" presetClass="entr" presetSubtype="1" fill="hold" nodeType="afterEffect">
                                  <p:stCondLst>
                                    <p:cond delay="0"/>
                                  </p:stCondLst>
                                  <p:childTnLst>
                                    <p:set>
                                      <p:cBhvr>
                                        <p:cTn id="226" dur="1" fill="hold">
                                          <p:stCondLst>
                                            <p:cond delay="0"/>
                                          </p:stCondLst>
                                        </p:cTn>
                                        <p:tgtEl>
                                          <p:spTgt spid="466"/>
                                        </p:tgtEl>
                                        <p:attrNameLst>
                                          <p:attrName>style.visibility</p:attrName>
                                        </p:attrNameLst>
                                      </p:cBhvr>
                                      <p:to>
                                        <p:strVal val="visible"/>
                                      </p:to>
                                    </p:set>
                                    <p:anim calcmode="lin" valueType="num">
                                      <p:cBhvr additive="base">
                                        <p:cTn id="227" dur="3000" fill="hold"/>
                                        <p:tgtEl>
                                          <p:spTgt spid="466"/>
                                        </p:tgtEl>
                                        <p:attrNameLst>
                                          <p:attrName>ppt_x</p:attrName>
                                        </p:attrNameLst>
                                      </p:cBhvr>
                                      <p:tavLst>
                                        <p:tav tm="0">
                                          <p:val>
                                            <p:strVal val="#ppt_x"/>
                                          </p:val>
                                        </p:tav>
                                        <p:tav tm="100000">
                                          <p:val>
                                            <p:strVal val="#ppt_x"/>
                                          </p:val>
                                        </p:tav>
                                      </p:tavLst>
                                    </p:anim>
                                    <p:anim calcmode="lin" valueType="num">
                                      <p:cBhvr additive="base">
                                        <p:cTn id="228" dur="3000" fill="hold"/>
                                        <p:tgtEl>
                                          <p:spTgt spid="466"/>
                                        </p:tgtEl>
                                        <p:attrNameLst>
                                          <p:attrName>ppt_y</p:attrName>
                                        </p:attrNameLst>
                                      </p:cBhvr>
                                      <p:tavLst>
                                        <p:tav tm="0">
                                          <p:val>
                                            <p:strVal val="0-#ppt_h/2"/>
                                          </p:val>
                                        </p:tav>
                                        <p:tav tm="100000">
                                          <p:val>
                                            <p:strVal val="#ppt_y"/>
                                          </p:val>
                                        </p:tav>
                                      </p:tavLst>
                                    </p:anim>
                                  </p:childTnLst>
                                </p:cTn>
                              </p:par>
                            </p:childTnLst>
                          </p:cTn>
                        </p:par>
                        <p:par>
                          <p:cTn id="229" fill="hold">
                            <p:stCondLst>
                              <p:cond delay="135000"/>
                            </p:stCondLst>
                            <p:childTnLst>
                              <p:par>
                                <p:cTn id="230" presetID="2" presetClass="entr" presetSubtype="1" fill="hold" nodeType="afterEffect">
                                  <p:stCondLst>
                                    <p:cond delay="0"/>
                                  </p:stCondLst>
                                  <p:childTnLst>
                                    <p:set>
                                      <p:cBhvr>
                                        <p:cTn id="231" dur="1" fill="hold">
                                          <p:stCondLst>
                                            <p:cond delay="0"/>
                                          </p:stCondLst>
                                        </p:cTn>
                                        <p:tgtEl>
                                          <p:spTgt spid="471"/>
                                        </p:tgtEl>
                                        <p:attrNameLst>
                                          <p:attrName>style.visibility</p:attrName>
                                        </p:attrNameLst>
                                      </p:cBhvr>
                                      <p:to>
                                        <p:strVal val="visible"/>
                                      </p:to>
                                    </p:set>
                                    <p:anim calcmode="lin" valueType="num">
                                      <p:cBhvr additive="base">
                                        <p:cTn id="232" dur="3000" fill="hold"/>
                                        <p:tgtEl>
                                          <p:spTgt spid="471"/>
                                        </p:tgtEl>
                                        <p:attrNameLst>
                                          <p:attrName>ppt_x</p:attrName>
                                        </p:attrNameLst>
                                      </p:cBhvr>
                                      <p:tavLst>
                                        <p:tav tm="0">
                                          <p:val>
                                            <p:strVal val="#ppt_x"/>
                                          </p:val>
                                        </p:tav>
                                        <p:tav tm="100000">
                                          <p:val>
                                            <p:strVal val="#ppt_x"/>
                                          </p:val>
                                        </p:tav>
                                      </p:tavLst>
                                    </p:anim>
                                    <p:anim calcmode="lin" valueType="num">
                                      <p:cBhvr additive="base">
                                        <p:cTn id="233" dur="3000" fill="hold"/>
                                        <p:tgtEl>
                                          <p:spTgt spid="471"/>
                                        </p:tgtEl>
                                        <p:attrNameLst>
                                          <p:attrName>ppt_y</p:attrName>
                                        </p:attrNameLst>
                                      </p:cBhvr>
                                      <p:tavLst>
                                        <p:tav tm="0">
                                          <p:val>
                                            <p:strVal val="0-#ppt_h/2"/>
                                          </p:val>
                                        </p:tav>
                                        <p:tav tm="100000">
                                          <p:val>
                                            <p:strVal val="#ppt_y"/>
                                          </p:val>
                                        </p:tav>
                                      </p:tavLst>
                                    </p:anim>
                                  </p:childTnLst>
                                </p:cTn>
                              </p:par>
                            </p:childTnLst>
                          </p:cTn>
                        </p:par>
                        <p:par>
                          <p:cTn id="234" fill="hold">
                            <p:stCondLst>
                              <p:cond delay="138000"/>
                            </p:stCondLst>
                            <p:childTnLst>
                              <p:par>
                                <p:cTn id="235" presetID="2" presetClass="entr" presetSubtype="1" fill="hold" nodeType="afterEffect">
                                  <p:stCondLst>
                                    <p:cond delay="0"/>
                                  </p:stCondLst>
                                  <p:childTnLst>
                                    <p:set>
                                      <p:cBhvr>
                                        <p:cTn id="236" dur="1" fill="hold">
                                          <p:stCondLst>
                                            <p:cond delay="0"/>
                                          </p:stCondLst>
                                        </p:cTn>
                                        <p:tgtEl>
                                          <p:spTgt spid="476"/>
                                        </p:tgtEl>
                                        <p:attrNameLst>
                                          <p:attrName>style.visibility</p:attrName>
                                        </p:attrNameLst>
                                      </p:cBhvr>
                                      <p:to>
                                        <p:strVal val="visible"/>
                                      </p:to>
                                    </p:set>
                                    <p:anim calcmode="lin" valueType="num">
                                      <p:cBhvr additive="base">
                                        <p:cTn id="237" dur="3000" fill="hold"/>
                                        <p:tgtEl>
                                          <p:spTgt spid="476"/>
                                        </p:tgtEl>
                                        <p:attrNameLst>
                                          <p:attrName>ppt_x</p:attrName>
                                        </p:attrNameLst>
                                      </p:cBhvr>
                                      <p:tavLst>
                                        <p:tav tm="0">
                                          <p:val>
                                            <p:strVal val="#ppt_x"/>
                                          </p:val>
                                        </p:tav>
                                        <p:tav tm="100000">
                                          <p:val>
                                            <p:strVal val="#ppt_x"/>
                                          </p:val>
                                        </p:tav>
                                      </p:tavLst>
                                    </p:anim>
                                    <p:anim calcmode="lin" valueType="num">
                                      <p:cBhvr additive="base">
                                        <p:cTn id="238" dur="3000" fill="hold"/>
                                        <p:tgtEl>
                                          <p:spTgt spid="476"/>
                                        </p:tgtEl>
                                        <p:attrNameLst>
                                          <p:attrName>ppt_y</p:attrName>
                                        </p:attrNameLst>
                                      </p:cBhvr>
                                      <p:tavLst>
                                        <p:tav tm="0">
                                          <p:val>
                                            <p:strVal val="0-#ppt_h/2"/>
                                          </p:val>
                                        </p:tav>
                                        <p:tav tm="100000">
                                          <p:val>
                                            <p:strVal val="#ppt_y"/>
                                          </p:val>
                                        </p:tav>
                                      </p:tavLst>
                                    </p:anim>
                                  </p:childTnLst>
                                </p:cTn>
                              </p:par>
                            </p:childTnLst>
                          </p:cTn>
                        </p:par>
                        <p:par>
                          <p:cTn id="239" fill="hold">
                            <p:stCondLst>
                              <p:cond delay="141000"/>
                            </p:stCondLst>
                            <p:childTnLst>
                              <p:par>
                                <p:cTn id="240" presetID="2" presetClass="entr" presetSubtype="1" fill="hold" nodeType="afterEffect">
                                  <p:stCondLst>
                                    <p:cond delay="0"/>
                                  </p:stCondLst>
                                  <p:childTnLst>
                                    <p:set>
                                      <p:cBhvr>
                                        <p:cTn id="241" dur="1" fill="hold">
                                          <p:stCondLst>
                                            <p:cond delay="0"/>
                                          </p:stCondLst>
                                        </p:cTn>
                                        <p:tgtEl>
                                          <p:spTgt spid="481"/>
                                        </p:tgtEl>
                                        <p:attrNameLst>
                                          <p:attrName>style.visibility</p:attrName>
                                        </p:attrNameLst>
                                      </p:cBhvr>
                                      <p:to>
                                        <p:strVal val="visible"/>
                                      </p:to>
                                    </p:set>
                                    <p:anim calcmode="lin" valueType="num">
                                      <p:cBhvr additive="base">
                                        <p:cTn id="242" dur="3000" fill="hold"/>
                                        <p:tgtEl>
                                          <p:spTgt spid="481"/>
                                        </p:tgtEl>
                                        <p:attrNameLst>
                                          <p:attrName>ppt_x</p:attrName>
                                        </p:attrNameLst>
                                      </p:cBhvr>
                                      <p:tavLst>
                                        <p:tav tm="0">
                                          <p:val>
                                            <p:strVal val="#ppt_x"/>
                                          </p:val>
                                        </p:tav>
                                        <p:tav tm="100000">
                                          <p:val>
                                            <p:strVal val="#ppt_x"/>
                                          </p:val>
                                        </p:tav>
                                      </p:tavLst>
                                    </p:anim>
                                    <p:anim calcmode="lin" valueType="num">
                                      <p:cBhvr additive="base">
                                        <p:cTn id="243" dur="3000" fill="hold"/>
                                        <p:tgtEl>
                                          <p:spTgt spid="4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793E82-F8EC-4CB0-A9B9-3F3458F9191B}"/>
              </a:ext>
            </a:extLst>
          </p:cNvPr>
          <p:cNvSpPr>
            <a:spLocks noGrp="1"/>
          </p:cNvSpPr>
          <p:nvPr>
            <p:ph type="title"/>
          </p:nvPr>
        </p:nvSpPr>
        <p:spPr>
          <a:xfrm>
            <a:off x="0" y="213557"/>
            <a:ext cx="2622884" cy="647577"/>
          </a:xfrm>
        </p:spPr>
        <p:txBody>
          <a:bodyPr>
            <a:normAutofit/>
          </a:bodyPr>
          <a:lstStyle/>
          <a:p>
            <a:r>
              <a:rPr lang="en-GB" sz="2800" dirty="0" err="1"/>
              <a:t>Vocabulario</a:t>
            </a:r>
            <a:endParaRPr lang="en-GB" sz="2800" dirty="0"/>
          </a:p>
        </p:txBody>
      </p:sp>
      <p:sp>
        <p:nvSpPr>
          <p:cNvPr id="4" name="Content Placeholder 2">
            <a:extLst>
              <a:ext uri="{FF2B5EF4-FFF2-40B4-BE49-F238E27FC236}">
                <a16:creationId xmlns:a16="http://schemas.microsoft.com/office/drawing/2014/main" id="{440BC35A-91E5-477A-998F-7848BC187EE3}"/>
              </a:ext>
            </a:extLst>
          </p:cNvPr>
          <p:cNvSpPr txBox="1">
            <a:spLocks/>
          </p:cNvSpPr>
          <p:nvPr/>
        </p:nvSpPr>
        <p:spPr>
          <a:xfrm>
            <a:off x="3112018" y="1130438"/>
            <a:ext cx="9108504" cy="489762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Arial"/>
                <a:ea typeface="+mn-ea"/>
                <a:cs typeface="+mn-cs"/>
                <a:sym typeface="Arial"/>
              </a:rPr>
              <a:t>11) </a:t>
            </a:r>
            <a:r>
              <a:rPr lang="en-GB" sz="2400" b="1" dirty="0" err="1">
                <a:solidFill>
                  <a:schemeClr val="tx1"/>
                </a:solidFill>
                <a:latin typeface="Arial"/>
                <a:sym typeface="Arial"/>
              </a:rPr>
              <a:t>cerrado</a:t>
            </a:r>
            <a:r>
              <a:rPr lang="en-GB" sz="2400" b="1" dirty="0">
                <a:solidFill>
                  <a:schemeClr val="tx1"/>
                </a:solidFill>
                <a:latin typeface="Arial"/>
                <a:sym typeface="Arial"/>
              </a:rPr>
              <a:t>, </a:t>
            </a:r>
            <a:r>
              <a:rPr lang="en-GB" sz="2400" b="1" dirty="0" err="1">
                <a:solidFill>
                  <a:schemeClr val="tx1"/>
                </a:solidFill>
                <a:latin typeface="Arial"/>
                <a:sym typeface="Arial"/>
              </a:rPr>
              <a:t>cerrada</a:t>
            </a:r>
            <a:r>
              <a:rPr kumimoji="0" lang="en-GB" sz="2400" b="1" u="none" strike="noStrike" kern="1200" cap="none" spc="0" normalizeH="0" baseline="0" noProof="0" dirty="0">
                <a:ln>
                  <a:noFill/>
                </a:ln>
                <a:solidFill>
                  <a:schemeClr val="tx1"/>
                </a:solidFill>
                <a:effectLst/>
                <a:uLnTx/>
                <a:uFillTx/>
                <a:latin typeface="Arial"/>
                <a:ea typeface="+mn-ea"/>
                <a:cs typeface="+mn-cs"/>
                <a:sym typeface="Arial"/>
              </a:rPr>
              <a:t>			12) </a:t>
            </a:r>
            <a:r>
              <a:rPr kumimoji="0" lang="en-GB" sz="2400" b="1" u="none" strike="noStrike" kern="1200" cap="none" spc="0" normalizeH="0" baseline="0" noProof="0" dirty="0" err="1">
                <a:ln>
                  <a:noFill/>
                </a:ln>
                <a:solidFill>
                  <a:schemeClr val="tx1"/>
                </a:solidFill>
                <a:effectLst/>
                <a:uLnTx/>
                <a:uFillTx/>
                <a:latin typeface="Arial"/>
                <a:ea typeface="+mn-ea"/>
                <a:cs typeface="+mn-cs"/>
                <a:sym typeface="Arial"/>
              </a:rPr>
              <a:t>catorce</a:t>
            </a:r>
            <a:r>
              <a:rPr kumimoji="0" lang="en-GB" sz="2400" b="1" u="none" strike="noStrike" kern="1200" cap="none" spc="0" normalizeH="0" baseline="0" noProof="0" dirty="0">
                <a:ln>
                  <a:noFill/>
                </a:ln>
                <a:solidFill>
                  <a:schemeClr val="tx1"/>
                </a:solidFill>
                <a:effectLst/>
                <a:uLnTx/>
                <a:uFillTx/>
                <a:latin typeface="Arial"/>
                <a:ea typeface="+mn-ea"/>
                <a:cs typeface="+mn-cs"/>
                <a:sym typeface="Arial"/>
              </a:rPr>
              <a:t>		    10) la suerte</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8) </a:t>
            </a:r>
            <a:r>
              <a:rPr kumimoji="0" lang="en-GB" sz="2400" b="1"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Arial"/>
              </a:rPr>
              <a:t>enviar</a:t>
            </a: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9) quince</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6) </a:t>
            </a:r>
            <a:r>
              <a:rPr kumimoji="0" lang="en-GB" sz="2400" b="1"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Arial"/>
              </a:rPr>
              <a:t>encima</a:t>
            </a: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7) la red</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5) </a:t>
            </a:r>
            <a:r>
              <a:rPr kumimoji="0" lang="en-GB" sz="2400" b="1"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Arial"/>
              </a:rPr>
              <a:t>trece</a:t>
            </a: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3) </a:t>
            </a:r>
            <a:r>
              <a:rPr kumimoji="0" lang="en-GB" sz="2400" b="1"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Arial"/>
              </a:rPr>
              <a:t>publicar</a:t>
            </a: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4) </a:t>
            </a:r>
            <a:r>
              <a:rPr kumimoji="0" lang="en-GB" sz="2400" b="1"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Arial"/>
              </a:rPr>
              <a:t>dejar</a:t>
            </a: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fr-FR" sz="2400" b="1" u="none" strike="noStrike" kern="1200" cap="none" spc="0" normalizeH="0" baseline="0" noProof="0" dirty="0">
                <a:ln>
                  <a:noFill/>
                </a:ln>
                <a:solidFill>
                  <a:schemeClr val="tx1"/>
                </a:solidFill>
                <a:effectLst/>
                <a:uLnTx/>
                <a:uFillTx/>
                <a:latin typeface="Century Gothic" panose="020B0502020202020204" pitchFamily="34" charset="0"/>
                <a:ea typeface="Calibri"/>
                <a:cs typeface="Calibri"/>
                <a:sym typeface="Calibri"/>
              </a:rPr>
              <a:t>1) </a:t>
            </a:r>
            <a:r>
              <a:rPr kumimoji="0" lang="fr-FR" sz="2400" b="1" u="none" strike="noStrike" kern="1200" cap="none" spc="0" normalizeH="0" baseline="0" noProof="0" dirty="0" err="1">
                <a:ln>
                  <a:noFill/>
                </a:ln>
                <a:solidFill>
                  <a:schemeClr val="tx1"/>
                </a:solidFill>
                <a:effectLst/>
                <a:uLnTx/>
                <a:uFillTx/>
                <a:latin typeface="Century Gothic" panose="020B0502020202020204" pitchFamily="34" charset="0"/>
                <a:ea typeface="Calibri"/>
                <a:cs typeface="Calibri"/>
                <a:sym typeface="Calibri"/>
              </a:rPr>
              <a:t>crear</a:t>
            </a: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2) </a:t>
            </a:r>
            <a:r>
              <a:rPr lang="en-GB" sz="2400" b="1" dirty="0" err="1">
                <a:solidFill>
                  <a:schemeClr val="tx1"/>
                </a:solidFill>
                <a:latin typeface="Century Gothic" panose="020B0502020202020204" pitchFamily="34" charset="0"/>
                <a:sym typeface="Arial"/>
              </a:rPr>
              <a:t>abierto</a:t>
            </a:r>
            <a:r>
              <a:rPr lang="en-GB" sz="2400" b="1" dirty="0">
                <a:solidFill>
                  <a:schemeClr val="tx1"/>
                </a:solidFill>
                <a:latin typeface="Century Gothic" panose="020B0502020202020204" pitchFamily="34" charset="0"/>
                <a:sym typeface="Arial"/>
              </a:rPr>
              <a:t>, </a:t>
            </a:r>
            <a:r>
              <a:rPr lang="en-GB" sz="2400" b="1" dirty="0" err="1">
                <a:solidFill>
                  <a:schemeClr val="tx1"/>
                </a:solidFill>
                <a:latin typeface="Century Gothic" panose="020B0502020202020204" pitchFamily="34" charset="0"/>
                <a:sym typeface="Arial"/>
              </a:rPr>
              <a:t>abierta</a:t>
            </a: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Arial"/>
              <a:ea typeface="+mn-ea"/>
              <a:cs typeface="+mn-cs"/>
              <a:sym typeface="Arial"/>
            </a:endParaRPr>
          </a:p>
        </p:txBody>
      </p:sp>
      <p:sp>
        <p:nvSpPr>
          <p:cNvPr id="5" name="Rounded Rectangle 11">
            <a:extLst>
              <a:ext uri="{FF2B5EF4-FFF2-40B4-BE49-F238E27FC236}">
                <a16:creationId xmlns:a16="http://schemas.microsoft.com/office/drawing/2014/main" id="{F7D9D598-4DE2-4D3E-B243-116E7CB994E7}"/>
              </a:ext>
            </a:extLst>
          </p:cNvPr>
          <p:cNvSpPr/>
          <p:nvPr/>
        </p:nvSpPr>
        <p:spPr>
          <a:xfrm>
            <a:off x="11019998" y="320050"/>
            <a:ext cx="807297"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pSp>
        <p:nvGrpSpPr>
          <p:cNvPr id="245" name="Group 244">
            <a:extLst>
              <a:ext uri="{FF2B5EF4-FFF2-40B4-BE49-F238E27FC236}">
                <a16:creationId xmlns:a16="http://schemas.microsoft.com/office/drawing/2014/main" id="{EF9A937D-B4C1-4D03-B7E3-E293B5A9CD04}"/>
              </a:ext>
            </a:extLst>
          </p:cNvPr>
          <p:cNvGrpSpPr/>
          <p:nvPr/>
        </p:nvGrpSpPr>
        <p:grpSpPr>
          <a:xfrm rot="16200000">
            <a:off x="1966537" y="239636"/>
            <a:ext cx="1140560" cy="1710840"/>
            <a:chOff x="7992800" y="214662"/>
            <a:chExt cx="1140560" cy="1710840"/>
          </a:xfrm>
        </p:grpSpPr>
        <p:sp>
          <p:nvSpPr>
            <p:cNvPr id="486" name="Bevel 246">
              <a:extLst>
                <a:ext uri="{FF2B5EF4-FFF2-40B4-BE49-F238E27FC236}">
                  <a16:creationId xmlns:a16="http://schemas.microsoft.com/office/drawing/2014/main" id="{C1197088-C4A5-4880-A6F6-D3BC486D439A}"/>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7" name="Bevel 247">
              <a:extLst>
                <a:ext uri="{FF2B5EF4-FFF2-40B4-BE49-F238E27FC236}">
                  <a16:creationId xmlns:a16="http://schemas.microsoft.com/office/drawing/2014/main" id="{B2E6093D-D841-4294-9733-D52202C95090}"/>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8" name="Bevel 248">
              <a:extLst>
                <a:ext uri="{FF2B5EF4-FFF2-40B4-BE49-F238E27FC236}">
                  <a16:creationId xmlns:a16="http://schemas.microsoft.com/office/drawing/2014/main" id="{DE4D2D34-B15A-43EE-A852-07AA78376A13}"/>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9" name="Bevel 249">
              <a:extLst>
                <a:ext uri="{FF2B5EF4-FFF2-40B4-BE49-F238E27FC236}">
                  <a16:creationId xmlns:a16="http://schemas.microsoft.com/office/drawing/2014/main" id="{65740115-7CD3-45AB-B0E4-F12A23A569C4}"/>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90" name="Group 250">
            <a:extLst>
              <a:ext uri="{FF2B5EF4-FFF2-40B4-BE49-F238E27FC236}">
                <a16:creationId xmlns:a16="http://schemas.microsoft.com/office/drawing/2014/main" id="{19D562A5-AD31-4725-841D-E844CA54B0FF}"/>
              </a:ext>
            </a:extLst>
          </p:cNvPr>
          <p:cNvGrpSpPr/>
          <p:nvPr/>
        </p:nvGrpSpPr>
        <p:grpSpPr>
          <a:xfrm>
            <a:off x="9629959" y="5698827"/>
            <a:ext cx="1140560" cy="1146310"/>
            <a:chOff x="8003440" y="5711690"/>
            <a:chExt cx="1140560" cy="1146310"/>
          </a:xfrm>
        </p:grpSpPr>
        <p:sp>
          <p:nvSpPr>
            <p:cNvPr id="491" name="Bevel 251">
              <a:extLst>
                <a:ext uri="{FF2B5EF4-FFF2-40B4-BE49-F238E27FC236}">
                  <a16:creationId xmlns:a16="http://schemas.microsoft.com/office/drawing/2014/main" id="{099C6C21-572F-4352-BC70-DE9F22A75F6C}"/>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2" name="Bevel 252">
              <a:extLst>
                <a:ext uri="{FF2B5EF4-FFF2-40B4-BE49-F238E27FC236}">
                  <a16:creationId xmlns:a16="http://schemas.microsoft.com/office/drawing/2014/main" id="{D3347412-B705-4615-AE62-9A70A254C6BC}"/>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3" name="Bevel 253">
              <a:extLst>
                <a:ext uri="{FF2B5EF4-FFF2-40B4-BE49-F238E27FC236}">
                  <a16:creationId xmlns:a16="http://schemas.microsoft.com/office/drawing/2014/main" id="{E3FE4ECF-320C-4806-8CF0-344660EFE312}"/>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4" name="Bevel 494">
              <a:extLst>
                <a:ext uri="{FF2B5EF4-FFF2-40B4-BE49-F238E27FC236}">
                  <a16:creationId xmlns:a16="http://schemas.microsoft.com/office/drawing/2014/main" id="{8239A4BE-4B1E-44C3-B14E-B2CB2F3F5C15}"/>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95" name="Group 494">
            <a:extLst>
              <a:ext uri="{FF2B5EF4-FFF2-40B4-BE49-F238E27FC236}">
                <a16:creationId xmlns:a16="http://schemas.microsoft.com/office/drawing/2014/main" id="{673B16BF-EB73-478B-90FB-BFCFC0A1A303}"/>
              </a:ext>
            </a:extLst>
          </p:cNvPr>
          <p:cNvGrpSpPr/>
          <p:nvPr/>
        </p:nvGrpSpPr>
        <p:grpSpPr>
          <a:xfrm rot="10800000">
            <a:off x="9629959" y="2805823"/>
            <a:ext cx="1140560" cy="1722408"/>
            <a:chOff x="2324328" y="-1131166"/>
            <a:chExt cx="1140560" cy="1722408"/>
          </a:xfrm>
        </p:grpSpPr>
        <p:sp>
          <p:nvSpPr>
            <p:cNvPr id="496" name="Bevel 496">
              <a:extLst>
                <a:ext uri="{FF2B5EF4-FFF2-40B4-BE49-F238E27FC236}">
                  <a16:creationId xmlns:a16="http://schemas.microsoft.com/office/drawing/2014/main" id="{573626B0-C9CE-47AD-8A30-AB6C304B0D55}"/>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7" name="Bevel 497">
              <a:extLst>
                <a:ext uri="{FF2B5EF4-FFF2-40B4-BE49-F238E27FC236}">
                  <a16:creationId xmlns:a16="http://schemas.microsoft.com/office/drawing/2014/main" id="{F222A212-75E3-4BC3-A70F-C2207EE50FF5}"/>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8" name="Bevel 498">
              <a:extLst>
                <a:ext uri="{FF2B5EF4-FFF2-40B4-BE49-F238E27FC236}">
                  <a16:creationId xmlns:a16="http://schemas.microsoft.com/office/drawing/2014/main" id="{F71315A8-3A28-4E10-A584-C43FCD26DBD1}"/>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9" name="Bevel 499">
              <a:extLst>
                <a:ext uri="{FF2B5EF4-FFF2-40B4-BE49-F238E27FC236}">
                  <a16:creationId xmlns:a16="http://schemas.microsoft.com/office/drawing/2014/main" id="{B1127C72-ADB7-4BBB-BBDC-189890AB8F65}"/>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00" name="Group 499">
            <a:extLst>
              <a:ext uri="{FF2B5EF4-FFF2-40B4-BE49-F238E27FC236}">
                <a16:creationId xmlns:a16="http://schemas.microsoft.com/office/drawing/2014/main" id="{FF2E5173-96FD-44C2-87B8-E2656636CAB0}"/>
              </a:ext>
            </a:extLst>
          </p:cNvPr>
          <p:cNvGrpSpPr/>
          <p:nvPr/>
        </p:nvGrpSpPr>
        <p:grpSpPr>
          <a:xfrm>
            <a:off x="9132368" y="2842500"/>
            <a:ext cx="570280" cy="2286870"/>
            <a:chOff x="323528" y="1640368"/>
            <a:chExt cx="570280" cy="2286870"/>
          </a:xfrm>
        </p:grpSpPr>
        <p:sp>
          <p:nvSpPr>
            <p:cNvPr id="501" name="Bevel 501">
              <a:extLst>
                <a:ext uri="{FF2B5EF4-FFF2-40B4-BE49-F238E27FC236}">
                  <a16:creationId xmlns:a16="http://schemas.microsoft.com/office/drawing/2014/main" id="{2825BA1B-D164-4404-AC9F-E65C8225E39F}"/>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2" name="Bevel 502">
              <a:extLst>
                <a:ext uri="{FF2B5EF4-FFF2-40B4-BE49-F238E27FC236}">
                  <a16:creationId xmlns:a16="http://schemas.microsoft.com/office/drawing/2014/main" id="{3ADE3933-AD99-4BA7-BD83-89759AB77021}"/>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3" name="Bevel 503">
              <a:extLst>
                <a:ext uri="{FF2B5EF4-FFF2-40B4-BE49-F238E27FC236}">
                  <a16:creationId xmlns:a16="http://schemas.microsoft.com/office/drawing/2014/main" id="{3FFAFD08-B49A-4604-9309-03CE9AA1F1C7}"/>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4" name="Bevel 504">
              <a:extLst>
                <a:ext uri="{FF2B5EF4-FFF2-40B4-BE49-F238E27FC236}">
                  <a16:creationId xmlns:a16="http://schemas.microsoft.com/office/drawing/2014/main" id="{64146761-1949-497C-97CA-F99B3C7D4229}"/>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05" name="Group 504">
            <a:extLst>
              <a:ext uri="{FF2B5EF4-FFF2-40B4-BE49-F238E27FC236}">
                <a16:creationId xmlns:a16="http://schemas.microsoft.com/office/drawing/2014/main" id="{3C0988AF-5986-4809-BE33-FEC88DCCCD37}"/>
              </a:ext>
            </a:extLst>
          </p:cNvPr>
          <p:cNvGrpSpPr/>
          <p:nvPr/>
        </p:nvGrpSpPr>
        <p:grpSpPr>
          <a:xfrm>
            <a:off x="9629959" y="3976487"/>
            <a:ext cx="1140560" cy="1716590"/>
            <a:chOff x="7656408" y="2363048"/>
            <a:chExt cx="1140560" cy="1716590"/>
          </a:xfrm>
        </p:grpSpPr>
        <p:sp>
          <p:nvSpPr>
            <p:cNvPr id="506" name="Bevel 506">
              <a:extLst>
                <a:ext uri="{FF2B5EF4-FFF2-40B4-BE49-F238E27FC236}">
                  <a16:creationId xmlns:a16="http://schemas.microsoft.com/office/drawing/2014/main" id="{193592A0-650E-4B97-928F-2B343AE7AA2D}"/>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7" name="Bevel 507">
              <a:extLst>
                <a:ext uri="{FF2B5EF4-FFF2-40B4-BE49-F238E27FC236}">
                  <a16:creationId xmlns:a16="http://schemas.microsoft.com/office/drawing/2014/main" id="{EFCFE46A-9C0B-45DC-A8B7-2534E6441614}"/>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8" name="Bevel 508">
              <a:extLst>
                <a:ext uri="{FF2B5EF4-FFF2-40B4-BE49-F238E27FC236}">
                  <a16:creationId xmlns:a16="http://schemas.microsoft.com/office/drawing/2014/main" id="{3C95990F-DB60-4DCB-9D10-1BE639A7BD84}"/>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9" name="Bevel 509">
              <a:extLst>
                <a:ext uri="{FF2B5EF4-FFF2-40B4-BE49-F238E27FC236}">
                  <a16:creationId xmlns:a16="http://schemas.microsoft.com/office/drawing/2014/main" id="{6B7ECE0F-0BDF-4F20-9AF1-6A71966CBF07}"/>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10" name="Group 509">
            <a:extLst>
              <a:ext uri="{FF2B5EF4-FFF2-40B4-BE49-F238E27FC236}">
                <a16:creationId xmlns:a16="http://schemas.microsoft.com/office/drawing/2014/main" id="{CBA155F2-4C92-435E-B995-E304ADA9E0A9}"/>
              </a:ext>
            </a:extLst>
          </p:cNvPr>
          <p:cNvGrpSpPr/>
          <p:nvPr/>
        </p:nvGrpSpPr>
        <p:grpSpPr>
          <a:xfrm>
            <a:off x="5674010" y="4564840"/>
            <a:ext cx="1140560" cy="1710840"/>
            <a:chOff x="3342080" y="4313306"/>
            <a:chExt cx="1140560" cy="1710840"/>
          </a:xfrm>
        </p:grpSpPr>
        <p:sp>
          <p:nvSpPr>
            <p:cNvPr id="511" name="Bevel 511">
              <a:extLst>
                <a:ext uri="{FF2B5EF4-FFF2-40B4-BE49-F238E27FC236}">
                  <a16:creationId xmlns:a16="http://schemas.microsoft.com/office/drawing/2014/main" id="{A1B46484-452A-48A3-94B1-2142AFC09634}"/>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2" name="Bevel 512">
              <a:extLst>
                <a:ext uri="{FF2B5EF4-FFF2-40B4-BE49-F238E27FC236}">
                  <a16:creationId xmlns:a16="http://schemas.microsoft.com/office/drawing/2014/main" id="{C9D9DEE4-6911-4616-81E1-56BD406F9146}"/>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3" name="Bevel 513">
              <a:extLst>
                <a:ext uri="{FF2B5EF4-FFF2-40B4-BE49-F238E27FC236}">
                  <a16:creationId xmlns:a16="http://schemas.microsoft.com/office/drawing/2014/main" id="{2248A5C2-F45C-40E3-9803-63C400757867}"/>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4" name="Bevel 514">
              <a:extLst>
                <a:ext uri="{FF2B5EF4-FFF2-40B4-BE49-F238E27FC236}">
                  <a16:creationId xmlns:a16="http://schemas.microsoft.com/office/drawing/2014/main" id="{9AA09FED-332A-4D60-BD38-C69895FC1A04}"/>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15" name="Group 514">
            <a:extLst>
              <a:ext uri="{FF2B5EF4-FFF2-40B4-BE49-F238E27FC236}">
                <a16:creationId xmlns:a16="http://schemas.microsoft.com/office/drawing/2014/main" id="{3D332C5F-9F26-441E-B130-1955C2583B62}"/>
              </a:ext>
            </a:extLst>
          </p:cNvPr>
          <p:cNvGrpSpPr/>
          <p:nvPr/>
        </p:nvGrpSpPr>
        <p:grpSpPr>
          <a:xfrm>
            <a:off x="9049039" y="5128547"/>
            <a:ext cx="1140560" cy="1710840"/>
            <a:chOff x="1259632" y="4643510"/>
            <a:chExt cx="1140560" cy="1710840"/>
          </a:xfrm>
        </p:grpSpPr>
        <p:sp>
          <p:nvSpPr>
            <p:cNvPr id="516" name="Bevel 516">
              <a:extLst>
                <a:ext uri="{FF2B5EF4-FFF2-40B4-BE49-F238E27FC236}">
                  <a16:creationId xmlns:a16="http://schemas.microsoft.com/office/drawing/2014/main" id="{FFB88C30-0BC8-4C98-8BB2-D1AF3B83AF32}"/>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7" name="Bevel 517">
              <a:extLst>
                <a:ext uri="{FF2B5EF4-FFF2-40B4-BE49-F238E27FC236}">
                  <a16:creationId xmlns:a16="http://schemas.microsoft.com/office/drawing/2014/main" id="{BBDA72B3-126D-4E1B-BDDC-5B34DBC23FD5}"/>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8" name="Bevel 518">
              <a:extLst>
                <a:ext uri="{FF2B5EF4-FFF2-40B4-BE49-F238E27FC236}">
                  <a16:creationId xmlns:a16="http://schemas.microsoft.com/office/drawing/2014/main" id="{24C44382-1B14-451C-9E91-4246CF2EB6D7}"/>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9" name="Bevel 519">
              <a:extLst>
                <a:ext uri="{FF2B5EF4-FFF2-40B4-BE49-F238E27FC236}">
                  <a16:creationId xmlns:a16="http://schemas.microsoft.com/office/drawing/2014/main" id="{E56FE83A-7935-4F78-AA15-A667AE652B00}"/>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20" name="Group 519">
            <a:extLst>
              <a:ext uri="{FF2B5EF4-FFF2-40B4-BE49-F238E27FC236}">
                <a16:creationId xmlns:a16="http://schemas.microsoft.com/office/drawing/2014/main" id="{4732D065-F637-4BC4-A8D4-ED282634C2C7}"/>
              </a:ext>
            </a:extLst>
          </p:cNvPr>
          <p:cNvGrpSpPr/>
          <p:nvPr/>
        </p:nvGrpSpPr>
        <p:grpSpPr>
          <a:xfrm rot="5400000">
            <a:off x="7712452" y="5420260"/>
            <a:ext cx="1140560" cy="1710840"/>
            <a:chOff x="7992800" y="214662"/>
            <a:chExt cx="1140560" cy="1710840"/>
          </a:xfrm>
        </p:grpSpPr>
        <p:sp>
          <p:nvSpPr>
            <p:cNvPr id="521" name="Bevel 521">
              <a:extLst>
                <a:ext uri="{FF2B5EF4-FFF2-40B4-BE49-F238E27FC236}">
                  <a16:creationId xmlns:a16="http://schemas.microsoft.com/office/drawing/2014/main" id="{33F928D2-5F00-47E1-AFCE-103FE2573C17}"/>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2" name="Bevel 522">
              <a:extLst>
                <a:ext uri="{FF2B5EF4-FFF2-40B4-BE49-F238E27FC236}">
                  <a16:creationId xmlns:a16="http://schemas.microsoft.com/office/drawing/2014/main" id="{A8F83ED1-9B96-4EDB-9DED-BE5C627AB452}"/>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3" name="Bevel 523">
              <a:extLst>
                <a:ext uri="{FF2B5EF4-FFF2-40B4-BE49-F238E27FC236}">
                  <a16:creationId xmlns:a16="http://schemas.microsoft.com/office/drawing/2014/main" id="{CA2572C3-70E0-4861-BA86-6E347C21EA71}"/>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4" name="Bevel 524">
              <a:extLst>
                <a:ext uri="{FF2B5EF4-FFF2-40B4-BE49-F238E27FC236}">
                  <a16:creationId xmlns:a16="http://schemas.microsoft.com/office/drawing/2014/main" id="{5194A471-9ED5-48C1-B720-7902984D0EB3}"/>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25" name="Group 524">
            <a:extLst>
              <a:ext uri="{FF2B5EF4-FFF2-40B4-BE49-F238E27FC236}">
                <a16:creationId xmlns:a16="http://schemas.microsoft.com/office/drawing/2014/main" id="{82EAA5EE-3A72-48E6-820B-CBE52795229D}"/>
              </a:ext>
            </a:extLst>
          </p:cNvPr>
          <p:cNvGrpSpPr/>
          <p:nvPr/>
        </p:nvGrpSpPr>
        <p:grpSpPr>
          <a:xfrm rot="16200000">
            <a:off x="2531033" y="4838446"/>
            <a:ext cx="1140560" cy="1722408"/>
            <a:chOff x="2324328" y="-1131166"/>
            <a:chExt cx="1140560" cy="1722408"/>
          </a:xfrm>
        </p:grpSpPr>
        <p:sp>
          <p:nvSpPr>
            <p:cNvPr id="526" name="Bevel 526">
              <a:extLst>
                <a:ext uri="{FF2B5EF4-FFF2-40B4-BE49-F238E27FC236}">
                  <a16:creationId xmlns:a16="http://schemas.microsoft.com/office/drawing/2014/main" id="{32986370-EFB8-4A83-9533-A619819E1FEB}"/>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7" name="Bevel 527">
              <a:extLst>
                <a:ext uri="{FF2B5EF4-FFF2-40B4-BE49-F238E27FC236}">
                  <a16:creationId xmlns:a16="http://schemas.microsoft.com/office/drawing/2014/main" id="{15699838-6D79-473F-ADF6-B5059366D11C}"/>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8" name="Bevel 528">
              <a:extLst>
                <a:ext uri="{FF2B5EF4-FFF2-40B4-BE49-F238E27FC236}">
                  <a16:creationId xmlns:a16="http://schemas.microsoft.com/office/drawing/2014/main" id="{F389157B-F928-4420-A7D9-10D9D052D52D}"/>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9" name="Bevel 529">
              <a:extLst>
                <a:ext uri="{FF2B5EF4-FFF2-40B4-BE49-F238E27FC236}">
                  <a16:creationId xmlns:a16="http://schemas.microsoft.com/office/drawing/2014/main" id="{E1A95028-A707-4D92-9C96-1B9A244097FF}"/>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30" name="Group 529">
            <a:extLst>
              <a:ext uri="{FF2B5EF4-FFF2-40B4-BE49-F238E27FC236}">
                <a16:creationId xmlns:a16="http://schemas.microsoft.com/office/drawing/2014/main" id="{F0B4589C-2AE5-4D90-979E-AFC409FB4C52}"/>
              </a:ext>
            </a:extLst>
          </p:cNvPr>
          <p:cNvGrpSpPr/>
          <p:nvPr/>
        </p:nvGrpSpPr>
        <p:grpSpPr>
          <a:xfrm rot="10800000">
            <a:off x="4548801" y="4576880"/>
            <a:ext cx="1140560" cy="1710840"/>
            <a:chOff x="1259632" y="4643510"/>
            <a:chExt cx="1140560" cy="1710840"/>
          </a:xfrm>
        </p:grpSpPr>
        <p:sp>
          <p:nvSpPr>
            <p:cNvPr id="531" name="Bevel 531">
              <a:extLst>
                <a:ext uri="{FF2B5EF4-FFF2-40B4-BE49-F238E27FC236}">
                  <a16:creationId xmlns:a16="http://schemas.microsoft.com/office/drawing/2014/main" id="{4809B9F9-F83F-4165-89F5-5B179F8904BA}"/>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2" name="Bevel 532">
              <a:extLst>
                <a:ext uri="{FF2B5EF4-FFF2-40B4-BE49-F238E27FC236}">
                  <a16:creationId xmlns:a16="http://schemas.microsoft.com/office/drawing/2014/main" id="{01F30C96-86F3-42B3-B15E-E63F3E451134}"/>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3" name="Bevel 533">
              <a:extLst>
                <a:ext uri="{FF2B5EF4-FFF2-40B4-BE49-F238E27FC236}">
                  <a16:creationId xmlns:a16="http://schemas.microsoft.com/office/drawing/2014/main" id="{172C8EF3-3BCE-4E17-ACD4-171DDEDDEFB3}"/>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4" name="Bevel 534">
              <a:extLst>
                <a:ext uri="{FF2B5EF4-FFF2-40B4-BE49-F238E27FC236}">
                  <a16:creationId xmlns:a16="http://schemas.microsoft.com/office/drawing/2014/main" id="{85666084-63BC-4A1C-9953-BFE557B09CBC}"/>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35" name="Group 534">
            <a:extLst>
              <a:ext uri="{FF2B5EF4-FFF2-40B4-BE49-F238E27FC236}">
                <a16:creationId xmlns:a16="http://schemas.microsoft.com/office/drawing/2014/main" id="{A3970514-8646-4C33-BD72-A87C7489865F}"/>
              </a:ext>
            </a:extLst>
          </p:cNvPr>
          <p:cNvGrpSpPr/>
          <p:nvPr/>
        </p:nvGrpSpPr>
        <p:grpSpPr>
          <a:xfrm>
            <a:off x="7427312" y="5140870"/>
            <a:ext cx="1140560" cy="1146310"/>
            <a:chOff x="8003440" y="5711690"/>
            <a:chExt cx="1140560" cy="1146310"/>
          </a:xfrm>
        </p:grpSpPr>
        <p:sp>
          <p:nvSpPr>
            <p:cNvPr id="536" name="Bevel 536">
              <a:extLst>
                <a:ext uri="{FF2B5EF4-FFF2-40B4-BE49-F238E27FC236}">
                  <a16:creationId xmlns:a16="http://schemas.microsoft.com/office/drawing/2014/main" id="{927424B1-61AF-4A42-AD9B-258F54469965}"/>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7" name="Bevel 537">
              <a:extLst>
                <a:ext uri="{FF2B5EF4-FFF2-40B4-BE49-F238E27FC236}">
                  <a16:creationId xmlns:a16="http://schemas.microsoft.com/office/drawing/2014/main" id="{67E5AB13-FF93-4BDA-87CA-2AE877AA275E}"/>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8" name="Bevel 538">
              <a:extLst>
                <a:ext uri="{FF2B5EF4-FFF2-40B4-BE49-F238E27FC236}">
                  <a16:creationId xmlns:a16="http://schemas.microsoft.com/office/drawing/2014/main" id="{60ADBF42-D816-4EAD-BE35-336FFB360506}"/>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9" name="Bevel 539">
              <a:extLst>
                <a:ext uri="{FF2B5EF4-FFF2-40B4-BE49-F238E27FC236}">
                  <a16:creationId xmlns:a16="http://schemas.microsoft.com/office/drawing/2014/main" id="{C5EBAA50-2FC5-430B-99B0-619D38180701}"/>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40" name="Group 539">
            <a:extLst>
              <a:ext uri="{FF2B5EF4-FFF2-40B4-BE49-F238E27FC236}">
                <a16:creationId xmlns:a16="http://schemas.microsoft.com/office/drawing/2014/main" id="{7BF4C0B6-6E14-4591-A05D-9073D39E20B4}"/>
              </a:ext>
            </a:extLst>
          </p:cNvPr>
          <p:cNvGrpSpPr/>
          <p:nvPr/>
        </p:nvGrpSpPr>
        <p:grpSpPr>
          <a:xfrm>
            <a:off x="8551448" y="3418530"/>
            <a:ext cx="570280" cy="2286870"/>
            <a:chOff x="323528" y="1640368"/>
            <a:chExt cx="570280" cy="2286870"/>
          </a:xfrm>
        </p:grpSpPr>
        <p:sp>
          <p:nvSpPr>
            <p:cNvPr id="541" name="Bevel 541">
              <a:extLst>
                <a:ext uri="{FF2B5EF4-FFF2-40B4-BE49-F238E27FC236}">
                  <a16:creationId xmlns:a16="http://schemas.microsoft.com/office/drawing/2014/main" id="{656E75F5-0314-41C2-B2FB-C865E8A45B3A}"/>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2" name="Bevel 542">
              <a:extLst>
                <a:ext uri="{FF2B5EF4-FFF2-40B4-BE49-F238E27FC236}">
                  <a16:creationId xmlns:a16="http://schemas.microsoft.com/office/drawing/2014/main" id="{633036A9-EAE2-44AB-A494-D25E5FF3886E}"/>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3" name="Bevel 543">
              <a:extLst>
                <a:ext uri="{FF2B5EF4-FFF2-40B4-BE49-F238E27FC236}">
                  <a16:creationId xmlns:a16="http://schemas.microsoft.com/office/drawing/2014/main" id="{8027A00A-133D-42AA-A02A-2B90F2B0861D}"/>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4" name="Bevel 544">
              <a:extLst>
                <a:ext uri="{FF2B5EF4-FFF2-40B4-BE49-F238E27FC236}">
                  <a16:creationId xmlns:a16="http://schemas.microsoft.com/office/drawing/2014/main" id="{3CAAACE9-F422-44CA-8A48-C354E05E3B81}"/>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45" name="Group 544">
            <a:extLst>
              <a:ext uri="{FF2B5EF4-FFF2-40B4-BE49-F238E27FC236}">
                <a16:creationId xmlns:a16="http://schemas.microsoft.com/office/drawing/2014/main" id="{50BBFB0F-9AD9-44FA-BB03-4F50A173A344}"/>
              </a:ext>
            </a:extLst>
          </p:cNvPr>
          <p:cNvGrpSpPr/>
          <p:nvPr/>
        </p:nvGrpSpPr>
        <p:grpSpPr>
          <a:xfrm rot="16200000">
            <a:off x="5980284" y="5426516"/>
            <a:ext cx="1140560" cy="1722408"/>
            <a:chOff x="2324328" y="-1131166"/>
            <a:chExt cx="1140560" cy="1722408"/>
          </a:xfrm>
        </p:grpSpPr>
        <p:sp>
          <p:nvSpPr>
            <p:cNvPr id="546" name="Bevel 546">
              <a:extLst>
                <a:ext uri="{FF2B5EF4-FFF2-40B4-BE49-F238E27FC236}">
                  <a16:creationId xmlns:a16="http://schemas.microsoft.com/office/drawing/2014/main" id="{3C1C391D-E5E7-443F-8D65-9C2D3204F7CD}"/>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7" name="Bevel 547">
              <a:extLst>
                <a:ext uri="{FF2B5EF4-FFF2-40B4-BE49-F238E27FC236}">
                  <a16:creationId xmlns:a16="http://schemas.microsoft.com/office/drawing/2014/main" id="{D5B7AC0A-8260-4683-BB27-754BF9E9249B}"/>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8" name="Bevel 548">
              <a:extLst>
                <a:ext uri="{FF2B5EF4-FFF2-40B4-BE49-F238E27FC236}">
                  <a16:creationId xmlns:a16="http://schemas.microsoft.com/office/drawing/2014/main" id="{896C71ED-3A91-4AAC-9FF0-A7FAB4C6D23B}"/>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9" name="Bevel 549">
              <a:extLst>
                <a:ext uri="{FF2B5EF4-FFF2-40B4-BE49-F238E27FC236}">
                  <a16:creationId xmlns:a16="http://schemas.microsoft.com/office/drawing/2014/main" id="{B01B39E6-2F64-468C-A69C-9DB6E2B91D82}"/>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50" name="Group 549">
            <a:extLst>
              <a:ext uri="{FF2B5EF4-FFF2-40B4-BE49-F238E27FC236}">
                <a16:creationId xmlns:a16="http://schemas.microsoft.com/office/drawing/2014/main" id="{2C5D6228-769B-4868-915B-1D30CD85F131}"/>
              </a:ext>
            </a:extLst>
          </p:cNvPr>
          <p:cNvGrpSpPr/>
          <p:nvPr/>
        </p:nvGrpSpPr>
        <p:grpSpPr>
          <a:xfrm rot="16200000">
            <a:off x="4257910" y="5432300"/>
            <a:ext cx="1140560" cy="1710840"/>
            <a:chOff x="1259632" y="4643510"/>
            <a:chExt cx="1140560" cy="1710840"/>
          </a:xfrm>
        </p:grpSpPr>
        <p:sp>
          <p:nvSpPr>
            <p:cNvPr id="551" name="Bevel 551">
              <a:extLst>
                <a:ext uri="{FF2B5EF4-FFF2-40B4-BE49-F238E27FC236}">
                  <a16:creationId xmlns:a16="http://schemas.microsoft.com/office/drawing/2014/main" id="{9EC0C705-64AF-432E-905E-BF9CBEF854F5}"/>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2" name="Bevel 552">
              <a:extLst>
                <a:ext uri="{FF2B5EF4-FFF2-40B4-BE49-F238E27FC236}">
                  <a16:creationId xmlns:a16="http://schemas.microsoft.com/office/drawing/2014/main" id="{0B530665-CB58-4064-87B9-0A5F206120FD}"/>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3" name="Bevel 553">
              <a:extLst>
                <a:ext uri="{FF2B5EF4-FFF2-40B4-BE49-F238E27FC236}">
                  <a16:creationId xmlns:a16="http://schemas.microsoft.com/office/drawing/2014/main" id="{B690759D-5555-4885-868C-A3FBE3CC63F1}"/>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4" name="Bevel 554">
              <a:extLst>
                <a:ext uri="{FF2B5EF4-FFF2-40B4-BE49-F238E27FC236}">
                  <a16:creationId xmlns:a16="http://schemas.microsoft.com/office/drawing/2014/main" id="{7E7A776D-8ABA-414F-88FD-EF9B9BEEE57C}"/>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55" name="Group 554">
            <a:extLst>
              <a:ext uri="{FF2B5EF4-FFF2-40B4-BE49-F238E27FC236}">
                <a16:creationId xmlns:a16="http://schemas.microsoft.com/office/drawing/2014/main" id="{B5DE23E2-6777-4D0A-A33C-2E8C349A871B}"/>
              </a:ext>
            </a:extLst>
          </p:cNvPr>
          <p:cNvGrpSpPr/>
          <p:nvPr/>
        </p:nvGrpSpPr>
        <p:grpSpPr>
          <a:xfrm rot="16200000">
            <a:off x="2533942" y="5428885"/>
            <a:ext cx="570280" cy="2286870"/>
            <a:chOff x="323528" y="1640368"/>
            <a:chExt cx="570280" cy="2286870"/>
          </a:xfrm>
        </p:grpSpPr>
        <p:sp>
          <p:nvSpPr>
            <p:cNvPr id="556" name="Bevel 556">
              <a:extLst>
                <a:ext uri="{FF2B5EF4-FFF2-40B4-BE49-F238E27FC236}">
                  <a16:creationId xmlns:a16="http://schemas.microsoft.com/office/drawing/2014/main" id="{6B820E6C-2E89-4CEA-A873-0F9695CF8903}"/>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7" name="Bevel 557">
              <a:extLst>
                <a:ext uri="{FF2B5EF4-FFF2-40B4-BE49-F238E27FC236}">
                  <a16:creationId xmlns:a16="http://schemas.microsoft.com/office/drawing/2014/main" id="{A100B2FD-F0C9-467A-B695-275249331B94}"/>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8" name="Bevel 558">
              <a:extLst>
                <a:ext uri="{FF2B5EF4-FFF2-40B4-BE49-F238E27FC236}">
                  <a16:creationId xmlns:a16="http://schemas.microsoft.com/office/drawing/2014/main" id="{9C323D20-741B-4044-A82E-3B80E1217B07}"/>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9" name="Bevel 559">
              <a:extLst>
                <a:ext uri="{FF2B5EF4-FFF2-40B4-BE49-F238E27FC236}">
                  <a16:creationId xmlns:a16="http://schemas.microsoft.com/office/drawing/2014/main" id="{7AA17848-E9AE-4632-8D2D-5D37637F946A}"/>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60" name="Group 559">
            <a:extLst>
              <a:ext uri="{FF2B5EF4-FFF2-40B4-BE49-F238E27FC236}">
                <a16:creationId xmlns:a16="http://schemas.microsoft.com/office/drawing/2014/main" id="{7C6FA547-6465-4580-BE7A-A475C61D4B5F}"/>
              </a:ext>
            </a:extLst>
          </p:cNvPr>
          <p:cNvGrpSpPr/>
          <p:nvPr/>
        </p:nvGrpSpPr>
        <p:grpSpPr>
          <a:xfrm>
            <a:off x="6830322" y="4559090"/>
            <a:ext cx="1140560" cy="1710840"/>
            <a:chOff x="1259632" y="4643510"/>
            <a:chExt cx="1140560" cy="1710840"/>
          </a:xfrm>
        </p:grpSpPr>
        <p:sp>
          <p:nvSpPr>
            <p:cNvPr id="561" name="Bevel 561">
              <a:extLst>
                <a:ext uri="{FF2B5EF4-FFF2-40B4-BE49-F238E27FC236}">
                  <a16:creationId xmlns:a16="http://schemas.microsoft.com/office/drawing/2014/main" id="{CA060B13-8440-43BE-A827-A70243399210}"/>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2" name="Bevel 562">
              <a:extLst>
                <a:ext uri="{FF2B5EF4-FFF2-40B4-BE49-F238E27FC236}">
                  <a16:creationId xmlns:a16="http://schemas.microsoft.com/office/drawing/2014/main" id="{990C2ABE-B4B5-4051-9BB6-50C530A833A5}"/>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3" name="Bevel 563">
              <a:extLst>
                <a:ext uri="{FF2B5EF4-FFF2-40B4-BE49-F238E27FC236}">
                  <a16:creationId xmlns:a16="http://schemas.microsoft.com/office/drawing/2014/main" id="{ECD9EEFF-3309-4BF6-B177-A0AA37C6923A}"/>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4" name="Bevel 564">
              <a:extLst>
                <a:ext uri="{FF2B5EF4-FFF2-40B4-BE49-F238E27FC236}">
                  <a16:creationId xmlns:a16="http://schemas.microsoft.com/office/drawing/2014/main" id="{3DA3AD11-889C-40B9-841C-A5C5CBBE1BBA}"/>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65" name="Group 564">
            <a:extLst>
              <a:ext uri="{FF2B5EF4-FFF2-40B4-BE49-F238E27FC236}">
                <a16:creationId xmlns:a16="http://schemas.microsoft.com/office/drawing/2014/main" id="{188E926A-266C-4C69-B1D3-F78EEF947515}"/>
              </a:ext>
            </a:extLst>
          </p:cNvPr>
          <p:cNvGrpSpPr/>
          <p:nvPr/>
        </p:nvGrpSpPr>
        <p:grpSpPr>
          <a:xfrm>
            <a:off x="7410888" y="3387556"/>
            <a:ext cx="1140560" cy="1716590"/>
            <a:chOff x="7656408" y="2363048"/>
            <a:chExt cx="1140560" cy="1716590"/>
          </a:xfrm>
        </p:grpSpPr>
        <p:sp>
          <p:nvSpPr>
            <p:cNvPr id="566" name="Bevel 566">
              <a:extLst>
                <a:ext uri="{FF2B5EF4-FFF2-40B4-BE49-F238E27FC236}">
                  <a16:creationId xmlns:a16="http://schemas.microsoft.com/office/drawing/2014/main" id="{855CC656-305A-4F85-80CF-7AC094710C18}"/>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7" name="Bevel 567">
              <a:extLst>
                <a:ext uri="{FF2B5EF4-FFF2-40B4-BE49-F238E27FC236}">
                  <a16:creationId xmlns:a16="http://schemas.microsoft.com/office/drawing/2014/main" id="{31288C68-58DD-4A9D-8DD9-D39130D2DAD0}"/>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8" name="Bevel 568">
              <a:extLst>
                <a:ext uri="{FF2B5EF4-FFF2-40B4-BE49-F238E27FC236}">
                  <a16:creationId xmlns:a16="http://schemas.microsoft.com/office/drawing/2014/main" id="{BFC1328B-4765-4A3C-9B12-3B795897CD2F}"/>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9" name="Bevel 569">
              <a:extLst>
                <a:ext uri="{FF2B5EF4-FFF2-40B4-BE49-F238E27FC236}">
                  <a16:creationId xmlns:a16="http://schemas.microsoft.com/office/drawing/2014/main" id="{41AC401E-1E80-472C-A45F-61ABD2B11D47}"/>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70" name="Group 569">
            <a:extLst>
              <a:ext uri="{FF2B5EF4-FFF2-40B4-BE49-F238E27FC236}">
                <a16:creationId xmlns:a16="http://schemas.microsoft.com/office/drawing/2014/main" id="{48923D44-1DF0-4A2A-AF61-C32D2293938E}"/>
              </a:ext>
            </a:extLst>
          </p:cNvPr>
          <p:cNvGrpSpPr/>
          <p:nvPr/>
        </p:nvGrpSpPr>
        <p:grpSpPr>
          <a:xfrm>
            <a:off x="1669244" y="4541608"/>
            <a:ext cx="1140560" cy="1710840"/>
            <a:chOff x="3342080" y="4313306"/>
            <a:chExt cx="1140560" cy="1710840"/>
          </a:xfrm>
        </p:grpSpPr>
        <p:sp>
          <p:nvSpPr>
            <p:cNvPr id="571" name="Bevel 571">
              <a:extLst>
                <a:ext uri="{FF2B5EF4-FFF2-40B4-BE49-F238E27FC236}">
                  <a16:creationId xmlns:a16="http://schemas.microsoft.com/office/drawing/2014/main" id="{FEC40F47-43ED-46BD-9DCC-E47598D8BB0C}"/>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2" name="Bevel 572">
              <a:extLst>
                <a:ext uri="{FF2B5EF4-FFF2-40B4-BE49-F238E27FC236}">
                  <a16:creationId xmlns:a16="http://schemas.microsoft.com/office/drawing/2014/main" id="{F5879EFD-43B9-4105-868B-926A543CDEF4}"/>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3" name="Bevel 573">
              <a:extLst>
                <a:ext uri="{FF2B5EF4-FFF2-40B4-BE49-F238E27FC236}">
                  <a16:creationId xmlns:a16="http://schemas.microsoft.com/office/drawing/2014/main" id="{75D10EB9-D53F-42F0-A47D-D629614BD8F6}"/>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4" name="Bevel 574">
              <a:extLst>
                <a:ext uri="{FF2B5EF4-FFF2-40B4-BE49-F238E27FC236}">
                  <a16:creationId xmlns:a16="http://schemas.microsoft.com/office/drawing/2014/main" id="{DAC2243E-6F92-4F1F-81AB-08BEE8DD8E8F}"/>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75" name="Group 574">
            <a:extLst>
              <a:ext uri="{FF2B5EF4-FFF2-40B4-BE49-F238E27FC236}">
                <a16:creationId xmlns:a16="http://schemas.microsoft.com/office/drawing/2014/main" id="{07DA2E59-9304-4A69-8BA3-20A9AADDC96F}"/>
              </a:ext>
            </a:extLst>
          </p:cNvPr>
          <p:cNvGrpSpPr/>
          <p:nvPr/>
        </p:nvGrpSpPr>
        <p:grpSpPr>
          <a:xfrm>
            <a:off x="3978521" y="4580588"/>
            <a:ext cx="1140560" cy="1146310"/>
            <a:chOff x="8003440" y="5711690"/>
            <a:chExt cx="1140560" cy="1146310"/>
          </a:xfrm>
        </p:grpSpPr>
        <p:sp>
          <p:nvSpPr>
            <p:cNvPr id="576" name="Bevel 576">
              <a:extLst>
                <a:ext uri="{FF2B5EF4-FFF2-40B4-BE49-F238E27FC236}">
                  <a16:creationId xmlns:a16="http://schemas.microsoft.com/office/drawing/2014/main" id="{2D23E562-5224-455D-AA15-75691818AE54}"/>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7" name="Bevel 577">
              <a:extLst>
                <a:ext uri="{FF2B5EF4-FFF2-40B4-BE49-F238E27FC236}">
                  <a16:creationId xmlns:a16="http://schemas.microsoft.com/office/drawing/2014/main" id="{3753AADA-6281-4BC6-9341-FBE5996319B7}"/>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8" name="Bevel 578">
              <a:extLst>
                <a:ext uri="{FF2B5EF4-FFF2-40B4-BE49-F238E27FC236}">
                  <a16:creationId xmlns:a16="http://schemas.microsoft.com/office/drawing/2014/main" id="{BE556386-ED4E-4E4A-889E-5337475C9F83}"/>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9" name="Bevel 579">
              <a:extLst>
                <a:ext uri="{FF2B5EF4-FFF2-40B4-BE49-F238E27FC236}">
                  <a16:creationId xmlns:a16="http://schemas.microsoft.com/office/drawing/2014/main" id="{010F68E1-F6D6-4DA9-9783-673727AD2EF3}"/>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80" name="Group 579">
            <a:extLst>
              <a:ext uri="{FF2B5EF4-FFF2-40B4-BE49-F238E27FC236}">
                <a16:creationId xmlns:a16="http://schemas.microsoft.com/office/drawing/2014/main" id="{57EE5884-CA3D-4F1E-914B-9AD378ADDE16}"/>
              </a:ext>
            </a:extLst>
          </p:cNvPr>
          <p:cNvGrpSpPr/>
          <p:nvPr/>
        </p:nvGrpSpPr>
        <p:grpSpPr>
          <a:xfrm>
            <a:off x="2816207" y="3948294"/>
            <a:ext cx="1140560" cy="1716590"/>
            <a:chOff x="7656408" y="2363048"/>
            <a:chExt cx="1140560" cy="1716590"/>
          </a:xfrm>
        </p:grpSpPr>
        <p:sp>
          <p:nvSpPr>
            <p:cNvPr id="581" name="Bevel 581">
              <a:extLst>
                <a:ext uri="{FF2B5EF4-FFF2-40B4-BE49-F238E27FC236}">
                  <a16:creationId xmlns:a16="http://schemas.microsoft.com/office/drawing/2014/main" id="{FB14B65B-5BA1-4491-A7CE-85DD6C16C075}"/>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2" name="Bevel 582">
              <a:extLst>
                <a:ext uri="{FF2B5EF4-FFF2-40B4-BE49-F238E27FC236}">
                  <a16:creationId xmlns:a16="http://schemas.microsoft.com/office/drawing/2014/main" id="{79A732AB-1FD4-4FC5-AFB6-F65FE7F1A64F}"/>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3" name="Bevel 583">
              <a:extLst>
                <a:ext uri="{FF2B5EF4-FFF2-40B4-BE49-F238E27FC236}">
                  <a16:creationId xmlns:a16="http://schemas.microsoft.com/office/drawing/2014/main" id="{DE2FF405-8E70-4973-88BF-FD01CF8B0DB5}"/>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4" name="Bevel 584">
              <a:extLst>
                <a:ext uri="{FF2B5EF4-FFF2-40B4-BE49-F238E27FC236}">
                  <a16:creationId xmlns:a16="http://schemas.microsoft.com/office/drawing/2014/main" id="{92D885DF-99DA-4500-B50B-E34E696A7706}"/>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85" name="Group 584">
            <a:extLst>
              <a:ext uri="{FF2B5EF4-FFF2-40B4-BE49-F238E27FC236}">
                <a16:creationId xmlns:a16="http://schemas.microsoft.com/office/drawing/2014/main" id="{28B6F10D-AC5A-42A9-BD25-DB3B4D1800A1}"/>
              </a:ext>
            </a:extLst>
          </p:cNvPr>
          <p:cNvGrpSpPr/>
          <p:nvPr/>
        </p:nvGrpSpPr>
        <p:grpSpPr>
          <a:xfrm>
            <a:off x="1675647" y="2860291"/>
            <a:ext cx="570280" cy="2286870"/>
            <a:chOff x="323528" y="1640368"/>
            <a:chExt cx="570280" cy="2286870"/>
          </a:xfrm>
        </p:grpSpPr>
        <p:sp>
          <p:nvSpPr>
            <p:cNvPr id="586" name="Bevel 586">
              <a:extLst>
                <a:ext uri="{FF2B5EF4-FFF2-40B4-BE49-F238E27FC236}">
                  <a16:creationId xmlns:a16="http://schemas.microsoft.com/office/drawing/2014/main" id="{59B59838-C10A-4F50-A829-53547FB1ACAF}"/>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7" name="Bevel 587">
              <a:extLst>
                <a:ext uri="{FF2B5EF4-FFF2-40B4-BE49-F238E27FC236}">
                  <a16:creationId xmlns:a16="http://schemas.microsoft.com/office/drawing/2014/main" id="{1CF14A96-09B2-443F-9909-E807F29739FF}"/>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8" name="Bevel 588">
              <a:extLst>
                <a:ext uri="{FF2B5EF4-FFF2-40B4-BE49-F238E27FC236}">
                  <a16:creationId xmlns:a16="http://schemas.microsoft.com/office/drawing/2014/main" id="{A0E193F9-2375-4F07-8B25-045C01356CC1}"/>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9" name="Bevel 589">
              <a:extLst>
                <a:ext uri="{FF2B5EF4-FFF2-40B4-BE49-F238E27FC236}">
                  <a16:creationId xmlns:a16="http://schemas.microsoft.com/office/drawing/2014/main" id="{4188F086-47E1-4C59-A299-F5F32102B62B}"/>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90" name="Group 589">
            <a:extLst>
              <a:ext uri="{FF2B5EF4-FFF2-40B4-BE49-F238E27FC236}">
                <a16:creationId xmlns:a16="http://schemas.microsoft.com/office/drawing/2014/main" id="{05C4DF1F-1098-4E20-ABDE-BBC0204BB2DF}"/>
              </a:ext>
            </a:extLst>
          </p:cNvPr>
          <p:cNvGrpSpPr/>
          <p:nvPr/>
        </p:nvGrpSpPr>
        <p:grpSpPr>
          <a:xfrm rot="5400000">
            <a:off x="5383086" y="3680700"/>
            <a:ext cx="1140560" cy="1722408"/>
            <a:chOff x="2324328" y="-1131166"/>
            <a:chExt cx="1140560" cy="1722408"/>
          </a:xfrm>
        </p:grpSpPr>
        <p:sp>
          <p:nvSpPr>
            <p:cNvPr id="591" name="Bevel 591">
              <a:extLst>
                <a:ext uri="{FF2B5EF4-FFF2-40B4-BE49-F238E27FC236}">
                  <a16:creationId xmlns:a16="http://schemas.microsoft.com/office/drawing/2014/main" id="{827F9F40-1946-48FA-B451-F801A4894F2C}"/>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2" name="Bevel 592">
              <a:extLst>
                <a:ext uri="{FF2B5EF4-FFF2-40B4-BE49-F238E27FC236}">
                  <a16:creationId xmlns:a16="http://schemas.microsoft.com/office/drawing/2014/main" id="{04BB00B5-AC41-4323-8D5B-A681846DDEEB}"/>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3" name="Bevel 593">
              <a:extLst>
                <a:ext uri="{FF2B5EF4-FFF2-40B4-BE49-F238E27FC236}">
                  <a16:creationId xmlns:a16="http://schemas.microsoft.com/office/drawing/2014/main" id="{A4BACAD8-3B14-4FA7-88E0-93FFBF17197D}"/>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4" name="Bevel 594">
              <a:extLst>
                <a:ext uri="{FF2B5EF4-FFF2-40B4-BE49-F238E27FC236}">
                  <a16:creationId xmlns:a16="http://schemas.microsoft.com/office/drawing/2014/main" id="{730869C3-43B8-435A-8572-CF445F59B0C7}"/>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95" name="Group 594">
            <a:extLst>
              <a:ext uri="{FF2B5EF4-FFF2-40B4-BE49-F238E27FC236}">
                <a16:creationId xmlns:a16="http://schemas.microsoft.com/office/drawing/2014/main" id="{FC98F5A5-03F2-4434-A7A0-FCAD9AD979F9}"/>
              </a:ext>
            </a:extLst>
          </p:cNvPr>
          <p:cNvGrpSpPr/>
          <p:nvPr/>
        </p:nvGrpSpPr>
        <p:grpSpPr>
          <a:xfrm rot="5400000">
            <a:off x="3656455" y="3092874"/>
            <a:ext cx="1140560" cy="1710840"/>
            <a:chOff x="7992800" y="214662"/>
            <a:chExt cx="1140560" cy="1710840"/>
          </a:xfrm>
        </p:grpSpPr>
        <p:sp>
          <p:nvSpPr>
            <p:cNvPr id="596" name="Bevel 596">
              <a:extLst>
                <a:ext uri="{FF2B5EF4-FFF2-40B4-BE49-F238E27FC236}">
                  <a16:creationId xmlns:a16="http://schemas.microsoft.com/office/drawing/2014/main" id="{5C5F03D0-DAC9-47F2-A1C4-32502B37BB06}"/>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7" name="Bevel 597">
              <a:extLst>
                <a:ext uri="{FF2B5EF4-FFF2-40B4-BE49-F238E27FC236}">
                  <a16:creationId xmlns:a16="http://schemas.microsoft.com/office/drawing/2014/main" id="{67A0D206-827B-4EB2-8CFA-7A4424525F63}"/>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8" name="Bevel 598">
              <a:extLst>
                <a:ext uri="{FF2B5EF4-FFF2-40B4-BE49-F238E27FC236}">
                  <a16:creationId xmlns:a16="http://schemas.microsoft.com/office/drawing/2014/main" id="{5D39CFBE-3608-40EA-990F-7C5589C7D64A}"/>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9" name="Bevel 599">
              <a:extLst>
                <a:ext uri="{FF2B5EF4-FFF2-40B4-BE49-F238E27FC236}">
                  <a16:creationId xmlns:a16="http://schemas.microsoft.com/office/drawing/2014/main" id="{1208D513-D5B4-4887-96B7-39FD9F74D002}"/>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00" name="Group 599">
            <a:extLst>
              <a:ext uri="{FF2B5EF4-FFF2-40B4-BE49-F238E27FC236}">
                <a16:creationId xmlns:a16="http://schemas.microsoft.com/office/drawing/2014/main" id="{6775DA0A-4189-41F5-BA31-84844F52B720}"/>
              </a:ext>
            </a:extLst>
          </p:cNvPr>
          <p:cNvGrpSpPr/>
          <p:nvPr/>
        </p:nvGrpSpPr>
        <p:grpSpPr>
          <a:xfrm>
            <a:off x="6238472" y="2831098"/>
            <a:ext cx="1140560" cy="1716590"/>
            <a:chOff x="7656408" y="2363048"/>
            <a:chExt cx="1140560" cy="1716590"/>
          </a:xfrm>
        </p:grpSpPr>
        <p:sp>
          <p:nvSpPr>
            <p:cNvPr id="601" name="Bevel 601">
              <a:extLst>
                <a:ext uri="{FF2B5EF4-FFF2-40B4-BE49-F238E27FC236}">
                  <a16:creationId xmlns:a16="http://schemas.microsoft.com/office/drawing/2014/main" id="{84C10C36-F6A3-4963-BA93-0413AE0BAF99}"/>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2" name="Bevel 602">
              <a:extLst>
                <a:ext uri="{FF2B5EF4-FFF2-40B4-BE49-F238E27FC236}">
                  <a16:creationId xmlns:a16="http://schemas.microsoft.com/office/drawing/2014/main" id="{715E5EFB-AD71-4210-BCB9-BBC749ACE3AA}"/>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3" name="Bevel 603">
              <a:extLst>
                <a:ext uri="{FF2B5EF4-FFF2-40B4-BE49-F238E27FC236}">
                  <a16:creationId xmlns:a16="http://schemas.microsoft.com/office/drawing/2014/main" id="{E40721BB-D31B-4FA3-848C-635E7679C358}"/>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4" name="Bevel 604">
              <a:extLst>
                <a:ext uri="{FF2B5EF4-FFF2-40B4-BE49-F238E27FC236}">
                  <a16:creationId xmlns:a16="http://schemas.microsoft.com/office/drawing/2014/main" id="{C8FD987E-3904-40EA-AE17-725ED04637D2}"/>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05" name="Group 604">
            <a:extLst>
              <a:ext uri="{FF2B5EF4-FFF2-40B4-BE49-F238E27FC236}">
                <a16:creationId xmlns:a16="http://schemas.microsoft.com/office/drawing/2014/main" id="{A432084B-30DD-4BB9-BE92-9B1901CC71EE}"/>
              </a:ext>
            </a:extLst>
          </p:cNvPr>
          <p:cNvGrpSpPr/>
          <p:nvPr/>
        </p:nvGrpSpPr>
        <p:grpSpPr>
          <a:xfrm>
            <a:off x="2240109" y="2231704"/>
            <a:ext cx="570280" cy="2286870"/>
            <a:chOff x="323528" y="1640368"/>
            <a:chExt cx="570280" cy="2286870"/>
          </a:xfrm>
        </p:grpSpPr>
        <p:sp>
          <p:nvSpPr>
            <p:cNvPr id="606" name="Bevel 606">
              <a:extLst>
                <a:ext uri="{FF2B5EF4-FFF2-40B4-BE49-F238E27FC236}">
                  <a16:creationId xmlns:a16="http://schemas.microsoft.com/office/drawing/2014/main" id="{29E1664C-46F0-4C3A-992D-EE10A104607C}"/>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7" name="Bevel 607">
              <a:extLst>
                <a:ext uri="{FF2B5EF4-FFF2-40B4-BE49-F238E27FC236}">
                  <a16:creationId xmlns:a16="http://schemas.microsoft.com/office/drawing/2014/main" id="{9D467176-642D-4DA7-BF35-BEBF704AB19C}"/>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8" name="Bevel 608">
              <a:extLst>
                <a:ext uri="{FF2B5EF4-FFF2-40B4-BE49-F238E27FC236}">
                  <a16:creationId xmlns:a16="http://schemas.microsoft.com/office/drawing/2014/main" id="{0A8153D6-48A4-461A-A26E-E4D7F98D86F4}"/>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9" name="Bevel 609">
              <a:extLst>
                <a:ext uri="{FF2B5EF4-FFF2-40B4-BE49-F238E27FC236}">
                  <a16:creationId xmlns:a16="http://schemas.microsoft.com/office/drawing/2014/main" id="{E250C00C-0775-4266-8114-D99EDC90A8D3}"/>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10" name="Group 609">
            <a:extLst>
              <a:ext uri="{FF2B5EF4-FFF2-40B4-BE49-F238E27FC236}">
                <a16:creationId xmlns:a16="http://schemas.microsoft.com/office/drawing/2014/main" id="{C9067BB8-EE86-4063-9BBC-2D96FBD859F5}"/>
              </a:ext>
            </a:extLst>
          </p:cNvPr>
          <p:cNvGrpSpPr/>
          <p:nvPr/>
        </p:nvGrpSpPr>
        <p:grpSpPr>
          <a:xfrm rot="16200000">
            <a:off x="3086175" y="2498944"/>
            <a:ext cx="1140560" cy="1710840"/>
            <a:chOff x="1259632" y="4643510"/>
            <a:chExt cx="1140560" cy="1710840"/>
          </a:xfrm>
        </p:grpSpPr>
        <p:sp>
          <p:nvSpPr>
            <p:cNvPr id="611" name="Bevel 611">
              <a:extLst>
                <a:ext uri="{FF2B5EF4-FFF2-40B4-BE49-F238E27FC236}">
                  <a16:creationId xmlns:a16="http://schemas.microsoft.com/office/drawing/2014/main" id="{D1C3C315-1228-4282-8718-DC82CA32344C}"/>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2" name="Bevel 612">
              <a:extLst>
                <a:ext uri="{FF2B5EF4-FFF2-40B4-BE49-F238E27FC236}">
                  <a16:creationId xmlns:a16="http://schemas.microsoft.com/office/drawing/2014/main" id="{ED18108B-E5D0-4EA5-AC9C-22C3069E80D2}"/>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3" name="Bevel 613">
              <a:extLst>
                <a:ext uri="{FF2B5EF4-FFF2-40B4-BE49-F238E27FC236}">
                  <a16:creationId xmlns:a16="http://schemas.microsoft.com/office/drawing/2014/main" id="{FBA5947F-79AA-4A38-B6EC-83D9D857F20C}"/>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4" name="Bevel 614">
              <a:extLst>
                <a:ext uri="{FF2B5EF4-FFF2-40B4-BE49-F238E27FC236}">
                  <a16:creationId xmlns:a16="http://schemas.microsoft.com/office/drawing/2014/main" id="{2A3DDA5E-33A3-4D59-BECD-9C340BA01EF0}"/>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15" name="Group 614">
            <a:extLst>
              <a:ext uri="{FF2B5EF4-FFF2-40B4-BE49-F238E27FC236}">
                <a16:creationId xmlns:a16="http://schemas.microsoft.com/office/drawing/2014/main" id="{F87785FA-7941-4069-B417-FC7C6C59C6C5}"/>
              </a:ext>
            </a:extLst>
          </p:cNvPr>
          <p:cNvGrpSpPr/>
          <p:nvPr/>
        </p:nvGrpSpPr>
        <p:grpSpPr>
          <a:xfrm rot="5400000">
            <a:off x="4825353" y="2516844"/>
            <a:ext cx="1140560" cy="1710840"/>
            <a:chOff x="3342080" y="4313306"/>
            <a:chExt cx="1140560" cy="1710840"/>
          </a:xfrm>
        </p:grpSpPr>
        <p:sp>
          <p:nvSpPr>
            <p:cNvPr id="616" name="Bevel 616">
              <a:extLst>
                <a:ext uri="{FF2B5EF4-FFF2-40B4-BE49-F238E27FC236}">
                  <a16:creationId xmlns:a16="http://schemas.microsoft.com/office/drawing/2014/main" id="{F226F948-8E45-4221-9068-FD7AD50A3F1C}"/>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7" name="Bevel 617">
              <a:extLst>
                <a:ext uri="{FF2B5EF4-FFF2-40B4-BE49-F238E27FC236}">
                  <a16:creationId xmlns:a16="http://schemas.microsoft.com/office/drawing/2014/main" id="{197E9CF0-829E-46E7-A746-E94C6BEBF4D4}"/>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8" name="Bevel 618">
              <a:extLst>
                <a:ext uri="{FF2B5EF4-FFF2-40B4-BE49-F238E27FC236}">
                  <a16:creationId xmlns:a16="http://schemas.microsoft.com/office/drawing/2014/main" id="{D827766D-58DE-4031-93AC-68F293C57753}"/>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9" name="Bevel 619">
              <a:extLst>
                <a:ext uri="{FF2B5EF4-FFF2-40B4-BE49-F238E27FC236}">
                  <a16:creationId xmlns:a16="http://schemas.microsoft.com/office/drawing/2014/main" id="{A083E1E2-CB08-4BB8-9F79-E3FE59F089BB}"/>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20" name="Group 619">
            <a:extLst>
              <a:ext uri="{FF2B5EF4-FFF2-40B4-BE49-F238E27FC236}">
                <a16:creationId xmlns:a16="http://schemas.microsoft.com/office/drawing/2014/main" id="{53E085AE-1E07-4470-A081-2D201E9C6F26}"/>
              </a:ext>
            </a:extLst>
          </p:cNvPr>
          <p:cNvGrpSpPr/>
          <p:nvPr/>
        </p:nvGrpSpPr>
        <p:grpSpPr>
          <a:xfrm rot="5400000">
            <a:off x="7706668" y="2540174"/>
            <a:ext cx="1140560" cy="1722408"/>
            <a:chOff x="2324328" y="-1131166"/>
            <a:chExt cx="1140560" cy="1722408"/>
          </a:xfrm>
        </p:grpSpPr>
        <p:sp>
          <p:nvSpPr>
            <p:cNvPr id="621" name="Bevel 621">
              <a:extLst>
                <a:ext uri="{FF2B5EF4-FFF2-40B4-BE49-F238E27FC236}">
                  <a16:creationId xmlns:a16="http://schemas.microsoft.com/office/drawing/2014/main" id="{270370A2-0EA9-4EB0-8D17-CA094A0D6717}"/>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2" name="Bevel 622">
              <a:extLst>
                <a:ext uri="{FF2B5EF4-FFF2-40B4-BE49-F238E27FC236}">
                  <a16:creationId xmlns:a16="http://schemas.microsoft.com/office/drawing/2014/main" id="{B641094E-727B-47B7-8E16-4574FE18ADA7}"/>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3" name="Bevel 623">
              <a:extLst>
                <a:ext uri="{FF2B5EF4-FFF2-40B4-BE49-F238E27FC236}">
                  <a16:creationId xmlns:a16="http://schemas.microsoft.com/office/drawing/2014/main" id="{BF8B9DCD-7952-4DD6-8969-BD67EA005047}"/>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4" name="Bevel 624">
              <a:extLst>
                <a:ext uri="{FF2B5EF4-FFF2-40B4-BE49-F238E27FC236}">
                  <a16:creationId xmlns:a16="http://schemas.microsoft.com/office/drawing/2014/main" id="{DC7B1014-0E58-49C5-983F-035EBF5AE9D2}"/>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25" name="Group 624">
            <a:extLst>
              <a:ext uri="{FF2B5EF4-FFF2-40B4-BE49-F238E27FC236}">
                <a16:creationId xmlns:a16="http://schemas.microsoft.com/office/drawing/2014/main" id="{C6B2C67D-E244-45F8-A0C8-79A91C072EB6}"/>
              </a:ext>
            </a:extLst>
          </p:cNvPr>
          <p:cNvGrpSpPr/>
          <p:nvPr/>
        </p:nvGrpSpPr>
        <p:grpSpPr>
          <a:xfrm rot="5400000">
            <a:off x="3065371" y="1928663"/>
            <a:ext cx="1140560" cy="1710840"/>
            <a:chOff x="3342080" y="4313306"/>
            <a:chExt cx="1140560" cy="1710840"/>
          </a:xfrm>
        </p:grpSpPr>
        <p:sp>
          <p:nvSpPr>
            <p:cNvPr id="626" name="Bevel 626">
              <a:extLst>
                <a:ext uri="{FF2B5EF4-FFF2-40B4-BE49-F238E27FC236}">
                  <a16:creationId xmlns:a16="http://schemas.microsoft.com/office/drawing/2014/main" id="{6323835C-A4F4-424B-9022-A48849DC1E2F}"/>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7" name="Bevel 627">
              <a:extLst>
                <a:ext uri="{FF2B5EF4-FFF2-40B4-BE49-F238E27FC236}">
                  <a16:creationId xmlns:a16="http://schemas.microsoft.com/office/drawing/2014/main" id="{DB0282CD-D0A0-41FB-8EE2-688DA8505EDB}"/>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8" name="Bevel 628">
              <a:extLst>
                <a:ext uri="{FF2B5EF4-FFF2-40B4-BE49-F238E27FC236}">
                  <a16:creationId xmlns:a16="http://schemas.microsoft.com/office/drawing/2014/main" id="{53D3673D-17CC-4434-8E03-44806009DD1F}"/>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9" name="Bevel 629">
              <a:extLst>
                <a:ext uri="{FF2B5EF4-FFF2-40B4-BE49-F238E27FC236}">
                  <a16:creationId xmlns:a16="http://schemas.microsoft.com/office/drawing/2014/main" id="{AE29DA63-D7F3-40B3-87DD-B3B2E4748BFF}"/>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30" name="Group 629">
            <a:extLst>
              <a:ext uri="{FF2B5EF4-FFF2-40B4-BE49-F238E27FC236}">
                <a16:creationId xmlns:a16="http://schemas.microsoft.com/office/drawing/2014/main" id="{BE94753E-BBCB-4B2E-BB6A-EA81593BDB85}"/>
              </a:ext>
            </a:extLst>
          </p:cNvPr>
          <p:cNvGrpSpPr/>
          <p:nvPr/>
        </p:nvGrpSpPr>
        <p:grpSpPr>
          <a:xfrm>
            <a:off x="3956767" y="1628260"/>
            <a:ext cx="1140560" cy="1146310"/>
            <a:chOff x="8003440" y="5711690"/>
            <a:chExt cx="1140560" cy="1146310"/>
          </a:xfrm>
        </p:grpSpPr>
        <p:sp>
          <p:nvSpPr>
            <p:cNvPr id="631" name="Bevel 631">
              <a:extLst>
                <a:ext uri="{FF2B5EF4-FFF2-40B4-BE49-F238E27FC236}">
                  <a16:creationId xmlns:a16="http://schemas.microsoft.com/office/drawing/2014/main" id="{9289A913-5BE2-445F-82FC-870E8AA8A1AB}"/>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2" name="Bevel 632">
              <a:extLst>
                <a:ext uri="{FF2B5EF4-FFF2-40B4-BE49-F238E27FC236}">
                  <a16:creationId xmlns:a16="http://schemas.microsoft.com/office/drawing/2014/main" id="{BE38BBD9-4DAC-4ED3-A574-427994F4975C}"/>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3" name="Bevel 633">
              <a:extLst>
                <a:ext uri="{FF2B5EF4-FFF2-40B4-BE49-F238E27FC236}">
                  <a16:creationId xmlns:a16="http://schemas.microsoft.com/office/drawing/2014/main" id="{4FC4F91B-D71A-4452-BA80-D4A7819A46BF}"/>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4" name="Bevel 634">
              <a:extLst>
                <a:ext uri="{FF2B5EF4-FFF2-40B4-BE49-F238E27FC236}">
                  <a16:creationId xmlns:a16="http://schemas.microsoft.com/office/drawing/2014/main" id="{4C0F3CF2-F7EE-4000-866C-A4D67878EB84}"/>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35" name="Group 634">
            <a:extLst>
              <a:ext uri="{FF2B5EF4-FFF2-40B4-BE49-F238E27FC236}">
                <a16:creationId xmlns:a16="http://schemas.microsoft.com/office/drawing/2014/main" id="{784E6C1D-E2EB-4128-93A0-0A7A39359099}"/>
              </a:ext>
            </a:extLst>
          </p:cNvPr>
          <p:cNvGrpSpPr/>
          <p:nvPr/>
        </p:nvGrpSpPr>
        <p:grpSpPr>
          <a:xfrm rot="16200000">
            <a:off x="8234452" y="1407995"/>
            <a:ext cx="570280" cy="2286870"/>
            <a:chOff x="323528" y="1640368"/>
            <a:chExt cx="570280" cy="2286870"/>
          </a:xfrm>
        </p:grpSpPr>
        <p:sp>
          <p:nvSpPr>
            <p:cNvPr id="636" name="Bevel 636">
              <a:extLst>
                <a:ext uri="{FF2B5EF4-FFF2-40B4-BE49-F238E27FC236}">
                  <a16:creationId xmlns:a16="http://schemas.microsoft.com/office/drawing/2014/main" id="{140C26F5-A22D-4872-9581-6621BB4F54DE}"/>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7" name="Bevel 637">
              <a:extLst>
                <a:ext uri="{FF2B5EF4-FFF2-40B4-BE49-F238E27FC236}">
                  <a16:creationId xmlns:a16="http://schemas.microsoft.com/office/drawing/2014/main" id="{3F6FC9F7-889F-40E4-BEE7-7718F4656925}"/>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8" name="Bevel 638">
              <a:extLst>
                <a:ext uri="{FF2B5EF4-FFF2-40B4-BE49-F238E27FC236}">
                  <a16:creationId xmlns:a16="http://schemas.microsoft.com/office/drawing/2014/main" id="{CAE15244-01B8-45F1-A6BF-56D9293C53E0}"/>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9" name="Bevel 639">
              <a:extLst>
                <a:ext uri="{FF2B5EF4-FFF2-40B4-BE49-F238E27FC236}">
                  <a16:creationId xmlns:a16="http://schemas.microsoft.com/office/drawing/2014/main" id="{4629FB4A-FE1B-4472-8FD1-4D535786B6D5}"/>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40" name="Group 639">
            <a:extLst>
              <a:ext uri="{FF2B5EF4-FFF2-40B4-BE49-F238E27FC236}">
                <a16:creationId xmlns:a16="http://schemas.microsoft.com/office/drawing/2014/main" id="{B65B2092-872E-49FE-97EE-7BDFF74C2EBC}"/>
              </a:ext>
            </a:extLst>
          </p:cNvPr>
          <p:cNvGrpSpPr/>
          <p:nvPr/>
        </p:nvGrpSpPr>
        <p:grpSpPr>
          <a:xfrm>
            <a:off x="9619319" y="1631665"/>
            <a:ext cx="1140560" cy="1710840"/>
            <a:chOff x="3342080" y="4313306"/>
            <a:chExt cx="1140560" cy="1710840"/>
          </a:xfrm>
        </p:grpSpPr>
        <p:sp>
          <p:nvSpPr>
            <p:cNvPr id="641" name="Bevel 641">
              <a:extLst>
                <a:ext uri="{FF2B5EF4-FFF2-40B4-BE49-F238E27FC236}">
                  <a16:creationId xmlns:a16="http://schemas.microsoft.com/office/drawing/2014/main" id="{DDF624D5-E945-4789-A84A-1C0E144E8306}"/>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2" name="Bevel 642">
              <a:extLst>
                <a:ext uri="{FF2B5EF4-FFF2-40B4-BE49-F238E27FC236}">
                  <a16:creationId xmlns:a16="http://schemas.microsoft.com/office/drawing/2014/main" id="{CFBEB3F5-CA1F-40DA-98F4-28516CFD4BDD}"/>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3" name="Bevel 643">
              <a:extLst>
                <a:ext uri="{FF2B5EF4-FFF2-40B4-BE49-F238E27FC236}">
                  <a16:creationId xmlns:a16="http://schemas.microsoft.com/office/drawing/2014/main" id="{F17827C3-2264-47B0-BE6E-BD69048F3B98}"/>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4" name="Bevel 644">
              <a:extLst>
                <a:ext uri="{FF2B5EF4-FFF2-40B4-BE49-F238E27FC236}">
                  <a16:creationId xmlns:a16="http://schemas.microsoft.com/office/drawing/2014/main" id="{052FB47A-D1A3-4E5A-8D2C-E32824742F41}"/>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45" name="Group 644">
            <a:extLst>
              <a:ext uri="{FF2B5EF4-FFF2-40B4-BE49-F238E27FC236}">
                <a16:creationId xmlns:a16="http://schemas.microsoft.com/office/drawing/2014/main" id="{CA9D4EA4-CD80-4908-A800-723A889ED3C8}"/>
              </a:ext>
            </a:extLst>
          </p:cNvPr>
          <p:cNvGrpSpPr/>
          <p:nvPr/>
        </p:nvGrpSpPr>
        <p:grpSpPr>
          <a:xfrm>
            <a:off x="6805877" y="1143701"/>
            <a:ext cx="570280" cy="2286870"/>
            <a:chOff x="323528" y="1640368"/>
            <a:chExt cx="570280" cy="2286870"/>
          </a:xfrm>
        </p:grpSpPr>
        <p:sp>
          <p:nvSpPr>
            <p:cNvPr id="646" name="Bevel 646">
              <a:extLst>
                <a:ext uri="{FF2B5EF4-FFF2-40B4-BE49-F238E27FC236}">
                  <a16:creationId xmlns:a16="http://schemas.microsoft.com/office/drawing/2014/main" id="{4BB72DE0-639B-4796-B03C-436E2C25A45C}"/>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7" name="Bevel 647">
              <a:extLst>
                <a:ext uri="{FF2B5EF4-FFF2-40B4-BE49-F238E27FC236}">
                  <a16:creationId xmlns:a16="http://schemas.microsoft.com/office/drawing/2014/main" id="{2209FE31-BD93-4CEC-9D6D-F7B40CFD6A66}"/>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8" name="Bevel 648">
              <a:extLst>
                <a:ext uri="{FF2B5EF4-FFF2-40B4-BE49-F238E27FC236}">
                  <a16:creationId xmlns:a16="http://schemas.microsoft.com/office/drawing/2014/main" id="{FCB542FF-4EC1-40C3-8587-604F8A6E7F83}"/>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9" name="Bevel 649">
              <a:extLst>
                <a:ext uri="{FF2B5EF4-FFF2-40B4-BE49-F238E27FC236}">
                  <a16:creationId xmlns:a16="http://schemas.microsoft.com/office/drawing/2014/main" id="{AFB3E1DA-E934-4506-9695-C6176C996BC5}"/>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50" name="Group 649">
            <a:extLst>
              <a:ext uri="{FF2B5EF4-FFF2-40B4-BE49-F238E27FC236}">
                <a16:creationId xmlns:a16="http://schemas.microsoft.com/office/drawing/2014/main" id="{A9C62629-6EF7-46AD-BBFC-0C9FF797863E}"/>
              </a:ext>
            </a:extLst>
          </p:cNvPr>
          <p:cNvGrpSpPr/>
          <p:nvPr/>
        </p:nvGrpSpPr>
        <p:grpSpPr>
          <a:xfrm rot="5400000">
            <a:off x="5410005" y="1938908"/>
            <a:ext cx="1140560" cy="1722408"/>
            <a:chOff x="2324328" y="-1131166"/>
            <a:chExt cx="1140560" cy="1722408"/>
          </a:xfrm>
        </p:grpSpPr>
        <p:sp>
          <p:nvSpPr>
            <p:cNvPr id="651" name="Bevel 651">
              <a:extLst>
                <a:ext uri="{FF2B5EF4-FFF2-40B4-BE49-F238E27FC236}">
                  <a16:creationId xmlns:a16="http://schemas.microsoft.com/office/drawing/2014/main" id="{06315A61-15E3-4BF6-AD7F-141E8D14B577}"/>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2" name="Bevel 652">
              <a:extLst>
                <a:ext uri="{FF2B5EF4-FFF2-40B4-BE49-F238E27FC236}">
                  <a16:creationId xmlns:a16="http://schemas.microsoft.com/office/drawing/2014/main" id="{3EABAC8E-92B3-4630-9EC1-D467A778F905}"/>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3" name="Bevel 653">
              <a:extLst>
                <a:ext uri="{FF2B5EF4-FFF2-40B4-BE49-F238E27FC236}">
                  <a16:creationId xmlns:a16="http://schemas.microsoft.com/office/drawing/2014/main" id="{473424B4-1623-4C7B-BAEC-FA1D8E0E31B2}"/>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4" name="Bevel 654">
              <a:extLst>
                <a:ext uri="{FF2B5EF4-FFF2-40B4-BE49-F238E27FC236}">
                  <a16:creationId xmlns:a16="http://schemas.microsoft.com/office/drawing/2014/main" id="{74946105-E1D6-4E33-A33F-C75392FAFD97}"/>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55" name="Group 654">
            <a:extLst>
              <a:ext uri="{FF2B5EF4-FFF2-40B4-BE49-F238E27FC236}">
                <a16:creationId xmlns:a16="http://schemas.microsoft.com/office/drawing/2014/main" id="{87F46FD8-6BC8-46BF-B56C-4705B739EE9F}"/>
              </a:ext>
            </a:extLst>
          </p:cNvPr>
          <p:cNvGrpSpPr/>
          <p:nvPr/>
        </p:nvGrpSpPr>
        <p:grpSpPr>
          <a:xfrm>
            <a:off x="1660475" y="1122536"/>
            <a:ext cx="1140560" cy="1710840"/>
            <a:chOff x="3342080" y="4313306"/>
            <a:chExt cx="1140560" cy="1710840"/>
          </a:xfrm>
        </p:grpSpPr>
        <p:sp>
          <p:nvSpPr>
            <p:cNvPr id="656" name="Bevel 656">
              <a:extLst>
                <a:ext uri="{FF2B5EF4-FFF2-40B4-BE49-F238E27FC236}">
                  <a16:creationId xmlns:a16="http://schemas.microsoft.com/office/drawing/2014/main" id="{2CEDF11C-2B95-4559-A5FE-7A430B21D461}"/>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7" name="Bevel 657">
              <a:extLst>
                <a:ext uri="{FF2B5EF4-FFF2-40B4-BE49-F238E27FC236}">
                  <a16:creationId xmlns:a16="http://schemas.microsoft.com/office/drawing/2014/main" id="{49151D21-C938-4E5C-8DAE-EB871137AB34}"/>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8" name="Bevel 658">
              <a:extLst>
                <a:ext uri="{FF2B5EF4-FFF2-40B4-BE49-F238E27FC236}">
                  <a16:creationId xmlns:a16="http://schemas.microsoft.com/office/drawing/2014/main" id="{FE134CCB-CBA7-47CD-B21A-FCB49A8D3329}"/>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9" name="Bevel 659">
              <a:extLst>
                <a:ext uri="{FF2B5EF4-FFF2-40B4-BE49-F238E27FC236}">
                  <a16:creationId xmlns:a16="http://schemas.microsoft.com/office/drawing/2014/main" id="{FF6D8407-7BCF-4999-B2D6-0B7A5333AE13}"/>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60" name="Group 659">
            <a:extLst>
              <a:ext uri="{FF2B5EF4-FFF2-40B4-BE49-F238E27FC236}">
                <a16:creationId xmlns:a16="http://schemas.microsoft.com/office/drawing/2014/main" id="{938D5FA1-CAD2-4DEF-B8BB-D75661CA1A39}"/>
              </a:ext>
            </a:extLst>
          </p:cNvPr>
          <p:cNvGrpSpPr/>
          <p:nvPr/>
        </p:nvGrpSpPr>
        <p:grpSpPr>
          <a:xfrm>
            <a:off x="2826392" y="1052196"/>
            <a:ext cx="1140560" cy="1146310"/>
            <a:chOff x="8003440" y="5711690"/>
            <a:chExt cx="1140560" cy="1146310"/>
          </a:xfrm>
        </p:grpSpPr>
        <p:sp>
          <p:nvSpPr>
            <p:cNvPr id="661" name="Bevel 661">
              <a:extLst>
                <a:ext uri="{FF2B5EF4-FFF2-40B4-BE49-F238E27FC236}">
                  <a16:creationId xmlns:a16="http://schemas.microsoft.com/office/drawing/2014/main" id="{761B3147-CAE2-42CA-9FFB-9154AF5526E8}"/>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2" name="Bevel 662">
              <a:extLst>
                <a:ext uri="{FF2B5EF4-FFF2-40B4-BE49-F238E27FC236}">
                  <a16:creationId xmlns:a16="http://schemas.microsoft.com/office/drawing/2014/main" id="{7914F25B-E758-4D8A-BAF9-0ADA330EC31D}"/>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3" name="Bevel 663">
              <a:extLst>
                <a:ext uri="{FF2B5EF4-FFF2-40B4-BE49-F238E27FC236}">
                  <a16:creationId xmlns:a16="http://schemas.microsoft.com/office/drawing/2014/main" id="{3F2CBB50-A790-46EB-B450-16F8387180ED}"/>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4" name="Bevel 664">
              <a:extLst>
                <a:ext uri="{FF2B5EF4-FFF2-40B4-BE49-F238E27FC236}">
                  <a16:creationId xmlns:a16="http://schemas.microsoft.com/office/drawing/2014/main" id="{4381ECF2-EC6D-4B4C-B41A-EA8CDC81D90B}"/>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65" name="Group 664">
            <a:extLst>
              <a:ext uri="{FF2B5EF4-FFF2-40B4-BE49-F238E27FC236}">
                <a16:creationId xmlns:a16="http://schemas.microsoft.com/office/drawing/2014/main" id="{BF3BAC83-7DF8-47DB-A776-85AD858C28EE}"/>
              </a:ext>
            </a:extLst>
          </p:cNvPr>
          <p:cNvGrpSpPr/>
          <p:nvPr/>
        </p:nvGrpSpPr>
        <p:grpSpPr>
          <a:xfrm rot="5400000">
            <a:off x="4269411" y="809916"/>
            <a:ext cx="1140560" cy="1710840"/>
            <a:chOff x="1259632" y="4643510"/>
            <a:chExt cx="1140560" cy="1710840"/>
          </a:xfrm>
        </p:grpSpPr>
        <p:sp>
          <p:nvSpPr>
            <p:cNvPr id="666" name="Bevel 666">
              <a:extLst>
                <a:ext uri="{FF2B5EF4-FFF2-40B4-BE49-F238E27FC236}">
                  <a16:creationId xmlns:a16="http://schemas.microsoft.com/office/drawing/2014/main" id="{A35D8B15-9EFA-4156-A553-9D981F3EFBC0}"/>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7" name="Bevel 667">
              <a:extLst>
                <a:ext uri="{FF2B5EF4-FFF2-40B4-BE49-F238E27FC236}">
                  <a16:creationId xmlns:a16="http://schemas.microsoft.com/office/drawing/2014/main" id="{82573A4B-32B8-4C7E-946B-AA4F0632C2F7}"/>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8" name="Bevel 668">
              <a:extLst>
                <a:ext uri="{FF2B5EF4-FFF2-40B4-BE49-F238E27FC236}">
                  <a16:creationId xmlns:a16="http://schemas.microsoft.com/office/drawing/2014/main" id="{63EB909C-084D-4D9A-9037-79D6F6E5BB25}"/>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9" name="Bevel 669">
              <a:extLst>
                <a:ext uri="{FF2B5EF4-FFF2-40B4-BE49-F238E27FC236}">
                  <a16:creationId xmlns:a16="http://schemas.microsoft.com/office/drawing/2014/main" id="{3C1F2EF3-ED87-4965-9111-3C8A8B30172F}"/>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70" name="Group 669">
            <a:extLst>
              <a:ext uri="{FF2B5EF4-FFF2-40B4-BE49-F238E27FC236}">
                <a16:creationId xmlns:a16="http://schemas.microsoft.com/office/drawing/2014/main" id="{CD38DABB-5248-4E6C-B5C1-CCE711B1B6E0}"/>
              </a:ext>
            </a:extLst>
          </p:cNvPr>
          <p:cNvGrpSpPr/>
          <p:nvPr/>
        </p:nvGrpSpPr>
        <p:grpSpPr>
          <a:xfrm>
            <a:off x="5675337" y="1085756"/>
            <a:ext cx="1140560" cy="1146310"/>
            <a:chOff x="8003440" y="5711690"/>
            <a:chExt cx="1140560" cy="1146310"/>
          </a:xfrm>
        </p:grpSpPr>
        <p:sp>
          <p:nvSpPr>
            <p:cNvPr id="671" name="Bevel 671">
              <a:extLst>
                <a:ext uri="{FF2B5EF4-FFF2-40B4-BE49-F238E27FC236}">
                  <a16:creationId xmlns:a16="http://schemas.microsoft.com/office/drawing/2014/main" id="{080C6A50-6600-4FA4-82BF-B5D76DC12F4C}"/>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2" name="Bevel 672">
              <a:extLst>
                <a:ext uri="{FF2B5EF4-FFF2-40B4-BE49-F238E27FC236}">
                  <a16:creationId xmlns:a16="http://schemas.microsoft.com/office/drawing/2014/main" id="{629B8EAF-E139-433F-962A-6CEC5C9622F8}"/>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3" name="Bevel 673">
              <a:extLst>
                <a:ext uri="{FF2B5EF4-FFF2-40B4-BE49-F238E27FC236}">
                  <a16:creationId xmlns:a16="http://schemas.microsoft.com/office/drawing/2014/main" id="{CA7503AF-9826-441A-B9CB-09692C73D9CA}"/>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4" name="Bevel 674">
              <a:extLst>
                <a:ext uri="{FF2B5EF4-FFF2-40B4-BE49-F238E27FC236}">
                  <a16:creationId xmlns:a16="http://schemas.microsoft.com/office/drawing/2014/main" id="{174DD65D-5A69-4FCF-A67C-0DEEE699A74D}"/>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75" name="Group 674">
            <a:extLst>
              <a:ext uri="{FF2B5EF4-FFF2-40B4-BE49-F238E27FC236}">
                <a16:creationId xmlns:a16="http://schemas.microsoft.com/office/drawing/2014/main" id="{BC98F266-29F9-462F-8DC9-D90CE5D233F5}"/>
              </a:ext>
            </a:extLst>
          </p:cNvPr>
          <p:cNvGrpSpPr/>
          <p:nvPr/>
        </p:nvGrpSpPr>
        <p:grpSpPr>
          <a:xfrm rot="16200000">
            <a:off x="7664402" y="825862"/>
            <a:ext cx="1140560" cy="1722408"/>
            <a:chOff x="2324328" y="-1131166"/>
            <a:chExt cx="1140560" cy="1722408"/>
          </a:xfrm>
        </p:grpSpPr>
        <p:sp>
          <p:nvSpPr>
            <p:cNvPr id="676" name="Bevel 676">
              <a:extLst>
                <a:ext uri="{FF2B5EF4-FFF2-40B4-BE49-F238E27FC236}">
                  <a16:creationId xmlns:a16="http://schemas.microsoft.com/office/drawing/2014/main" id="{C91C346C-70BA-49F3-A933-2677296F663D}"/>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7" name="Bevel 677">
              <a:extLst>
                <a:ext uri="{FF2B5EF4-FFF2-40B4-BE49-F238E27FC236}">
                  <a16:creationId xmlns:a16="http://schemas.microsoft.com/office/drawing/2014/main" id="{604D96BB-46AB-43A5-830F-78AC9E35E2DB}"/>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8" name="Bevel 678">
              <a:extLst>
                <a:ext uri="{FF2B5EF4-FFF2-40B4-BE49-F238E27FC236}">
                  <a16:creationId xmlns:a16="http://schemas.microsoft.com/office/drawing/2014/main" id="{7F43199A-E5F9-41B6-991E-9A3199BC3B84}"/>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9" name="Bevel 679">
              <a:extLst>
                <a:ext uri="{FF2B5EF4-FFF2-40B4-BE49-F238E27FC236}">
                  <a16:creationId xmlns:a16="http://schemas.microsoft.com/office/drawing/2014/main" id="{0F126C83-232F-43DF-9BB4-BD6AD43480CD}"/>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80" name="Group 679">
            <a:extLst>
              <a:ext uri="{FF2B5EF4-FFF2-40B4-BE49-F238E27FC236}">
                <a16:creationId xmlns:a16="http://schemas.microsoft.com/office/drawing/2014/main" id="{2ED65765-6DBB-433D-9DBE-8BAD08146BF7}"/>
              </a:ext>
            </a:extLst>
          </p:cNvPr>
          <p:cNvGrpSpPr/>
          <p:nvPr/>
        </p:nvGrpSpPr>
        <p:grpSpPr>
          <a:xfrm rot="10800000">
            <a:off x="9065463" y="485355"/>
            <a:ext cx="1140560" cy="1710840"/>
            <a:chOff x="7992800" y="214662"/>
            <a:chExt cx="1140560" cy="1710840"/>
          </a:xfrm>
        </p:grpSpPr>
        <p:sp>
          <p:nvSpPr>
            <p:cNvPr id="681" name="Bevel 681">
              <a:extLst>
                <a:ext uri="{FF2B5EF4-FFF2-40B4-BE49-F238E27FC236}">
                  <a16:creationId xmlns:a16="http://schemas.microsoft.com/office/drawing/2014/main" id="{E01FD72A-5071-4874-912F-7D7938C3DFE3}"/>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2" name="Bevel 682">
              <a:extLst>
                <a:ext uri="{FF2B5EF4-FFF2-40B4-BE49-F238E27FC236}">
                  <a16:creationId xmlns:a16="http://schemas.microsoft.com/office/drawing/2014/main" id="{EF2C2E05-8E04-48AE-B1C6-ED81A1A5CDAF}"/>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3" name="Bevel 683">
              <a:extLst>
                <a:ext uri="{FF2B5EF4-FFF2-40B4-BE49-F238E27FC236}">
                  <a16:creationId xmlns:a16="http://schemas.microsoft.com/office/drawing/2014/main" id="{D3B6DE1B-3F5F-492B-BCCE-2F2DDF724516}"/>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4" name="Bevel 684">
              <a:extLst>
                <a:ext uri="{FF2B5EF4-FFF2-40B4-BE49-F238E27FC236}">
                  <a16:creationId xmlns:a16="http://schemas.microsoft.com/office/drawing/2014/main" id="{EEB4B891-A5C8-4FBE-8488-C4DABEDF9DFF}"/>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85" name="Group 684">
            <a:extLst>
              <a:ext uri="{FF2B5EF4-FFF2-40B4-BE49-F238E27FC236}">
                <a16:creationId xmlns:a16="http://schemas.microsoft.com/office/drawing/2014/main" id="{6FC72BA0-1663-427B-BAD1-F84DDECE19F9}"/>
              </a:ext>
            </a:extLst>
          </p:cNvPr>
          <p:cNvGrpSpPr/>
          <p:nvPr/>
        </p:nvGrpSpPr>
        <p:grpSpPr>
          <a:xfrm rot="16200000">
            <a:off x="3703644" y="-363526"/>
            <a:ext cx="1140560" cy="1722408"/>
            <a:chOff x="2324328" y="-1131166"/>
            <a:chExt cx="1140560" cy="1722408"/>
          </a:xfrm>
        </p:grpSpPr>
        <p:sp>
          <p:nvSpPr>
            <p:cNvPr id="686" name="Bevel 686">
              <a:extLst>
                <a:ext uri="{FF2B5EF4-FFF2-40B4-BE49-F238E27FC236}">
                  <a16:creationId xmlns:a16="http://schemas.microsoft.com/office/drawing/2014/main" id="{E65F2632-5D1F-4B1A-A212-FCE1739B718D}"/>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7" name="Bevel 687">
              <a:extLst>
                <a:ext uri="{FF2B5EF4-FFF2-40B4-BE49-F238E27FC236}">
                  <a16:creationId xmlns:a16="http://schemas.microsoft.com/office/drawing/2014/main" id="{A4762AD9-474C-47B8-B989-6820B88020D0}"/>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8" name="Bevel 688">
              <a:extLst>
                <a:ext uri="{FF2B5EF4-FFF2-40B4-BE49-F238E27FC236}">
                  <a16:creationId xmlns:a16="http://schemas.microsoft.com/office/drawing/2014/main" id="{1978EB25-6619-4DD5-B07C-0CD0C71E9461}"/>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9" name="Bevel 689">
              <a:extLst>
                <a:ext uri="{FF2B5EF4-FFF2-40B4-BE49-F238E27FC236}">
                  <a16:creationId xmlns:a16="http://schemas.microsoft.com/office/drawing/2014/main" id="{792AFFD9-E27E-4A3D-9AF7-C0E96D4E0B6D}"/>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90" name="Group 689">
            <a:extLst>
              <a:ext uri="{FF2B5EF4-FFF2-40B4-BE49-F238E27FC236}">
                <a16:creationId xmlns:a16="http://schemas.microsoft.com/office/drawing/2014/main" id="{0DF319B3-90DC-4C51-B946-E60635DD1CB3}"/>
              </a:ext>
            </a:extLst>
          </p:cNvPr>
          <p:cNvGrpSpPr/>
          <p:nvPr/>
        </p:nvGrpSpPr>
        <p:grpSpPr>
          <a:xfrm rot="5400000">
            <a:off x="4863271" y="-367166"/>
            <a:ext cx="1140560" cy="1710840"/>
            <a:chOff x="3342080" y="4313306"/>
            <a:chExt cx="1140560" cy="1710840"/>
          </a:xfrm>
        </p:grpSpPr>
        <p:sp>
          <p:nvSpPr>
            <p:cNvPr id="691" name="Bevel 691">
              <a:extLst>
                <a:ext uri="{FF2B5EF4-FFF2-40B4-BE49-F238E27FC236}">
                  <a16:creationId xmlns:a16="http://schemas.microsoft.com/office/drawing/2014/main" id="{98B4BB8C-F0E2-408B-BA55-C972DF6C8740}"/>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2" name="Bevel 692">
              <a:extLst>
                <a:ext uri="{FF2B5EF4-FFF2-40B4-BE49-F238E27FC236}">
                  <a16:creationId xmlns:a16="http://schemas.microsoft.com/office/drawing/2014/main" id="{26B17EBB-B647-491D-BDE8-49D5932AAC5F}"/>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3" name="Bevel 693">
              <a:extLst>
                <a:ext uri="{FF2B5EF4-FFF2-40B4-BE49-F238E27FC236}">
                  <a16:creationId xmlns:a16="http://schemas.microsoft.com/office/drawing/2014/main" id="{E6216A54-D38A-48A3-B792-88B360985D1E}"/>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4" name="Bevel 694">
              <a:extLst>
                <a:ext uri="{FF2B5EF4-FFF2-40B4-BE49-F238E27FC236}">
                  <a16:creationId xmlns:a16="http://schemas.microsoft.com/office/drawing/2014/main" id="{1C8CCCA4-CDD4-48BE-9FE8-A322623CEC49}"/>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95" name="Group 694">
            <a:extLst>
              <a:ext uri="{FF2B5EF4-FFF2-40B4-BE49-F238E27FC236}">
                <a16:creationId xmlns:a16="http://schemas.microsoft.com/office/drawing/2014/main" id="{FBB1AF8F-B774-4253-A1CE-0CCE131BA2AB}"/>
              </a:ext>
            </a:extLst>
          </p:cNvPr>
          <p:cNvGrpSpPr/>
          <p:nvPr/>
        </p:nvGrpSpPr>
        <p:grpSpPr>
          <a:xfrm rot="5400000">
            <a:off x="6523876" y="230336"/>
            <a:ext cx="1140560" cy="1710840"/>
            <a:chOff x="1259632" y="4643510"/>
            <a:chExt cx="1140560" cy="1710840"/>
          </a:xfrm>
        </p:grpSpPr>
        <p:sp>
          <p:nvSpPr>
            <p:cNvPr id="696" name="Bevel 696">
              <a:extLst>
                <a:ext uri="{FF2B5EF4-FFF2-40B4-BE49-F238E27FC236}">
                  <a16:creationId xmlns:a16="http://schemas.microsoft.com/office/drawing/2014/main" id="{DEF94F3C-BB77-4E51-A72E-D5D3AE1AEE3A}"/>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7" name="Bevel 697">
              <a:extLst>
                <a:ext uri="{FF2B5EF4-FFF2-40B4-BE49-F238E27FC236}">
                  <a16:creationId xmlns:a16="http://schemas.microsoft.com/office/drawing/2014/main" id="{C48D1D50-A75B-466D-82EC-447E092CA3F2}"/>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8" name="Bevel 698">
              <a:extLst>
                <a:ext uri="{FF2B5EF4-FFF2-40B4-BE49-F238E27FC236}">
                  <a16:creationId xmlns:a16="http://schemas.microsoft.com/office/drawing/2014/main" id="{02400040-4AE1-41A2-96CE-A80F0549BCF0}"/>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9" name="Bevel 699">
              <a:extLst>
                <a:ext uri="{FF2B5EF4-FFF2-40B4-BE49-F238E27FC236}">
                  <a16:creationId xmlns:a16="http://schemas.microsoft.com/office/drawing/2014/main" id="{C34E1E1F-1E0A-4D77-9CDA-867225E05FC7}"/>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00" name="Group 699">
            <a:extLst>
              <a:ext uri="{FF2B5EF4-FFF2-40B4-BE49-F238E27FC236}">
                <a16:creationId xmlns:a16="http://schemas.microsoft.com/office/drawing/2014/main" id="{5D142220-AB6F-4F09-832A-2D7D31D4B50F}"/>
              </a:ext>
            </a:extLst>
          </p:cNvPr>
          <p:cNvGrpSpPr/>
          <p:nvPr/>
        </p:nvGrpSpPr>
        <p:grpSpPr>
          <a:xfrm>
            <a:off x="9649498" y="479571"/>
            <a:ext cx="1140560" cy="1146310"/>
            <a:chOff x="8003440" y="5711690"/>
            <a:chExt cx="1140560" cy="1146310"/>
          </a:xfrm>
        </p:grpSpPr>
        <p:sp>
          <p:nvSpPr>
            <p:cNvPr id="701" name="Bevel 701">
              <a:extLst>
                <a:ext uri="{FF2B5EF4-FFF2-40B4-BE49-F238E27FC236}">
                  <a16:creationId xmlns:a16="http://schemas.microsoft.com/office/drawing/2014/main" id="{CB2FE385-49B8-47B8-BAF0-99D8B71A0375}"/>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2" name="Bevel 702">
              <a:extLst>
                <a:ext uri="{FF2B5EF4-FFF2-40B4-BE49-F238E27FC236}">
                  <a16:creationId xmlns:a16="http://schemas.microsoft.com/office/drawing/2014/main" id="{5ECDA5BC-1DB5-4A75-BB58-40678318B066}"/>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3" name="Bevel 703">
              <a:extLst>
                <a:ext uri="{FF2B5EF4-FFF2-40B4-BE49-F238E27FC236}">
                  <a16:creationId xmlns:a16="http://schemas.microsoft.com/office/drawing/2014/main" id="{F5F9F8F5-EEFC-4447-98BA-7887147DD42E}"/>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4" name="Bevel 704">
              <a:extLst>
                <a:ext uri="{FF2B5EF4-FFF2-40B4-BE49-F238E27FC236}">
                  <a16:creationId xmlns:a16="http://schemas.microsoft.com/office/drawing/2014/main" id="{B846A465-03F8-4E55-9384-6F1079DA48FA}"/>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05" name="Group 704">
            <a:extLst>
              <a:ext uri="{FF2B5EF4-FFF2-40B4-BE49-F238E27FC236}">
                <a16:creationId xmlns:a16="http://schemas.microsoft.com/office/drawing/2014/main" id="{2585DE88-9E20-45E9-8647-289867DF8F96}"/>
              </a:ext>
            </a:extLst>
          </p:cNvPr>
          <p:cNvGrpSpPr/>
          <p:nvPr/>
        </p:nvGrpSpPr>
        <p:grpSpPr>
          <a:xfrm rot="16200000">
            <a:off x="2528124" y="-930897"/>
            <a:ext cx="570280" cy="2286870"/>
            <a:chOff x="323528" y="1640368"/>
            <a:chExt cx="570280" cy="2286870"/>
          </a:xfrm>
        </p:grpSpPr>
        <p:sp>
          <p:nvSpPr>
            <p:cNvPr id="706" name="Bevel 706">
              <a:extLst>
                <a:ext uri="{FF2B5EF4-FFF2-40B4-BE49-F238E27FC236}">
                  <a16:creationId xmlns:a16="http://schemas.microsoft.com/office/drawing/2014/main" id="{080B09F9-4A3D-452F-AC14-C6E89E369B65}"/>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7" name="Bevel 707">
              <a:extLst>
                <a:ext uri="{FF2B5EF4-FFF2-40B4-BE49-F238E27FC236}">
                  <a16:creationId xmlns:a16="http://schemas.microsoft.com/office/drawing/2014/main" id="{2AF1A0D0-81C6-4EA3-B76D-7C1BA1449CEA}"/>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8" name="Bevel 708">
              <a:extLst>
                <a:ext uri="{FF2B5EF4-FFF2-40B4-BE49-F238E27FC236}">
                  <a16:creationId xmlns:a16="http://schemas.microsoft.com/office/drawing/2014/main" id="{31D1B6F6-5D19-46AF-BB10-C0071BC38CD8}"/>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9" name="Bevel 709">
              <a:extLst>
                <a:ext uri="{FF2B5EF4-FFF2-40B4-BE49-F238E27FC236}">
                  <a16:creationId xmlns:a16="http://schemas.microsoft.com/office/drawing/2014/main" id="{9D116FE0-5A36-45E7-9E17-5A43BA0C9EDA}"/>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10" name="Group 709">
            <a:extLst>
              <a:ext uri="{FF2B5EF4-FFF2-40B4-BE49-F238E27FC236}">
                <a16:creationId xmlns:a16="http://schemas.microsoft.com/office/drawing/2014/main" id="{0EDCF873-D725-479C-99AF-06B455A3494F}"/>
              </a:ext>
            </a:extLst>
          </p:cNvPr>
          <p:cNvGrpSpPr/>
          <p:nvPr/>
        </p:nvGrpSpPr>
        <p:grpSpPr>
          <a:xfrm rot="16200000">
            <a:off x="6520737" y="-920077"/>
            <a:ext cx="570280" cy="2286870"/>
            <a:chOff x="323528" y="1640368"/>
            <a:chExt cx="570280" cy="2286870"/>
          </a:xfrm>
        </p:grpSpPr>
        <p:sp>
          <p:nvSpPr>
            <p:cNvPr id="711" name="Bevel 711">
              <a:extLst>
                <a:ext uri="{FF2B5EF4-FFF2-40B4-BE49-F238E27FC236}">
                  <a16:creationId xmlns:a16="http://schemas.microsoft.com/office/drawing/2014/main" id="{19E6EF5D-7D6D-4CBA-8115-C055F0259142}"/>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2" name="Bevel 712">
              <a:extLst>
                <a:ext uri="{FF2B5EF4-FFF2-40B4-BE49-F238E27FC236}">
                  <a16:creationId xmlns:a16="http://schemas.microsoft.com/office/drawing/2014/main" id="{60F5DCFB-96E1-4917-9773-04203661B6AA}"/>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3" name="Bevel 713">
              <a:extLst>
                <a:ext uri="{FF2B5EF4-FFF2-40B4-BE49-F238E27FC236}">
                  <a16:creationId xmlns:a16="http://schemas.microsoft.com/office/drawing/2014/main" id="{ECC71F25-D26B-48B8-8A6E-ED4BD65882A2}"/>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4" name="Bevel 714">
              <a:extLst>
                <a:ext uri="{FF2B5EF4-FFF2-40B4-BE49-F238E27FC236}">
                  <a16:creationId xmlns:a16="http://schemas.microsoft.com/office/drawing/2014/main" id="{8F464EC0-966B-45DD-A017-BFFD1640CB97}"/>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15" name="Group 714">
            <a:extLst>
              <a:ext uri="{FF2B5EF4-FFF2-40B4-BE49-F238E27FC236}">
                <a16:creationId xmlns:a16="http://schemas.microsoft.com/office/drawing/2014/main" id="{E7BDD602-1E1E-4B89-BFF3-4408CC1E7113}"/>
              </a:ext>
            </a:extLst>
          </p:cNvPr>
          <p:cNvGrpSpPr/>
          <p:nvPr/>
        </p:nvGrpSpPr>
        <p:grpSpPr>
          <a:xfrm>
            <a:off x="7952187" y="-35308"/>
            <a:ext cx="1140560" cy="1716590"/>
            <a:chOff x="7656408" y="2363048"/>
            <a:chExt cx="1140560" cy="1716590"/>
          </a:xfrm>
        </p:grpSpPr>
        <p:sp>
          <p:nvSpPr>
            <p:cNvPr id="716" name="Bevel 716">
              <a:extLst>
                <a:ext uri="{FF2B5EF4-FFF2-40B4-BE49-F238E27FC236}">
                  <a16:creationId xmlns:a16="http://schemas.microsoft.com/office/drawing/2014/main" id="{29C43150-1993-4525-9261-B276C1D0623F}"/>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7" name="Bevel 717">
              <a:extLst>
                <a:ext uri="{FF2B5EF4-FFF2-40B4-BE49-F238E27FC236}">
                  <a16:creationId xmlns:a16="http://schemas.microsoft.com/office/drawing/2014/main" id="{87E43459-BF20-438A-9E86-20974E064D9B}"/>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8" name="Bevel 718">
              <a:extLst>
                <a:ext uri="{FF2B5EF4-FFF2-40B4-BE49-F238E27FC236}">
                  <a16:creationId xmlns:a16="http://schemas.microsoft.com/office/drawing/2014/main" id="{D4A9EFAB-D99E-4822-9557-D8005B676F52}"/>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9" name="Bevel 719">
              <a:extLst>
                <a:ext uri="{FF2B5EF4-FFF2-40B4-BE49-F238E27FC236}">
                  <a16:creationId xmlns:a16="http://schemas.microsoft.com/office/drawing/2014/main" id="{18734AF3-FD83-421F-B7D8-419A2861E15D}"/>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20" name="Group 719">
            <a:extLst>
              <a:ext uri="{FF2B5EF4-FFF2-40B4-BE49-F238E27FC236}">
                <a16:creationId xmlns:a16="http://schemas.microsoft.com/office/drawing/2014/main" id="{1255A1AB-E4F0-490B-B1C9-65DC131F3ABC}"/>
              </a:ext>
            </a:extLst>
          </p:cNvPr>
          <p:cNvGrpSpPr/>
          <p:nvPr/>
        </p:nvGrpSpPr>
        <p:grpSpPr>
          <a:xfrm rot="16200000">
            <a:off x="9390362" y="-906320"/>
            <a:ext cx="570280" cy="2286870"/>
            <a:chOff x="323528" y="1640368"/>
            <a:chExt cx="570280" cy="2286870"/>
          </a:xfrm>
        </p:grpSpPr>
        <p:sp>
          <p:nvSpPr>
            <p:cNvPr id="721" name="Bevel 721">
              <a:extLst>
                <a:ext uri="{FF2B5EF4-FFF2-40B4-BE49-F238E27FC236}">
                  <a16:creationId xmlns:a16="http://schemas.microsoft.com/office/drawing/2014/main" id="{F8A0AA4D-C937-44C6-8198-C20E0C422A35}"/>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2" name="Bevel 722">
              <a:extLst>
                <a:ext uri="{FF2B5EF4-FFF2-40B4-BE49-F238E27FC236}">
                  <a16:creationId xmlns:a16="http://schemas.microsoft.com/office/drawing/2014/main" id="{5A2898CE-ADBC-4F07-83E0-7649F5909EA6}"/>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3" name="Bevel 723">
              <a:extLst>
                <a:ext uri="{FF2B5EF4-FFF2-40B4-BE49-F238E27FC236}">
                  <a16:creationId xmlns:a16="http://schemas.microsoft.com/office/drawing/2014/main" id="{21B90402-61D8-48B4-9CF0-8F4200E6EC84}"/>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4" name="Bevel 724">
              <a:extLst>
                <a:ext uri="{FF2B5EF4-FFF2-40B4-BE49-F238E27FC236}">
                  <a16:creationId xmlns:a16="http://schemas.microsoft.com/office/drawing/2014/main" id="{84D07098-4563-4C91-AA87-78E49668AEB6}"/>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208619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55"/>
                                        </p:tgtEl>
                                        <p:attrNameLst>
                                          <p:attrName>style.visibility</p:attrName>
                                        </p:attrNameLst>
                                      </p:cBhvr>
                                      <p:to>
                                        <p:strVal val="visible"/>
                                      </p:to>
                                    </p:set>
                                    <p:anim calcmode="lin" valueType="num">
                                      <p:cBhvr additive="base">
                                        <p:cTn id="7" dur="2000" fill="hold"/>
                                        <p:tgtEl>
                                          <p:spTgt spid="555"/>
                                        </p:tgtEl>
                                        <p:attrNameLst>
                                          <p:attrName>ppt_x</p:attrName>
                                        </p:attrNameLst>
                                      </p:cBhvr>
                                      <p:tavLst>
                                        <p:tav tm="0">
                                          <p:val>
                                            <p:strVal val="#ppt_x"/>
                                          </p:val>
                                        </p:tav>
                                        <p:tav tm="100000">
                                          <p:val>
                                            <p:strVal val="#ppt_x"/>
                                          </p:val>
                                        </p:tav>
                                      </p:tavLst>
                                    </p:anim>
                                    <p:anim calcmode="lin" valueType="num">
                                      <p:cBhvr additive="base">
                                        <p:cTn id="8" dur="2000" fill="hold"/>
                                        <p:tgtEl>
                                          <p:spTgt spid="555"/>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1" fill="hold" nodeType="afterEffect">
                                  <p:stCondLst>
                                    <p:cond delay="0"/>
                                  </p:stCondLst>
                                  <p:childTnLst>
                                    <p:set>
                                      <p:cBhvr>
                                        <p:cTn id="11" dur="1" fill="hold">
                                          <p:stCondLst>
                                            <p:cond delay="0"/>
                                          </p:stCondLst>
                                        </p:cTn>
                                        <p:tgtEl>
                                          <p:spTgt spid="550"/>
                                        </p:tgtEl>
                                        <p:attrNameLst>
                                          <p:attrName>style.visibility</p:attrName>
                                        </p:attrNameLst>
                                      </p:cBhvr>
                                      <p:to>
                                        <p:strVal val="visible"/>
                                      </p:to>
                                    </p:set>
                                    <p:anim calcmode="lin" valueType="num">
                                      <p:cBhvr additive="base">
                                        <p:cTn id="12" dur="2000" fill="hold"/>
                                        <p:tgtEl>
                                          <p:spTgt spid="550"/>
                                        </p:tgtEl>
                                        <p:attrNameLst>
                                          <p:attrName>ppt_x</p:attrName>
                                        </p:attrNameLst>
                                      </p:cBhvr>
                                      <p:tavLst>
                                        <p:tav tm="0">
                                          <p:val>
                                            <p:strVal val="#ppt_x"/>
                                          </p:val>
                                        </p:tav>
                                        <p:tav tm="100000">
                                          <p:val>
                                            <p:strVal val="#ppt_x"/>
                                          </p:val>
                                        </p:tav>
                                      </p:tavLst>
                                    </p:anim>
                                    <p:anim calcmode="lin" valueType="num">
                                      <p:cBhvr additive="base">
                                        <p:cTn id="13" dur="2000" fill="hold"/>
                                        <p:tgtEl>
                                          <p:spTgt spid="550"/>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1" fill="hold" nodeType="afterEffect">
                                  <p:stCondLst>
                                    <p:cond delay="0"/>
                                  </p:stCondLst>
                                  <p:childTnLst>
                                    <p:set>
                                      <p:cBhvr>
                                        <p:cTn id="16" dur="1" fill="hold">
                                          <p:stCondLst>
                                            <p:cond delay="0"/>
                                          </p:stCondLst>
                                        </p:cTn>
                                        <p:tgtEl>
                                          <p:spTgt spid="545"/>
                                        </p:tgtEl>
                                        <p:attrNameLst>
                                          <p:attrName>style.visibility</p:attrName>
                                        </p:attrNameLst>
                                      </p:cBhvr>
                                      <p:to>
                                        <p:strVal val="visible"/>
                                      </p:to>
                                    </p:set>
                                    <p:anim calcmode="lin" valueType="num">
                                      <p:cBhvr additive="base">
                                        <p:cTn id="17" dur="2000" fill="hold"/>
                                        <p:tgtEl>
                                          <p:spTgt spid="545"/>
                                        </p:tgtEl>
                                        <p:attrNameLst>
                                          <p:attrName>ppt_x</p:attrName>
                                        </p:attrNameLst>
                                      </p:cBhvr>
                                      <p:tavLst>
                                        <p:tav tm="0">
                                          <p:val>
                                            <p:strVal val="#ppt_x"/>
                                          </p:val>
                                        </p:tav>
                                        <p:tav tm="100000">
                                          <p:val>
                                            <p:strVal val="#ppt_x"/>
                                          </p:val>
                                        </p:tav>
                                      </p:tavLst>
                                    </p:anim>
                                    <p:anim calcmode="lin" valueType="num">
                                      <p:cBhvr additive="base">
                                        <p:cTn id="18" dur="2000" fill="hold"/>
                                        <p:tgtEl>
                                          <p:spTgt spid="545"/>
                                        </p:tgtEl>
                                        <p:attrNameLst>
                                          <p:attrName>ppt_y</p:attrName>
                                        </p:attrNameLst>
                                      </p:cBhvr>
                                      <p:tavLst>
                                        <p:tav tm="0">
                                          <p:val>
                                            <p:strVal val="0-#ppt_h/2"/>
                                          </p:val>
                                        </p:tav>
                                        <p:tav tm="100000">
                                          <p:val>
                                            <p:strVal val="#ppt_y"/>
                                          </p:val>
                                        </p:tav>
                                      </p:tavLst>
                                    </p:anim>
                                  </p:childTnLst>
                                </p:cTn>
                              </p:par>
                            </p:childTnLst>
                          </p:cTn>
                        </p:par>
                        <p:par>
                          <p:cTn id="19" fill="hold">
                            <p:stCondLst>
                              <p:cond delay="6000"/>
                            </p:stCondLst>
                            <p:childTnLst>
                              <p:par>
                                <p:cTn id="20" presetID="2" presetClass="entr" presetSubtype="1" fill="hold" nodeType="afterEffect">
                                  <p:stCondLst>
                                    <p:cond delay="0"/>
                                  </p:stCondLst>
                                  <p:childTnLst>
                                    <p:set>
                                      <p:cBhvr>
                                        <p:cTn id="21" dur="1" fill="hold">
                                          <p:stCondLst>
                                            <p:cond delay="0"/>
                                          </p:stCondLst>
                                        </p:cTn>
                                        <p:tgtEl>
                                          <p:spTgt spid="520"/>
                                        </p:tgtEl>
                                        <p:attrNameLst>
                                          <p:attrName>style.visibility</p:attrName>
                                        </p:attrNameLst>
                                      </p:cBhvr>
                                      <p:to>
                                        <p:strVal val="visible"/>
                                      </p:to>
                                    </p:set>
                                    <p:anim calcmode="lin" valueType="num">
                                      <p:cBhvr additive="base">
                                        <p:cTn id="22" dur="2000" fill="hold"/>
                                        <p:tgtEl>
                                          <p:spTgt spid="520"/>
                                        </p:tgtEl>
                                        <p:attrNameLst>
                                          <p:attrName>ppt_x</p:attrName>
                                        </p:attrNameLst>
                                      </p:cBhvr>
                                      <p:tavLst>
                                        <p:tav tm="0">
                                          <p:val>
                                            <p:strVal val="#ppt_x"/>
                                          </p:val>
                                        </p:tav>
                                        <p:tav tm="100000">
                                          <p:val>
                                            <p:strVal val="#ppt_x"/>
                                          </p:val>
                                        </p:tav>
                                      </p:tavLst>
                                    </p:anim>
                                    <p:anim calcmode="lin" valueType="num">
                                      <p:cBhvr additive="base">
                                        <p:cTn id="23" dur="2000" fill="hold"/>
                                        <p:tgtEl>
                                          <p:spTgt spid="520"/>
                                        </p:tgtEl>
                                        <p:attrNameLst>
                                          <p:attrName>ppt_y</p:attrName>
                                        </p:attrNameLst>
                                      </p:cBhvr>
                                      <p:tavLst>
                                        <p:tav tm="0">
                                          <p:val>
                                            <p:strVal val="0-#ppt_h/2"/>
                                          </p:val>
                                        </p:tav>
                                        <p:tav tm="100000">
                                          <p:val>
                                            <p:strVal val="#ppt_y"/>
                                          </p:val>
                                        </p:tav>
                                      </p:tavLst>
                                    </p:anim>
                                  </p:childTnLst>
                                </p:cTn>
                              </p:par>
                            </p:childTnLst>
                          </p:cTn>
                        </p:par>
                        <p:par>
                          <p:cTn id="24" fill="hold">
                            <p:stCondLst>
                              <p:cond delay="8000"/>
                            </p:stCondLst>
                            <p:childTnLst>
                              <p:par>
                                <p:cTn id="25" presetID="2" presetClass="entr" presetSubtype="1" fill="hold" nodeType="afterEffect">
                                  <p:stCondLst>
                                    <p:cond delay="0"/>
                                  </p:stCondLst>
                                  <p:childTnLst>
                                    <p:set>
                                      <p:cBhvr>
                                        <p:cTn id="26" dur="1" fill="hold">
                                          <p:stCondLst>
                                            <p:cond delay="0"/>
                                          </p:stCondLst>
                                        </p:cTn>
                                        <p:tgtEl>
                                          <p:spTgt spid="490"/>
                                        </p:tgtEl>
                                        <p:attrNameLst>
                                          <p:attrName>style.visibility</p:attrName>
                                        </p:attrNameLst>
                                      </p:cBhvr>
                                      <p:to>
                                        <p:strVal val="visible"/>
                                      </p:to>
                                    </p:set>
                                    <p:anim calcmode="lin" valueType="num">
                                      <p:cBhvr additive="base">
                                        <p:cTn id="27" dur="2000" fill="hold"/>
                                        <p:tgtEl>
                                          <p:spTgt spid="490"/>
                                        </p:tgtEl>
                                        <p:attrNameLst>
                                          <p:attrName>ppt_x</p:attrName>
                                        </p:attrNameLst>
                                      </p:cBhvr>
                                      <p:tavLst>
                                        <p:tav tm="0">
                                          <p:val>
                                            <p:strVal val="#ppt_x"/>
                                          </p:val>
                                        </p:tav>
                                        <p:tav tm="100000">
                                          <p:val>
                                            <p:strVal val="#ppt_x"/>
                                          </p:val>
                                        </p:tav>
                                      </p:tavLst>
                                    </p:anim>
                                    <p:anim calcmode="lin" valueType="num">
                                      <p:cBhvr additive="base">
                                        <p:cTn id="28" dur="2000" fill="hold"/>
                                        <p:tgtEl>
                                          <p:spTgt spid="490"/>
                                        </p:tgtEl>
                                        <p:attrNameLst>
                                          <p:attrName>ppt_y</p:attrName>
                                        </p:attrNameLst>
                                      </p:cBhvr>
                                      <p:tavLst>
                                        <p:tav tm="0">
                                          <p:val>
                                            <p:strVal val="0-#ppt_h/2"/>
                                          </p:val>
                                        </p:tav>
                                        <p:tav tm="100000">
                                          <p:val>
                                            <p:strVal val="#ppt_y"/>
                                          </p:val>
                                        </p:tav>
                                      </p:tavLst>
                                    </p:anim>
                                  </p:childTnLst>
                                </p:cTn>
                              </p:par>
                            </p:childTnLst>
                          </p:cTn>
                        </p:par>
                        <p:par>
                          <p:cTn id="29" fill="hold">
                            <p:stCondLst>
                              <p:cond delay="10000"/>
                            </p:stCondLst>
                            <p:childTnLst>
                              <p:par>
                                <p:cTn id="30" presetID="2" presetClass="entr" presetSubtype="1" fill="hold" nodeType="afterEffect">
                                  <p:stCondLst>
                                    <p:cond delay="0"/>
                                  </p:stCondLst>
                                  <p:childTnLst>
                                    <p:set>
                                      <p:cBhvr>
                                        <p:cTn id="31" dur="1" fill="hold">
                                          <p:stCondLst>
                                            <p:cond delay="0"/>
                                          </p:stCondLst>
                                        </p:cTn>
                                        <p:tgtEl>
                                          <p:spTgt spid="515"/>
                                        </p:tgtEl>
                                        <p:attrNameLst>
                                          <p:attrName>style.visibility</p:attrName>
                                        </p:attrNameLst>
                                      </p:cBhvr>
                                      <p:to>
                                        <p:strVal val="visible"/>
                                      </p:to>
                                    </p:set>
                                    <p:anim calcmode="lin" valueType="num">
                                      <p:cBhvr additive="base">
                                        <p:cTn id="32" dur="2000" fill="hold"/>
                                        <p:tgtEl>
                                          <p:spTgt spid="515"/>
                                        </p:tgtEl>
                                        <p:attrNameLst>
                                          <p:attrName>ppt_x</p:attrName>
                                        </p:attrNameLst>
                                      </p:cBhvr>
                                      <p:tavLst>
                                        <p:tav tm="0">
                                          <p:val>
                                            <p:strVal val="#ppt_x"/>
                                          </p:val>
                                        </p:tav>
                                        <p:tav tm="100000">
                                          <p:val>
                                            <p:strVal val="#ppt_x"/>
                                          </p:val>
                                        </p:tav>
                                      </p:tavLst>
                                    </p:anim>
                                    <p:anim calcmode="lin" valueType="num">
                                      <p:cBhvr additive="base">
                                        <p:cTn id="33" dur="2000" fill="hold"/>
                                        <p:tgtEl>
                                          <p:spTgt spid="515"/>
                                        </p:tgtEl>
                                        <p:attrNameLst>
                                          <p:attrName>ppt_y</p:attrName>
                                        </p:attrNameLst>
                                      </p:cBhvr>
                                      <p:tavLst>
                                        <p:tav tm="0">
                                          <p:val>
                                            <p:strVal val="0-#ppt_h/2"/>
                                          </p:val>
                                        </p:tav>
                                        <p:tav tm="100000">
                                          <p:val>
                                            <p:strVal val="#ppt_y"/>
                                          </p:val>
                                        </p:tav>
                                      </p:tavLst>
                                    </p:anim>
                                  </p:childTnLst>
                                </p:cTn>
                              </p:par>
                            </p:childTnLst>
                          </p:cTn>
                        </p:par>
                        <p:par>
                          <p:cTn id="34" fill="hold">
                            <p:stCondLst>
                              <p:cond delay="12000"/>
                            </p:stCondLst>
                            <p:childTnLst>
                              <p:par>
                                <p:cTn id="35" presetID="2" presetClass="entr" presetSubtype="1" fill="hold" nodeType="afterEffect">
                                  <p:stCondLst>
                                    <p:cond delay="0"/>
                                  </p:stCondLst>
                                  <p:childTnLst>
                                    <p:set>
                                      <p:cBhvr>
                                        <p:cTn id="36" dur="1" fill="hold">
                                          <p:stCondLst>
                                            <p:cond delay="0"/>
                                          </p:stCondLst>
                                        </p:cTn>
                                        <p:tgtEl>
                                          <p:spTgt spid="535"/>
                                        </p:tgtEl>
                                        <p:attrNameLst>
                                          <p:attrName>style.visibility</p:attrName>
                                        </p:attrNameLst>
                                      </p:cBhvr>
                                      <p:to>
                                        <p:strVal val="visible"/>
                                      </p:to>
                                    </p:set>
                                    <p:anim calcmode="lin" valueType="num">
                                      <p:cBhvr additive="base">
                                        <p:cTn id="37" dur="2000" fill="hold"/>
                                        <p:tgtEl>
                                          <p:spTgt spid="535"/>
                                        </p:tgtEl>
                                        <p:attrNameLst>
                                          <p:attrName>ppt_x</p:attrName>
                                        </p:attrNameLst>
                                      </p:cBhvr>
                                      <p:tavLst>
                                        <p:tav tm="0">
                                          <p:val>
                                            <p:strVal val="#ppt_x"/>
                                          </p:val>
                                        </p:tav>
                                        <p:tav tm="100000">
                                          <p:val>
                                            <p:strVal val="#ppt_x"/>
                                          </p:val>
                                        </p:tav>
                                      </p:tavLst>
                                    </p:anim>
                                    <p:anim calcmode="lin" valueType="num">
                                      <p:cBhvr additive="base">
                                        <p:cTn id="38" dur="2000" fill="hold"/>
                                        <p:tgtEl>
                                          <p:spTgt spid="535"/>
                                        </p:tgtEl>
                                        <p:attrNameLst>
                                          <p:attrName>ppt_y</p:attrName>
                                        </p:attrNameLst>
                                      </p:cBhvr>
                                      <p:tavLst>
                                        <p:tav tm="0">
                                          <p:val>
                                            <p:strVal val="0-#ppt_h/2"/>
                                          </p:val>
                                        </p:tav>
                                        <p:tav tm="100000">
                                          <p:val>
                                            <p:strVal val="#ppt_y"/>
                                          </p:val>
                                        </p:tav>
                                      </p:tavLst>
                                    </p:anim>
                                  </p:childTnLst>
                                </p:cTn>
                              </p:par>
                            </p:childTnLst>
                          </p:cTn>
                        </p:par>
                        <p:par>
                          <p:cTn id="39" fill="hold">
                            <p:stCondLst>
                              <p:cond delay="14000"/>
                            </p:stCondLst>
                            <p:childTnLst>
                              <p:par>
                                <p:cTn id="40" presetID="2" presetClass="entr" presetSubtype="1" fill="hold" nodeType="afterEffect">
                                  <p:stCondLst>
                                    <p:cond delay="0"/>
                                  </p:stCondLst>
                                  <p:childTnLst>
                                    <p:set>
                                      <p:cBhvr>
                                        <p:cTn id="41" dur="1" fill="hold">
                                          <p:stCondLst>
                                            <p:cond delay="0"/>
                                          </p:stCondLst>
                                        </p:cTn>
                                        <p:tgtEl>
                                          <p:spTgt spid="505"/>
                                        </p:tgtEl>
                                        <p:attrNameLst>
                                          <p:attrName>style.visibility</p:attrName>
                                        </p:attrNameLst>
                                      </p:cBhvr>
                                      <p:to>
                                        <p:strVal val="visible"/>
                                      </p:to>
                                    </p:set>
                                    <p:anim calcmode="lin" valueType="num">
                                      <p:cBhvr additive="base">
                                        <p:cTn id="42" dur="2000" fill="hold"/>
                                        <p:tgtEl>
                                          <p:spTgt spid="505"/>
                                        </p:tgtEl>
                                        <p:attrNameLst>
                                          <p:attrName>ppt_x</p:attrName>
                                        </p:attrNameLst>
                                      </p:cBhvr>
                                      <p:tavLst>
                                        <p:tav tm="0">
                                          <p:val>
                                            <p:strVal val="#ppt_x"/>
                                          </p:val>
                                        </p:tav>
                                        <p:tav tm="100000">
                                          <p:val>
                                            <p:strVal val="#ppt_x"/>
                                          </p:val>
                                        </p:tav>
                                      </p:tavLst>
                                    </p:anim>
                                    <p:anim calcmode="lin" valueType="num">
                                      <p:cBhvr additive="base">
                                        <p:cTn id="43" dur="2000" fill="hold"/>
                                        <p:tgtEl>
                                          <p:spTgt spid="505"/>
                                        </p:tgtEl>
                                        <p:attrNameLst>
                                          <p:attrName>ppt_y</p:attrName>
                                        </p:attrNameLst>
                                      </p:cBhvr>
                                      <p:tavLst>
                                        <p:tav tm="0">
                                          <p:val>
                                            <p:strVal val="0-#ppt_h/2"/>
                                          </p:val>
                                        </p:tav>
                                        <p:tav tm="100000">
                                          <p:val>
                                            <p:strVal val="#ppt_y"/>
                                          </p:val>
                                        </p:tav>
                                      </p:tavLst>
                                    </p:anim>
                                  </p:childTnLst>
                                </p:cTn>
                              </p:par>
                            </p:childTnLst>
                          </p:cTn>
                        </p:par>
                        <p:par>
                          <p:cTn id="44" fill="hold">
                            <p:stCondLst>
                              <p:cond delay="16000"/>
                            </p:stCondLst>
                            <p:childTnLst>
                              <p:par>
                                <p:cTn id="45" presetID="2" presetClass="entr" presetSubtype="1" fill="hold" nodeType="afterEffect">
                                  <p:stCondLst>
                                    <p:cond delay="0"/>
                                  </p:stCondLst>
                                  <p:childTnLst>
                                    <p:set>
                                      <p:cBhvr>
                                        <p:cTn id="46" dur="1" fill="hold">
                                          <p:stCondLst>
                                            <p:cond delay="0"/>
                                          </p:stCondLst>
                                        </p:cTn>
                                        <p:tgtEl>
                                          <p:spTgt spid="495"/>
                                        </p:tgtEl>
                                        <p:attrNameLst>
                                          <p:attrName>style.visibility</p:attrName>
                                        </p:attrNameLst>
                                      </p:cBhvr>
                                      <p:to>
                                        <p:strVal val="visible"/>
                                      </p:to>
                                    </p:set>
                                    <p:anim calcmode="lin" valueType="num">
                                      <p:cBhvr additive="base">
                                        <p:cTn id="47" dur="2000" fill="hold"/>
                                        <p:tgtEl>
                                          <p:spTgt spid="495"/>
                                        </p:tgtEl>
                                        <p:attrNameLst>
                                          <p:attrName>ppt_x</p:attrName>
                                        </p:attrNameLst>
                                      </p:cBhvr>
                                      <p:tavLst>
                                        <p:tav tm="0">
                                          <p:val>
                                            <p:strVal val="#ppt_x"/>
                                          </p:val>
                                        </p:tav>
                                        <p:tav tm="100000">
                                          <p:val>
                                            <p:strVal val="#ppt_x"/>
                                          </p:val>
                                        </p:tav>
                                      </p:tavLst>
                                    </p:anim>
                                    <p:anim calcmode="lin" valueType="num">
                                      <p:cBhvr additive="base">
                                        <p:cTn id="48" dur="2000" fill="hold"/>
                                        <p:tgtEl>
                                          <p:spTgt spid="495"/>
                                        </p:tgtEl>
                                        <p:attrNameLst>
                                          <p:attrName>ppt_y</p:attrName>
                                        </p:attrNameLst>
                                      </p:cBhvr>
                                      <p:tavLst>
                                        <p:tav tm="0">
                                          <p:val>
                                            <p:strVal val="0-#ppt_h/2"/>
                                          </p:val>
                                        </p:tav>
                                        <p:tav tm="100000">
                                          <p:val>
                                            <p:strVal val="#ppt_y"/>
                                          </p:val>
                                        </p:tav>
                                      </p:tavLst>
                                    </p:anim>
                                  </p:childTnLst>
                                </p:cTn>
                              </p:par>
                            </p:childTnLst>
                          </p:cTn>
                        </p:par>
                        <p:par>
                          <p:cTn id="49" fill="hold">
                            <p:stCondLst>
                              <p:cond delay="18000"/>
                            </p:stCondLst>
                            <p:childTnLst>
                              <p:par>
                                <p:cTn id="50" presetID="2" presetClass="entr" presetSubtype="1" fill="hold" nodeType="afterEffect">
                                  <p:stCondLst>
                                    <p:cond delay="0"/>
                                  </p:stCondLst>
                                  <p:childTnLst>
                                    <p:set>
                                      <p:cBhvr>
                                        <p:cTn id="51" dur="1" fill="hold">
                                          <p:stCondLst>
                                            <p:cond delay="0"/>
                                          </p:stCondLst>
                                        </p:cTn>
                                        <p:tgtEl>
                                          <p:spTgt spid="500"/>
                                        </p:tgtEl>
                                        <p:attrNameLst>
                                          <p:attrName>style.visibility</p:attrName>
                                        </p:attrNameLst>
                                      </p:cBhvr>
                                      <p:to>
                                        <p:strVal val="visible"/>
                                      </p:to>
                                    </p:set>
                                    <p:anim calcmode="lin" valueType="num">
                                      <p:cBhvr additive="base">
                                        <p:cTn id="52" dur="2000" fill="hold"/>
                                        <p:tgtEl>
                                          <p:spTgt spid="500"/>
                                        </p:tgtEl>
                                        <p:attrNameLst>
                                          <p:attrName>ppt_x</p:attrName>
                                        </p:attrNameLst>
                                      </p:cBhvr>
                                      <p:tavLst>
                                        <p:tav tm="0">
                                          <p:val>
                                            <p:strVal val="#ppt_x"/>
                                          </p:val>
                                        </p:tav>
                                        <p:tav tm="100000">
                                          <p:val>
                                            <p:strVal val="#ppt_x"/>
                                          </p:val>
                                        </p:tav>
                                      </p:tavLst>
                                    </p:anim>
                                    <p:anim calcmode="lin" valueType="num">
                                      <p:cBhvr additive="base">
                                        <p:cTn id="53" dur="2000" fill="hold"/>
                                        <p:tgtEl>
                                          <p:spTgt spid="500"/>
                                        </p:tgtEl>
                                        <p:attrNameLst>
                                          <p:attrName>ppt_y</p:attrName>
                                        </p:attrNameLst>
                                      </p:cBhvr>
                                      <p:tavLst>
                                        <p:tav tm="0">
                                          <p:val>
                                            <p:strVal val="0-#ppt_h/2"/>
                                          </p:val>
                                        </p:tav>
                                        <p:tav tm="100000">
                                          <p:val>
                                            <p:strVal val="#ppt_y"/>
                                          </p:val>
                                        </p:tav>
                                      </p:tavLst>
                                    </p:anim>
                                  </p:childTnLst>
                                </p:cTn>
                              </p:par>
                            </p:childTnLst>
                          </p:cTn>
                        </p:par>
                        <p:par>
                          <p:cTn id="54" fill="hold">
                            <p:stCondLst>
                              <p:cond delay="20000"/>
                            </p:stCondLst>
                            <p:childTnLst>
                              <p:par>
                                <p:cTn id="55" presetID="2" presetClass="entr" presetSubtype="1" fill="hold" nodeType="afterEffect">
                                  <p:stCondLst>
                                    <p:cond delay="0"/>
                                  </p:stCondLst>
                                  <p:childTnLst>
                                    <p:set>
                                      <p:cBhvr>
                                        <p:cTn id="56" dur="1" fill="hold">
                                          <p:stCondLst>
                                            <p:cond delay="0"/>
                                          </p:stCondLst>
                                        </p:cTn>
                                        <p:tgtEl>
                                          <p:spTgt spid="510"/>
                                        </p:tgtEl>
                                        <p:attrNameLst>
                                          <p:attrName>style.visibility</p:attrName>
                                        </p:attrNameLst>
                                      </p:cBhvr>
                                      <p:to>
                                        <p:strVal val="visible"/>
                                      </p:to>
                                    </p:set>
                                    <p:anim calcmode="lin" valueType="num">
                                      <p:cBhvr additive="base">
                                        <p:cTn id="57" dur="2000" fill="hold"/>
                                        <p:tgtEl>
                                          <p:spTgt spid="510"/>
                                        </p:tgtEl>
                                        <p:attrNameLst>
                                          <p:attrName>ppt_x</p:attrName>
                                        </p:attrNameLst>
                                      </p:cBhvr>
                                      <p:tavLst>
                                        <p:tav tm="0">
                                          <p:val>
                                            <p:strVal val="#ppt_x"/>
                                          </p:val>
                                        </p:tav>
                                        <p:tav tm="100000">
                                          <p:val>
                                            <p:strVal val="#ppt_x"/>
                                          </p:val>
                                        </p:tav>
                                      </p:tavLst>
                                    </p:anim>
                                    <p:anim calcmode="lin" valueType="num">
                                      <p:cBhvr additive="base">
                                        <p:cTn id="58" dur="2000" fill="hold"/>
                                        <p:tgtEl>
                                          <p:spTgt spid="510"/>
                                        </p:tgtEl>
                                        <p:attrNameLst>
                                          <p:attrName>ppt_y</p:attrName>
                                        </p:attrNameLst>
                                      </p:cBhvr>
                                      <p:tavLst>
                                        <p:tav tm="0">
                                          <p:val>
                                            <p:strVal val="0-#ppt_h/2"/>
                                          </p:val>
                                        </p:tav>
                                        <p:tav tm="100000">
                                          <p:val>
                                            <p:strVal val="#ppt_y"/>
                                          </p:val>
                                        </p:tav>
                                      </p:tavLst>
                                    </p:anim>
                                  </p:childTnLst>
                                </p:cTn>
                              </p:par>
                            </p:childTnLst>
                          </p:cTn>
                        </p:par>
                        <p:par>
                          <p:cTn id="59" fill="hold">
                            <p:stCondLst>
                              <p:cond delay="22000"/>
                            </p:stCondLst>
                            <p:childTnLst>
                              <p:par>
                                <p:cTn id="60" presetID="2" presetClass="entr" presetSubtype="1" fill="hold" nodeType="afterEffect">
                                  <p:stCondLst>
                                    <p:cond delay="0"/>
                                  </p:stCondLst>
                                  <p:childTnLst>
                                    <p:set>
                                      <p:cBhvr>
                                        <p:cTn id="61" dur="1" fill="hold">
                                          <p:stCondLst>
                                            <p:cond delay="0"/>
                                          </p:stCondLst>
                                        </p:cTn>
                                        <p:tgtEl>
                                          <p:spTgt spid="525"/>
                                        </p:tgtEl>
                                        <p:attrNameLst>
                                          <p:attrName>style.visibility</p:attrName>
                                        </p:attrNameLst>
                                      </p:cBhvr>
                                      <p:to>
                                        <p:strVal val="visible"/>
                                      </p:to>
                                    </p:set>
                                    <p:anim calcmode="lin" valueType="num">
                                      <p:cBhvr additive="base">
                                        <p:cTn id="62" dur="2000" fill="hold"/>
                                        <p:tgtEl>
                                          <p:spTgt spid="525"/>
                                        </p:tgtEl>
                                        <p:attrNameLst>
                                          <p:attrName>ppt_x</p:attrName>
                                        </p:attrNameLst>
                                      </p:cBhvr>
                                      <p:tavLst>
                                        <p:tav tm="0">
                                          <p:val>
                                            <p:strVal val="#ppt_x"/>
                                          </p:val>
                                        </p:tav>
                                        <p:tav tm="100000">
                                          <p:val>
                                            <p:strVal val="#ppt_x"/>
                                          </p:val>
                                        </p:tav>
                                      </p:tavLst>
                                    </p:anim>
                                    <p:anim calcmode="lin" valueType="num">
                                      <p:cBhvr additive="base">
                                        <p:cTn id="63" dur="2000" fill="hold"/>
                                        <p:tgtEl>
                                          <p:spTgt spid="525"/>
                                        </p:tgtEl>
                                        <p:attrNameLst>
                                          <p:attrName>ppt_y</p:attrName>
                                        </p:attrNameLst>
                                      </p:cBhvr>
                                      <p:tavLst>
                                        <p:tav tm="0">
                                          <p:val>
                                            <p:strVal val="0-#ppt_h/2"/>
                                          </p:val>
                                        </p:tav>
                                        <p:tav tm="100000">
                                          <p:val>
                                            <p:strVal val="#ppt_y"/>
                                          </p:val>
                                        </p:tav>
                                      </p:tavLst>
                                    </p:anim>
                                  </p:childTnLst>
                                </p:cTn>
                              </p:par>
                            </p:childTnLst>
                          </p:cTn>
                        </p:par>
                        <p:par>
                          <p:cTn id="64" fill="hold">
                            <p:stCondLst>
                              <p:cond delay="24000"/>
                            </p:stCondLst>
                            <p:childTnLst>
                              <p:par>
                                <p:cTn id="65" presetID="2" presetClass="entr" presetSubtype="1" fill="hold" nodeType="afterEffect">
                                  <p:stCondLst>
                                    <p:cond delay="0"/>
                                  </p:stCondLst>
                                  <p:childTnLst>
                                    <p:set>
                                      <p:cBhvr>
                                        <p:cTn id="66" dur="1" fill="hold">
                                          <p:stCondLst>
                                            <p:cond delay="0"/>
                                          </p:stCondLst>
                                        </p:cTn>
                                        <p:tgtEl>
                                          <p:spTgt spid="530"/>
                                        </p:tgtEl>
                                        <p:attrNameLst>
                                          <p:attrName>style.visibility</p:attrName>
                                        </p:attrNameLst>
                                      </p:cBhvr>
                                      <p:to>
                                        <p:strVal val="visible"/>
                                      </p:to>
                                    </p:set>
                                    <p:anim calcmode="lin" valueType="num">
                                      <p:cBhvr additive="base">
                                        <p:cTn id="67" dur="2000" fill="hold"/>
                                        <p:tgtEl>
                                          <p:spTgt spid="530"/>
                                        </p:tgtEl>
                                        <p:attrNameLst>
                                          <p:attrName>ppt_x</p:attrName>
                                        </p:attrNameLst>
                                      </p:cBhvr>
                                      <p:tavLst>
                                        <p:tav tm="0">
                                          <p:val>
                                            <p:strVal val="#ppt_x"/>
                                          </p:val>
                                        </p:tav>
                                        <p:tav tm="100000">
                                          <p:val>
                                            <p:strVal val="#ppt_x"/>
                                          </p:val>
                                        </p:tav>
                                      </p:tavLst>
                                    </p:anim>
                                    <p:anim calcmode="lin" valueType="num">
                                      <p:cBhvr additive="base">
                                        <p:cTn id="68" dur="2000" fill="hold"/>
                                        <p:tgtEl>
                                          <p:spTgt spid="530"/>
                                        </p:tgtEl>
                                        <p:attrNameLst>
                                          <p:attrName>ppt_y</p:attrName>
                                        </p:attrNameLst>
                                      </p:cBhvr>
                                      <p:tavLst>
                                        <p:tav tm="0">
                                          <p:val>
                                            <p:strVal val="0-#ppt_h/2"/>
                                          </p:val>
                                        </p:tav>
                                        <p:tav tm="100000">
                                          <p:val>
                                            <p:strVal val="#ppt_y"/>
                                          </p:val>
                                        </p:tav>
                                      </p:tavLst>
                                    </p:anim>
                                  </p:childTnLst>
                                </p:cTn>
                              </p:par>
                            </p:childTnLst>
                          </p:cTn>
                        </p:par>
                        <p:par>
                          <p:cTn id="69" fill="hold">
                            <p:stCondLst>
                              <p:cond delay="26000"/>
                            </p:stCondLst>
                            <p:childTnLst>
                              <p:par>
                                <p:cTn id="70" presetID="2" presetClass="entr" presetSubtype="1" fill="hold" nodeType="afterEffect">
                                  <p:stCondLst>
                                    <p:cond delay="0"/>
                                  </p:stCondLst>
                                  <p:childTnLst>
                                    <p:set>
                                      <p:cBhvr>
                                        <p:cTn id="71" dur="1" fill="hold">
                                          <p:stCondLst>
                                            <p:cond delay="0"/>
                                          </p:stCondLst>
                                        </p:cTn>
                                        <p:tgtEl>
                                          <p:spTgt spid="540"/>
                                        </p:tgtEl>
                                        <p:attrNameLst>
                                          <p:attrName>style.visibility</p:attrName>
                                        </p:attrNameLst>
                                      </p:cBhvr>
                                      <p:to>
                                        <p:strVal val="visible"/>
                                      </p:to>
                                    </p:set>
                                    <p:anim calcmode="lin" valueType="num">
                                      <p:cBhvr additive="base">
                                        <p:cTn id="72" dur="2000" fill="hold"/>
                                        <p:tgtEl>
                                          <p:spTgt spid="540"/>
                                        </p:tgtEl>
                                        <p:attrNameLst>
                                          <p:attrName>ppt_x</p:attrName>
                                        </p:attrNameLst>
                                      </p:cBhvr>
                                      <p:tavLst>
                                        <p:tav tm="0">
                                          <p:val>
                                            <p:strVal val="#ppt_x"/>
                                          </p:val>
                                        </p:tav>
                                        <p:tav tm="100000">
                                          <p:val>
                                            <p:strVal val="#ppt_x"/>
                                          </p:val>
                                        </p:tav>
                                      </p:tavLst>
                                    </p:anim>
                                    <p:anim calcmode="lin" valueType="num">
                                      <p:cBhvr additive="base">
                                        <p:cTn id="73" dur="2000" fill="hold"/>
                                        <p:tgtEl>
                                          <p:spTgt spid="540"/>
                                        </p:tgtEl>
                                        <p:attrNameLst>
                                          <p:attrName>ppt_y</p:attrName>
                                        </p:attrNameLst>
                                      </p:cBhvr>
                                      <p:tavLst>
                                        <p:tav tm="0">
                                          <p:val>
                                            <p:strVal val="0-#ppt_h/2"/>
                                          </p:val>
                                        </p:tav>
                                        <p:tav tm="100000">
                                          <p:val>
                                            <p:strVal val="#ppt_y"/>
                                          </p:val>
                                        </p:tav>
                                      </p:tavLst>
                                    </p:anim>
                                  </p:childTnLst>
                                </p:cTn>
                              </p:par>
                            </p:childTnLst>
                          </p:cTn>
                        </p:par>
                        <p:par>
                          <p:cTn id="74" fill="hold">
                            <p:stCondLst>
                              <p:cond delay="28000"/>
                            </p:stCondLst>
                            <p:childTnLst>
                              <p:par>
                                <p:cTn id="75" presetID="2" presetClass="entr" presetSubtype="1" fill="hold" nodeType="afterEffect">
                                  <p:stCondLst>
                                    <p:cond delay="0"/>
                                  </p:stCondLst>
                                  <p:childTnLst>
                                    <p:set>
                                      <p:cBhvr>
                                        <p:cTn id="76" dur="1" fill="hold">
                                          <p:stCondLst>
                                            <p:cond delay="0"/>
                                          </p:stCondLst>
                                        </p:cTn>
                                        <p:tgtEl>
                                          <p:spTgt spid="560"/>
                                        </p:tgtEl>
                                        <p:attrNameLst>
                                          <p:attrName>style.visibility</p:attrName>
                                        </p:attrNameLst>
                                      </p:cBhvr>
                                      <p:to>
                                        <p:strVal val="visible"/>
                                      </p:to>
                                    </p:set>
                                    <p:anim calcmode="lin" valueType="num">
                                      <p:cBhvr additive="base">
                                        <p:cTn id="77" dur="2000" fill="hold"/>
                                        <p:tgtEl>
                                          <p:spTgt spid="560"/>
                                        </p:tgtEl>
                                        <p:attrNameLst>
                                          <p:attrName>ppt_x</p:attrName>
                                        </p:attrNameLst>
                                      </p:cBhvr>
                                      <p:tavLst>
                                        <p:tav tm="0">
                                          <p:val>
                                            <p:strVal val="#ppt_x"/>
                                          </p:val>
                                        </p:tav>
                                        <p:tav tm="100000">
                                          <p:val>
                                            <p:strVal val="#ppt_x"/>
                                          </p:val>
                                        </p:tav>
                                      </p:tavLst>
                                    </p:anim>
                                    <p:anim calcmode="lin" valueType="num">
                                      <p:cBhvr additive="base">
                                        <p:cTn id="78" dur="2000" fill="hold"/>
                                        <p:tgtEl>
                                          <p:spTgt spid="560"/>
                                        </p:tgtEl>
                                        <p:attrNameLst>
                                          <p:attrName>ppt_y</p:attrName>
                                        </p:attrNameLst>
                                      </p:cBhvr>
                                      <p:tavLst>
                                        <p:tav tm="0">
                                          <p:val>
                                            <p:strVal val="0-#ppt_h/2"/>
                                          </p:val>
                                        </p:tav>
                                        <p:tav tm="100000">
                                          <p:val>
                                            <p:strVal val="#ppt_y"/>
                                          </p:val>
                                        </p:tav>
                                      </p:tavLst>
                                    </p:anim>
                                  </p:childTnLst>
                                </p:cTn>
                              </p:par>
                            </p:childTnLst>
                          </p:cTn>
                        </p:par>
                        <p:par>
                          <p:cTn id="79" fill="hold">
                            <p:stCondLst>
                              <p:cond delay="30000"/>
                            </p:stCondLst>
                            <p:childTnLst>
                              <p:par>
                                <p:cTn id="80" presetID="2" presetClass="entr" presetSubtype="1" fill="hold" nodeType="afterEffect">
                                  <p:stCondLst>
                                    <p:cond delay="0"/>
                                  </p:stCondLst>
                                  <p:childTnLst>
                                    <p:set>
                                      <p:cBhvr>
                                        <p:cTn id="81" dur="1" fill="hold">
                                          <p:stCondLst>
                                            <p:cond delay="0"/>
                                          </p:stCondLst>
                                        </p:cTn>
                                        <p:tgtEl>
                                          <p:spTgt spid="565"/>
                                        </p:tgtEl>
                                        <p:attrNameLst>
                                          <p:attrName>style.visibility</p:attrName>
                                        </p:attrNameLst>
                                      </p:cBhvr>
                                      <p:to>
                                        <p:strVal val="visible"/>
                                      </p:to>
                                    </p:set>
                                    <p:anim calcmode="lin" valueType="num">
                                      <p:cBhvr additive="base">
                                        <p:cTn id="82" dur="2000" fill="hold"/>
                                        <p:tgtEl>
                                          <p:spTgt spid="565"/>
                                        </p:tgtEl>
                                        <p:attrNameLst>
                                          <p:attrName>ppt_x</p:attrName>
                                        </p:attrNameLst>
                                      </p:cBhvr>
                                      <p:tavLst>
                                        <p:tav tm="0">
                                          <p:val>
                                            <p:strVal val="#ppt_x"/>
                                          </p:val>
                                        </p:tav>
                                        <p:tav tm="100000">
                                          <p:val>
                                            <p:strVal val="#ppt_x"/>
                                          </p:val>
                                        </p:tav>
                                      </p:tavLst>
                                    </p:anim>
                                    <p:anim calcmode="lin" valueType="num">
                                      <p:cBhvr additive="base">
                                        <p:cTn id="83" dur="2000" fill="hold"/>
                                        <p:tgtEl>
                                          <p:spTgt spid="565"/>
                                        </p:tgtEl>
                                        <p:attrNameLst>
                                          <p:attrName>ppt_y</p:attrName>
                                        </p:attrNameLst>
                                      </p:cBhvr>
                                      <p:tavLst>
                                        <p:tav tm="0">
                                          <p:val>
                                            <p:strVal val="0-#ppt_h/2"/>
                                          </p:val>
                                        </p:tav>
                                        <p:tav tm="100000">
                                          <p:val>
                                            <p:strVal val="#ppt_y"/>
                                          </p:val>
                                        </p:tav>
                                      </p:tavLst>
                                    </p:anim>
                                  </p:childTnLst>
                                </p:cTn>
                              </p:par>
                            </p:childTnLst>
                          </p:cTn>
                        </p:par>
                        <p:par>
                          <p:cTn id="84" fill="hold">
                            <p:stCondLst>
                              <p:cond delay="32000"/>
                            </p:stCondLst>
                            <p:childTnLst>
                              <p:par>
                                <p:cTn id="85" presetID="2" presetClass="entr" presetSubtype="1" fill="hold" nodeType="afterEffect">
                                  <p:stCondLst>
                                    <p:cond delay="0"/>
                                  </p:stCondLst>
                                  <p:childTnLst>
                                    <p:set>
                                      <p:cBhvr>
                                        <p:cTn id="86" dur="1" fill="hold">
                                          <p:stCondLst>
                                            <p:cond delay="0"/>
                                          </p:stCondLst>
                                        </p:cTn>
                                        <p:tgtEl>
                                          <p:spTgt spid="570"/>
                                        </p:tgtEl>
                                        <p:attrNameLst>
                                          <p:attrName>style.visibility</p:attrName>
                                        </p:attrNameLst>
                                      </p:cBhvr>
                                      <p:to>
                                        <p:strVal val="visible"/>
                                      </p:to>
                                    </p:set>
                                    <p:anim calcmode="lin" valueType="num">
                                      <p:cBhvr additive="base">
                                        <p:cTn id="87" dur="2000" fill="hold"/>
                                        <p:tgtEl>
                                          <p:spTgt spid="570"/>
                                        </p:tgtEl>
                                        <p:attrNameLst>
                                          <p:attrName>ppt_x</p:attrName>
                                        </p:attrNameLst>
                                      </p:cBhvr>
                                      <p:tavLst>
                                        <p:tav tm="0">
                                          <p:val>
                                            <p:strVal val="#ppt_x"/>
                                          </p:val>
                                        </p:tav>
                                        <p:tav tm="100000">
                                          <p:val>
                                            <p:strVal val="#ppt_x"/>
                                          </p:val>
                                        </p:tav>
                                      </p:tavLst>
                                    </p:anim>
                                    <p:anim calcmode="lin" valueType="num">
                                      <p:cBhvr additive="base">
                                        <p:cTn id="88" dur="2000" fill="hold"/>
                                        <p:tgtEl>
                                          <p:spTgt spid="570"/>
                                        </p:tgtEl>
                                        <p:attrNameLst>
                                          <p:attrName>ppt_y</p:attrName>
                                        </p:attrNameLst>
                                      </p:cBhvr>
                                      <p:tavLst>
                                        <p:tav tm="0">
                                          <p:val>
                                            <p:strVal val="0-#ppt_h/2"/>
                                          </p:val>
                                        </p:tav>
                                        <p:tav tm="100000">
                                          <p:val>
                                            <p:strVal val="#ppt_y"/>
                                          </p:val>
                                        </p:tav>
                                      </p:tavLst>
                                    </p:anim>
                                  </p:childTnLst>
                                </p:cTn>
                              </p:par>
                            </p:childTnLst>
                          </p:cTn>
                        </p:par>
                        <p:par>
                          <p:cTn id="89" fill="hold">
                            <p:stCondLst>
                              <p:cond delay="34000"/>
                            </p:stCondLst>
                            <p:childTnLst>
                              <p:par>
                                <p:cTn id="90" presetID="2" presetClass="entr" presetSubtype="1" fill="hold" nodeType="afterEffect">
                                  <p:stCondLst>
                                    <p:cond delay="0"/>
                                  </p:stCondLst>
                                  <p:childTnLst>
                                    <p:set>
                                      <p:cBhvr>
                                        <p:cTn id="91" dur="1" fill="hold">
                                          <p:stCondLst>
                                            <p:cond delay="0"/>
                                          </p:stCondLst>
                                        </p:cTn>
                                        <p:tgtEl>
                                          <p:spTgt spid="575"/>
                                        </p:tgtEl>
                                        <p:attrNameLst>
                                          <p:attrName>style.visibility</p:attrName>
                                        </p:attrNameLst>
                                      </p:cBhvr>
                                      <p:to>
                                        <p:strVal val="visible"/>
                                      </p:to>
                                    </p:set>
                                    <p:anim calcmode="lin" valueType="num">
                                      <p:cBhvr additive="base">
                                        <p:cTn id="92" dur="2000" fill="hold"/>
                                        <p:tgtEl>
                                          <p:spTgt spid="575"/>
                                        </p:tgtEl>
                                        <p:attrNameLst>
                                          <p:attrName>ppt_x</p:attrName>
                                        </p:attrNameLst>
                                      </p:cBhvr>
                                      <p:tavLst>
                                        <p:tav tm="0">
                                          <p:val>
                                            <p:strVal val="#ppt_x"/>
                                          </p:val>
                                        </p:tav>
                                        <p:tav tm="100000">
                                          <p:val>
                                            <p:strVal val="#ppt_x"/>
                                          </p:val>
                                        </p:tav>
                                      </p:tavLst>
                                    </p:anim>
                                    <p:anim calcmode="lin" valueType="num">
                                      <p:cBhvr additive="base">
                                        <p:cTn id="93" dur="2000" fill="hold"/>
                                        <p:tgtEl>
                                          <p:spTgt spid="575"/>
                                        </p:tgtEl>
                                        <p:attrNameLst>
                                          <p:attrName>ppt_y</p:attrName>
                                        </p:attrNameLst>
                                      </p:cBhvr>
                                      <p:tavLst>
                                        <p:tav tm="0">
                                          <p:val>
                                            <p:strVal val="0-#ppt_h/2"/>
                                          </p:val>
                                        </p:tav>
                                        <p:tav tm="100000">
                                          <p:val>
                                            <p:strVal val="#ppt_y"/>
                                          </p:val>
                                        </p:tav>
                                      </p:tavLst>
                                    </p:anim>
                                  </p:childTnLst>
                                </p:cTn>
                              </p:par>
                            </p:childTnLst>
                          </p:cTn>
                        </p:par>
                        <p:par>
                          <p:cTn id="94" fill="hold">
                            <p:stCondLst>
                              <p:cond delay="36000"/>
                            </p:stCondLst>
                            <p:childTnLst>
                              <p:par>
                                <p:cTn id="95" presetID="2" presetClass="entr" presetSubtype="1" fill="hold" nodeType="afterEffect">
                                  <p:stCondLst>
                                    <p:cond delay="0"/>
                                  </p:stCondLst>
                                  <p:childTnLst>
                                    <p:set>
                                      <p:cBhvr>
                                        <p:cTn id="96" dur="1" fill="hold">
                                          <p:stCondLst>
                                            <p:cond delay="0"/>
                                          </p:stCondLst>
                                        </p:cTn>
                                        <p:tgtEl>
                                          <p:spTgt spid="580"/>
                                        </p:tgtEl>
                                        <p:attrNameLst>
                                          <p:attrName>style.visibility</p:attrName>
                                        </p:attrNameLst>
                                      </p:cBhvr>
                                      <p:to>
                                        <p:strVal val="visible"/>
                                      </p:to>
                                    </p:set>
                                    <p:anim calcmode="lin" valueType="num">
                                      <p:cBhvr additive="base">
                                        <p:cTn id="97" dur="2000" fill="hold"/>
                                        <p:tgtEl>
                                          <p:spTgt spid="580"/>
                                        </p:tgtEl>
                                        <p:attrNameLst>
                                          <p:attrName>ppt_x</p:attrName>
                                        </p:attrNameLst>
                                      </p:cBhvr>
                                      <p:tavLst>
                                        <p:tav tm="0">
                                          <p:val>
                                            <p:strVal val="#ppt_x"/>
                                          </p:val>
                                        </p:tav>
                                        <p:tav tm="100000">
                                          <p:val>
                                            <p:strVal val="#ppt_x"/>
                                          </p:val>
                                        </p:tav>
                                      </p:tavLst>
                                    </p:anim>
                                    <p:anim calcmode="lin" valueType="num">
                                      <p:cBhvr additive="base">
                                        <p:cTn id="98" dur="2000" fill="hold"/>
                                        <p:tgtEl>
                                          <p:spTgt spid="580"/>
                                        </p:tgtEl>
                                        <p:attrNameLst>
                                          <p:attrName>ppt_y</p:attrName>
                                        </p:attrNameLst>
                                      </p:cBhvr>
                                      <p:tavLst>
                                        <p:tav tm="0">
                                          <p:val>
                                            <p:strVal val="0-#ppt_h/2"/>
                                          </p:val>
                                        </p:tav>
                                        <p:tav tm="100000">
                                          <p:val>
                                            <p:strVal val="#ppt_y"/>
                                          </p:val>
                                        </p:tav>
                                      </p:tavLst>
                                    </p:anim>
                                  </p:childTnLst>
                                </p:cTn>
                              </p:par>
                            </p:childTnLst>
                          </p:cTn>
                        </p:par>
                        <p:par>
                          <p:cTn id="99" fill="hold">
                            <p:stCondLst>
                              <p:cond delay="38000"/>
                            </p:stCondLst>
                            <p:childTnLst>
                              <p:par>
                                <p:cTn id="100" presetID="2" presetClass="entr" presetSubtype="1" fill="hold" nodeType="afterEffect">
                                  <p:stCondLst>
                                    <p:cond delay="0"/>
                                  </p:stCondLst>
                                  <p:childTnLst>
                                    <p:set>
                                      <p:cBhvr>
                                        <p:cTn id="101" dur="1" fill="hold">
                                          <p:stCondLst>
                                            <p:cond delay="0"/>
                                          </p:stCondLst>
                                        </p:cTn>
                                        <p:tgtEl>
                                          <p:spTgt spid="585"/>
                                        </p:tgtEl>
                                        <p:attrNameLst>
                                          <p:attrName>style.visibility</p:attrName>
                                        </p:attrNameLst>
                                      </p:cBhvr>
                                      <p:to>
                                        <p:strVal val="visible"/>
                                      </p:to>
                                    </p:set>
                                    <p:anim calcmode="lin" valueType="num">
                                      <p:cBhvr additive="base">
                                        <p:cTn id="102" dur="2000" fill="hold"/>
                                        <p:tgtEl>
                                          <p:spTgt spid="585"/>
                                        </p:tgtEl>
                                        <p:attrNameLst>
                                          <p:attrName>ppt_x</p:attrName>
                                        </p:attrNameLst>
                                      </p:cBhvr>
                                      <p:tavLst>
                                        <p:tav tm="0">
                                          <p:val>
                                            <p:strVal val="#ppt_x"/>
                                          </p:val>
                                        </p:tav>
                                        <p:tav tm="100000">
                                          <p:val>
                                            <p:strVal val="#ppt_x"/>
                                          </p:val>
                                        </p:tav>
                                      </p:tavLst>
                                    </p:anim>
                                    <p:anim calcmode="lin" valueType="num">
                                      <p:cBhvr additive="base">
                                        <p:cTn id="103" dur="2000" fill="hold"/>
                                        <p:tgtEl>
                                          <p:spTgt spid="585"/>
                                        </p:tgtEl>
                                        <p:attrNameLst>
                                          <p:attrName>ppt_y</p:attrName>
                                        </p:attrNameLst>
                                      </p:cBhvr>
                                      <p:tavLst>
                                        <p:tav tm="0">
                                          <p:val>
                                            <p:strVal val="0-#ppt_h/2"/>
                                          </p:val>
                                        </p:tav>
                                        <p:tav tm="100000">
                                          <p:val>
                                            <p:strVal val="#ppt_y"/>
                                          </p:val>
                                        </p:tav>
                                      </p:tavLst>
                                    </p:anim>
                                  </p:childTnLst>
                                </p:cTn>
                              </p:par>
                            </p:childTnLst>
                          </p:cTn>
                        </p:par>
                        <p:par>
                          <p:cTn id="104" fill="hold">
                            <p:stCondLst>
                              <p:cond delay="40000"/>
                            </p:stCondLst>
                            <p:childTnLst>
                              <p:par>
                                <p:cTn id="105" presetID="2" presetClass="entr" presetSubtype="1" fill="hold" nodeType="afterEffect">
                                  <p:stCondLst>
                                    <p:cond delay="0"/>
                                  </p:stCondLst>
                                  <p:childTnLst>
                                    <p:set>
                                      <p:cBhvr>
                                        <p:cTn id="106" dur="1" fill="hold">
                                          <p:stCondLst>
                                            <p:cond delay="0"/>
                                          </p:stCondLst>
                                        </p:cTn>
                                        <p:tgtEl>
                                          <p:spTgt spid="590"/>
                                        </p:tgtEl>
                                        <p:attrNameLst>
                                          <p:attrName>style.visibility</p:attrName>
                                        </p:attrNameLst>
                                      </p:cBhvr>
                                      <p:to>
                                        <p:strVal val="visible"/>
                                      </p:to>
                                    </p:set>
                                    <p:anim calcmode="lin" valueType="num">
                                      <p:cBhvr additive="base">
                                        <p:cTn id="107" dur="2000" fill="hold"/>
                                        <p:tgtEl>
                                          <p:spTgt spid="590"/>
                                        </p:tgtEl>
                                        <p:attrNameLst>
                                          <p:attrName>ppt_x</p:attrName>
                                        </p:attrNameLst>
                                      </p:cBhvr>
                                      <p:tavLst>
                                        <p:tav tm="0">
                                          <p:val>
                                            <p:strVal val="#ppt_x"/>
                                          </p:val>
                                        </p:tav>
                                        <p:tav tm="100000">
                                          <p:val>
                                            <p:strVal val="#ppt_x"/>
                                          </p:val>
                                        </p:tav>
                                      </p:tavLst>
                                    </p:anim>
                                    <p:anim calcmode="lin" valueType="num">
                                      <p:cBhvr additive="base">
                                        <p:cTn id="108" dur="2000" fill="hold"/>
                                        <p:tgtEl>
                                          <p:spTgt spid="590"/>
                                        </p:tgtEl>
                                        <p:attrNameLst>
                                          <p:attrName>ppt_y</p:attrName>
                                        </p:attrNameLst>
                                      </p:cBhvr>
                                      <p:tavLst>
                                        <p:tav tm="0">
                                          <p:val>
                                            <p:strVal val="0-#ppt_h/2"/>
                                          </p:val>
                                        </p:tav>
                                        <p:tav tm="100000">
                                          <p:val>
                                            <p:strVal val="#ppt_y"/>
                                          </p:val>
                                        </p:tav>
                                      </p:tavLst>
                                    </p:anim>
                                  </p:childTnLst>
                                </p:cTn>
                              </p:par>
                            </p:childTnLst>
                          </p:cTn>
                        </p:par>
                        <p:par>
                          <p:cTn id="109" fill="hold">
                            <p:stCondLst>
                              <p:cond delay="42000"/>
                            </p:stCondLst>
                            <p:childTnLst>
                              <p:par>
                                <p:cTn id="110" presetID="2" presetClass="entr" presetSubtype="1" fill="hold" nodeType="afterEffect">
                                  <p:stCondLst>
                                    <p:cond delay="0"/>
                                  </p:stCondLst>
                                  <p:childTnLst>
                                    <p:set>
                                      <p:cBhvr>
                                        <p:cTn id="111" dur="1" fill="hold">
                                          <p:stCondLst>
                                            <p:cond delay="0"/>
                                          </p:stCondLst>
                                        </p:cTn>
                                        <p:tgtEl>
                                          <p:spTgt spid="595"/>
                                        </p:tgtEl>
                                        <p:attrNameLst>
                                          <p:attrName>style.visibility</p:attrName>
                                        </p:attrNameLst>
                                      </p:cBhvr>
                                      <p:to>
                                        <p:strVal val="visible"/>
                                      </p:to>
                                    </p:set>
                                    <p:anim calcmode="lin" valueType="num">
                                      <p:cBhvr additive="base">
                                        <p:cTn id="112" dur="2000" fill="hold"/>
                                        <p:tgtEl>
                                          <p:spTgt spid="595"/>
                                        </p:tgtEl>
                                        <p:attrNameLst>
                                          <p:attrName>ppt_x</p:attrName>
                                        </p:attrNameLst>
                                      </p:cBhvr>
                                      <p:tavLst>
                                        <p:tav tm="0">
                                          <p:val>
                                            <p:strVal val="#ppt_x"/>
                                          </p:val>
                                        </p:tav>
                                        <p:tav tm="100000">
                                          <p:val>
                                            <p:strVal val="#ppt_x"/>
                                          </p:val>
                                        </p:tav>
                                      </p:tavLst>
                                    </p:anim>
                                    <p:anim calcmode="lin" valueType="num">
                                      <p:cBhvr additive="base">
                                        <p:cTn id="113" dur="2000" fill="hold"/>
                                        <p:tgtEl>
                                          <p:spTgt spid="595"/>
                                        </p:tgtEl>
                                        <p:attrNameLst>
                                          <p:attrName>ppt_y</p:attrName>
                                        </p:attrNameLst>
                                      </p:cBhvr>
                                      <p:tavLst>
                                        <p:tav tm="0">
                                          <p:val>
                                            <p:strVal val="0-#ppt_h/2"/>
                                          </p:val>
                                        </p:tav>
                                        <p:tav tm="100000">
                                          <p:val>
                                            <p:strVal val="#ppt_y"/>
                                          </p:val>
                                        </p:tav>
                                      </p:tavLst>
                                    </p:anim>
                                  </p:childTnLst>
                                </p:cTn>
                              </p:par>
                            </p:childTnLst>
                          </p:cTn>
                        </p:par>
                        <p:par>
                          <p:cTn id="114" fill="hold">
                            <p:stCondLst>
                              <p:cond delay="44000"/>
                            </p:stCondLst>
                            <p:childTnLst>
                              <p:par>
                                <p:cTn id="115" presetID="2" presetClass="entr" presetSubtype="1" fill="hold" nodeType="afterEffect">
                                  <p:stCondLst>
                                    <p:cond delay="0"/>
                                  </p:stCondLst>
                                  <p:childTnLst>
                                    <p:set>
                                      <p:cBhvr>
                                        <p:cTn id="116" dur="1" fill="hold">
                                          <p:stCondLst>
                                            <p:cond delay="0"/>
                                          </p:stCondLst>
                                        </p:cTn>
                                        <p:tgtEl>
                                          <p:spTgt spid="600"/>
                                        </p:tgtEl>
                                        <p:attrNameLst>
                                          <p:attrName>style.visibility</p:attrName>
                                        </p:attrNameLst>
                                      </p:cBhvr>
                                      <p:to>
                                        <p:strVal val="visible"/>
                                      </p:to>
                                    </p:set>
                                    <p:anim calcmode="lin" valueType="num">
                                      <p:cBhvr additive="base">
                                        <p:cTn id="117" dur="2000" fill="hold"/>
                                        <p:tgtEl>
                                          <p:spTgt spid="600"/>
                                        </p:tgtEl>
                                        <p:attrNameLst>
                                          <p:attrName>ppt_x</p:attrName>
                                        </p:attrNameLst>
                                      </p:cBhvr>
                                      <p:tavLst>
                                        <p:tav tm="0">
                                          <p:val>
                                            <p:strVal val="#ppt_x"/>
                                          </p:val>
                                        </p:tav>
                                        <p:tav tm="100000">
                                          <p:val>
                                            <p:strVal val="#ppt_x"/>
                                          </p:val>
                                        </p:tav>
                                      </p:tavLst>
                                    </p:anim>
                                    <p:anim calcmode="lin" valueType="num">
                                      <p:cBhvr additive="base">
                                        <p:cTn id="118" dur="2000" fill="hold"/>
                                        <p:tgtEl>
                                          <p:spTgt spid="600"/>
                                        </p:tgtEl>
                                        <p:attrNameLst>
                                          <p:attrName>ppt_y</p:attrName>
                                        </p:attrNameLst>
                                      </p:cBhvr>
                                      <p:tavLst>
                                        <p:tav tm="0">
                                          <p:val>
                                            <p:strVal val="0-#ppt_h/2"/>
                                          </p:val>
                                        </p:tav>
                                        <p:tav tm="100000">
                                          <p:val>
                                            <p:strVal val="#ppt_y"/>
                                          </p:val>
                                        </p:tav>
                                      </p:tavLst>
                                    </p:anim>
                                  </p:childTnLst>
                                </p:cTn>
                              </p:par>
                            </p:childTnLst>
                          </p:cTn>
                        </p:par>
                        <p:par>
                          <p:cTn id="119" fill="hold">
                            <p:stCondLst>
                              <p:cond delay="46000"/>
                            </p:stCondLst>
                            <p:childTnLst>
                              <p:par>
                                <p:cTn id="120" presetID="2" presetClass="entr" presetSubtype="1" fill="hold" nodeType="afterEffect">
                                  <p:stCondLst>
                                    <p:cond delay="0"/>
                                  </p:stCondLst>
                                  <p:childTnLst>
                                    <p:set>
                                      <p:cBhvr>
                                        <p:cTn id="121" dur="1" fill="hold">
                                          <p:stCondLst>
                                            <p:cond delay="0"/>
                                          </p:stCondLst>
                                        </p:cTn>
                                        <p:tgtEl>
                                          <p:spTgt spid="605"/>
                                        </p:tgtEl>
                                        <p:attrNameLst>
                                          <p:attrName>style.visibility</p:attrName>
                                        </p:attrNameLst>
                                      </p:cBhvr>
                                      <p:to>
                                        <p:strVal val="visible"/>
                                      </p:to>
                                    </p:set>
                                    <p:anim calcmode="lin" valueType="num">
                                      <p:cBhvr additive="base">
                                        <p:cTn id="122" dur="2000" fill="hold"/>
                                        <p:tgtEl>
                                          <p:spTgt spid="605"/>
                                        </p:tgtEl>
                                        <p:attrNameLst>
                                          <p:attrName>ppt_x</p:attrName>
                                        </p:attrNameLst>
                                      </p:cBhvr>
                                      <p:tavLst>
                                        <p:tav tm="0">
                                          <p:val>
                                            <p:strVal val="#ppt_x"/>
                                          </p:val>
                                        </p:tav>
                                        <p:tav tm="100000">
                                          <p:val>
                                            <p:strVal val="#ppt_x"/>
                                          </p:val>
                                        </p:tav>
                                      </p:tavLst>
                                    </p:anim>
                                    <p:anim calcmode="lin" valueType="num">
                                      <p:cBhvr additive="base">
                                        <p:cTn id="123" dur="2000" fill="hold"/>
                                        <p:tgtEl>
                                          <p:spTgt spid="605"/>
                                        </p:tgtEl>
                                        <p:attrNameLst>
                                          <p:attrName>ppt_y</p:attrName>
                                        </p:attrNameLst>
                                      </p:cBhvr>
                                      <p:tavLst>
                                        <p:tav tm="0">
                                          <p:val>
                                            <p:strVal val="0-#ppt_h/2"/>
                                          </p:val>
                                        </p:tav>
                                        <p:tav tm="100000">
                                          <p:val>
                                            <p:strVal val="#ppt_y"/>
                                          </p:val>
                                        </p:tav>
                                      </p:tavLst>
                                    </p:anim>
                                  </p:childTnLst>
                                </p:cTn>
                              </p:par>
                            </p:childTnLst>
                          </p:cTn>
                        </p:par>
                        <p:par>
                          <p:cTn id="124" fill="hold">
                            <p:stCondLst>
                              <p:cond delay="48000"/>
                            </p:stCondLst>
                            <p:childTnLst>
                              <p:par>
                                <p:cTn id="125" presetID="2" presetClass="entr" presetSubtype="1" fill="hold" nodeType="afterEffect">
                                  <p:stCondLst>
                                    <p:cond delay="0"/>
                                  </p:stCondLst>
                                  <p:childTnLst>
                                    <p:set>
                                      <p:cBhvr>
                                        <p:cTn id="126" dur="1" fill="hold">
                                          <p:stCondLst>
                                            <p:cond delay="0"/>
                                          </p:stCondLst>
                                        </p:cTn>
                                        <p:tgtEl>
                                          <p:spTgt spid="610"/>
                                        </p:tgtEl>
                                        <p:attrNameLst>
                                          <p:attrName>style.visibility</p:attrName>
                                        </p:attrNameLst>
                                      </p:cBhvr>
                                      <p:to>
                                        <p:strVal val="visible"/>
                                      </p:to>
                                    </p:set>
                                    <p:anim calcmode="lin" valueType="num">
                                      <p:cBhvr additive="base">
                                        <p:cTn id="127" dur="2000" fill="hold"/>
                                        <p:tgtEl>
                                          <p:spTgt spid="610"/>
                                        </p:tgtEl>
                                        <p:attrNameLst>
                                          <p:attrName>ppt_x</p:attrName>
                                        </p:attrNameLst>
                                      </p:cBhvr>
                                      <p:tavLst>
                                        <p:tav tm="0">
                                          <p:val>
                                            <p:strVal val="#ppt_x"/>
                                          </p:val>
                                        </p:tav>
                                        <p:tav tm="100000">
                                          <p:val>
                                            <p:strVal val="#ppt_x"/>
                                          </p:val>
                                        </p:tav>
                                      </p:tavLst>
                                    </p:anim>
                                    <p:anim calcmode="lin" valueType="num">
                                      <p:cBhvr additive="base">
                                        <p:cTn id="128" dur="2000" fill="hold"/>
                                        <p:tgtEl>
                                          <p:spTgt spid="610"/>
                                        </p:tgtEl>
                                        <p:attrNameLst>
                                          <p:attrName>ppt_y</p:attrName>
                                        </p:attrNameLst>
                                      </p:cBhvr>
                                      <p:tavLst>
                                        <p:tav tm="0">
                                          <p:val>
                                            <p:strVal val="0-#ppt_h/2"/>
                                          </p:val>
                                        </p:tav>
                                        <p:tav tm="100000">
                                          <p:val>
                                            <p:strVal val="#ppt_y"/>
                                          </p:val>
                                        </p:tav>
                                      </p:tavLst>
                                    </p:anim>
                                  </p:childTnLst>
                                </p:cTn>
                              </p:par>
                            </p:childTnLst>
                          </p:cTn>
                        </p:par>
                        <p:par>
                          <p:cTn id="129" fill="hold">
                            <p:stCondLst>
                              <p:cond delay="50000"/>
                            </p:stCondLst>
                            <p:childTnLst>
                              <p:par>
                                <p:cTn id="130" presetID="2" presetClass="entr" presetSubtype="1" fill="hold" nodeType="afterEffect">
                                  <p:stCondLst>
                                    <p:cond delay="0"/>
                                  </p:stCondLst>
                                  <p:childTnLst>
                                    <p:set>
                                      <p:cBhvr>
                                        <p:cTn id="131" dur="1" fill="hold">
                                          <p:stCondLst>
                                            <p:cond delay="0"/>
                                          </p:stCondLst>
                                        </p:cTn>
                                        <p:tgtEl>
                                          <p:spTgt spid="615"/>
                                        </p:tgtEl>
                                        <p:attrNameLst>
                                          <p:attrName>style.visibility</p:attrName>
                                        </p:attrNameLst>
                                      </p:cBhvr>
                                      <p:to>
                                        <p:strVal val="visible"/>
                                      </p:to>
                                    </p:set>
                                    <p:anim calcmode="lin" valueType="num">
                                      <p:cBhvr additive="base">
                                        <p:cTn id="132" dur="2000" fill="hold"/>
                                        <p:tgtEl>
                                          <p:spTgt spid="615"/>
                                        </p:tgtEl>
                                        <p:attrNameLst>
                                          <p:attrName>ppt_x</p:attrName>
                                        </p:attrNameLst>
                                      </p:cBhvr>
                                      <p:tavLst>
                                        <p:tav tm="0">
                                          <p:val>
                                            <p:strVal val="#ppt_x"/>
                                          </p:val>
                                        </p:tav>
                                        <p:tav tm="100000">
                                          <p:val>
                                            <p:strVal val="#ppt_x"/>
                                          </p:val>
                                        </p:tav>
                                      </p:tavLst>
                                    </p:anim>
                                    <p:anim calcmode="lin" valueType="num">
                                      <p:cBhvr additive="base">
                                        <p:cTn id="133" dur="2000" fill="hold"/>
                                        <p:tgtEl>
                                          <p:spTgt spid="615"/>
                                        </p:tgtEl>
                                        <p:attrNameLst>
                                          <p:attrName>ppt_y</p:attrName>
                                        </p:attrNameLst>
                                      </p:cBhvr>
                                      <p:tavLst>
                                        <p:tav tm="0">
                                          <p:val>
                                            <p:strVal val="0-#ppt_h/2"/>
                                          </p:val>
                                        </p:tav>
                                        <p:tav tm="100000">
                                          <p:val>
                                            <p:strVal val="#ppt_y"/>
                                          </p:val>
                                        </p:tav>
                                      </p:tavLst>
                                    </p:anim>
                                  </p:childTnLst>
                                </p:cTn>
                              </p:par>
                            </p:childTnLst>
                          </p:cTn>
                        </p:par>
                        <p:par>
                          <p:cTn id="134" fill="hold">
                            <p:stCondLst>
                              <p:cond delay="52000"/>
                            </p:stCondLst>
                            <p:childTnLst>
                              <p:par>
                                <p:cTn id="135" presetID="2" presetClass="entr" presetSubtype="1" fill="hold" nodeType="afterEffect">
                                  <p:stCondLst>
                                    <p:cond delay="0"/>
                                  </p:stCondLst>
                                  <p:childTnLst>
                                    <p:set>
                                      <p:cBhvr>
                                        <p:cTn id="136" dur="1" fill="hold">
                                          <p:stCondLst>
                                            <p:cond delay="0"/>
                                          </p:stCondLst>
                                        </p:cTn>
                                        <p:tgtEl>
                                          <p:spTgt spid="620"/>
                                        </p:tgtEl>
                                        <p:attrNameLst>
                                          <p:attrName>style.visibility</p:attrName>
                                        </p:attrNameLst>
                                      </p:cBhvr>
                                      <p:to>
                                        <p:strVal val="visible"/>
                                      </p:to>
                                    </p:set>
                                    <p:anim calcmode="lin" valueType="num">
                                      <p:cBhvr additive="base">
                                        <p:cTn id="137" dur="2000" fill="hold"/>
                                        <p:tgtEl>
                                          <p:spTgt spid="620"/>
                                        </p:tgtEl>
                                        <p:attrNameLst>
                                          <p:attrName>ppt_x</p:attrName>
                                        </p:attrNameLst>
                                      </p:cBhvr>
                                      <p:tavLst>
                                        <p:tav tm="0">
                                          <p:val>
                                            <p:strVal val="#ppt_x"/>
                                          </p:val>
                                        </p:tav>
                                        <p:tav tm="100000">
                                          <p:val>
                                            <p:strVal val="#ppt_x"/>
                                          </p:val>
                                        </p:tav>
                                      </p:tavLst>
                                    </p:anim>
                                    <p:anim calcmode="lin" valueType="num">
                                      <p:cBhvr additive="base">
                                        <p:cTn id="138" dur="2000" fill="hold"/>
                                        <p:tgtEl>
                                          <p:spTgt spid="620"/>
                                        </p:tgtEl>
                                        <p:attrNameLst>
                                          <p:attrName>ppt_y</p:attrName>
                                        </p:attrNameLst>
                                      </p:cBhvr>
                                      <p:tavLst>
                                        <p:tav tm="0">
                                          <p:val>
                                            <p:strVal val="0-#ppt_h/2"/>
                                          </p:val>
                                        </p:tav>
                                        <p:tav tm="100000">
                                          <p:val>
                                            <p:strVal val="#ppt_y"/>
                                          </p:val>
                                        </p:tav>
                                      </p:tavLst>
                                    </p:anim>
                                  </p:childTnLst>
                                </p:cTn>
                              </p:par>
                            </p:childTnLst>
                          </p:cTn>
                        </p:par>
                        <p:par>
                          <p:cTn id="139" fill="hold">
                            <p:stCondLst>
                              <p:cond delay="54000"/>
                            </p:stCondLst>
                            <p:childTnLst>
                              <p:par>
                                <p:cTn id="140" presetID="2" presetClass="entr" presetSubtype="1" fill="hold" nodeType="afterEffect">
                                  <p:stCondLst>
                                    <p:cond delay="0"/>
                                  </p:stCondLst>
                                  <p:childTnLst>
                                    <p:set>
                                      <p:cBhvr>
                                        <p:cTn id="141" dur="1" fill="hold">
                                          <p:stCondLst>
                                            <p:cond delay="0"/>
                                          </p:stCondLst>
                                        </p:cTn>
                                        <p:tgtEl>
                                          <p:spTgt spid="625"/>
                                        </p:tgtEl>
                                        <p:attrNameLst>
                                          <p:attrName>style.visibility</p:attrName>
                                        </p:attrNameLst>
                                      </p:cBhvr>
                                      <p:to>
                                        <p:strVal val="visible"/>
                                      </p:to>
                                    </p:set>
                                    <p:anim calcmode="lin" valueType="num">
                                      <p:cBhvr additive="base">
                                        <p:cTn id="142" dur="2000" fill="hold"/>
                                        <p:tgtEl>
                                          <p:spTgt spid="625"/>
                                        </p:tgtEl>
                                        <p:attrNameLst>
                                          <p:attrName>ppt_x</p:attrName>
                                        </p:attrNameLst>
                                      </p:cBhvr>
                                      <p:tavLst>
                                        <p:tav tm="0">
                                          <p:val>
                                            <p:strVal val="#ppt_x"/>
                                          </p:val>
                                        </p:tav>
                                        <p:tav tm="100000">
                                          <p:val>
                                            <p:strVal val="#ppt_x"/>
                                          </p:val>
                                        </p:tav>
                                      </p:tavLst>
                                    </p:anim>
                                    <p:anim calcmode="lin" valueType="num">
                                      <p:cBhvr additive="base">
                                        <p:cTn id="143" dur="2000" fill="hold"/>
                                        <p:tgtEl>
                                          <p:spTgt spid="625"/>
                                        </p:tgtEl>
                                        <p:attrNameLst>
                                          <p:attrName>ppt_y</p:attrName>
                                        </p:attrNameLst>
                                      </p:cBhvr>
                                      <p:tavLst>
                                        <p:tav tm="0">
                                          <p:val>
                                            <p:strVal val="0-#ppt_h/2"/>
                                          </p:val>
                                        </p:tav>
                                        <p:tav tm="100000">
                                          <p:val>
                                            <p:strVal val="#ppt_y"/>
                                          </p:val>
                                        </p:tav>
                                      </p:tavLst>
                                    </p:anim>
                                  </p:childTnLst>
                                </p:cTn>
                              </p:par>
                            </p:childTnLst>
                          </p:cTn>
                        </p:par>
                        <p:par>
                          <p:cTn id="144" fill="hold">
                            <p:stCondLst>
                              <p:cond delay="56000"/>
                            </p:stCondLst>
                            <p:childTnLst>
                              <p:par>
                                <p:cTn id="145" presetID="2" presetClass="entr" presetSubtype="1" fill="hold" nodeType="afterEffect">
                                  <p:stCondLst>
                                    <p:cond delay="0"/>
                                  </p:stCondLst>
                                  <p:childTnLst>
                                    <p:set>
                                      <p:cBhvr>
                                        <p:cTn id="146" dur="1" fill="hold">
                                          <p:stCondLst>
                                            <p:cond delay="0"/>
                                          </p:stCondLst>
                                        </p:cTn>
                                        <p:tgtEl>
                                          <p:spTgt spid="630"/>
                                        </p:tgtEl>
                                        <p:attrNameLst>
                                          <p:attrName>style.visibility</p:attrName>
                                        </p:attrNameLst>
                                      </p:cBhvr>
                                      <p:to>
                                        <p:strVal val="visible"/>
                                      </p:to>
                                    </p:set>
                                    <p:anim calcmode="lin" valueType="num">
                                      <p:cBhvr additive="base">
                                        <p:cTn id="147" dur="2000" fill="hold"/>
                                        <p:tgtEl>
                                          <p:spTgt spid="630"/>
                                        </p:tgtEl>
                                        <p:attrNameLst>
                                          <p:attrName>ppt_x</p:attrName>
                                        </p:attrNameLst>
                                      </p:cBhvr>
                                      <p:tavLst>
                                        <p:tav tm="0">
                                          <p:val>
                                            <p:strVal val="#ppt_x"/>
                                          </p:val>
                                        </p:tav>
                                        <p:tav tm="100000">
                                          <p:val>
                                            <p:strVal val="#ppt_x"/>
                                          </p:val>
                                        </p:tav>
                                      </p:tavLst>
                                    </p:anim>
                                    <p:anim calcmode="lin" valueType="num">
                                      <p:cBhvr additive="base">
                                        <p:cTn id="148" dur="2000" fill="hold"/>
                                        <p:tgtEl>
                                          <p:spTgt spid="630"/>
                                        </p:tgtEl>
                                        <p:attrNameLst>
                                          <p:attrName>ppt_y</p:attrName>
                                        </p:attrNameLst>
                                      </p:cBhvr>
                                      <p:tavLst>
                                        <p:tav tm="0">
                                          <p:val>
                                            <p:strVal val="0-#ppt_h/2"/>
                                          </p:val>
                                        </p:tav>
                                        <p:tav tm="100000">
                                          <p:val>
                                            <p:strVal val="#ppt_y"/>
                                          </p:val>
                                        </p:tav>
                                      </p:tavLst>
                                    </p:anim>
                                  </p:childTnLst>
                                </p:cTn>
                              </p:par>
                            </p:childTnLst>
                          </p:cTn>
                        </p:par>
                        <p:par>
                          <p:cTn id="149" fill="hold">
                            <p:stCondLst>
                              <p:cond delay="58000"/>
                            </p:stCondLst>
                            <p:childTnLst>
                              <p:par>
                                <p:cTn id="150" presetID="2" presetClass="entr" presetSubtype="1" fill="hold" nodeType="afterEffect">
                                  <p:stCondLst>
                                    <p:cond delay="0"/>
                                  </p:stCondLst>
                                  <p:childTnLst>
                                    <p:set>
                                      <p:cBhvr>
                                        <p:cTn id="151" dur="1" fill="hold">
                                          <p:stCondLst>
                                            <p:cond delay="0"/>
                                          </p:stCondLst>
                                        </p:cTn>
                                        <p:tgtEl>
                                          <p:spTgt spid="635"/>
                                        </p:tgtEl>
                                        <p:attrNameLst>
                                          <p:attrName>style.visibility</p:attrName>
                                        </p:attrNameLst>
                                      </p:cBhvr>
                                      <p:to>
                                        <p:strVal val="visible"/>
                                      </p:to>
                                    </p:set>
                                    <p:anim calcmode="lin" valueType="num">
                                      <p:cBhvr additive="base">
                                        <p:cTn id="152" dur="2000" fill="hold"/>
                                        <p:tgtEl>
                                          <p:spTgt spid="635"/>
                                        </p:tgtEl>
                                        <p:attrNameLst>
                                          <p:attrName>ppt_x</p:attrName>
                                        </p:attrNameLst>
                                      </p:cBhvr>
                                      <p:tavLst>
                                        <p:tav tm="0">
                                          <p:val>
                                            <p:strVal val="#ppt_x"/>
                                          </p:val>
                                        </p:tav>
                                        <p:tav tm="100000">
                                          <p:val>
                                            <p:strVal val="#ppt_x"/>
                                          </p:val>
                                        </p:tav>
                                      </p:tavLst>
                                    </p:anim>
                                    <p:anim calcmode="lin" valueType="num">
                                      <p:cBhvr additive="base">
                                        <p:cTn id="153" dur="2000" fill="hold"/>
                                        <p:tgtEl>
                                          <p:spTgt spid="635"/>
                                        </p:tgtEl>
                                        <p:attrNameLst>
                                          <p:attrName>ppt_y</p:attrName>
                                        </p:attrNameLst>
                                      </p:cBhvr>
                                      <p:tavLst>
                                        <p:tav tm="0">
                                          <p:val>
                                            <p:strVal val="0-#ppt_h/2"/>
                                          </p:val>
                                        </p:tav>
                                        <p:tav tm="100000">
                                          <p:val>
                                            <p:strVal val="#ppt_y"/>
                                          </p:val>
                                        </p:tav>
                                      </p:tavLst>
                                    </p:anim>
                                  </p:childTnLst>
                                </p:cTn>
                              </p:par>
                            </p:childTnLst>
                          </p:cTn>
                        </p:par>
                        <p:par>
                          <p:cTn id="154" fill="hold">
                            <p:stCondLst>
                              <p:cond delay="60000"/>
                            </p:stCondLst>
                            <p:childTnLst>
                              <p:par>
                                <p:cTn id="155" presetID="2" presetClass="entr" presetSubtype="1" fill="hold" nodeType="afterEffect">
                                  <p:stCondLst>
                                    <p:cond delay="0"/>
                                  </p:stCondLst>
                                  <p:childTnLst>
                                    <p:set>
                                      <p:cBhvr>
                                        <p:cTn id="156" dur="1" fill="hold">
                                          <p:stCondLst>
                                            <p:cond delay="0"/>
                                          </p:stCondLst>
                                        </p:cTn>
                                        <p:tgtEl>
                                          <p:spTgt spid="640"/>
                                        </p:tgtEl>
                                        <p:attrNameLst>
                                          <p:attrName>style.visibility</p:attrName>
                                        </p:attrNameLst>
                                      </p:cBhvr>
                                      <p:to>
                                        <p:strVal val="visible"/>
                                      </p:to>
                                    </p:set>
                                    <p:anim calcmode="lin" valueType="num">
                                      <p:cBhvr additive="base">
                                        <p:cTn id="157" dur="2000" fill="hold"/>
                                        <p:tgtEl>
                                          <p:spTgt spid="640"/>
                                        </p:tgtEl>
                                        <p:attrNameLst>
                                          <p:attrName>ppt_x</p:attrName>
                                        </p:attrNameLst>
                                      </p:cBhvr>
                                      <p:tavLst>
                                        <p:tav tm="0">
                                          <p:val>
                                            <p:strVal val="#ppt_x"/>
                                          </p:val>
                                        </p:tav>
                                        <p:tav tm="100000">
                                          <p:val>
                                            <p:strVal val="#ppt_x"/>
                                          </p:val>
                                        </p:tav>
                                      </p:tavLst>
                                    </p:anim>
                                    <p:anim calcmode="lin" valueType="num">
                                      <p:cBhvr additive="base">
                                        <p:cTn id="158" dur="2000" fill="hold"/>
                                        <p:tgtEl>
                                          <p:spTgt spid="640"/>
                                        </p:tgtEl>
                                        <p:attrNameLst>
                                          <p:attrName>ppt_y</p:attrName>
                                        </p:attrNameLst>
                                      </p:cBhvr>
                                      <p:tavLst>
                                        <p:tav tm="0">
                                          <p:val>
                                            <p:strVal val="0-#ppt_h/2"/>
                                          </p:val>
                                        </p:tav>
                                        <p:tav tm="100000">
                                          <p:val>
                                            <p:strVal val="#ppt_y"/>
                                          </p:val>
                                        </p:tav>
                                      </p:tavLst>
                                    </p:anim>
                                  </p:childTnLst>
                                </p:cTn>
                              </p:par>
                            </p:childTnLst>
                          </p:cTn>
                        </p:par>
                        <p:par>
                          <p:cTn id="159" fill="hold">
                            <p:stCondLst>
                              <p:cond delay="62000"/>
                            </p:stCondLst>
                            <p:childTnLst>
                              <p:par>
                                <p:cTn id="160" presetID="2" presetClass="entr" presetSubtype="1" fill="hold" nodeType="afterEffect">
                                  <p:stCondLst>
                                    <p:cond delay="0"/>
                                  </p:stCondLst>
                                  <p:childTnLst>
                                    <p:set>
                                      <p:cBhvr>
                                        <p:cTn id="161" dur="1" fill="hold">
                                          <p:stCondLst>
                                            <p:cond delay="0"/>
                                          </p:stCondLst>
                                        </p:cTn>
                                        <p:tgtEl>
                                          <p:spTgt spid="645"/>
                                        </p:tgtEl>
                                        <p:attrNameLst>
                                          <p:attrName>style.visibility</p:attrName>
                                        </p:attrNameLst>
                                      </p:cBhvr>
                                      <p:to>
                                        <p:strVal val="visible"/>
                                      </p:to>
                                    </p:set>
                                    <p:anim calcmode="lin" valueType="num">
                                      <p:cBhvr additive="base">
                                        <p:cTn id="162" dur="2000" fill="hold"/>
                                        <p:tgtEl>
                                          <p:spTgt spid="645"/>
                                        </p:tgtEl>
                                        <p:attrNameLst>
                                          <p:attrName>ppt_x</p:attrName>
                                        </p:attrNameLst>
                                      </p:cBhvr>
                                      <p:tavLst>
                                        <p:tav tm="0">
                                          <p:val>
                                            <p:strVal val="#ppt_x"/>
                                          </p:val>
                                        </p:tav>
                                        <p:tav tm="100000">
                                          <p:val>
                                            <p:strVal val="#ppt_x"/>
                                          </p:val>
                                        </p:tav>
                                      </p:tavLst>
                                    </p:anim>
                                    <p:anim calcmode="lin" valueType="num">
                                      <p:cBhvr additive="base">
                                        <p:cTn id="163" dur="2000" fill="hold"/>
                                        <p:tgtEl>
                                          <p:spTgt spid="645"/>
                                        </p:tgtEl>
                                        <p:attrNameLst>
                                          <p:attrName>ppt_y</p:attrName>
                                        </p:attrNameLst>
                                      </p:cBhvr>
                                      <p:tavLst>
                                        <p:tav tm="0">
                                          <p:val>
                                            <p:strVal val="0-#ppt_h/2"/>
                                          </p:val>
                                        </p:tav>
                                        <p:tav tm="100000">
                                          <p:val>
                                            <p:strVal val="#ppt_y"/>
                                          </p:val>
                                        </p:tav>
                                      </p:tavLst>
                                    </p:anim>
                                  </p:childTnLst>
                                </p:cTn>
                              </p:par>
                            </p:childTnLst>
                          </p:cTn>
                        </p:par>
                        <p:par>
                          <p:cTn id="164" fill="hold">
                            <p:stCondLst>
                              <p:cond delay="64000"/>
                            </p:stCondLst>
                            <p:childTnLst>
                              <p:par>
                                <p:cTn id="165" presetID="2" presetClass="entr" presetSubtype="1" fill="hold" nodeType="afterEffect">
                                  <p:stCondLst>
                                    <p:cond delay="0"/>
                                  </p:stCondLst>
                                  <p:childTnLst>
                                    <p:set>
                                      <p:cBhvr>
                                        <p:cTn id="166" dur="1" fill="hold">
                                          <p:stCondLst>
                                            <p:cond delay="0"/>
                                          </p:stCondLst>
                                        </p:cTn>
                                        <p:tgtEl>
                                          <p:spTgt spid="650"/>
                                        </p:tgtEl>
                                        <p:attrNameLst>
                                          <p:attrName>style.visibility</p:attrName>
                                        </p:attrNameLst>
                                      </p:cBhvr>
                                      <p:to>
                                        <p:strVal val="visible"/>
                                      </p:to>
                                    </p:set>
                                    <p:anim calcmode="lin" valueType="num">
                                      <p:cBhvr additive="base">
                                        <p:cTn id="167" dur="2000" fill="hold"/>
                                        <p:tgtEl>
                                          <p:spTgt spid="650"/>
                                        </p:tgtEl>
                                        <p:attrNameLst>
                                          <p:attrName>ppt_x</p:attrName>
                                        </p:attrNameLst>
                                      </p:cBhvr>
                                      <p:tavLst>
                                        <p:tav tm="0">
                                          <p:val>
                                            <p:strVal val="#ppt_x"/>
                                          </p:val>
                                        </p:tav>
                                        <p:tav tm="100000">
                                          <p:val>
                                            <p:strVal val="#ppt_x"/>
                                          </p:val>
                                        </p:tav>
                                      </p:tavLst>
                                    </p:anim>
                                    <p:anim calcmode="lin" valueType="num">
                                      <p:cBhvr additive="base">
                                        <p:cTn id="168" dur="2000" fill="hold"/>
                                        <p:tgtEl>
                                          <p:spTgt spid="650"/>
                                        </p:tgtEl>
                                        <p:attrNameLst>
                                          <p:attrName>ppt_y</p:attrName>
                                        </p:attrNameLst>
                                      </p:cBhvr>
                                      <p:tavLst>
                                        <p:tav tm="0">
                                          <p:val>
                                            <p:strVal val="0-#ppt_h/2"/>
                                          </p:val>
                                        </p:tav>
                                        <p:tav tm="100000">
                                          <p:val>
                                            <p:strVal val="#ppt_y"/>
                                          </p:val>
                                        </p:tav>
                                      </p:tavLst>
                                    </p:anim>
                                  </p:childTnLst>
                                </p:cTn>
                              </p:par>
                            </p:childTnLst>
                          </p:cTn>
                        </p:par>
                        <p:par>
                          <p:cTn id="169" fill="hold">
                            <p:stCondLst>
                              <p:cond delay="66000"/>
                            </p:stCondLst>
                            <p:childTnLst>
                              <p:par>
                                <p:cTn id="170" presetID="2" presetClass="entr" presetSubtype="1" fill="hold" nodeType="afterEffect">
                                  <p:stCondLst>
                                    <p:cond delay="0"/>
                                  </p:stCondLst>
                                  <p:childTnLst>
                                    <p:set>
                                      <p:cBhvr>
                                        <p:cTn id="171" dur="1" fill="hold">
                                          <p:stCondLst>
                                            <p:cond delay="0"/>
                                          </p:stCondLst>
                                        </p:cTn>
                                        <p:tgtEl>
                                          <p:spTgt spid="655"/>
                                        </p:tgtEl>
                                        <p:attrNameLst>
                                          <p:attrName>style.visibility</p:attrName>
                                        </p:attrNameLst>
                                      </p:cBhvr>
                                      <p:to>
                                        <p:strVal val="visible"/>
                                      </p:to>
                                    </p:set>
                                    <p:anim calcmode="lin" valueType="num">
                                      <p:cBhvr additive="base">
                                        <p:cTn id="172" dur="2000" fill="hold"/>
                                        <p:tgtEl>
                                          <p:spTgt spid="655"/>
                                        </p:tgtEl>
                                        <p:attrNameLst>
                                          <p:attrName>ppt_x</p:attrName>
                                        </p:attrNameLst>
                                      </p:cBhvr>
                                      <p:tavLst>
                                        <p:tav tm="0">
                                          <p:val>
                                            <p:strVal val="#ppt_x"/>
                                          </p:val>
                                        </p:tav>
                                        <p:tav tm="100000">
                                          <p:val>
                                            <p:strVal val="#ppt_x"/>
                                          </p:val>
                                        </p:tav>
                                      </p:tavLst>
                                    </p:anim>
                                    <p:anim calcmode="lin" valueType="num">
                                      <p:cBhvr additive="base">
                                        <p:cTn id="173" dur="2000" fill="hold"/>
                                        <p:tgtEl>
                                          <p:spTgt spid="655"/>
                                        </p:tgtEl>
                                        <p:attrNameLst>
                                          <p:attrName>ppt_y</p:attrName>
                                        </p:attrNameLst>
                                      </p:cBhvr>
                                      <p:tavLst>
                                        <p:tav tm="0">
                                          <p:val>
                                            <p:strVal val="0-#ppt_h/2"/>
                                          </p:val>
                                        </p:tav>
                                        <p:tav tm="100000">
                                          <p:val>
                                            <p:strVal val="#ppt_y"/>
                                          </p:val>
                                        </p:tav>
                                      </p:tavLst>
                                    </p:anim>
                                  </p:childTnLst>
                                </p:cTn>
                              </p:par>
                            </p:childTnLst>
                          </p:cTn>
                        </p:par>
                        <p:par>
                          <p:cTn id="174" fill="hold">
                            <p:stCondLst>
                              <p:cond delay="68000"/>
                            </p:stCondLst>
                            <p:childTnLst>
                              <p:par>
                                <p:cTn id="175" presetID="2" presetClass="entr" presetSubtype="1" fill="hold" nodeType="afterEffect">
                                  <p:stCondLst>
                                    <p:cond delay="0"/>
                                  </p:stCondLst>
                                  <p:childTnLst>
                                    <p:set>
                                      <p:cBhvr>
                                        <p:cTn id="176" dur="1" fill="hold">
                                          <p:stCondLst>
                                            <p:cond delay="0"/>
                                          </p:stCondLst>
                                        </p:cTn>
                                        <p:tgtEl>
                                          <p:spTgt spid="660"/>
                                        </p:tgtEl>
                                        <p:attrNameLst>
                                          <p:attrName>style.visibility</p:attrName>
                                        </p:attrNameLst>
                                      </p:cBhvr>
                                      <p:to>
                                        <p:strVal val="visible"/>
                                      </p:to>
                                    </p:set>
                                    <p:anim calcmode="lin" valueType="num">
                                      <p:cBhvr additive="base">
                                        <p:cTn id="177" dur="2000" fill="hold"/>
                                        <p:tgtEl>
                                          <p:spTgt spid="660"/>
                                        </p:tgtEl>
                                        <p:attrNameLst>
                                          <p:attrName>ppt_x</p:attrName>
                                        </p:attrNameLst>
                                      </p:cBhvr>
                                      <p:tavLst>
                                        <p:tav tm="0">
                                          <p:val>
                                            <p:strVal val="#ppt_x"/>
                                          </p:val>
                                        </p:tav>
                                        <p:tav tm="100000">
                                          <p:val>
                                            <p:strVal val="#ppt_x"/>
                                          </p:val>
                                        </p:tav>
                                      </p:tavLst>
                                    </p:anim>
                                    <p:anim calcmode="lin" valueType="num">
                                      <p:cBhvr additive="base">
                                        <p:cTn id="178" dur="2000" fill="hold"/>
                                        <p:tgtEl>
                                          <p:spTgt spid="660"/>
                                        </p:tgtEl>
                                        <p:attrNameLst>
                                          <p:attrName>ppt_y</p:attrName>
                                        </p:attrNameLst>
                                      </p:cBhvr>
                                      <p:tavLst>
                                        <p:tav tm="0">
                                          <p:val>
                                            <p:strVal val="0-#ppt_h/2"/>
                                          </p:val>
                                        </p:tav>
                                        <p:tav tm="100000">
                                          <p:val>
                                            <p:strVal val="#ppt_y"/>
                                          </p:val>
                                        </p:tav>
                                      </p:tavLst>
                                    </p:anim>
                                  </p:childTnLst>
                                </p:cTn>
                              </p:par>
                            </p:childTnLst>
                          </p:cTn>
                        </p:par>
                        <p:par>
                          <p:cTn id="179" fill="hold">
                            <p:stCondLst>
                              <p:cond delay="70000"/>
                            </p:stCondLst>
                            <p:childTnLst>
                              <p:par>
                                <p:cTn id="180" presetID="2" presetClass="entr" presetSubtype="1" fill="hold" nodeType="afterEffect">
                                  <p:stCondLst>
                                    <p:cond delay="0"/>
                                  </p:stCondLst>
                                  <p:childTnLst>
                                    <p:set>
                                      <p:cBhvr>
                                        <p:cTn id="181" dur="1" fill="hold">
                                          <p:stCondLst>
                                            <p:cond delay="0"/>
                                          </p:stCondLst>
                                        </p:cTn>
                                        <p:tgtEl>
                                          <p:spTgt spid="665"/>
                                        </p:tgtEl>
                                        <p:attrNameLst>
                                          <p:attrName>style.visibility</p:attrName>
                                        </p:attrNameLst>
                                      </p:cBhvr>
                                      <p:to>
                                        <p:strVal val="visible"/>
                                      </p:to>
                                    </p:set>
                                    <p:anim calcmode="lin" valueType="num">
                                      <p:cBhvr additive="base">
                                        <p:cTn id="182" dur="2000" fill="hold"/>
                                        <p:tgtEl>
                                          <p:spTgt spid="665"/>
                                        </p:tgtEl>
                                        <p:attrNameLst>
                                          <p:attrName>ppt_x</p:attrName>
                                        </p:attrNameLst>
                                      </p:cBhvr>
                                      <p:tavLst>
                                        <p:tav tm="0">
                                          <p:val>
                                            <p:strVal val="#ppt_x"/>
                                          </p:val>
                                        </p:tav>
                                        <p:tav tm="100000">
                                          <p:val>
                                            <p:strVal val="#ppt_x"/>
                                          </p:val>
                                        </p:tav>
                                      </p:tavLst>
                                    </p:anim>
                                    <p:anim calcmode="lin" valueType="num">
                                      <p:cBhvr additive="base">
                                        <p:cTn id="183" dur="2000" fill="hold"/>
                                        <p:tgtEl>
                                          <p:spTgt spid="665"/>
                                        </p:tgtEl>
                                        <p:attrNameLst>
                                          <p:attrName>ppt_y</p:attrName>
                                        </p:attrNameLst>
                                      </p:cBhvr>
                                      <p:tavLst>
                                        <p:tav tm="0">
                                          <p:val>
                                            <p:strVal val="0-#ppt_h/2"/>
                                          </p:val>
                                        </p:tav>
                                        <p:tav tm="100000">
                                          <p:val>
                                            <p:strVal val="#ppt_y"/>
                                          </p:val>
                                        </p:tav>
                                      </p:tavLst>
                                    </p:anim>
                                  </p:childTnLst>
                                </p:cTn>
                              </p:par>
                            </p:childTnLst>
                          </p:cTn>
                        </p:par>
                        <p:par>
                          <p:cTn id="184" fill="hold">
                            <p:stCondLst>
                              <p:cond delay="72000"/>
                            </p:stCondLst>
                            <p:childTnLst>
                              <p:par>
                                <p:cTn id="185" presetID="2" presetClass="entr" presetSubtype="1" fill="hold" nodeType="afterEffect">
                                  <p:stCondLst>
                                    <p:cond delay="0"/>
                                  </p:stCondLst>
                                  <p:childTnLst>
                                    <p:set>
                                      <p:cBhvr>
                                        <p:cTn id="186" dur="1" fill="hold">
                                          <p:stCondLst>
                                            <p:cond delay="0"/>
                                          </p:stCondLst>
                                        </p:cTn>
                                        <p:tgtEl>
                                          <p:spTgt spid="670"/>
                                        </p:tgtEl>
                                        <p:attrNameLst>
                                          <p:attrName>style.visibility</p:attrName>
                                        </p:attrNameLst>
                                      </p:cBhvr>
                                      <p:to>
                                        <p:strVal val="visible"/>
                                      </p:to>
                                    </p:set>
                                    <p:anim calcmode="lin" valueType="num">
                                      <p:cBhvr additive="base">
                                        <p:cTn id="187" dur="2000" fill="hold"/>
                                        <p:tgtEl>
                                          <p:spTgt spid="670"/>
                                        </p:tgtEl>
                                        <p:attrNameLst>
                                          <p:attrName>ppt_x</p:attrName>
                                        </p:attrNameLst>
                                      </p:cBhvr>
                                      <p:tavLst>
                                        <p:tav tm="0">
                                          <p:val>
                                            <p:strVal val="#ppt_x"/>
                                          </p:val>
                                        </p:tav>
                                        <p:tav tm="100000">
                                          <p:val>
                                            <p:strVal val="#ppt_x"/>
                                          </p:val>
                                        </p:tav>
                                      </p:tavLst>
                                    </p:anim>
                                    <p:anim calcmode="lin" valueType="num">
                                      <p:cBhvr additive="base">
                                        <p:cTn id="188" dur="2000" fill="hold"/>
                                        <p:tgtEl>
                                          <p:spTgt spid="670"/>
                                        </p:tgtEl>
                                        <p:attrNameLst>
                                          <p:attrName>ppt_y</p:attrName>
                                        </p:attrNameLst>
                                      </p:cBhvr>
                                      <p:tavLst>
                                        <p:tav tm="0">
                                          <p:val>
                                            <p:strVal val="0-#ppt_h/2"/>
                                          </p:val>
                                        </p:tav>
                                        <p:tav tm="100000">
                                          <p:val>
                                            <p:strVal val="#ppt_y"/>
                                          </p:val>
                                        </p:tav>
                                      </p:tavLst>
                                    </p:anim>
                                  </p:childTnLst>
                                </p:cTn>
                              </p:par>
                            </p:childTnLst>
                          </p:cTn>
                        </p:par>
                        <p:par>
                          <p:cTn id="189" fill="hold">
                            <p:stCondLst>
                              <p:cond delay="74000"/>
                            </p:stCondLst>
                            <p:childTnLst>
                              <p:par>
                                <p:cTn id="190" presetID="2" presetClass="entr" presetSubtype="1" fill="hold" nodeType="afterEffect">
                                  <p:stCondLst>
                                    <p:cond delay="0"/>
                                  </p:stCondLst>
                                  <p:childTnLst>
                                    <p:set>
                                      <p:cBhvr>
                                        <p:cTn id="191" dur="1" fill="hold">
                                          <p:stCondLst>
                                            <p:cond delay="0"/>
                                          </p:stCondLst>
                                        </p:cTn>
                                        <p:tgtEl>
                                          <p:spTgt spid="675"/>
                                        </p:tgtEl>
                                        <p:attrNameLst>
                                          <p:attrName>style.visibility</p:attrName>
                                        </p:attrNameLst>
                                      </p:cBhvr>
                                      <p:to>
                                        <p:strVal val="visible"/>
                                      </p:to>
                                    </p:set>
                                    <p:anim calcmode="lin" valueType="num">
                                      <p:cBhvr additive="base">
                                        <p:cTn id="192" dur="2000" fill="hold"/>
                                        <p:tgtEl>
                                          <p:spTgt spid="675"/>
                                        </p:tgtEl>
                                        <p:attrNameLst>
                                          <p:attrName>ppt_x</p:attrName>
                                        </p:attrNameLst>
                                      </p:cBhvr>
                                      <p:tavLst>
                                        <p:tav tm="0">
                                          <p:val>
                                            <p:strVal val="#ppt_x"/>
                                          </p:val>
                                        </p:tav>
                                        <p:tav tm="100000">
                                          <p:val>
                                            <p:strVal val="#ppt_x"/>
                                          </p:val>
                                        </p:tav>
                                      </p:tavLst>
                                    </p:anim>
                                    <p:anim calcmode="lin" valueType="num">
                                      <p:cBhvr additive="base">
                                        <p:cTn id="193" dur="2000" fill="hold"/>
                                        <p:tgtEl>
                                          <p:spTgt spid="675"/>
                                        </p:tgtEl>
                                        <p:attrNameLst>
                                          <p:attrName>ppt_y</p:attrName>
                                        </p:attrNameLst>
                                      </p:cBhvr>
                                      <p:tavLst>
                                        <p:tav tm="0">
                                          <p:val>
                                            <p:strVal val="0-#ppt_h/2"/>
                                          </p:val>
                                        </p:tav>
                                        <p:tav tm="100000">
                                          <p:val>
                                            <p:strVal val="#ppt_y"/>
                                          </p:val>
                                        </p:tav>
                                      </p:tavLst>
                                    </p:anim>
                                  </p:childTnLst>
                                </p:cTn>
                              </p:par>
                            </p:childTnLst>
                          </p:cTn>
                        </p:par>
                        <p:par>
                          <p:cTn id="194" fill="hold">
                            <p:stCondLst>
                              <p:cond delay="76000"/>
                            </p:stCondLst>
                            <p:childTnLst>
                              <p:par>
                                <p:cTn id="195" presetID="2" presetClass="entr" presetSubtype="1" fill="hold" nodeType="afterEffect">
                                  <p:stCondLst>
                                    <p:cond delay="0"/>
                                  </p:stCondLst>
                                  <p:childTnLst>
                                    <p:set>
                                      <p:cBhvr>
                                        <p:cTn id="196" dur="1" fill="hold">
                                          <p:stCondLst>
                                            <p:cond delay="0"/>
                                          </p:stCondLst>
                                        </p:cTn>
                                        <p:tgtEl>
                                          <p:spTgt spid="680"/>
                                        </p:tgtEl>
                                        <p:attrNameLst>
                                          <p:attrName>style.visibility</p:attrName>
                                        </p:attrNameLst>
                                      </p:cBhvr>
                                      <p:to>
                                        <p:strVal val="visible"/>
                                      </p:to>
                                    </p:set>
                                    <p:anim calcmode="lin" valueType="num">
                                      <p:cBhvr additive="base">
                                        <p:cTn id="197" dur="2000" fill="hold"/>
                                        <p:tgtEl>
                                          <p:spTgt spid="680"/>
                                        </p:tgtEl>
                                        <p:attrNameLst>
                                          <p:attrName>ppt_x</p:attrName>
                                        </p:attrNameLst>
                                      </p:cBhvr>
                                      <p:tavLst>
                                        <p:tav tm="0">
                                          <p:val>
                                            <p:strVal val="#ppt_x"/>
                                          </p:val>
                                        </p:tav>
                                        <p:tav tm="100000">
                                          <p:val>
                                            <p:strVal val="#ppt_x"/>
                                          </p:val>
                                        </p:tav>
                                      </p:tavLst>
                                    </p:anim>
                                    <p:anim calcmode="lin" valueType="num">
                                      <p:cBhvr additive="base">
                                        <p:cTn id="198" dur="2000" fill="hold"/>
                                        <p:tgtEl>
                                          <p:spTgt spid="680"/>
                                        </p:tgtEl>
                                        <p:attrNameLst>
                                          <p:attrName>ppt_y</p:attrName>
                                        </p:attrNameLst>
                                      </p:cBhvr>
                                      <p:tavLst>
                                        <p:tav tm="0">
                                          <p:val>
                                            <p:strVal val="0-#ppt_h/2"/>
                                          </p:val>
                                        </p:tav>
                                        <p:tav tm="100000">
                                          <p:val>
                                            <p:strVal val="#ppt_y"/>
                                          </p:val>
                                        </p:tav>
                                      </p:tavLst>
                                    </p:anim>
                                  </p:childTnLst>
                                </p:cTn>
                              </p:par>
                            </p:childTnLst>
                          </p:cTn>
                        </p:par>
                        <p:par>
                          <p:cTn id="199" fill="hold">
                            <p:stCondLst>
                              <p:cond delay="78000"/>
                            </p:stCondLst>
                            <p:childTnLst>
                              <p:par>
                                <p:cTn id="200" presetID="2" presetClass="entr" presetSubtype="1" fill="hold" nodeType="afterEffect">
                                  <p:stCondLst>
                                    <p:cond delay="0"/>
                                  </p:stCondLst>
                                  <p:childTnLst>
                                    <p:set>
                                      <p:cBhvr>
                                        <p:cTn id="201" dur="1" fill="hold">
                                          <p:stCondLst>
                                            <p:cond delay="0"/>
                                          </p:stCondLst>
                                        </p:cTn>
                                        <p:tgtEl>
                                          <p:spTgt spid="245"/>
                                        </p:tgtEl>
                                        <p:attrNameLst>
                                          <p:attrName>style.visibility</p:attrName>
                                        </p:attrNameLst>
                                      </p:cBhvr>
                                      <p:to>
                                        <p:strVal val="visible"/>
                                      </p:to>
                                    </p:set>
                                    <p:anim calcmode="lin" valueType="num">
                                      <p:cBhvr additive="base">
                                        <p:cTn id="202" dur="2000" fill="hold"/>
                                        <p:tgtEl>
                                          <p:spTgt spid="245"/>
                                        </p:tgtEl>
                                        <p:attrNameLst>
                                          <p:attrName>ppt_x</p:attrName>
                                        </p:attrNameLst>
                                      </p:cBhvr>
                                      <p:tavLst>
                                        <p:tav tm="0">
                                          <p:val>
                                            <p:strVal val="#ppt_x"/>
                                          </p:val>
                                        </p:tav>
                                        <p:tav tm="100000">
                                          <p:val>
                                            <p:strVal val="#ppt_x"/>
                                          </p:val>
                                        </p:tav>
                                      </p:tavLst>
                                    </p:anim>
                                    <p:anim calcmode="lin" valueType="num">
                                      <p:cBhvr additive="base">
                                        <p:cTn id="203" dur="2000" fill="hold"/>
                                        <p:tgtEl>
                                          <p:spTgt spid="245"/>
                                        </p:tgtEl>
                                        <p:attrNameLst>
                                          <p:attrName>ppt_y</p:attrName>
                                        </p:attrNameLst>
                                      </p:cBhvr>
                                      <p:tavLst>
                                        <p:tav tm="0">
                                          <p:val>
                                            <p:strVal val="0-#ppt_h/2"/>
                                          </p:val>
                                        </p:tav>
                                        <p:tav tm="100000">
                                          <p:val>
                                            <p:strVal val="#ppt_y"/>
                                          </p:val>
                                        </p:tav>
                                      </p:tavLst>
                                    </p:anim>
                                  </p:childTnLst>
                                </p:cTn>
                              </p:par>
                            </p:childTnLst>
                          </p:cTn>
                        </p:par>
                        <p:par>
                          <p:cTn id="204" fill="hold">
                            <p:stCondLst>
                              <p:cond delay="80000"/>
                            </p:stCondLst>
                            <p:childTnLst>
                              <p:par>
                                <p:cTn id="205" presetID="2" presetClass="entr" presetSubtype="1" fill="hold" nodeType="afterEffect">
                                  <p:stCondLst>
                                    <p:cond delay="0"/>
                                  </p:stCondLst>
                                  <p:childTnLst>
                                    <p:set>
                                      <p:cBhvr>
                                        <p:cTn id="206" dur="1" fill="hold">
                                          <p:stCondLst>
                                            <p:cond delay="0"/>
                                          </p:stCondLst>
                                        </p:cTn>
                                        <p:tgtEl>
                                          <p:spTgt spid="685"/>
                                        </p:tgtEl>
                                        <p:attrNameLst>
                                          <p:attrName>style.visibility</p:attrName>
                                        </p:attrNameLst>
                                      </p:cBhvr>
                                      <p:to>
                                        <p:strVal val="visible"/>
                                      </p:to>
                                    </p:set>
                                    <p:anim calcmode="lin" valueType="num">
                                      <p:cBhvr additive="base">
                                        <p:cTn id="207" dur="2000" fill="hold"/>
                                        <p:tgtEl>
                                          <p:spTgt spid="685"/>
                                        </p:tgtEl>
                                        <p:attrNameLst>
                                          <p:attrName>ppt_x</p:attrName>
                                        </p:attrNameLst>
                                      </p:cBhvr>
                                      <p:tavLst>
                                        <p:tav tm="0">
                                          <p:val>
                                            <p:strVal val="#ppt_x"/>
                                          </p:val>
                                        </p:tav>
                                        <p:tav tm="100000">
                                          <p:val>
                                            <p:strVal val="#ppt_x"/>
                                          </p:val>
                                        </p:tav>
                                      </p:tavLst>
                                    </p:anim>
                                    <p:anim calcmode="lin" valueType="num">
                                      <p:cBhvr additive="base">
                                        <p:cTn id="208" dur="2000" fill="hold"/>
                                        <p:tgtEl>
                                          <p:spTgt spid="685"/>
                                        </p:tgtEl>
                                        <p:attrNameLst>
                                          <p:attrName>ppt_y</p:attrName>
                                        </p:attrNameLst>
                                      </p:cBhvr>
                                      <p:tavLst>
                                        <p:tav tm="0">
                                          <p:val>
                                            <p:strVal val="0-#ppt_h/2"/>
                                          </p:val>
                                        </p:tav>
                                        <p:tav tm="100000">
                                          <p:val>
                                            <p:strVal val="#ppt_y"/>
                                          </p:val>
                                        </p:tav>
                                      </p:tavLst>
                                    </p:anim>
                                  </p:childTnLst>
                                </p:cTn>
                              </p:par>
                            </p:childTnLst>
                          </p:cTn>
                        </p:par>
                        <p:par>
                          <p:cTn id="209" fill="hold">
                            <p:stCondLst>
                              <p:cond delay="82000"/>
                            </p:stCondLst>
                            <p:childTnLst>
                              <p:par>
                                <p:cTn id="210" presetID="2" presetClass="entr" presetSubtype="1" fill="hold" nodeType="afterEffect">
                                  <p:stCondLst>
                                    <p:cond delay="0"/>
                                  </p:stCondLst>
                                  <p:childTnLst>
                                    <p:set>
                                      <p:cBhvr>
                                        <p:cTn id="211" dur="1" fill="hold">
                                          <p:stCondLst>
                                            <p:cond delay="0"/>
                                          </p:stCondLst>
                                        </p:cTn>
                                        <p:tgtEl>
                                          <p:spTgt spid="690"/>
                                        </p:tgtEl>
                                        <p:attrNameLst>
                                          <p:attrName>style.visibility</p:attrName>
                                        </p:attrNameLst>
                                      </p:cBhvr>
                                      <p:to>
                                        <p:strVal val="visible"/>
                                      </p:to>
                                    </p:set>
                                    <p:anim calcmode="lin" valueType="num">
                                      <p:cBhvr additive="base">
                                        <p:cTn id="212" dur="2000" fill="hold"/>
                                        <p:tgtEl>
                                          <p:spTgt spid="690"/>
                                        </p:tgtEl>
                                        <p:attrNameLst>
                                          <p:attrName>ppt_x</p:attrName>
                                        </p:attrNameLst>
                                      </p:cBhvr>
                                      <p:tavLst>
                                        <p:tav tm="0">
                                          <p:val>
                                            <p:strVal val="#ppt_x"/>
                                          </p:val>
                                        </p:tav>
                                        <p:tav tm="100000">
                                          <p:val>
                                            <p:strVal val="#ppt_x"/>
                                          </p:val>
                                        </p:tav>
                                      </p:tavLst>
                                    </p:anim>
                                    <p:anim calcmode="lin" valueType="num">
                                      <p:cBhvr additive="base">
                                        <p:cTn id="213" dur="2000" fill="hold"/>
                                        <p:tgtEl>
                                          <p:spTgt spid="690"/>
                                        </p:tgtEl>
                                        <p:attrNameLst>
                                          <p:attrName>ppt_y</p:attrName>
                                        </p:attrNameLst>
                                      </p:cBhvr>
                                      <p:tavLst>
                                        <p:tav tm="0">
                                          <p:val>
                                            <p:strVal val="0-#ppt_h/2"/>
                                          </p:val>
                                        </p:tav>
                                        <p:tav tm="100000">
                                          <p:val>
                                            <p:strVal val="#ppt_y"/>
                                          </p:val>
                                        </p:tav>
                                      </p:tavLst>
                                    </p:anim>
                                  </p:childTnLst>
                                </p:cTn>
                              </p:par>
                            </p:childTnLst>
                          </p:cTn>
                        </p:par>
                        <p:par>
                          <p:cTn id="214" fill="hold">
                            <p:stCondLst>
                              <p:cond delay="84000"/>
                            </p:stCondLst>
                            <p:childTnLst>
                              <p:par>
                                <p:cTn id="215" presetID="2" presetClass="entr" presetSubtype="1" fill="hold" nodeType="afterEffect">
                                  <p:stCondLst>
                                    <p:cond delay="0"/>
                                  </p:stCondLst>
                                  <p:childTnLst>
                                    <p:set>
                                      <p:cBhvr>
                                        <p:cTn id="216" dur="1" fill="hold">
                                          <p:stCondLst>
                                            <p:cond delay="0"/>
                                          </p:stCondLst>
                                        </p:cTn>
                                        <p:tgtEl>
                                          <p:spTgt spid="695"/>
                                        </p:tgtEl>
                                        <p:attrNameLst>
                                          <p:attrName>style.visibility</p:attrName>
                                        </p:attrNameLst>
                                      </p:cBhvr>
                                      <p:to>
                                        <p:strVal val="visible"/>
                                      </p:to>
                                    </p:set>
                                    <p:anim calcmode="lin" valueType="num">
                                      <p:cBhvr additive="base">
                                        <p:cTn id="217" dur="2000" fill="hold"/>
                                        <p:tgtEl>
                                          <p:spTgt spid="695"/>
                                        </p:tgtEl>
                                        <p:attrNameLst>
                                          <p:attrName>ppt_x</p:attrName>
                                        </p:attrNameLst>
                                      </p:cBhvr>
                                      <p:tavLst>
                                        <p:tav tm="0">
                                          <p:val>
                                            <p:strVal val="#ppt_x"/>
                                          </p:val>
                                        </p:tav>
                                        <p:tav tm="100000">
                                          <p:val>
                                            <p:strVal val="#ppt_x"/>
                                          </p:val>
                                        </p:tav>
                                      </p:tavLst>
                                    </p:anim>
                                    <p:anim calcmode="lin" valueType="num">
                                      <p:cBhvr additive="base">
                                        <p:cTn id="218" dur="2000" fill="hold"/>
                                        <p:tgtEl>
                                          <p:spTgt spid="695"/>
                                        </p:tgtEl>
                                        <p:attrNameLst>
                                          <p:attrName>ppt_y</p:attrName>
                                        </p:attrNameLst>
                                      </p:cBhvr>
                                      <p:tavLst>
                                        <p:tav tm="0">
                                          <p:val>
                                            <p:strVal val="0-#ppt_h/2"/>
                                          </p:val>
                                        </p:tav>
                                        <p:tav tm="100000">
                                          <p:val>
                                            <p:strVal val="#ppt_y"/>
                                          </p:val>
                                        </p:tav>
                                      </p:tavLst>
                                    </p:anim>
                                  </p:childTnLst>
                                </p:cTn>
                              </p:par>
                            </p:childTnLst>
                          </p:cTn>
                        </p:par>
                        <p:par>
                          <p:cTn id="219" fill="hold">
                            <p:stCondLst>
                              <p:cond delay="86000"/>
                            </p:stCondLst>
                            <p:childTnLst>
                              <p:par>
                                <p:cTn id="220" presetID="2" presetClass="entr" presetSubtype="1" fill="hold" nodeType="afterEffect">
                                  <p:stCondLst>
                                    <p:cond delay="0"/>
                                  </p:stCondLst>
                                  <p:childTnLst>
                                    <p:set>
                                      <p:cBhvr>
                                        <p:cTn id="221" dur="1" fill="hold">
                                          <p:stCondLst>
                                            <p:cond delay="0"/>
                                          </p:stCondLst>
                                        </p:cTn>
                                        <p:tgtEl>
                                          <p:spTgt spid="700"/>
                                        </p:tgtEl>
                                        <p:attrNameLst>
                                          <p:attrName>style.visibility</p:attrName>
                                        </p:attrNameLst>
                                      </p:cBhvr>
                                      <p:to>
                                        <p:strVal val="visible"/>
                                      </p:to>
                                    </p:set>
                                    <p:anim calcmode="lin" valueType="num">
                                      <p:cBhvr additive="base">
                                        <p:cTn id="222" dur="2000" fill="hold"/>
                                        <p:tgtEl>
                                          <p:spTgt spid="700"/>
                                        </p:tgtEl>
                                        <p:attrNameLst>
                                          <p:attrName>ppt_x</p:attrName>
                                        </p:attrNameLst>
                                      </p:cBhvr>
                                      <p:tavLst>
                                        <p:tav tm="0">
                                          <p:val>
                                            <p:strVal val="#ppt_x"/>
                                          </p:val>
                                        </p:tav>
                                        <p:tav tm="100000">
                                          <p:val>
                                            <p:strVal val="#ppt_x"/>
                                          </p:val>
                                        </p:tav>
                                      </p:tavLst>
                                    </p:anim>
                                    <p:anim calcmode="lin" valueType="num">
                                      <p:cBhvr additive="base">
                                        <p:cTn id="223" dur="2000" fill="hold"/>
                                        <p:tgtEl>
                                          <p:spTgt spid="700"/>
                                        </p:tgtEl>
                                        <p:attrNameLst>
                                          <p:attrName>ppt_y</p:attrName>
                                        </p:attrNameLst>
                                      </p:cBhvr>
                                      <p:tavLst>
                                        <p:tav tm="0">
                                          <p:val>
                                            <p:strVal val="0-#ppt_h/2"/>
                                          </p:val>
                                        </p:tav>
                                        <p:tav tm="100000">
                                          <p:val>
                                            <p:strVal val="#ppt_y"/>
                                          </p:val>
                                        </p:tav>
                                      </p:tavLst>
                                    </p:anim>
                                  </p:childTnLst>
                                </p:cTn>
                              </p:par>
                            </p:childTnLst>
                          </p:cTn>
                        </p:par>
                        <p:par>
                          <p:cTn id="224" fill="hold">
                            <p:stCondLst>
                              <p:cond delay="88000"/>
                            </p:stCondLst>
                            <p:childTnLst>
                              <p:par>
                                <p:cTn id="225" presetID="2" presetClass="entr" presetSubtype="1" fill="hold" nodeType="afterEffect">
                                  <p:stCondLst>
                                    <p:cond delay="0"/>
                                  </p:stCondLst>
                                  <p:childTnLst>
                                    <p:set>
                                      <p:cBhvr>
                                        <p:cTn id="226" dur="1" fill="hold">
                                          <p:stCondLst>
                                            <p:cond delay="0"/>
                                          </p:stCondLst>
                                        </p:cTn>
                                        <p:tgtEl>
                                          <p:spTgt spid="705"/>
                                        </p:tgtEl>
                                        <p:attrNameLst>
                                          <p:attrName>style.visibility</p:attrName>
                                        </p:attrNameLst>
                                      </p:cBhvr>
                                      <p:to>
                                        <p:strVal val="visible"/>
                                      </p:to>
                                    </p:set>
                                    <p:anim calcmode="lin" valueType="num">
                                      <p:cBhvr additive="base">
                                        <p:cTn id="227" dur="2000" fill="hold"/>
                                        <p:tgtEl>
                                          <p:spTgt spid="705"/>
                                        </p:tgtEl>
                                        <p:attrNameLst>
                                          <p:attrName>ppt_x</p:attrName>
                                        </p:attrNameLst>
                                      </p:cBhvr>
                                      <p:tavLst>
                                        <p:tav tm="0">
                                          <p:val>
                                            <p:strVal val="#ppt_x"/>
                                          </p:val>
                                        </p:tav>
                                        <p:tav tm="100000">
                                          <p:val>
                                            <p:strVal val="#ppt_x"/>
                                          </p:val>
                                        </p:tav>
                                      </p:tavLst>
                                    </p:anim>
                                    <p:anim calcmode="lin" valueType="num">
                                      <p:cBhvr additive="base">
                                        <p:cTn id="228" dur="2000" fill="hold"/>
                                        <p:tgtEl>
                                          <p:spTgt spid="705"/>
                                        </p:tgtEl>
                                        <p:attrNameLst>
                                          <p:attrName>ppt_y</p:attrName>
                                        </p:attrNameLst>
                                      </p:cBhvr>
                                      <p:tavLst>
                                        <p:tav tm="0">
                                          <p:val>
                                            <p:strVal val="0-#ppt_h/2"/>
                                          </p:val>
                                        </p:tav>
                                        <p:tav tm="100000">
                                          <p:val>
                                            <p:strVal val="#ppt_y"/>
                                          </p:val>
                                        </p:tav>
                                      </p:tavLst>
                                    </p:anim>
                                  </p:childTnLst>
                                </p:cTn>
                              </p:par>
                            </p:childTnLst>
                          </p:cTn>
                        </p:par>
                        <p:par>
                          <p:cTn id="229" fill="hold">
                            <p:stCondLst>
                              <p:cond delay="90000"/>
                            </p:stCondLst>
                            <p:childTnLst>
                              <p:par>
                                <p:cTn id="230" presetID="2" presetClass="entr" presetSubtype="1" fill="hold" nodeType="afterEffect">
                                  <p:stCondLst>
                                    <p:cond delay="0"/>
                                  </p:stCondLst>
                                  <p:childTnLst>
                                    <p:set>
                                      <p:cBhvr>
                                        <p:cTn id="231" dur="1" fill="hold">
                                          <p:stCondLst>
                                            <p:cond delay="0"/>
                                          </p:stCondLst>
                                        </p:cTn>
                                        <p:tgtEl>
                                          <p:spTgt spid="710"/>
                                        </p:tgtEl>
                                        <p:attrNameLst>
                                          <p:attrName>style.visibility</p:attrName>
                                        </p:attrNameLst>
                                      </p:cBhvr>
                                      <p:to>
                                        <p:strVal val="visible"/>
                                      </p:to>
                                    </p:set>
                                    <p:anim calcmode="lin" valueType="num">
                                      <p:cBhvr additive="base">
                                        <p:cTn id="232" dur="2000" fill="hold"/>
                                        <p:tgtEl>
                                          <p:spTgt spid="710"/>
                                        </p:tgtEl>
                                        <p:attrNameLst>
                                          <p:attrName>ppt_x</p:attrName>
                                        </p:attrNameLst>
                                      </p:cBhvr>
                                      <p:tavLst>
                                        <p:tav tm="0">
                                          <p:val>
                                            <p:strVal val="#ppt_x"/>
                                          </p:val>
                                        </p:tav>
                                        <p:tav tm="100000">
                                          <p:val>
                                            <p:strVal val="#ppt_x"/>
                                          </p:val>
                                        </p:tav>
                                      </p:tavLst>
                                    </p:anim>
                                    <p:anim calcmode="lin" valueType="num">
                                      <p:cBhvr additive="base">
                                        <p:cTn id="233" dur="2000" fill="hold"/>
                                        <p:tgtEl>
                                          <p:spTgt spid="710"/>
                                        </p:tgtEl>
                                        <p:attrNameLst>
                                          <p:attrName>ppt_y</p:attrName>
                                        </p:attrNameLst>
                                      </p:cBhvr>
                                      <p:tavLst>
                                        <p:tav tm="0">
                                          <p:val>
                                            <p:strVal val="0-#ppt_h/2"/>
                                          </p:val>
                                        </p:tav>
                                        <p:tav tm="100000">
                                          <p:val>
                                            <p:strVal val="#ppt_y"/>
                                          </p:val>
                                        </p:tav>
                                      </p:tavLst>
                                    </p:anim>
                                  </p:childTnLst>
                                </p:cTn>
                              </p:par>
                            </p:childTnLst>
                          </p:cTn>
                        </p:par>
                        <p:par>
                          <p:cTn id="234" fill="hold">
                            <p:stCondLst>
                              <p:cond delay="92000"/>
                            </p:stCondLst>
                            <p:childTnLst>
                              <p:par>
                                <p:cTn id="235" presetID="2" presetClass="entr" presetSubtype="1" fill="hold" nodeType="afterEffect">
                                  <p:stCondLst>
                                    <p:cond delay="0"/>
                                  </p:stCondLst>
                                  <p:childTnLst>
                                    <p:set>
                                      <p:cBhvr>
                                        <p:cTn id="236" dur="1" fill="hold">
                                          <p:stCondLst>
                                            <p:cond delay="0"/>
                                          </p:stCondLst>
                                        </p:cTn>
                                        <p:tgtEl>
                                          <p:spTgt spid="715"/>
                                        </p:tgtEl>
                                        <p:attrNameLst>
                                          <p:attrName>style.visibility</p:attrName>
                                        </p:attrNameLst>
                                      </p:cBhvr>
                                      <p:to>
                                        <p:strVal val="visible"/>
                                      </p:to>
                                    </p:set>
                                    <p:anim calcmode="lin" valueType="num">
                                      <p:cBhvr additive="base">
                                        <p:cTn id="237" dur="2000" fill="hold"/>
                                        <p:tgtEl>
                                          <p:spTgt spid="715"/>
                                        </p:tgtEl>
                                        <p:attrNameLst>
                                          <p:attrName>ppt_x</p:attrName>
                                        </p:attrNameLst>
                                      </p:cBhvr>
                                      <p:tavLst>
                                        <p:tav tm="0">
                                          <p:val>
                                            <p:strVal val="#ppt_x"/>
                                          </p:val>
                                        </p:tav>
                                        <p:tav tm="100000">
                                          <p:val>
                                            <p:strVal val="#ppt_x"/>
                                          </p:val>
                                        </p:tav>
                                      </p:tavLst>
                                    </p:anim>
                                    <p:anim calcmode="lin" valueType="num">
                                      <p:cBhvr additive="base">
                                        <p:cTn id="238" dur="2000" fill="hold"/>
                                        <p:tgtEl>
                                          <p:spTgt spid="715"/>
                                        </p:tgtEl>
                                        <p:attrNameLst>
                                          <p:attrName>ppt_y</p:attrName>
                                        </p:attrNameLst>
                                      </p:cBhvr>
                                      <p:tavLst>
                                        <p:tav tm="0">
                                          <p:val>
                                            <p:strVal val="0-#ppt_h/2"/>
                                          </p:val>
                                        </p:tav>
                                        <p:tav tm="100000">
                                          <p:val>
                                            <p:strVal val="#ppt_y"/>
                                          </p:val>
                                        </p:tav>
                                      </p:tavLst>
                                    </p:anim>
                                  </p:childTnLst>
                                </p:cTn>
                              </p:par>
                            </p:childTnLst>
                          </p:cTn>
                        </p:par>
                        <p:par>
                          <p:cTn id="239" fill="hold">
                            <p:stCondLst>
                              <p:cond delay="94000"/>
                            </p:stCondLst>
                            <p:childTnLst>
                              <p:par>
                                <p:cTn id="240" presetID="2" presetClass="entr" presetSubtype="1" fill="hold" nodeType="afterEffect">
                                  <p:stCondLst>
                                    <p:cond delay="0"/>
                                  </p:stCondLst>
                                  <p:childTnLst>
                                    <p:set>
                                      <p:cBhvr>
                                        <p:cTn id="241" dur="1" fill="hold">
                                          <p:stCondLst>
                                            <p:cond delay="0"/>
                                          </p:stCondLst>
                                        </p:cTn>
                                        <p:tgtEl>
                                          <p:spTgt spid="720"/>
                                        </p:tgtEl>
                                        <p:attrNameLst>
                                          <p:attrName>style.visibility</p:attrName>
                                        </p:attrNameLst>
                                      </p:cBhvr>
                                      <p:to>
                                        <p:strVal val="visible"/>
                                      </p:to>
                                    </p:set>
                                    <p:anim calcmode="lin" valueType="num">
                                      <p:cBhvr additive="base">
                                        <p:cTn id="242" dur="2000" fill="hold"/>
                                        <p:tgtEl>
                                          <p:spTgt spid="720"/>
                                        </p:tgtEl>
                                        <p:attrNameLst>
                                          <p:attrName>ppt_x</p:attrName>
                                        </p:attrNameLst>
                                      </p:cBhvr>
                                      <p:tavLst>
                                        <p:tav tm="0">
                                          <p:val>
                                            <p:strVal val="#ppt_x"/>
                                          </p:val>
                                        </p:tav>
                                        <p:tav tm="100000">
                                          <p:val>
                                            <p:strVal val="#ppt_x"/>
                                          </p:val>
                                        </p:tav>
                                      </p:tavLst>
                                    </p:anim>
                                    <p:anim calcmode="lin" valueType="num">
                                      <p:cBhvr additive="base">
                                        <p:cTn id="243" dur="2000" fill="hold"/>
                                        <p:tgtEl>
                                          <p:spTgt spid="7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02568" cy="647577"/>
          </a:xfrm>
        </p:spPr>
        <p:txBody>
          <a:bodyPr>
            <a:normAutofit/>
          </a:bodyPr>
          <a:lstStyle/>
          <a:p>
            <a:r>
              <a:rPr lang="en-GB" sz="2800" b="1" dirty="0" err="1">
                <a:solidFill>
                  <a:schemeClr val="bg1"/>
                </a:solidFill>
              </a:rPr>
              <a:t>Respuestas</a:t>
            </a:r>
            <a:endParaRPr lang="en-GB" sz="2800" b="1" dirty="0">
              <a:solidFill>
                <a:schemeClr val="bg1"/>
              </a:solidFill>
            </a:endParaRPr>
          </a:p>
        </p:txBody>
      </p:sp>
      <p:sp>
        <p:nvSpPr>
          <p:cNvPr id="248" name="Content Placeholder 2">
            <a:extLst>
              <a:ext uri="{FF2B5EF4-FFF2-40B4-BE49-F238E27FC236}">
                <a16:creationId xmlns:a16="http://schemas.microsoft.com/office/drawing/2014/main" id="{913E0E81-FDCD-3149-AF63-6E96174E0708}"/>
              </a:ext>
            </a:extLst>
          </p:cNvPr>
          <p:cNvSpPr txBox="1">
            <a:spLocks/>
          </p:cNvSpPr>
          <p:nvPr/>
        </p:nvSpPr>
        <p:spPr>
          <a:xfrm>
            <a:off x="770269" y="1001682"/>
            <a:ext cx="9108504" cy="547432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fr-FR" sz="2400" b="1" u="none" strike="noStrike" kern="1200" cap="none" spc="0" normalizeH="0" baseline="0" noProof="0" dirty="0">
                <a:ln>
                  <a:noFill/>
                </a:ln>
                <a:solidFill>
                  <a:schemeClr val="tx1"/>
                </a:solidFill>
                <a:effectLst/>
                <a:uLnTx/>
                <a:uFillTx/>
                <a:latin typeface="Century Gothic" panose="020B0502020202020204" pitchFamily="34" charset="0"/>
                <a:ea typeface="Calibri"/>
                <a:cs typeface="Calibri"/>
                <a:sym typeface="Calibri"/>
              </a:rPr>
              <a:t>1) to create, creating</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2) open (adjective)</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3) to post, to publish</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4) to leave, leaving (e.g. </a:t>
            </a:r>
            <a:r>
              <a:rPr kumimoji="0" lang="en-GB" sz="2400" b="1" u="none" strike="noStrike" kern="1200" cap="none" spc="0" normalizeH="0" noProof="0" dirty="0">
                <a:ln>
                  <a:noFill/>
                </a:ln>
                <a:solidFill>
                  <a:schemeClr val="tx1"/>
                </a:solidFill>
                <a:effectLst/>
                <a:uLnTx/>
                <a:uFillTx/>
                <a:latin typeface="Century Gothic" panose="020B0502020202020204" pitchFamily="34" charset="0"/>
                <a:ea typeface="+mn-ea"/>
                <a:cs typeface="+mn-cs"/>
                <a:sym typeface="Arial"/>
              </a:rPr>
              <a:t>in a place)</a:t>
            </a: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5) thirteen</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6) on top</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7) network</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8) to send, sending</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9) fifteen</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Arial"/>
                <a:ea typeface="+mn-ea"/>
                <a:cs typeface="+mn-cs"/>
                <a:sym typeface="Arial"/>
              </a:rPr>
              <a:t>10) luck</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Arial"/>
                <a:ea typeface="+mn-ea"/>
                <a:cs typeface="+mn-cs"/>
                <a:sym typeface="Arial"/>
              </a:rPr>
              <a:t>11) closed</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Arial"/>
                <a:ea typeface="+mn-ea"/>
                <a:cs typeface="+mn-cs"/>
                <a:sym typeface="Arial"/>
              </a:rPr>
              <a:t>12) fourteen</a:t>
            </a:r>
            <a:endPar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a:t>
            </a:r>
            <a:endParaRPr kumimoji="0" lang="en-GB" sz="2400" b="1" u="none" strike="noStrike" kern="1200" cap="none" spc="0" normalizeH="0" baseline="0" noProof="0" dirty="0">
              <a:ln>
                <a:noFill/>
              </a:ln>
              <a:solidFill>
                <a:schemeClr val="tx1"/>
              </a:solidFill>
              <a:effectLst/>
              <a:uLnTx/>
              <a:uFillTx/>
              <a:latin typeface="Arial"/>
              <a:ea typeface="+mn-ea"/>
              <a:cs typeface="+mn-cs"/>
              <a:sym typeface="Arial"/>
            </a:endParaRPr>
          </a:p>
        </p:txBody>
      </p:sp>
    </p:spTree>
    <p:extLst>
      <p:ext uri="{BB962C8B-B14F-4D97-AF65-F5344CB8AC3E}">
        <p14:creationId xmlns:p14="http://schemas.microsoft.com/office/powerpoint/2010/main" val="620778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DE054F-F67C-4F3A-BBF5-E4600C35C15A}"/>
              </a:ext>
            </a:extLst>
          </p:cNvPr>
          <p:cNvSpPr>
            <a:spLocks noGrp="1"/>
          </p:cNvSpPr>
          <p:nvPr>
            <p:ph type="title"/>
          </p:nvPr>
        </p:nvSpPr>
        <p:spPr>
          <a:xfrm>
            <a:off x="0" y="213557"/>
            <a:ext cx="2839453" cy="647577"/>
          </a:xfrm>
        </p:spPr>
        <p:txBody>
          <a:bodyPr>
            <a:normAutofit/>
          </a:bodyPr>
          <a:lstStyle/>
          <a:p>
            <a:r>
              <a:rPr lang="en-GB" sz="2800" dirty="0" err="1"/>
              <a:t>Vocabulario</a:t>
            </a:r>
            <a:endParaRPr lang="en-GB" sz="2800" dirty="0"/>
          </a:p>
        </p:txBody>
      </p:sp>
      <p:sp>
        <p:nvSpPr>
          <p:cNvPr id="4" name="Rounded Rectangle 11">
            <a:extLst>
              <a:ext uri="{FF2B5EF4-FFF2-40B4-BE49-F238E27FC236}">
                <a16:creationId xmlns:a16="http://schemas.microsoft.com/office/drawing/2014/main" id="{4082690E-03E9-44B0-AB9B-B2ABE3093859}"/>
              </a:ext>
            </a:extLst>
          </p:cNvPr>
          <p:cNvSpPr/>
          <p:nvPr/>
        </p:nvSpPr>
        <p:spPr>
          <a:xfrm>
            <a:off x="10682514" y="320050"/>
            <a:ext cx="1144781"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5" name="Content Placeholder 2">
            <a:extLst>
              <a:ext uri="{FF2B5EF4-FFF2-40B4-BE49-F238E27FC236}">
                <a16:creationId xmlns:a16="http://schemas.microsoft.com/office/drawing/2014/main" id="{26365899-C946-41F0-9D47-6D80CD921433}"/>
              </a:ext>
            </a:extLst>
          </p:cNvPr>
          <p:cNvSpPr txBox="1">
            <a:spLocks/>
          </p:cNvSpPr>
          <p:nvPr/>
        </p:nvSpPr>
        <p:spPr>
          <a:xfrm>
            <a:off x="1871831" y="1101048"/>
            <a:ext cx="9691712" cy="671398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buClr>
                <a:srgbClr val="000000"/>
              </a:buClr>
              <a:defRPr/>
            </a:pPr>
            <a:r>
              <a:rPr kumimoji="0" lang="en-GB" sz="2400" b="1" u="none" strike="noStrike" kern="1200" cap="none" spc="0" normalizeH="0" baseline="0" noProof="0" dirty="0">
                <a:ln>
                  <a:noFill/>
                </a:ln>
                <a:solidFill>
                  <a:schemeClr val="tx1"/>
                </a:solidFill>
                <a:effectLst/>
                <a:uLnTx/>
                <a:uFillTx/>
                <a:latin typeface="+mj-lt"/>
                <a:sym typeface="Arial"/>
              </a:rPr>
              <a:t>11) </a:t>
            </a:r>
            <a:r>
              <a:rPr lang="en-GB" sz="2400" b="1" dirty="0">
                <a:solidFill>
                  <a:schemeClr val="tx1"/>
                </a:solidFill>
                <a:latin typeface="+mj-lt"/>
                <a:sym typeface="Arial"/>
              </a:rPr>
              <a:t>to leave, leaving (e.g. in a place)</a:t>
            </a:r>
            <a:r>
              <a:rPr kumimoji="0" lang="en-GB" sz="2400" b="1" u="none" strike="noStrike" kern="1200" cap="none" spc="0" normalizeH="0" baseline="0" noProof="0" dirty="0">
                <a:ln>
                  <a:noFill/>
                </a:ln>
                <a:solidFill>
                  <a:schemeClr val="tx1"/>
                </a:solidFill>
                <a:effectLst/>
                <a:uLnTx/>
                <a:uFillTx/>
                <a:latin typeface="+mj-lt"/>
                <a:sym typeface="Arial"/>
              </a:rPr>
              <a:t>	12) fourteen		                    		10) on top</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8) thirteen			9) to create, creating</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		6) </a:t>
            </a:r>
            <a:r>
              <a:rPr lang="en-GB" sz="2400" b="1" dirty="0">
                <a:solidFill>
                  <a:schemeClr val="tx1"/>
                </a:solidFill>
                <a:latin typeface="+mj-lt"/>
                <a:sym typeface="Arial"/>
              </a:rPr>
              <a:t>luck</a:t>
            </a:r>
            <a:r>
              <a:rPr kumimoji="0" lang="en-GB" sz="2400" b="1" u="none" strike="noStrike" kern="1200" cap="none" spc="0" normalizeH="0" baseline="0" noProof="0" dirty="0">
                <a:ln>
                  <a:noFill/>
                </a:ln>
                <a:solidFill>
                  <a:schemeClr val="tx1"/>
                </a:solidFill>
                <a:effectLst/>
                <a:uLnTx/>
                <a:uFillTx/>
                <a:latin typeface="+mj-lt"/>
                <a:sym typeface="Arial"/>
              </a:rPr>
              <a:t>			7) to send, sending</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			5) fifteen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		3) closed			4) open (adj.)</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fr-FR" sz="2400" b="1" u="none" strike="noStrike" kern="1200" cap="none" spc="0" normalizeH="0" baseline="0" noProof="0" dirty="0">
                <a:ln>
                  <a:noFill/>
                </a:ln>
                <a:solidFill>
                  <a:schemeClr val="tx1"/>
                </a:solidFill>
                <a:effectLst/>
                <a:uLnTx/>
                <a:uFillTx/>
                <a:latin typeface="+mj-lt"/>
                <a:ea typeface="Calibri"/>
                <a:cs typeface="Calibri"/>
                <a:sym typeface="Calibri"/>
              </a:rPr>
              <a:t>1) network</a:t>
            </a:r>
            <a:r>
              <a:rPr kumimoji="0" lang="en-GB" sz="2400" b="1" u="none" strike="noStrike" kern="1200" cap="none" spc="0" normalizeH="0" baseline="0" noProof="0" dirty="0">
                <a:ln>
                  <a:noFill/>
                </a:ln>
                <a:solidFill>
                  <a:schemeClr val="tx1"/>
                </a:solidFill>
                <a:effectLst/>
                <a:uLnTx/>
                <a:uFillTx/>
                <a:latin typeface="+mj-lt"/>
                <a:sym typeface="Arial"/>
              </a:rPr>
              <a:t>			2) to post, to publish</a:t>
            </a: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mj-lt"/>
              <a:sym typeface="Arial"/>
            </a:endParaRPr>
          </a:p>
        </p:txBody>
      </p:sp>
      <p:grpSp>
        <p:nvGrpSpPr>
          <p:cNvPr id="5" name="Group 4">
            <a:extLst>
              <a:ext uri="{FF2B5EF4-FFF2-40B4-BE49-F238E27FC236}">
                <a16:creationId xmlns:a16="http://schemas.microsoft.com/office/drawing/2014/main" id="{AF41FD9F-951A-4145-8785-0EB877F6D2C1}"/>
              </a:ext>
            </a:extLst>
          </p:cNvPr>
          <p:cNvGrpSpPr/>
          <p:nvPr/>
        </p:nvGrpSpPr>
        <p:grpSpPr>
          <a:xfrm rot="16200000">
            <a:off x="1830114" y="216078"/>
            <a:ext cx="1140560" cy="1710840"/>
            <a:chOff x="7992800" y="214662"/>
            <a:chExt cx="1140560" cy="1710840"/>
          </a:xfrm>
        </p:grpSpPr>
        <p:sp>
          <p:nvSpPr>
            <p:cNvPr id="6" name="Bevel 250">
              <a:extLst>
                <a:ext uri="{FF2B5EF4-FFF2-40B4-BE49-F238E27FC236}">
                  <a16:creationId xmlns:a16="http://schemas.microsoft.com/office/drawing/2014/main" id="{31CB4381-1D13-4AA2-B620-3CE90EAC7F42}"/>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Bevel 251">
              <a:extLst>
                <a:ext uri="{FF2B5EF4-FFF2-40B4-BE49-F238E27FC236}">
                  <a16:creationId xmlns:a16="http://schemas.microsoft.com/office/drawing/2014/main" id="{E3029896-A1F7-4E96-BFAD-A0AA44E0AB72}"/>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Bevel 252">
              <a:extLst>
                <a:ext uri="{FF2B5EF4-FFF2-40B4-BE49-F238E27FC236}">
                  <a16:creationId xmlns:a16="http://schemas.microsoft.com/office/drawing/2014/main" id="{1BF37D70-EC72-479D-9B33-865057722B01}"/>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Bevel 253">
              <a:extLst>
                <a:ext uri="{FF2B5EF4-FFF2-40B4-BE49-F238E27FC236}">
                  <a16:creationId xmlns:a16="http://schemas.microsoft.com/office/drawing/2014/main" id="{38C6879E-CFD3-4A65-A887-FC7812ACDB0C}"/>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 name="Group 9">
            <a:extLst>
              <a:ext uri="{FF2B5EF4-FFF2-40B4-BE49-F238E27FC236}">
                <a16:creationId xmlns:a16="http://schemas.microsoft.com/office/drawing/2014/main" id="{943EAAC9-641D-442F-8F84-C079148525FB}"/>
              </a:ext>
            </a:extLst>
          </p:cNvPr>
          <p:cNvGrpSpPr/>
          <p:nvPr/>
        </p:nvGrpSpPr>
        <p:grpSpPr>
          <a:xfrm>
            <a:off x="9493536" y="5675269"/>
            <a:ext cx="1140560" cy="1146310"/>
            <a:chOff x="8003440" y="5711690"/>
            <a:chExt cx="1140560" cy="1146310"/>
          </a:xfrm>
        </p:grpSpPr>
        <p:sp>
          <p:nvSpPr>
            <p:cNvPr id="11" name="Bevel 255">
              <a:extLst>
                <a:ext uri="{FF2B5EF4-FFF2-40B4-BE49-F238E27FC236}">
                  <a16:creationId xmlns:a16="http://schemas.microsoft.com/office/drawing/2014/main" id="{387ED67C-0235-4A81-8544-B80859EF67D9}"/>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Bevel 256">
              <a:extLst>
                <a:ext uri="{FF2B5EF4-FFF2-40B4-BE49-F238E27FC236}">
                  <a16:creationId xmlns:a16="http://schemas.microsoft.com/office/drawing/2014/main" id="{05F0E165-0AE0-429A-8724-C368808CFB3B}"/>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Bevel 257">
              <a:extLst>
                <a:ext uri="{FF2B5EF4-FFF2-40B4-BE49-F238E27FC236}">
                  <a16:creationId xmlns:a16="http://schemas.microsoft.com/office/drawing/2014/main" id="{5C0B3690-56B6-412D-8A48-3E18C339B6E7}"/>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Bevel 258">
              <a:extLst>
                <a:ext uri="{FF2B5EF4-FFF2-40B4-BE49-F238E27FC236}">
                  <a16:creationId xmlns:a16="http://schemas.microsoft.com/office/drawing/2014/main" id="{4DD44E1D-4952-4757-9B3E-CB648048BC90}"/>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61B9BF1C-54DB-4120-8471-4E01177C4653}"/>
              </a:ext>
            </a:extLst>
          </p:cNvPr>
          <p:cNvGrpSpPr/>
          <p:nvPr/>
        </p:nvGrpSpPr>
        <p:grpSpPr>
          <a:xfrm rot="10800000">
            <a:off x="9493536" y="2782265"/>
            <a:ext cx="1140560" cy="1722408"/>
            <a:chOff x="2324328" y="-1131166"/>
            <a:chExt cx="1140560" cy="1722408"/>
          </a:xfrm>
        </p:grpSpPr>
        <p:sp>
          <p:nvSpPr>
            <p:cNvPr id="16" name="Bevel 260">
              <a:extLst>
                <a:ext uri="{FF2B5EF4-FFF2-40B4-BE49-F238E27FC236}">
                  <a16:creationId xmlns:a16="http://schemas.microsoft.com/office/drawing/2014/main" id="{0309FE86-F40B-498E-A22C-BD9AB27DC12F}"/>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Bevel 261">
              <a:extLst>
                <a:ext uri="{FF2B5EF4-FFF2-40B4-BE49-F238E27FC236}">
                  <a16:creationId xmlns:a16="http://schemas.microsoft.com/office/drawing/2014/main" id="{7B56531D-793D-480A-87C4-AC7B645B2408}"/>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Bevel 262">
              <a:extLst>
                <a:ext uri="{FF2B5EF4-FFF2-40B4-BE49-F238E27FC236}">
                  <a16:creationId xmlns:a16="http://schemas.microsoft.com/office/drawing/2014/main" id="{E4F288A5-66A2-4CA9-BAAD-ED50AA8185E1}"/>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Bevel 263">
              <a:extLst>
                <a:ext uri="{FF2B5EF4-FFF2-40B4-BE49-F238E27FC236}">
                  <a16:creationId xmlns:a16="http://schemas.microsoft.com/office/drawing/2014/main" id="{25C3CC20-3366-4382-B724-DD43C4FBFD88}"/>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 name="Group 19">
            <a:extLst>
              <a:ext uri="{FF2B5EF4-FFF2-40B4-BE49-F238E27FC236}">
                <a16:creationId xmlns:a16="http://schemas.microsoft.com/office/drawing/2014/main" id="{525590F6-F7F2-434B-85C9-390E1558964B}"/>
              </a:ext>
            </a:extLst>
          </p:cNvPr>
          <p:cNvGrpSpPr/>
          <p:nvPr/>
        </p:nvGrpSpPr>
        <p:grpSpPr>
          <a:xfrm>
            <a:off x="8995945" y="2818942"/>
            <a:ext cx="570280" cy="2286870"/>
            <a:chOff x="323528" y="1640368"/>
            <a:chExt cx="570280" cy="2286870"/>
          </a:xfrm>
        </p:grpSpPr>
        <p:sp>
          <p:nvSpPr>
            <p:cNvPr id="21" name="Bevel 265">
              <a:extLst>
                <a:ext uri="{FF2B5EF4-FFF2-40B4-BE49-F238E27FC236}">
                  <a16:creationId xmlns:a16="http://schemas.microsoft.com/office/drawing/2014/main" id="{44959B42-98A5-4524-9FF9-1364614C717E}"/>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Bevel 266">
              <a:extLst>
                <a:ext uri="{FF2B5EF4-FFF2-40B4-BE49-F238E27FC236}">
                  <a16:creationId xmlns:a16="http://schemas.microsoft.com/office/drawing/2014/main" id="{D05A55AC-5A27-4B95-B5C8-C596885270DE}"/>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Bevel 267">
              <a:extLst>
                <a:ext uri="{FF2B5EF4-FFF2-40B4-BE49-F238E27FC236}">
                  <a16:creationId xmlns:a16="http://schemas.microsoft.com/office/drawing/2014/main" id="{EE6482C0-138A-43CE-A7AC-4EA7311C12CC}"/>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Bevel 268">
              <a:extLst>
                <a:ext uri="{FF2B5EF4-FFF2-40B4-BE49-F238E27FC236}">
                  <a16:creationId xmlns:a16="http://schemas.microsoft.com/office/drawing/2014/main" id="{F7194715-1706-4D61-B3DF-5085712AB7FA}"/>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5" name="Group 24">
            <a:extLst>
              <a:ext uri="{FF2B5EF4-FFF2-40B4-BE49-F238E27FC236}">
                <a16:creationId xmlns:a16="http://schemas.microsoft.com/office/drawing/2014/main" id="{C5F13387-34E3-4C8A-BE57-06878BCFA698}"/>
              </a:ext>
            </a:extLst>
          </p:cNvPr>
          <p:cNvGrpSpPr/>
          <p:nvPr/>
        </p:nvGrpSpPr>
        <p:grpSpPr>
          <a:xfrm>
            <a:off x="9493536" y="3952929"/>
            <a:ext cx="1140560" cy="1716590"/>
            <a:chOff x="7656408" y="2363048"/>
            <a:chExt cx="1140560" cy="1716590"/>
          </a:xfrm>
        </p:grpSpPr>
        <p:sp>
          <p:nvSpPr>
            <p:cNvPr id="26" name="Bevel 270">
              <a:extLst>
                <a:ext uri="{FF2B5EF4-FFF2-40B4-BE49-F238E27FC236}">
                  <a16:creationId xmlns:a16="http://schemas.microsoft.com/office/drawing/2014/main" id="{956D577E-3629-4D66-BDC4-08A94F80DC60}"/>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Bevel 271">
              <a:extLst>
                <a:ext uri="{FF2B5EF4-FFF2-40B4-BE49-F238E27FC236}">
                  <a16:creationId xmlns:a16="http://schemas.microsoft.com/office/drawing/2014/main" id="{4674BADD-F269-480C-9D3A-84D364FBD27D}"/>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Bevel 272">
              <a:extLst>
                <a:ext uri="{FF2B5EF4-FFF2-40B4-BE49-F238E27FC236}">
                  <a16:creationId xmlns:a16="http://schemas.microsoft.com/office/drawing/2014/main" id="{36E9A1A2-398E-4C18-B7EF-6A1446295586}"/>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Bevel 273">
              <a:extLst>
                <a:ext uri="{FF2B5EF4-FFF2-40B4-BE49-F238E27FC236}">
                  <a16:creationId xmlns:a16="http://schemas.microsoft.com/office/drawing/2014/main" id="{1955C50B-DDAA-4D84-866B-529AAAA3B55B}"/>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0" name="Group 29">
            <a:extLst>
              <a:ext uri="{FF2B5EF4-FFF2-40B4-BE49-F238E27FC236}">
                <a16:creationId xmlns:a16="http://schemas.microsoft.com/office/drawing/2014/main" id="{909ECA97-8EAA-4DC2-902B-F9DF72408779}"/>
              </a:ext>
            </a:extLst>
          </p:cNvPr>
          <p:cNvGrpSpPr/>
          <p:nvPr/>
        </p:nvGrpSpPr>
        <p:grpSpPr>
          <a:xfrm>
            <a:off x="5537587" y="4541282"/>
            <a:ext cx="1140560" cy="1710840"/>
            <a:chOff x="3342080" y="4313306"/>
            <a:chExt cx="1140560" cy="1710840"/>
          </a:xfrm>
        </p:grpSpPr>
        <p:sp>
          <p:nvSpPr>
            <p:cNvPr id="31" name="Bevel 275">
              <a:extLst>
                <a:ext uri="{FF2B5EF4-FFF2-40B4-BE49-F238E27FC236}">
                  <a16:creationId xmlns:a16="http://schemas.microsoft.com/office/drawing/2014/main" id="{1B01AB2D-AC8C-4714-97D5-597C21175CB9}"/>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Bevel 276">
              <a:extLst>
                <a:ext uri="{FF2B5EF4-FFF2-40B4-BE49-F238E27FC236}">
                  <a16:creationId xmlns:a16="http://schemas.microsoft.com/office/drawing/2014/main" id="{A5C34619-2ED4-45B6-A15E-03994B852595}"/>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Bevel 277">
              <a:extLst>
                <a:ext uri="{FF2B5EF4-FFF2-40B4-BE49-F238E27FC236}">
                  <a16:creationId xmlns:a16="http://schemas.microsoft.com/office/drawing/2014/main" id="{F8119CA0-3E40-4435-8750-1E68758720FA}"/>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Bevel 278">
              <a:extLst>
                <a:ext uri="{FF2B5EF4-FFF2-40B4-BE49-F238E27FC236}">
                  <a16:creationId xmlns:a16="http://schemas.microsoft.com/office/drawing/2014/main" id="{491202A5-787A-43EF-9A44-5471B4244F8B}"/>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5" name="Group 34">
            <a:extLst>
              <a:ext uri="{FF2B5EF4-FFF2-40B4-BE49-F238E27FC236}">
                <a16:creationId xmlns:a16="http://schemas.microsoft.com/office/drawing/2014/main" id="{180C6956-39AE-4C51-B458-F01B51ACA8E9}"/>
              </a:ext>
            </a:extLst>
          </p:cNvPr>
          <p:cNvGrpSpPr/>
          <p:nvPr/>
        </p:nvGrpSpPr>
        <p:grpSpPr>
          <a:xfrm>
            <a:off x="8912616" y="5104989"/>
            <a:ext cx="1140560" cy="1710840"/>
            <a:chOff x="1259632" y="4643510"/>
            <a:chExt cx="1140560" cy="1710840"/>
          </a:xfrm>
        </p:grpSpPr>
        <p:sp>
          <p:nvSpPr>
            <p:cNvPr id="36" name="Bevel 280">
              <a:extLst>
                <a:ext uri="{FF2B5EF4-FFF2-40B4-BE49-F238E27FC236}">
                  <a16:creationId xmlns:a16="http://schemas.microsoft.com/office/drawing/2014/main" id="{F3A684F9-6833-4E7D-A099-22A642B7B8ED}"/>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Bevel 281">
              <a:extLst>
                <a:ext uri="{FF2B5EF4-FFF2-40B4-BE49-F238E27FC236}">
                  <a16:creationId xmlns:a16="http://schemas.microsoft.com/office/drawing/2014/main" id="{BBCC62AC-64A5-40E1-A545-87E8F97BF60B}"/>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Bevel 282">
              <a:extLst>
                <a:ext uri="{FF2B5EF4-FFF2-40B4-BE49-F238E27FC236}">
                  <a16:creationId xmlns:a16="http://schemas.microsoft.com/office/drawing/2014/main" id="{3AC98966-C531-4D75-BE53-69B517D8F88F}"/>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Bevel 283">
              <a:extLst>
                <a:ext uri="{FF2B5EF4-FFF2-40B4-BE49-F238E27FC236}">
                  <a16:creationId xmlns:a16="http://schemas.microsoft.com/office/drawing/2014/main" id="{A316FCBC-A9FE-4FF0-A05F-137AEC682542}"/>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0" name="Group 39">
            <a:extLst>
              <a:ext uri="{FF2B5EF4-FFF2-40B4-BE49-F238E27FC236}">
                <a16:creationId xmlns:a16="http://schemas.microsoft.com/office/drawing/2014/main" id="{52A3AA8D-63D1-4A7E-A369-990AAAC74974}"/>
              </a:ext>
            </a:extLst>
          </p:cNvPr>
          <p:cNvGrpSpPr/>
          <p:nvPr/>
        </p:nvGrpSpPr>
        <p:grpSpPr>
          <a:xfrm rot="5400000">
            <a:off x="7576029" y="5396702"/>
            <a:ext cx="1140560" cy="1710840"/>
            <a:chOff x="7992800" y="214662"/>
            <a:chExt cx="1140560" cy="1710840"/>
          </a:xfrm>
        </p:grpSpPr>
        <p:sp>
          <p:nvSpPr>
            <p:cNvPr id="41" name="Bevel 285">
              <a:extLst>
                <a:ext uri="{FF2B5EF4-FFF2-40B4-BE49-F238E27FC236}">
                  <a16:creationId xmlns:a16="http://schemas.microsoft.com/office/drawing/2014/main" id="{A72FD8BB-0942-4C99-B6F1-4EAE37C34914}"/>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 name="Bevel 286">
              <a:extLst>
                <a:ext uri="{FF2B5EF4-FFF2-40B4-BE49-F238E27FC236}">
                  <a16:creationId xmlns:a16="http://schemas.microsoft.com/office/drawing/2014/main" id="{9B1D44C1-59C7-4FCB-830E-7E7D30A427F9}"/>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 name="Bevel 287">
              <a:extLst>
                <a:ext uri="{FF2B5EF4-FFF2-40B4-BE49-F238E27FC236}">
                  <a16:creationId xmlns:a16="http://schemas.microsoft.com/office/drawing/2014/main" id="{16299FE5-419B-42E1-AF2A-EEF5E646541A}"/>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Bevel 288">
              <a:extLst>
                <a:ext uri="{FF2B5EF4-FFF2-40B4-BE49-F238E27FC236}">
                  <a16:creationId xmlns:a16="http://schemas.microsoft.com/office/drawing/2014/main" id="{423B3F1A-ABA1-42FF-B12E-97F52E587D33}"/>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5" name="Group 44">
            <a:extLst>
              <a:ext uri="{FF2B5EF4-FFF2-40B4-BE49-F238E27FC236}">
                <a16:creationId xmlns:a16="http://schemas.microsoft.com/office/drawing/2014/main" id="{0858873F-0F85-4F85-928C-036371FB1292}"/>
              </a:ext>
            </a:extLst>
          </p:cNvPr>
          <p:cNvGrpSpPr/>
          <p:nvPr/>
        </p:nvGrpSpPr>
        <p:grpSpPr>
          <a:xfrm rot="16200000">
            <a:off x="2394610" y="4814888"/>
            <a:ext cx="1140560" cy="1722408"/>
            <a:chOff x="2324328" y="-1131166"/>
            <a:chExt cx="1140560" cy="1722408"/>
          </a:xfrm>
        </p:grpSpPr>
        <p:sp>
          <p:nvSpPr>
            <p:cNvPr id="46" name="Bevel 290">
              <a:extLst>
                <a:ext uri="{FF2B5EF4-FFF2-40B4-BE49-F238E27FC236}">
                  <a16:creationId xmlns:a16="http://schemas.microsoft.com/office/drawing/2014/main" id="{CE2E8C09-FF3B-445E-967F-8CCB33D071A3}"/>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 name="Bevel 291">
              <a:extLst>
                <a:ext uri="{FF2B5EF4-FFF2-40B4-BE49-F238E27FC236}">
                  <a16:creationId xmlns:a16="http://schemas.microsoft.com/office/drawing/2014/main" id="{7171961B-6964-40D2-B69D-0D1D0B7AC2E1}"/>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 name="Bevel 292">
              <a:extLst>
                <a:ext uri="{FF2B5EF4-FFF2-40B4-BE49-F238E27FC236}">
                  <a16:creationId xmlns:a16="http://schemas.microsoft.com/office/drawing/2014/main" id="{27257124-D9F6-4257-B8BF-B5CE072A5737}"/>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Bevel 293">
              <a:extLst>
                <a:ext uri="{FF2B5EF4-FFF2-40B4-BE49-F238E27FC236}">
                  <a16:creationId xmlns:a16="http://schemas.microsoft.com/office/drawing/2014/main" id="{5197E564-9FC4-4966-8F53-E04F485C526B}"/>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0" name="Group 49">
            <a:extLst>
              <a:ext uri="{FF2B5EF4-FFF2-40B4-BE49-F238E27FC236}">
                <a16:creationId xmlns:a16="http://schemas.microsoft.com/office/drawing/2014/main" id="{3963F962-A988-438F-A3C1-9264551E3094}"/>
              </a:ext>
            </a:extLst>
          </p:cNvPr>
          <p:cNvGrpSpPr/>
          <p:nvPr/>
        </p:nvGrpSpPr>
        <p:grpSpPr>
          <a:xfrm rot="10800000">
            <a:off x="4412378" y="4553322"/>
            <a:ext cx="1140560" cy="1710840"/>
            <a:chOff x="1259632" y="4643510"/>
            <a:chExt cx="1140560" cy="1710840"/>
          </a:xfrm>
        </p:grpSpPr>
        <p:sp>
          <p:nvSpPr>
            <p:cNvPr id="51" name="Bevel 295">
              <a:extLst>
                <a:ext uri="{FF2B5EF4-FFF2-40B4-BE49-F238E27FC236}">
                  <a16:creationId xmlns:a16="http://schemas.microsoft.com/office/drawing/2014/main" id="{8D181B0B-8F24-4EFF-A8C8-E0A961619D7B}"/>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 name="Bevel 296">
              <a:extLst>
                <a:ext uri="{FF2B5EF4-FFF2-40B4-BE49-F238E27FC236}">
                  <a16:creationId xmlns:a16="http://schemas.microsoft.com/office/drawing/2014/main" id="{94EFD101-C20B-4C6A-9F21-9E446D1F9EA2}"/>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 name="Bevel 297">
              <a:extLst>
                <a:ext uri="{FF2B5EF4-FFF2-40B4-BE49-F238E27FC236}">
                  <a16:creationId xmlns:a16="http://schemas.microsoft.com/office/drawing/2014/main" id="{3C153E70-8D25-4A5D-89B3-561B4A9E36FC}"/>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 name="Bevel 298">
              <a:extLst>
                <a:ext uri="{FF2B5EF4-FFF2-40B4-BE49-F238E27FC236}">
                  <a16:creationId xmlns:a16="http://schemas.microsoft.com/office/drawing/2014/main" id="{F4A017E7-1A67-4146-962A-D7BD6B5F9406}"/>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5" name="Group 54">
            <a:extLst>
              <a:ext uri="{FF2B5EF4-FFF2-40B4-BE49-F238E27FC236}">
                <a16:creationId xmlns:a16="http://schemas.microsoft.com/office/drawing/2014/main" id="{4C87479A-1217-45A8-A4BF-C393C796F96C}"/>
              </a:ext>
            </a:extLst>
          </p:cNvPr>
          <p:cNvGrpSpPr/>
          <p:nvPr/>
        </p:nvGrpSpPr>
        <p:grpSpPr>
          <a:xfrm>
            <a:off x="7290889" y="5117312"/>
            <a:ext cx="1140560" cy="1146310"/>
            <a:chOff x="8003440" y="5711690"/>
            <a:chExt cx="1140560" cy="1146310"/>
          </a:xfrm>
        </p:grpSpPr>
        <p:sp>
          <p:nvSpPr>
            <p:cNvPr id="56" name="Bevel 300">
              <a:extLst>
                <a:ext uri="{FF2B5EF4-FFF2-40B4-BE49-F238E27FC236}">
                  <a16:creationId xmlns:a16="http://schemas.microsoft.com/office/drawing/2014/main" id="{3429523F-07DF-4264-9725-247C4ADD8774}"/>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 name="Bevel 301">
              <a:extLst>
                <a:ext uri="{FF2B5EF4-FFF2-40B4-BE49-F238E27FC236}">
                  <a16:creationId xmlns:a16="http://schemas.microsoft.com/office/drawing/2014/main" id="{8CDF5246-BE51-4081-90B1-70E47A17102A}"/>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 name="Bevel 302">
              <a:extLst>
                <a:ext uri="{FF2B5EF4-FFF2-40B4-BE49-F238E27FC236}">
                  <a16:creationId xmlns:a16="http://schemas.microsoft.com/office/drawing/2014/main" id="{DDE39804-D938-42F2-AE06-E14CADF0479B}"/>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Bevel 303">
              <a:extLst>
                <a:ext uri="{FF2B5EF4-FFF2-40B4-BE49-F238E27FC236}">
                  <a16:creationId xmlns:a16="http://schemas.microsoft.com/office/drawing/2014/main" id="{764EA7E7-3F6F-4844-AA24-11293AE8459C}"/>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0" name="Group 59">
            <a:extLst>
              <a:ext uri="{FF2B5EF4-FFF2-40B4-BE49-F238E27FC236}">
                <a16:creationId xmlns:a16="http://schemas.microsoft.com/office/drawing/2014/main" id="{DA489C0F-108F-46C9-B7CF-1947E44D7404}"/>
              </a:ext>
            </a:extLst>
          </p:cNvPr>
          <p:cNvGrpSpPr/>
          <p:nvPr/>
        </p:nvGrpSpPr>
        <p:grpSpPr>
          <a:xfrm>
            <a:off x="8415025" y="3394972"/>
            <a:ext cx="570280" cy="2286870"/>
            <a:chOff x="323528" y="1640368"/>
            <a:chExt cx="570280" cy="2286870"/>
          </a:xfrm>
        </p:grpSpPr>
        <p:sp>
          <p:nvSpPr>
            <p:cNvPr id="61" name="Bevel 305">
              <a:extLst>
                <a:ext uri="{FF2B5EF4-FFF2-40B4-BE49-F238E27FC236}">
                  <a16:creationId xmlns:a16="http://schemas.microsoft.com/office/drawing/2014/main" id="{D4ADB320-88BD-42C8-AC93-E94F4E358326}"/>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 name="Bevel 306">
              <a:extLst>
                <a:ext uri="{FF2B5EF4-FFF2-40B4-BE49-F238E27FC236}">
                  <a16:creationId xmlns:a16="http://schemas.microsoft.com/office/drawing/2014/main" id="{4EF52EED-47BA-4F94-BDE3-F790ED22FF61}"/>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 name="Bevel 307">
              <a:extLst>
                <a:ext uri="{FF2B5EF4-FFF2-40B4-BE49-F238E27FC236}">
                  <a16:creationId xmlns:a16="http://schemas.microsoft.com/office/drawing/2014/main" id="{99FFEBC2-411E-4F5A-AC9B-C7C7DD26156E}"/>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Bevel 308">
              <a:extLst>
                <a:ext uri="{FF2B5EF4-FFF2-40B4-BE49-F238E27FC236}">
                  <a16:creationId xmlns:a16="http://schemas.microsoft.com/office/drawing/2014/main" id="{046930E5-5AC9-48DE-8170-BE990BD25029}"/>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5" name="Group 64">
            <a:extLst>
              <a:ext uri="{FF2B5EF4-FFF2-40B4-BE49-F238E27FC236}">
                <a16:creationId xmlns:a16="http://schemas.microsoft.com/office/drawing/2014/main" id="{C52E2426-BEFB-4CD8-BA1A-D65617CEF282}"/>
              </a:ext>
            </a:extLst>
          </p:cNvPr>
          <p:cNvGrpSpPr/>
          <p:nvPr/>
        </p:nvGrpSpPr>
        <p:grpSpPr>
          <a:xfrm rot="16200000">
            <a:off x="5843861" y="5402958"/>
            <a:ext cx="1140560" cy="1722408"/>
            <a:chOff x="2324328" y="-1131166"/>
            <a:chExt cx="1140560" cy="1722408"/>
          </a:xfrm>
        </p:grpSpPr>
        <p:sp>
          <p:nvSpPr>
            <p:cNvPr id="66" name="Bevel 310">
              <a:extLst>
                <a:ext uri="{FF2B5EF4-FFF2-40B4-BE49-F238E27FC236}">
                  <a16:creationId xmlns:a16="http://schemas.microsoft.com/office/drawing/2014/main" id="{F2515581-1F32-488A-920F-0C1E4F2E9942}"/>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 name="Bevel 311">
              <a:extLst>
                <a:ext uri="{FF2B5EF4-FFF2-40B4-BE49-F238E27FC236}">
                  <a16:creationId xmlns:a16="http://schemas.microsoft.com/office/drawing/2014/main" id="{060AB271-4278-4EC9-8842-199D471F70A8}"/>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 name="Bevel 312">
              <a:extLst>
                <a:ext uri="{FF2B5EF4-FFF2-40B4-BE49-F238E27FC236}">
                  <a16:creationId xmlns:a16="http://schemas.microsoft.com/office/drawing/2014/main" id="{6DC92A92-98B2-451B-9715-DB39BB752FB6}"/>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 name="Bevel 313">
              <a:extLst>
                <a:ext uri="{FF2B5EF4-FFF2-40B4-BE49-F238E27FC236}">
                  <a16:creationId xmlns:a16="http://schemas.microsoft.com/office/drawing/2014/main" id="{BF6E2277-A5E7-439E-A7EB-30137C5D6ADF}"/>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0" name="Group 69">
            <a:extLst>
              <a:ext uri="{FF2B5EF4-FFF2-40B4-BE49-F238E27FC236}">
                <a16:creationId xmlns:a16="http://schemas.microsoft.com/office/drawing/2014/main" id="{C66423BF-A74D-4016-AD73-40DB18FA5201}"/>
              </a:ext>
            </a:extLst>
          </p:cNvPr>
          <p:cNvGrpSpPr/>
          <p:nvPr/>
        </p:nvGrpSpPr>
        <p:grpSpPr>
          <a:xfrm rot="16200000">
            <a:off x="4121487" y="5408742"/>
            <a:ext cx="1140560" cy="1710840"/>
            <a:chOff x="1259632" y="4643510"/>
            <a:chExt cx="1140560" cy="1710840"/>
          </a:xfrm>
        </p:grpSpPr>
        <p:sp>
          <p:nvSpPr>
            <p:cNvPr id="71" name="Bevel 315">
              <a:extLst>
                <a:ext uri="{FF2B5EF4-FFF2-40B4-BE49-F238E27FC236}">
                  <a16:creationId xmlns:a16="http://schemas.microsoft.com/office/drawing/2014/main" id="{2ABC9461-867F-4E8F-8D5B-778F4F522B2C}"/>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Bevel 316">
              <a:extLst>
                <a:ext uri="{FF2B5EF4-FFF2-40B4-BE49-F238E27FC236}">
                  <a16:creationId xmlns:a16="http://schemas.microsoft.com/office/drawing/2014/main" id="{4E7313A8-D6BE-4E37-8871-CDF290B6FC4B}"/>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3" name="Bevel 317">
              <a:extLst>
                <a:ext uri="{FF2B5EF4-FFF2-40B4-BE49-F238E27FC236}">
                  <a16:creationId xmlns:a16="http://schemas.microsoft.com/office/drawing/2014/main" id="{1BD0CA3E-3AFF-44E4-BBE1-119B2F55B067}"/>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Bevel 318">
              <a:extLst>
                <a:ext uri="{FF2B5EF4-FFF2-40B4-BE49-F238E27FC236}">
                  <a16:creationId xmlns:a16="http://schemas.microsoft.com/office/drawing/2014/main" id="{650DE97A-AECA-4D23-9C9A-CDEE62A1D796}"/>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5" name="Group 74">
            <a:extLst>
              <a:ext uri="{FF2B5EF4-FFF2-40B4-BE49-F238E27FC236}">
                <a16:creationId xmlns:a16="http://schemas.microsoft.com/office/drawing/2014/main" id="{B2813593-17CF-4AAC-821E-35470A71A982}"/>
              </a:ext>
            </a:extLst>
          </p:cNvPr>
          <p:cNvGrpSpPr/>
          <p:nvPr/>
        </p:nvGrpSpPr>
        <p:grpSpPr>
          <a:xfrm rot="16200000">
            <a:off x="2380728" y="5379866"/>
            <a:ext cx="570280" cy="2286870"/>
            <a:chOff x="323528" y="1640368"/>
            <a:chExt cx="570280" cy="2286870"/>
          </a:xfrm>
        </p:grpSpPr>
        <p:sp>
          <p:nvSpPr>
            <p:cNvPr id="76" name="Bevel 320">
              <a:extLst>
                <a:ext uri="{FF2B5EF4-FFF2-40B4-BE49-F238E27FC236}">
                  <a16:creationId xmlns:a16="http://schemas.microsoft.com/office/drawing/2014/main" id="{C0F1E1B1-406F-46EC-B3FF-7C9C11167338}"/>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7" name="Bevel 321">
              <a:extLst>
                <a:ext uri="{FF2B5EF4-FFF2-40B4-BE49-F238E27FC236}">
                  <a16:creationId xmlns:a16="http://schemas.microsoft.com/office/drawing/2014/main" id="{10A1D782-2263-46FC-8002-F1AA896DB963}"/>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8" name="Bevel 322">
              <a:extLst>
                <a:ext uri="{FF2B5EF4-FFF2-40B4-BE49-F238E27FC236}">
                  <a16:creationId xmlns:a16="http://schemas.microsoft.com/office/drawing/2014/main" id="{4499611B-9B98-4CA7-8C75-2987949ABECF}"/>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Bevel 323">
              <a:extLst>
                <a:ext uri="{FF2B5EF4-FFF2-40B4-BE49-F238E27FC236}">
                  <a16:creationId xmlns:a16="http://schemas.microsoft.com/office/drawing/2014/main" id="{F4E3956B-B8EF-4271-81B7-6F3A69DC5C65}"/>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0" name="Group 79">
            <a:extLst>
              <a:ext uri="{FF2B5EF4-FFF2-40B4-BE49-F238E27FC236}">
                <a16:creationId xmlns:a16="http://schemas.microsoft.com/office/drawing/2014/main" id="{7705CB37-4841-458E-A68D-CB7B7FE1A6C1}"/>
              </a:ext>
            </a:extLst>
          </p:cNvPr>
          <p:cNvGrpSpPr/>
          <p:nvPr/>
        </p:nvGrpSpPr>
        <p:grpSpPr>
          <a:xfrm>
            <a:off x="6693899" y="4535532"/>
            <a:ext cx="1140560" cy="1710840"/>
            <a:chOff x="1259632" y="4643510"/>
            <a:chExt cx="1140560" cy="1710840"/>
          </a:xfrm>
        </p:grpSpPr>
        <p:sp>
          <p:nvSpPr>
            <p:cNvPr id="81" name="Bevel 325">
              <a:extLst>
                <a:ext uri="{FF2B5EF4-FFF2-40B4-BE49-F238E27FC236}">
                  <a16:creationId xmlns:a16="http://schemas.microsoft.com/office/drawing/2014/main" id="{26C3EA02-B72D-493F-8DF6-3852DDC7AA74}"/>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2" name="Bevel 326">
              <a:extLst>
                <a:ext uri="{FF2B5EF4-FFF2-40B4-BE49-F238E27FC236}">
                  <a16:creationId xmlns:a16="http://schemas.microsoft.com/office/drawing/2014/main" id="{D4E6A9FA-1DC2-494B-BB4B-8A0E92C7B0BB}"/>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3" name="Bevel 327">
              <a:extLst>
                <a:ext uri="{FF2B5EF4-FFF2-40B4-BE49-F238E27FC236}">
                  <a16:creationId xmlns:a16="http://schemas.microsoft.com/office/drawing/2014/main" id="{5F7F24E0-5076-4225-BF6A-B47F29014F59}"/>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4" name="Bevel 328">
              <a:extLst>
                <a:ext uri="{FF2B5EF4-FFF2-40B4-BE49-F238E27FC236}">
                  <a16:creationId xmlns:a16="http://schemas.microsoft.com/office/drawing/2014/main" id="{B9ADE23F-FD53-400D-9CE7-EF8358FAC985}"/>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5" name="Group 84">
            <a:extLst>
              <a:ext uri="{FF2B5EF4-FFF2-40B4-BE49-F238E27FC236}">
                <a16:creationId xmlns:a16="http://schemas.microsoft.com/office/drawing/2014/main" id="{03373E89-F119-444B-8F31-7F89989FA0AF}"/>
              </a:ext>
            </a:extLst>
          </p:cNvPr>
          <p:cNvGrpSpPr/>
          <p:nvPr/>
        </p:nvGrpSpPr>
        <p:grpSpPr>
          <a:xfrm>
            <a:off x="7274465" y="3363998"/>
            <a:ext cx="1140560" cy="1716590"/>
            <a:chOff x="7656408" y="2363048"/>
            <a:chExt cx="1140560" cy="1716590"/>
          </a:xfrm>
        </p:grpSpPr>
        <p:sp>
          <p:nvSpPr>
            <p:cNvPr id="86" name="Bevel 330">
              <a:extLst>
                <a:ext uri="{FF2B5EF4-FFF2-40B4-BE49-F238E27FC236}">
                  <a16:creationId xmlns:a16="http://schemas.microsoft.com/office/drawing/2014/main" id="{75B4F39E-2C45-4835-8E7C-B17955340C0A}"/>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7" name="Bevel 331">
              <a:extLst>
                <a:ext uri="{FF2B5EF4-FFF2-40B4-BE49-F238E27FC236}">
                  <a16:creationId xmlns:a16="http://schemas.microsoft.com/office/drawing/2014/main" id="{27D11ABC-33A1-4E06-A9AB-C792ED2C0316}"/>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8" name="Bevel 332">
              <a:extLst>
                <a:ext uri="{FF2B5EF4-FFF2-40B4-BE49-F238E27FC236}">
                  <a16:creationId xmlns:a16="http://schemas.microsoft.com/office/drawing/2014/main" id="{17DC9B7D-1DE1-47ED-9B2A-13AED5575DB9}"/>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Bevel 333">
              <a:extLst>
                <a:ext uri="{FF2B5EF4-FFF2-40B4-BE49-F238E27FC236}">
                  <a16:creationId xmlns:a16="http://schemas.microsoft.com/office/drawing/2014/main" id="{29FD736A-A9F7-4DB6-873B-E80D94823239}"/>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0" name="Group 89">
            <a:extLst>
              <a:ext uri="{FF2B5EF4-FFF2-40B4-BE49-F238E27FC236}">
                <a16:creationId xmlns:a16="http://schemas.microsoft.com/office/drawing/2014/main" id="{DAA2D33B-0198-414F-A8B9-94058C0A171A}"/>
              </a:ext>
            </a:extLst>
          </p:cNvPr>
          <p:cNvGrpSpPr/>
          <p:nvPr/>
        </p:nvGrpSpPr>
        <p:grpSpPr>
          <a:xfrm>
            <a:off x="1539874" y="4493986"/>
            <a:ext cx="1140560" cy="1710840"/>
            <a:chOff x="3342080" y="4313306"/>
            <a:chExt cx="1140560" cy="1710840"/>
          </a:xfrm>
        </p:grpSpPr>
        <p:sp>
          <p:nvSpPr>
            <p:cNvPr id="91" name="Bevel 335">
              <a:extLst>
                <a:ext uri="{FF2B5EF4-FFF2-40B4-BE49-F238E27FC236}">
                  <a16:creationId xmlns:a16="http://schemas.microsoft.com/office/drawing/2014/main" id="{477D30C6-A663-49EB-8988-C48FDB4B63A2}"/>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2" name="Bevel 336">
              <a:extLst>
                <a:ext uri="{FF2B5EF4-FFF2-40B4-BE49-F238E27FC236}">
                  <a16:creationId xmlns:a16="http://schemas.microsoft.com/office/drawing/2014/main" id="{F47EE475-DF99-44A1-8C40-278E526811CA}"/>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3" name="Bevel 337">
              <a:extLst>
                <a:ext uri="{FF2B5EF4-FFF2-40B4-BE49-F238E27FC236}">
                  <a16:creationId xmlns:a16="http://schemas.microsoft.com/office/drawing/2014/main" id="{81CA4797-DB68-4977-920B-C04408738579}"/>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4" name="Bevel 338">
              <a:extLst>
                <a:ext uri="{FF2B5EF4-FFF2-40B4-BE49-F238E27FC236}">
                  <a16:creationId xmlns:a16="http://schemas.microsoft.com/office/drawing/2014/main" id="{DABAA7C7-7017-4BED-A69E-63F4CCFC971C}"/>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5" name="Group 94">
            <a:extLst>
              <a:ext uri="{FF2B5EF4-FFF2-40B4-BE49-F238E27FC236}">
                <a16:creationId xmlns:a16="http://schemas.microsoft.com/office/drawing/2014/main" id="{19ACA3F0-B94C-4540-B31E-A2239711F48B}"/>
              </a:ext>
            </a:extLst>
          </p:cNvPr>
          <p:cNvGrpSpPr/>
          <p:nvPr/>
        </p:nvGrpSpPr>
        <p:grpSpPr>
          <a:xfrm>
            <a:off x="3842098" y="4557030"/>
            <a:ext cx="1140560" cy="1146310"/>
            <a:chOff x="8003440" y="5711690"/>
            <a:chExt cx="1140560" cy="1146310"/>
          </a:xfrm>
        </p:grpSpPr>
        <p:sp>
          <p:nvSpPr>
            <p:cNvPr id="96" name="Bevel 340">
              <a:extLst>
                <a:ext uri="{FF2B5EF4-FFF2-40B4-BE49-F238E27FC236}">
                  <a16:creationId xmlns:a16="http://schemas.microsoft.com/office/drawing/2014/main" id="{4C1C5513-1978-474F-AA96-D9088DF7384A}"/>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7" name="Bevel 341">
              <a:extLst>
                <a:ext uri="{FF2B5EF4-FFF2-40B4-BE49-F238E27FC236}">
                  <a16:creationId xmlns:a16="http://schemas.microsoft.com/office/drawing/2014/main" id="{D907C187-4C8C-414A-A6AA-3D77EBAD267C}"/>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8" name="Bevel 342">
              <a:extLst>
                <a:ext uri="{FF2B5EF4-FFF2-40B4-BE49-F238E27FC236}">
                  <a16:creationId xmlns:a16="http://schemas.microsoft.com/office/drawing/2014/main" id="{D7CC433A-517E-4E57-902A-202DE5BA2199}"/>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9" name="Bevel 343">
              <a:extLst>
                <a:ext uri="{FF2B5EF4-FFF2-40B4-BE49-F238E27FC236}">
                  <a16:creationId xmlns:a16="http://schemas.microsoft.com/office/drawing/2014/main" id="{678248E0-EABB-466D-BD33-EA6554BF2D8D}"/>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0" name="Group 99">
            <a:extLst>
              <a:ext uri="{FF2B5EF4-FFF2-40B4-BE49-F238E27FC236}">
                <a16:creationId xmlns:a16="http://schemas.microsoft.com/office/drawing/2014/main" id="{441B9DDD-2260-42DC-AFE5-47CD70D6F58D}"/>
              </a:ext>
            </a:extLst>
          </p:cNvPr>
          <p:cNvGrpSpPr/>
          <p:nvPr/>
        </p:nvGrpSpPr>
        <p:grpSpPr>
          <a:xfrm>
            <a:off x="2679784" y="3924736"/>
            <a:ext cx="1140560" cy="1716590"/>
            <a:chOff x="7656408" y="2363048"/>
            <a:chExt cx="1140560" cy="1716590"/>
          </a:xfrm>
        </p:grpSpPr>
        <p:sp>
          <p:nvSpPr>
            <p:cNvPr id="101" name="Bevel 345">
              <a:extLst>
                <a:ext uri="{FF2B5EF4-FFF2-40B4-BE49-F238E27FC236}">
                  <a16:creationId xmlns:a16="http://schemas.microsoft.com/office/drawing/2014/main" id="{49E8ED65-2061-49BE-863C-B94426E686B4}"/>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2" name="Bevel 346">
              <a:extLst>
                <a:ext uri="{FF2B5EF4-FFF2-40B4-BE49-F238E27FC236}">
                  <a16:creationId xmlns:a16="http://schemas.microsoft.com/office/drawing/2014/main" id="{2BB5DE6F-4D9A-4BCD-B5C7-48B2B707B8D0}"/>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Bevel 347">
              <a:extLst>
                <a:ext uri="{FF2B5EF4-FFF2-40B4-BE49-F238E27FC236}">
                  <a16:creationId xmlns:a16="http://schemas.microsoft.com/office/drawing/2014/main" id="{DA50F1E2-9099-407D-AE75-17162FA30E3D}"/>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4" name="Bevel 348">
              <a:extLst>
                <a:ext uri="{FF2B5EF4-FFF2-40B4-BE49-F238E27FC236}">
                  <a16:creationId xmlns:a16="http://schemas.microsoft.com/office/drawing/2014/main" id="{A23FF3B4-0B3F-4BB0-987D-B2D45294FBDC}"/>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5" name="Group 104">
            <a:extLst>
              <a:ext uri="{FF2B5EF4-FFF2-40B4-BE49-F238E27FC236}">
                <a16:creationId xmlns:a16="http://schemas.microsoft.com/office/drawing/2014/main" id="{B7FE06E4-47DB-44D8-8464-5120D540FE38}"/>
              </a:ext>
            </a:extLst>
          </p:cNvPr>
          <p:cNvGrpSpPr/>
          <p:nvPr/>
        </p:nvGrpSpPr>
        <p:grpSpPr>
          <a:xfrm>
            <a:off x="1539224" y="2836733"/>
            <a:ext cx="570280" cy="2286870"/>
            <a:chOff x="323528" y="1640368"/>
            <a:chExt cx="570280" cy="2286870"/>
          </a:xfrm>
        </p:grpSpPr>
        <p:sp>
          <p:nvSpPr>
            <p:cNvPr id="106" name="Bevel 350">
              <a:extLst>
                <a:ext uri="{FF2B5EF4-FFF2-40B4-BE49-F238E27FC236}">
                  <a16:creationId xmlns:a16="http://schemas.microsoft.com/office/drawing/2014/main" id="{EF0F5C5F-81FD-497A-AD50-8C481D74975F}"/>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7" name="Bevel 351">
              <a:extLst>
                <a:ext uri="{FF2B5EF4-FFF2-40B4-BE49-F238E27FC236}">
                  <a16:creationId xmlns:a16="http://schemas.microsoft.com/office/drawing/2014/main" id="{263C037A-6C17-46E5-A192-9FAA1BD64E8C}"/>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8" name="Bevel 352">
              <a:extLst>
                <a:ext uri="{FF2B5EF4-FFF2-40B4-BE49-F238E27FC236}">
                  <a16:creationId xmlns:a16="http://schemas.microsoft.com/office/drawing/2014/main" id="{5D79B4E9-5B1C-4BEA-9073-4D0A0A9D5565}"/>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9" name="Bevel 353">
              <a:extLst>
                <a:ext uri="{FF2B5EF4-FFF2-40B4-BE49-F238E27FC236}">
                  <a16:creationId xmlns:a16="http://schemas.microsoft.com/office/drawing/2014/main" id="{3C7FE2B4-C677-4A0C-8D6E-B3801A835D42}"/>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0" name="Group 109">
            <a:extLst>
              <a:ext uri="{FF2B5EF4-FFF2-40B4-BE49-F238E27FC236}">
                <a16:creationId xmlns:a16="http://schemas.microsoft.com/office/drawing/2014/main" id="{8358113C-72B3-4441-8EDA-8DD24726BD9B}"/>
              </a:ext>
            </a:extLst>
          </p:cNvPr>
          <p:cNvGrpSpPr/>
          <p:nvPr/>
        </p:nvGrpSpPr>
        <p:grpSpPr>
          <a:xfrm rot="5400000">
            <a:off x="5246663" y="3657142"/>
            <a:ext cx="1140560" cy="1722408"/>
            <a:chOff x="2324328" y="-1131166"/>
            <a:chExt cx="1140560" cy="1722408"/>
          </a:xfrm>
        </p:grpSpPr>
        <p:sp>
          <p:nvSpPr>
            <p:cNvPr id="111" name="Bevel 355">
              <a:extLst>
                <a:ext uri="{FF2B5EF4-FFF2-40B4-BE49-F238E27FC236}">
                  <a16:creationId xmlns:a16="http://schemas.microsoft.com/office/drawing/2014/main" id="{4BCA5DD8-0397-4244-89B7-FBD18C0B2D3C}"/>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2" name="Bevel 356">
              <a:extLst>
                <a:ext uri="{FF2B5EF4-FFF2-40B4-BE49-F238E27FC236}">
                  <a16:creationId xmlns:a16="http://schemas.microsoft.com/office/drawing/2014/main" id="{C15E78C7-AE09-485A-B001-457699CDAFC1}"/>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3" name="Bevel 357">
              <a:extLst>
                <a:ext uri="{FF2B5EF4-FFF2-40B4-BE49-F238E27FC236}">
                  <a16:creationId xmlns:a16="http://schemas.microsoft.com/office/drawing/2014/main" id="{D6942A55-D27E-47D5-85D8-B699FC0C67ED}"/>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4" name="Bevel 358">
              <a:extLst>
                <a:ext uri="{FF2B5EF4-FFF2-40B4-BE49-F238E27FC236}">
                  <a16:creationId xmlns:a16="http://schemas.microsoft.com/office/drawing/2014/main" id="{8830E0C8-F287-452F-9ACB-8ACD3E125B40}"/>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5" name="Group 114">
            <a:extLst>
              <a:ext uri="{FF2B5EF4-FFF2-40B4-BE49-F238E27FC236}">
                <a16:creationId xmlns:a16="http://schemas.microsoft.com/office/drawing/2014/main" id="{E832B5E8-C985-44DC-829D-7042A2642FA7}"/>
              </a:ext>
            </a:extLst>
          </p:cNvPr>
          <p:cNvGrpSpPr/>
          <p:nvPr/>
        </p:nvGrpSpPr>
        <p:grpSpPr>
          <a:xfrm rot="5400000">
            <a:off x="3520032" y="3069316"/>
            <a:ext cx="1140560" cy="1710840"/>
            <a:chOff x="7992800" y="214662"/>
            <a:chExt cx="1140560" cy="1710840"/>
          </a:xfrm>
        </p:grpSpPr>
        <p:sp>
          <p:nvSpPr>
            <p:cNvPr id="116" name="Bevel 360">
              <a:extLst>
                <a:ext uri="{FF2B5EF4-FFF2-40B4-BE49-F238E27FC236}">
                  <a16:creationId xmlns:a16="http://schemas.microsoft.com/office/drawing/2014/main" id="{12B18D27-068A-44EE-94FD-D07DE6FB359E}"/>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7" name="Bevel 361">
              <a:extLst>
                <a:ext uri="{FF2B5EF4-FFF2-40B4-BE49-F238E27FC236}">
                  <a16:creationId xmlns:a16="http://schemas.microsoft.com/office/drawing/2014/main" id="{9A611AEB-FFE4-4888-8A9E-F334902E0FDA}"/>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8" name="Bevel 362">
              <a:extLst>
                <a:ext uri="{FF2B5EF4-FFF2-40B4-BE49-F238E27FC236}">
                  <a16:creationId xmlns:a16="http://schemas.microsoft.com/office/drawing/2014/main" id="{8F929ADE-DEAB-4D0A-8FBB-238702326D63}"/>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9" name="Bevel 363">
              <a:extLst>
                <a:ext uri="{FF2B5EF4-FFF2-40B4-BE49-F238E27FC236}">
                  <a16:creationId xmlns:a16="http://schemas.microsoft.com/office/drawing/2014/main" id="{19E95A17-BB39-45E5-83D3-1DDAC4D6630B}"/>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0" name="Group 119">
            <a:extLst>
              <a:ext uri="{FF2B5EF4-FFF2-40B4-BE49-F238E27FC236}">
                <a16:creationId xmlns:a16="http://schemas.microsoft.com/office/drawing/2014/main" id="{577E7C3A-2B6B-4704-A492-5AC0A2EDFC77}"/>
              </a:ext>
            </a:extLst>
          </p:cNvPr>
          <p:cNvGrpSpPr/>
          <p:nvPr/>
        </p:nvGrpSpPr>
        <p:grpSpPr>
          <a:xfrm>
            <a:off x="6102049" y="2807540"/>
            <a:ext cx="1140560" cy="1716590"/>
            <a:chOff x="7656408" y="2363048"/>
            <a:chExt cx="1140560" cy="1716590"/>
          </a:xfrm>
        </p:grpSpPr>
        <p:sp>
          <p:nvSpPr>
            <p:cNvPr id="121" name="Bevel 365">
              <a:extLst>
                <a:ext uri="{FF2B5EF4-FFF2-40B4-BE49-F238E27FC236}">
                  <a16:creationId xmlns:a16="http://schemas.microsoft.com/office/drawing/2014/main" id="{8274C564-6F95-4066-8B50-A32785466AEC}"/>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2" name="Bevel 366">
              <a:extLst>
                <a:ext uri="{FF2B5EF4-FFF2-40B4-BE49-F238E27FC236}">
                  <a16:creationId xmlns:a16="http://schemas.microsoft.com/office/drawing/2014/main" id="{D4E91A41-6806-402C-9012-D0CA873E802A}"/>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3" name="Bevel 367">
              <a:extLst>
                <a:ext uri="{FF2B5EF4-FFF2-40B4-BE49-F238E27FC236}">
                  <a16:creationId xmlns:a16="http://schemas.microsoft.com/office/drawing/2014/main" id="{232609DD-EAAE-4745-AF80-C98AAECD7800}"/>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Bevel 368">
              <a:extLst>
                <a:ext uri="{FF2B5EF4-FFF2-40B4-BE49-F238E27FC236}">
                  <a16:creationId xmlns:a16="http://schemas.microsoft.com/office/drawing/2014/main" id="{A7AA619B-C487-4A23-9397-3949E1BEC230}"/>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5" name="Group 124">
            <a:extLst>
              <a:ext uri="{FF2B5EF4-FFF2-40B4-BE49-F238E27FC236}">
                <a16:creationId xmlns:a16="http://schemas.microsoft.com/office/drawing/2014/main" id="{D3AE601A-D5E7-4B8D-B1E1-39F680BB5EB1}"/>
              </a:ext>
            </a:extLst>
          </p:cNvPr>
          <p:cNvGrpSpPr/>
          <p:nvPr/>
        </p:nvGrpSpPr>
        <p:grpSpPr>
          <a:xfrm>
            <a:off x="2103686" y="2208146"/>
            <a:ext cx="570280" cy="2286870"/>
            <a:chOff x="323528" y="1640368"/>
            <a:chExt cx="570280" cy="2286870"/>
          </a:xfrm>
        </p:grpSpPr>
        <p:sp>
          <p:nvSpPr>
            <p:cNvPr id="126" name="Bevel 370">
              <a:extLst>
                <a:ext uri="{FF2B5EF4-FFF2-40B4-BE49-F238E27FC236}">
                  <a16:creationId xmlns:a16="http://schemas.microsoft.com/office/drawing/2014/main" id="{783D4F85-A83A-47B2-B082-3D63319A3A9A}"/>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7" name="Bevel 371">
              <a:extLst>
                <a:ext uri="{FF2B5EF4-FFF2-40B4-BE49-F238E27FC236}">
                  <a16:creationId xmlns:a16="http://schemas.microsoft.com/office/drawing/2014/main" id="{859A4D55-0BB6-49E0-A230-61055303FBA3}"/>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8" name="Bevel 372">
              <a:extLst>
                <a:ext uri="{FF2B5EF4-FFF2-40B4-BE49-F238E27FC236}">
                  <a16:creationId xmlns:a16="http://schemas.microsoft.com/office/drawing/2014/main" id="{A9BE34C1-D66F-463C-B15E-B7B8DC597748}"/>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9" name="Bevel 373">
              <a:extLst>
                <a:ext uri="{FF2B5EF4-FFF2-40B4-BE49-F238E27FC236}">
                  <a16:creationId xmlns:a16="http://schemas.microsoft.com/office/drawing/2014/main" id="{568DD46A-CBC6-48BB-A976-6E4DE236ED4A}"/>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0" name="Group 129">
            <a:extLst>
              <a:ext uri="{FF2B5EF4-FFF2-40B4-BE49-F238E27FC236}">
                <a16:creationId xmlns:a16="http://schemas.microsoft.com/office/drawing/2014/main" id="{43E3428D-F2F7-4337-BDF1-9244E8B13468}"/>
              </a:ext>
            </a:extLst>
          </p:cNvPr>
          <p:cNvGrpSpPr/>
          <p:nvPr/>
        </p:nvGrpSpPr>
        <p:grpSpPr>
          <a:xfrm rot="16200000">
            <a:off x="2949752" y="2475386"/>
            <a:ext cx="1140560" cy="1710840"/>
            <a:chOff x="1259632" y="4643510"/>
            <a:chExt cx="1140560" cy="1710840"/>
          </a:xfrm>
        </p:grpSpPr>
        <p:sp>
          <p:nvSpPr>
            <p:cNvPr id="131" name="Bevel 375">
              <a:extLst>
                <a:ext uri="{FF2B5EF4-FFF2-40B4-BE49-F238E27FC236}">
                  <a16:creationId xmlns:a16="http://schemas.microsoft.com/office/drawing/2014/main" id="{4EC5A239-D757-4A77-A004-9009A663CF18}"/>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2" name="Bevel 376">
              <a:extLst>
                <a:ext uri="{FF2B5EF4-FFF2-40B4-BE49-F238E27FC236}">
                  <a16:creationId xmlns:a16="http://schemas.microsoft.com/office/drawing/2014/main" id="{11B3C56F-ADC7-42F8-A7A4-51A5E84A1380}"/>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3" name="Bevel 377">
              <a:extLst>
                <a:ext uri="{FF2B5EF4-FFF2-40B4-BE49-F238E27FC236}">
                  <a16:creationId xmlns:a16="http://schemas.microsoft.com/office/drawing/2014/main" id="{2C5ED579-82D2-45E2-93CF-DB764AE69052}"/>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4" name="Bevel 378">
              <a:extLst>
                <a:ext uri="{FF2B5EF4-FFF2-40B4-BE49-F238E27FC236}">
                  <a16:creationId xmlns:a16="http://schemas.microsoft.com/office/drawing/2014/main" id="{E293400C-C2C8-431E-8A16-B8AC8270BCDD}"/>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5" name="Group 134">
            <a:extLst>
              <a:ext uri="{FF2B5EF4-FFF2-40B4-BE49-F238E27FC236}">
                <a16:creationId xmlns:a16="http://schemas.microsoft.com/office/drawing/2014/main" id="{EA7C8767-2BAA-4952-BA82-CC0389B4C82B}"/>
              </a:ext>
            </a:extLst>
          </p:cNvPr>
          <p:cNvGrpSpPr/>
          <p:nvPr/>
        </p:nvGrpSpPr>
        <p:grpSpPr>
          <a:xfrm rot="5400000">
            <a:off x="4688930" y="2493286"/>
            <a:ext cx="1140560" cy="1710840"/>
            <a:chOff x="3342080" y="4313306"/>
            <a:chExt cx="1140560" cy="1710840"/>
          </a:xfrm>
        </p:grpSpPr>
        <p:sp>
          <p:nvSpPr>
            <p:cNvPr id="136" name="Bevel 380">
              <a:extLst>
                <a:ext uri="{FF2B5EF4-FFF2-40B4-BE49-F238E27FC236}">
                  <a16:creationId xmlns:a16="http://schemas.microsoft.com/office/drawing/2014/main" id="{383DA845-F0F0-4A8A-A9FC-B2E46EF870DF}"/>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7" name="Bevel 381">
              <a:extLst>
                <a:ext uri="{FF2B5EF4-FFF2-40B4-BE49-F238E27FC236}">
                  <a16:creationId xmlns:a16="http://schemas.microsoft.com/office/drawing/2014/main" id="{E1A57B7A-9BA9-47A5-B083-D4E9BD71D394}"/>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 name="Bevel 382">
              <a:extLst>
                <a:ext uri="{FF2B5EF4-FFF2-40B4-BE49-F238E27FC236}">
                  <a16:creationId xmlns:a16="http://schemas.microsoft.com/office/drawing/2014/main" id="{D66EA0F8-1017-4923-9380-6C56B2AD31ED}"/>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 name="Bevel 383">
              <a:extLst>
                <a:ext uri="{FF2B5EF4-FFF2-40B4-BE49-F238E27FC236}">
                  <a16:creationId xmlns:a16="http://schemas.microsoft.com/office/drawing/2014/main" id="{978885C9-6AA9-4FD9-83D9-B66CCD0B428B}"/>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0" name="Group 139">
            <a:extLst>
              <a:ext uri="{FF2B5EF4-FFF2-40B4-BE49-F238E27FC236}">
                <a16:creationId xmlns:a16="http://schemas.microsoft.com/office/drawing/2014/main" id="{C8E69315-1228-414F-A5A7-B5473AC809E8}"/>
              </a:ext>
            </a:extLst>
          </p:cNvPr>
          <p:cNvGrpSpPr/>
          <p:nvPr/>
        </p:nvGrpSpPr>
        <p:grpSpPr>
          <a:xfrm rot="5400000">
            <a:off x="7570245" y="2516616"/>
            <a:ext cx="1140560" cy="1722408"/>
            <a:chOff x="2324328" y="-1131166"/>
            <a:chExt cx="1140560" cy="1722408"/>
          </a:xfrm>
        </p:grpSpPr>
        <p:sp>
          <p:nvSpPr>
            <p:cNvPr id="141" name="Bevel 385">
              <a:extLst>
                <a:ext uri="{FF2B5EF4-FFF2-40B4-BE49-F238E27FC236}">
                  <a16:creationId xmlns:a16="http://schemas.microsoft.com/office/drawing/2014/main" id="{49A624B4-69BC-4110-A672-74FCE5864298}"/>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 name="Bevel 386">
              <a:extLst>
                <a:ext uri="{FF2B5EF4-FFF2-40B4-BE49-F238E27FC236}">
                  <a16:creationId xmlns:a16="http://schemas.microsoft.com/office/drawing/2014/main" id="{414D1ED0-29B0-4553-97E5-0DD8F3EB12F9}"/>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 name="Bevel 387">
              <a:extLst>
                <a:ext uri="{FF2B5EF4-FFF2-40B4-BE49-F238E27FC236}">
                  <a16:creationId xmlns:a16="http://schemas.microsoft.com/office/drawing/2014/main" id="{0D0F5E6D-D516-4E73-8CC8-F40257CA9DA7}"/>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 name="Bevel 388">
              <a:extLst>
                <a:ext uri="{FF2B5EF4-FFF2-40B4-BE49-F238E27FC236}">
                  <a16:creationId xmlns:a16="http://schemas.microsoft.com/office/drawing/2014/main" id="{722E8409-EFA3-47F5-ABA3-113FD22512C1}"/>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5" name="Group 144">
            <a:extLst>
              <a:ext uri="{FF2B5EF4-FFF2-40B4-BE49-F238E27FC236}">
                <a16:creationId xmlns:a16="http://schemas.microsoft.com/office/drawing/2014/main" id="{46FD1AAE-7B02-4895-A1D5-90D08946E1FC}"/>
              </a:ext>
            </a:extLst>
          </p:cNvPr>
          <p:cNvGrpSpPr/>
          <p:nvPr/>
        </p:nvGrpSpPr>
        <p:grpSpPr>
          <a:xfrm rot="5400000">
            <a:off x="2928948" y="1905105"/>
            <a:ext cx="1140560" cy="1710840"/>
            <a:chOff x="3342080" y="4313306"/>
            <a:chExt cx="1140560" cy="1710840"/>
          </a:xfrm>
        </p:grpSpPr>
        <p:sp>
          <p:nvSpPr>
            <p:cNvPr id="146" name="Bevel 390">
              <a:extLst>
                <a:ext uri="{FF2B5EF4-FFF2-40B4-BE49-F238E27FC236}">
                  <a16:creationId xmlns:a16="http://schemas.microsoft.com/office/drawing/2014/main" id="{58840E61-F26B-48A9-84CB-461549471774}"/>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7" name="Bevel 391">
              <a:extLst>
                <a:ext uri="{FF2B5EF4-FFF2-40B4-BE49-F238E27FC236}">
                  <a16:creationId xmlns:a16="http://schemas.microsoft.com/office/drawing/2014/main" id="{8A34354E-ADF7-4446-8C14-95AF1984362D}"/>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8" name="Bevel 392">
              <a:extLst>
                <a:ext uri="{FF2B5EF4-FFF2-40B4-BE49-F238E27FC236}">
                  <a16:creationId xmlns:a16="http://schemas.microsoft.com/office/drawing/2014/main" id="{158D55BA-578A-431B-8B0F-1430E1BB2EBF}"/>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 name="Bevel 393">
              <a:extLst>
                <a:ext uri="{FF2B5EF4-FFF2-40B4-BE49-F238E27FC236}">
                  <a16:creationId xmlns:a16="http://schemas.microsoft.com/office/drawing/2014/main" id="{50B58C88-EC28-41FC-A713-3BDFE7214446}"/>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0" name="Group 149">
            <a:extLst>
              <a:ext uri="{FF2B5EF4-FFF2-40B4-BE49-F238E27FC236}">
                <a16:creationId xmlns:a16="http://schemas.microsoft.com/office/drawing/2014/main" id="{03DCC997-5F27-4707-B1DA-DCD131D953EF}"/>
              </a:ext>
            </a:extLst>
          </p:cNvPr>
          <p:cNvGrpSpPr/>
          <p:nvPr/>
        </p:nvGrpSpPr>
        <p:grpSpPr>
          <a:xfrm>
            <a:off x="3820344" y="1604702"/>
            <a:ext cx="1140560" cy="1146310"/>
            <a:chOff x="8003440" y="5711690"/>
            <a:chExt cx="1140560" cy="1146310"/>
          </a:xfrm>
        </p:grpSpPr>
        <p:sp>
          <p:nvSpPr>
            <p:cNvPr id="151" name="Bevel 395">
              <a:extLst>
                <a:ext uri="{FF2B5EF4-FFF2-40B4-BE49-F238E27FC236}">
                  <a16:creationId xmlns:a16="http://schemas.microsoft.com/office/drawing/2014/main" id="{AA97E89A-8EA0-4B53-A789-7BEC9D4C272F}"/>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2" name="Bevel 396">
              <a:extLst>
                <a:ext uri="{FF2B5EF4-FFF2-40B4-BE49-F238E27FC236}">
                  <a16:creationId xmlns:a16="http://schemas.microsoft.com/office/drawing/2014/main" id="{C994A1C3-33A5-44C4-ADC1-17B4D94C36F1}"/>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3" name="Bevel 397">
              <a:extLst>
                <a:ext uri="{FF2B5EF4-FFF2-40B4-BE49-F238E27FC236}">
                  <a16:creationId xmlns:a16="http://schemas.microsoft.com/office/drawing/2014/main" id="{2E0EB9B2-56DE-4616-8B47-0C30D4F6BA36}"/>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 name="Bevel 398">
              <a:extLst>
                <a:ext uri="{FF2B5EF4-FFF2-40B4-BE49-F238E27FC236}">
                  <a16:creationId xmlns:a16="http://schemas.microsoft.com/office/drawing/2014/main" id="{4FC35186-BFCB-4AF1-BE9A-825AF49FEB78}"/>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5" name="Group 154">
            <a:extLst>
              <a:ext uri="{FF2B5EF4-FFF2-40B4-BE49-F238E27FC236}">
                <a16:creationId xmlns:a16="http://schemas.microsoft.com/office/drawing/2014/main" id="{4121D997-B861-407D-B711-F62ED2D7C607}"/>
              </a:ext>
            </a:extLst>
          </p:cNvPr>
          <p:cNvGrpSpPr/>
          <p:nvPr/>
        </p:nvGrpSpPr>
        <p:grpSpPr>
          <a:xfrm rot="16200000">
            <a:off x="8098029" y="1384437"/>
            <a:ext cx="570280" cy="2286870"/>
            <a:chOff x="323528" y="1640368"/>
            <a:chExt cx="570280" cy="2286870"/>
          </a:xfrm>
        </p:grpSpPr>
        <p:sp>
          <p:nvSpPr>
            <p:cNvPr id="156" name="Bevel 400">
              <a:extLst>
                <a:ext uri="{FF2B5EF4-FFF2-40B4-BE49-F238E27FC236}">
                  <a16:creationId xmlns:a16="http://schemas.microsoft.com/office/drawing/2014/main" id="{980B6283-9B55-4F38-A9DA-C1DD2CA4AE1C}"/>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7" name="Bevel 401">
              <a:extLst>
                <a:ext uri="{FF2B5EF4-FFF2-40B4-BE49-F238E27FC236}">
                  <a16:creationId xmlns:a16="http://schemas.microsoft.com/office/drawing/2014/main" id="{A083DD90-611E-4C19-B130-7669A5131256}"/>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8" name="Bevel 402">
              <a:extLst>
                <a:ext uri="{FF2B5EF4-FFF2-40B4-BE49-F238E27FC236}">
                  <a16:creationId xmlns:a16="http://schemas.microsoft.com/office/drawing/2014/main" id="{D3359B97-8838-4360-B0A0-D70EE6F1EAC1}"/>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9" name="Bevel 403">
              <a:extLst>
                <a:ext uri="{FF2B5EF4-FFF2-40B4-BE49-F238E27FC236}">
                  <a16:creationId xmlns:a16="http://schemas.microsoft.com/office/drawing/2014/main" id="{303DCC53-F30C-4379-BB35-3F2B26EB12BF}"/>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0" name="Group 159">
            <a:extLst>
              <a:ext uri="{FF2B5EF4-FFF2-40B4-BE49-F238E27FC236}">
                <a16:creationId xmlns:a16="http://schemas.microsoft.com/office/drawing/2014/main" id="{901E382A-A238-4AA2-942A-FCFDA221CEB3}"/>
              </a:ext>
            </a:extLst>
          </p:cNvPr>
          <p:cNvGrpSpPr/>
          <p:nvPr/>
        </p:nvGrpSpPr>
        <p:grpSpPr>
          <a:xfrm>
            <a:off x="9482896" y="1608107"/>
            <a:ext cx="1140560" cy="1710840"/>
            <a:chOff x="3342080" y="4313306"/>
            <a:chExt cx="1140560" cy="1710840"/>
          </a:xfrm>
        </p:grpSpPr>
        <p:sp>
          <p:nvSpPr>
            <p:cNvPr id="161" name="Bevel 405">
              <a:extLst>
                <a:ext uri="{FF2B5EF4-FFF2-40B4-BE49-F238E27FC236}">
                  <a16:creationId xmlns:a16="http://schemas.microsoft.com/office/drawing/2014/main" id="{C240DEC0-C898-422E-AE26-95CE5554F98B}"/>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2" name="Bevel 406">
              <a:extLst>
                <a:ext uri="{FF2B5EF4-FFF2-40B4-BE49-F238E27FC236}">
                  <a16:creationId xmlns:a16="http://schemas.microsoft.com/office/drawing/2014/main" id="{11503497-A41B-47AE-B447-8BB9A2004755}"/>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3" name="Bevel 407">
              <a:extLst>
                <a:ext uri="{FF2B5EF4-FFF2-40B4-BE49-F238E27FC236}">
                  <a16:creationId xmlns:a16="http://schemas.microsoft.com/office/drawing/2014/main" id="{B30A7787-DA10-4791-AE02-1D7DCEA97C7F}"/>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4" name="Bevel 408">
              <a:extLst>
                <a:ext uri="{FF2B5EF4-FFF2-40B4-BE49-F238E27FC236}">
                  <a16:creationId xmlns:a16="http://schemas.microsoft.com/office/drawing/2014/main" id="{25FD1607-2872-4735-8208-258736AF3513}"/>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5" name="Group 164">
            <a:extLst>
              <a:ext uri="{FF2B5EF4-FFF2-40B4-BE49-F238E27FC236}">
                <a16:creationId xmlns:a16="http://schemas.microsoft.com/office/drawing/2014/main" id="{C8CE0783-7B4C-4648-9B52-EA24FE780B74}"/>
              </a:ext>
            </a:extLst>
          </p:cNvPr>
          <p:cNvGrpSpPr/>
          <p:nvPr/>
        </p:nvGrpSpPr>
        <p:grpSpPr>
          <a:xfrm>
            <a:off x="6669454" y="1120143"/>
            <a:ext cx="570280" cy="2286870"/>
            <a:chOff x="323528" y="1640368"/>
            <a:chExt cx="570280" cy="2286870"/>
          </a:xfrm>
        </p:grpSpPr>
        <p:sp>
          <p:nvSpPr>
            <p:cNvPr id="166" name="Bevel 410">
              <a:extLst>
                <a:ext uri="{FF2B5EF4-FFF2-40B4-BE49-F238E27FC236}">
                  <a16:creationId xmlns:a16="http://schemas.microsoft.com/office/drawing/2014/main" id="{B44ED1E1-2822-4389-979F-0F8400C00409}"/>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7" name="Bevel 411">
              <a:extLst>
                <a:ext uri="{FF2B5EF4-FFF2-40B4-BE49-F238E27FC236}">
                  <a16:creationId xmlns:a16="http://schemas.microsoft.com/office/drawing/2014/main" id="{B62513E1-03E9-4403-BC10-9FD926F27F16}"/>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8" name="Bevel 412">
              <a:extLst>
                <a:ext uri="{FF2B5EF4-FFF2-40B4-BE49-F238E27FC236}">
                  <a16:creationId xmlns:a16="http://schemas.microsoft.com/office/drawing/2014/main" id="{7C96E586-1F8E-4C3E-B4FA-0C4B24DC31E2}"/>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 name="Bevel 413">
              <a:extLst>
                <a:ext uri="{FF2B5EF4-FFF2-40B4-BE49-F238E27FC236}">
                  <a16:creationId xmlns:a16="http://schemas.microsoft.com/office/drawing/2014/main" id="{82DA6964-892F-4663-B8DD-B2378BA44565}"/>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0" name="Group 169">
            <a:extLst>
              <a:ext uri="{FF2B5EF4-FFF2-40B4-BE49-F238E27FC236}">
                <a16:creationId xmlns:a16="http://schemas.microsoft.com/office/drawing/2014/main" id="{32F32E7A-16F4-43ED-883B-B3EF07E885A8}"/>
              </a:ext>
            </a:extLst>
          </p:cNvPr>
          <p:cNvGrpSpPr/>
          <p:nvPr/>
        </p:nvGrpSpPr>
        <p:grpSpPr>
          <a:xfrm rot="5400000">
            <a:off x="5273582" y="1915350"/>
            <a:ext cx="1140560" cy="1722408"/>
            <a:chOff x="2324328" y="-1131166"/>
            <a:chExt cx="1140560" cy="1722408"/>
          </a:xfrm>
        </p:grpSpPr>
        <p:sp>
          <p:nvSpPr>
            <p:cNvPr id="171" name="Bevel 415">
              <a:extLst>
                <a:ext uri="{FF2B5EF4-FFF2-40B4-BE49-F238E27FC236}">
                  <a16:creationId xmlns:a16="http://schemas.microsoft.com/office/drawing/2014/main" id="{0897508C-23C0-40B1-8867-16A12F87E5B7}"/>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2" name="Bevel 416">
              <a:extLst>
                <a:ext uri="{FF2B5EF4-FFF2-40B4-BE49-F238E27FC236}">
                  <a16:creationId xmlns:a16="http://schemas.microsoft.com/office/drawing/2014/main" id="{64A9CB47-E975-4F8F-9019-D6C1340398B8}"/>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3" name="Bevel 417">
              <a:extLst>
                <a:ext uri="{FF2B5EF4-FFF2-40B4-BE49-F238E27FC236}">
                  <a16:creationId xmlns:a16="http://schemas.microsoft.com/office/drawing/2014/main" id="{F5DA63DD-02FA-4877-8392-E3B21E4B7C8B}"/>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4" name="Bevel 418">
              <a:extLst>
                <a:ext uri="{FF2B5EF4-FFF2-40B4-BE49-F238E27FC236}">
                  <a16:creationId xmlns:a16="http://schemas.microsoft.com/office/drawing/2014/main" id="{251BC2B7-EF48-4209-8C44-9DAAE8F18158}"/>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5" name="Group 174">
            <a:extLst>
              <a:ext uri="{FF2B5EF4-FFF2-40B4-BE49-F238E27FC236}">
                <a16:creationId xmlns:a16="http://schemas.microsoft.com/office/drawing/2014/main" id="{ED82278F-E79A-466E-89BE-2CA9C0C3A73F}"/>
              </a:ext>
            </a:extLst>
          </p:cNvPr>
          <p:cNvGrpSpPr/>
          <p:nvPr/>
        </p:nvGrpSpPr>
        <p:grpSpPr>
          <a:xfrm>
            <a:off x="1524747" y="1099100"/>
            <a:ext cx="1140560" cy="1710840"/>
            <a:chOff x="3342080" y="4313306"/>
            <a:chExt cx="1140560" cy="1710840"/>
          </a:xfrm>
        </p:grpSpPr>
        <p:sp>
          <p:nvSpPr>
            <p:cNvPr id="176" name="Bevel 420">
              <a:extLst>
                <a:ext uri="{FF2B5EF4-FFF2-40B4-BE49-F238E27FC236}">
                  <a16:creationId xmlns:a16="http://schemas.microsoft.com/office/drawing/2014/main" id="{61D43C75-582A-47D4-A9CC-47301115C9CA}"/>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7" name="Bevel 421">
              <a:extLst>
                <a:ext uri="{FF2B5EF4-FFF2-40B4-BE49-F238E27FC236}">
                  <a16:creationId xmlns:a16="http://schemas.microsoft.com/office/drawing/2014/main" id="{B4812776-AB35-417B-BC98-4DA885AC044E}"/>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8" name="Bevel 422">
              <a:extLst>
                <a:ext uri="{FF2B5EF4-FFF2-40B4-BE49-F238E27FC236}">
                  <a16:creationId xmlns:a16="http://schemas.microsoft.com/office/drawing/2014/main" id="{7C2C0F5C-2D93-46BE-84F0-C33B708220F2}"/>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9" name="Bevel 423">
              <a:extLst>
                <a:ext uri="{FF2B5EF4-FFF2-40B4-BE49-F238E27FC236}">
                  <a16:creationId xmlns:a16="http://schemas.microsoft.com/office/drawing/2014/main" id="{F1FFA3F3-2690-4C04-97DE-099037AD491E}"/>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0" name="Group 179">
            <a:extLst>
              <a:ext uri="{FF2B5EF4-FFF2-40B4-BE49-F238E27FC236}">
                <a16:creationId xmlns:a16="http://schemas.microsoft.com/office/drawing/2014/main" id="{0B8CE662-220A-4E2C-9205-1A97FA760102}"/>
              </a:ext>
            </a:extLst>
          </p:cNvPr>
          <p:cNvGrpSpPr/>
          <p:nvPr/>
        </p:nvGrpSpPr>
        <p:grpSpPr>
          <a:xfrm>
            <a:off x="2689969" y="1028638"/>
            <a:ext cx="1140560" cy="1146310"/>
            <a:chOff x="8003440" y="5711690"/>
            <a:chExt cx="1140560" cy="1146310"/>
          </a:xfrm>
        </p:grpSpPr>
        <p:sp>
          <p:nvSpPr>
            <p:cNvPr id="181" name="Bevel 425">
              <a:extLst>
                <a:ext uri="{FF2B5EF4-FFF2-40B4-BE49-F238E27FC236}">
                  <a16:creationId xmlns:a16="http://schemas.microsoft.com/office/drawing/2014/main" id="{7C588AAE-C113-4BFD-8F32-8F0AA6093296}"/>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2" name="Bevel 426">
              <a:extLst>
                <a:ext uri="{FF2B5EF4-FFF2-40B4-BE49-F238E27FC236}">
                  <a16:creationId xmlns:a16="http://schemas.microsoft.com/office/drawing/2014/main" id="{52C89D70-182C-4375-BFED-9CC45E47C0AE}"/>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3" name="Bevel 427">
              <a:extLst>
                <a:ext uri="{FF2B5EF4-FFF2-40B4-BE49-F238E27FC236}">
                  <a16:creationId xmlns:a16="http://schemas.microsoft.com/office/drawing/2014/main" id="{31EF3B45-0B96-4A93-949D-0F021A0BF82B}"/>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4" name="Bevel 428">
              <a:extLst>
                <a:ext uri="{FF2B5EF4-FFF2-40B4-BE49-F238E27FC236}">
                  <a16:creationId xmlns:a16="http://schemas.microsoft.com/office/drawing/2014/main" id="{33C13068-E6A9-47B8-8B1E-84233154326F}"/>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5" name="Group 184">
            <a:extLst>
              <a:ext uri="{FF2B5EF4-FFF2-40B4-BE49-F238E27FC236}">
                <a16:creationId xmlns:a16="http://schemas.microsoft.com/office/drawing/2014/main" id="{EDEF7C91-9D9B-4013-8541-953DAF6FB960}"/>
              </a:ext>
            </a:extLst>
          </p:cNvPr>
          <p:cNvGrpSpPr/>
          <p:nvPr/>
        </p:nvGrpSpPr>
        <p:grpSpPr>
          <a:xfrm rot="5400000">
            <a:off x="4132988" y="786358"/>
            <a:ext cx="1140560" cy="1710840"/>
            <a:chOff x="1259632" y="4643510"/>
            <a:chExt cx="1140560" cy="1710840"/>
          </a:xfrm>
        </p:grpSpPr>
        <p:sp>
          <p:nvSpPr>
            <p:cNvPr id="186" name="Bevel 430">
              <a:extLst>
                <a:ext uri="{FF2B5EF4-FFF2-40B4-BE49-F238E27FC236}">
                  <a16:creationId xmlns:a16="http://schemas.microsoft.com/office/drawing/2014/main" id="{A2D0D1A7-C5E5-426D-9189-75F9F7EAFF7F}"/>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7" name="Bevel 431">
              <a:extLst>
                <a:ext uri="{FF2B5EF4-FFF2-40B4-BE49-F238E27FC236}">
                  <a16:creationId xmlns:a16="http://schemas.microsoft.com/office/drawing/2014/main" id="{48A3D784-63A0-49A8-AEBA-334312A76DE9}"/>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8" name="Bevel 432">
              <a:extLst>
                <a:ext uri="{FF2B5EF4-FFF2-40B4-BE49-F238E27FC236}">
                  <a16:creationId xmlns:a16="http://schemas.microsoft.com/office/drawing/2014/main" id="{CAA98E70-9D68-4DE7-9D93-78AF9CD857B8}"/>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9" name="Bevel 433">
              <a:extLst>
                <a:ext uri="{FF2B5EF4-FFF2-40B4-BE49-F238E27FC236}">
                  <a16:creationId xmlns:a16="http://schemas.microsoft.com/office/drawing/2014/main" id="{3C330BD1-C45E-49E1-ACDB-5EBCC4C082B0}"/>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0" name="Group 189">
            <a:extLst>
              <a:ext uri="{FF2B5EF4-FFF2-40B4-BE49-F238E27FC236}">
                <a16:creationId xmlns:a16="http://schemas.microsoft.com/office/drawing/2014/main" id="{B1E99FE6-423D-45E2-AA09-0E8B537ECF2B}"/>
              </a:ext>
            </a:extLst>
          </p:cNvPr>
          <p:cNvGrpSpPr/>
          <p:nvPr/>
        </p:nvGrpSpPr>
        <p:grpSpPr>
          <a:xfrm>
            <a:off x="5538914" y="1062198"/>
            <a:ext cx="1140560" cy="1146310"/>
            <a:chOff x="8003440" y="5711690"/>
            <a:chExt cx="1140560" cy="1146310"/>
          </a:xfrm>
        </p:grpSpPr>
        <p:sp>
          <p:nvSpPr>
            <p:cNvPr id="191" name="Bevel 435">
              <a:extLst>
                <a:ext uri="{FF2B5EF4-FFF2-40B4-BE49-F238E27FC236}">
                  <a16:creationId xmlns:a16="http://schemas.microsoft.com/office/drawing/2014/main" id="{F4B01201-3C3E-4063-A4A8-931E05241F88}"/>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2" name="Bevel 436">
              <a:extLst>
                <a:ext uri="{FF2B5EF4-FFF2-40B4-BE49-F238E27FC236}">
                  <a16:creationId xmlns:a16="http://schemas.microsoft.com/office/drawing/2014/main" id="{009E95F0-ED59-48A3-AD8C-95397A0AA884}"/>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3" name="Bevel 437">
              <a:extLst>
                <a:ext uri="{FF2B5EF4-FFF2-40B4-BE49-F238E27FC236}">
                  <a16:creationId xmlns:a16="http://schemas.microsoft.com/office/drawing/2014/main" id="{F2E90728-91ED-427B-8338-B2F82F886271}"/>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4" name="Bevel 438">
              <a:extLst>
                <a:ext uri="{FF2B5EF4-FFF2-40B4-BE49-F238E27FC236}">
                  <a16:creationId xmlns:a16="http://schemas.microsoft.com/office/drawing/2014/main" id="{648748FB-DCD6-49F7-9D4D-321A925659D5}"/>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5" name="Group 194">
            <a:extLst>
              <a:ext uri="{FF2B5EF4-FFF2-40B4-BE49-F238E27FC236}">
                <a16:creationId xmlns:a16="http://schemas.microsoft.com/office/drawing/2014/main" id="{7D0F1C84-5DD4-492A-8F71-C93C50BD24C7}"/>
              </a:ext>
            </a:extLst>
          </p:cNvPr>
          <p:cNvGrpSpPr/>
          <p:nvPr/>
        </p:nvGrpSpPr>
        <p:grpSpPr>
          <a:xfrm rot="16200000">
            <a:off x="7527979" y="802304"/>
            <a:ext cx="1140560" cy="1722408"/>
            <a:chOff x="2324328" y="-1131166"/>
            <a:chExt cx="1140560" cy="1722408"/>
          </a:xfrm>
        </p:grpSpPr>
        <p:sp>
          <p:nvSpPr>
            <p:cNvPr id="196" name="Bevel 440">
              <a:extLst>
                <a:ext uri="{FF2B5EF4-FFF2-40B4-BE49-F238E27FC236}">
                  <a16:creationId xmlns:a16="http://schemas.microsoft.com/office/drawing/2014/main" id="{7910803D-C095-4F08-BAD2-D9195077541F}"/>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7" name="Bevel 441">
              <a:extLst>
                <a:ext uri="{FF2B5EF4-FFF2-40B4-BE49-F238E27FC236}">
                  <a16:creationId xmlns:a16="http://schemas.microsoft.com/office/drawing/2014/main" id="{862D2FA3-1865-4279-82AD-BEF60E26D5E2}"/>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8" name="Bevel 442">
              <a:extLst>
                <a:ext uri="{FF2B5EF4-FFF2-40B4-BE49-F238E27FC236}">
                  <a16:creationId xmlns:a16="http://schemas.microsoft.com/office/drawing/2014/main" id="{CEE2DEB9-C846-4FF9-9050-EF8B54F7E7E0}"/>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9" name="Bevel 443">
              <a:extLst>
                <a:ext uri="{FF2B5EF4-FFF2-40B4-BE49-F238E27FC236}">
                  <a16:creationId xmlns:a16="http://schemas.microsoft.com/office/drawing/2014/main" id="{0A6C4AA0-5216-46CB-81AD-E7A57DA5BA94}"/>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0" name="Group 199">
            <a:extLst>
              <a:ext uri="{FF2B5EF4-FFF2-40B4-BE49-F238E27FC236}">
                <a16:creationId xmlns:a16="http://schemas.microsoft.com/office/drawing/2014/main" id="{2018328A-AC10-4984-9653-B4541C21E563}"/>
              </a:ext>
            </a:extLst>
          </p:cNvPr>
          <p:cNvGrpSpPr/>
          <p:nvPr/>
        </p:nvGrpSpPr>
        <p:grpSpPr>
          <a:xfrm rot="10800000">
            <a:off x="8929040" y="461797"/>
            <a:ext cx="1140560" cy="1710840"/>
            <a:chOff x="7992800" y="214662"/>
            <a:chExt cx="1140560" cy="1710840"/>
          </a:xfrm>
        </p:grpSpPr>
        <p:sp>
          <p:nvSpPr>
            <p:cNvPr id="201" name="Bevel 445">
              <a:extLst>
                <a:ext uri="{FF2B5EF4-FFF2-40B4-BE49-F238E27FC236}">
                  <a16:creationId xmlns:a16="http://schemas.microsoft.com/office/drawing/2014/main" id="{C1C9BB6D-9759-415C-B3BF-386EEFE83478}"/>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2" name="Bevel 446">
              <a:extLst>
                <a:ext uri="{FF2B5EF4-FFF2-40B4-BE49-F238E27FC236}">
                  <a16:creationId xmlns:a16="http://schemas.microsoft.com/office/drawing/2014/main" id="{0C503974-9D3F-4915-853B-9322B23AE634}"/>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3" name="Bevel 447">
              <a:extLst>
                <a:ext uri="{FF2B5EF4-FFF2-40B4-BE49-F238E27FC236}">
                  <a16:creationId xmlns:a16="http://schemas.microsoft.com/office/drawing/2014/main" id="{1EEDD0E6-722A-4007-9EEA-6651F5359159}"/>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4" name="Bevel 448">
              <a:extLst>
                <a:ext uri="{FF2B5EF4-FFF2-40B4-BE49-F238E27FC236}">
                  <a16:creationId xmlns:a16="http://schemas.microsoft.com/office/drawing/2014/main" id="{F8992D08-82DD-4204-A351-2FE8CD73494E}"/>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5" name="Group 204">
            <a:extLst>
              <a:ext uri="{FF2B5EF4-FFF2-40B4-BE49-F238E27FC236}">
                <a16:creationId xmlns:a16="http://schemas.microsoft.com/office/drawing/2014/main" id="{ED4D0A7F-BC10-4014-9439-3DE77D5718E6}"/>
              </a:ext>
            </a:extLst>
          </p:cNvPr>
          <p:cNvGrpSpPr/>
          <p:nvPr/>
        </p:nvGrpSpPr>
        <p:grpSpPr>
          <a:xfrm rot="16200000">
            <a:off x="3567221" y="-387084"/>
            <a:ext cx="1140560" cy="1722408"/>
            <a:chOff x="2324328" y="-1131166"/>
            <a:chExt cx="1140560" cy="1722408"/>
          </a:xfrm>
        </p:grpSpPr>
        <p:sp>
          <p:nvSpPr>
            <p:cNvPr id="206" name="Bevel 450">
              <a:extLst>
                <a:ext uri="{FF2B5EF4-FFF2-40B4-BE49-F238E27FC236}">
                  <a16:creationId xmlns:a16="http://schemas.microsoft.com/office/drawing/2014/main" id="{9C9B4DBD-7EBE-446B-9B45-20A1A4A30A16}"/>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7" name="Bevel 451">
              <a:extLst>
                <a:ext uri="{FF2B5EF4-FFF2-40B4-BE49-F238E27FC236}">
                  <a16:creationId xmlns:a16="http://schemas.microsoft.com/office/drawing/2014/main" id="{66E8A5F4-1CE0-4475-90C9-7A9A70928B9A}"/>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8" name="Bevel 452">
              <a:extLst>
                <a:ext uri="{FF2B5EF4-FFF2-40B4-BE49-F238E27FC236}">
                  <a16:creationId xmlns:a16="http://schemas.microsoft.com/office/drawing/2014/main" id="{3A74792A-626E-4ABC-9C5F-05459B57B278}"/>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9" name="Bevel 453">
              <a:extLst>
                <a:ext uri="{FF2B5EF4-FFF2-40B4-BE49-F238E27FC236}">
                  <a16:creationId xmlns:a16="http://schemas.microsoft.com/office/drawing/2014/main" id="{42EBC6FF-1B3A-4005-8608-C66D66368FEB}"/>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0" name="Group 209">
            <a:extLst>
              <a:ext uri="{FF2B5EF4-FFF2-40B4-BE49-F238E27FC236}">
                <a16:creationId xmlns:a16="http://schemas.microsoft.com/office/drawing/2014/main" id="{D6B1ACEE-E6A9-48AB-918D-F9A2399749DB}"/>
              </a:ext>
            </a:extLst>
          </p:cNvPr>
          <p:cNvGrpSpPr/>
          <p:nvPr/>
        </p:nvGrpSpPr>
        <p:grpSpPr>
          <a:xfrm rot="5400000">
            <a:off x="4726848" y="-390724"/>
            <a:ext cx="1140560" cy="1710840"/>
            <a:chOff x="3342080" y="4313306"/>
            <a:chExt cx="1140560" cy="1710840"/>
          </a:xfrm>
        </p:grpSpPr>
        <p:sp>
          <p:nvSpPr>
            <p:cNvPr id="211" name="Bevel 455">
              <a:extLst>
                <a:ext uri="{FF2B5EF4-FFF2-40B4-BE49-F238E27FC236}">
                  <a16:creationId xmlns:a16="http://schemas.microsoft.com/office/drawing/2014/main" id="{294411CD-B197-41F3-A557-B7E545E728AB}"/>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2" name="Bevel 456">
              <a:extLst>
                <a:ext uri="{FF2B5EF4-FFF2-40B4-BE49-F238E27FC236}">
                  <a16:creationId xmlns:a16="http://schemas.microsoft.com/office/drawing/2014/main" id="{33DFFD7D-062F-4503-8617-F5F8855E8871}"/>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3" name="Bevel 457">
              <a:extLst>
                <a:ext uri="{FF2B5EF4-FFF2-40B4-BE49-F238E27FC236}">
                  <a16:creationId xmlns:a16="http://schemas.microsoft.com/office/drawing/2014/main" id="{DB4060E4-7BE5-438A-BD3D-689812C7862C}"/>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4" name="Bevel 458">
              <a:extLst>
                <a:ext uri="{FF2B5EF4-FFF2-40B4-BE49-F238E27FC236}">
                  <a16:creationId xmlns:a16="http://schemas.microsoft.com/office/drawing/2014/main" id="{66099ECA-408F-4439-ABD1-B714E0C37966}"/>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5" name="Group 214">
            <a:extLst>
              <a:ext uri="{FF2B5EF4-FFF2-40B4-BE49-F238E27FC236}">
                <a16:creationId xmlns:a16="http://schemas.microsoft.com/office/drawing/2014/main" id="{8ECEAEDB-47DE-4D02-A048-94BB31D67A08}"/>
              </a:ext>
            </a:extLst>
          </p:cNvPr>
          <p:cNvGrpSpPr/>
          <p:nvPr/>
        </p:nvGrpSpPr>
        <p:grpSpPr>
          <a:xfrm rot="5400000">
            <a:off x="6387453" y="206778"/>
            <a:ext cx="1140560" cy="1710840"/>
            <a:chOff x="1259632" y="4643510"/>
            <a:chExt cx="1140560" cy="1710840"/>
          </a:xfrm>
        </p:grpSpPr>
        <p:sp>
          <p:nvSpPr>
            <p:cNvPr id="216" name="Bevel 460">
              <a:extLst>
                <a:ext uri="{FF2B5EF4-FFF2-40B4-BE49-F238E27FC236}">
                  <a16:creationId xmlns:a16="http://schemas.microsoft.com/office/drawing/2014/main" id="{793124E6-26ED-47B1-BB8F-695B2A6B75E5}"/>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7" name="Bevel 461">
              <a:extLst>
                <a:ext uri="{FF2B5EF4-FFF2-40B4-BE49-F238E27FC236}">
                  <a16:creationId xmlns:a16="http://schemas.microsoft.com/office/drawing/2014/main" id="{9FF043F6-BA98-4C28-B3A9-3958BC8E0A02}"/>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8" name="Bevel 462">
              <a:extLst>
                <a:ext uri="{FF2B5EF4-FFF2-40B4-BE49-F238E27FC236}">
                  <a16:creationId xmlns:a16="http://schemas.microsoft.com/office/drawing/2014/main" id="{B51A56CA-AC88-40EA-B7C1-4562BA8628BA}"/>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9" name="Bevel 463">
              <a:extLst>
                <a:ext uri="{FF2B5EF4-FFF2-40B4-BE49-F238E27FC236}">
                  <a16:creationId xmlns:a16="http://schemas.microsoft.com/office/drawing/2014/main" id="{803E6E46-EC66-4752-9BFC-97ADD7740B39}"/>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0" name="Group 219">
            <a:extLst>
              <a:ext uri="{FF2B5EF4-FFF2-40B4-BE49-F238E27FC236}">
                <a16:creationId xmlns:a16="http://schemas.microsoft.com/office/drawing/2014/main" id="{56936163-1498-43F0-949C-51A304D19759}"/>
              </a:ext>
            </a:extLst>
          </p:cNvPr>
          <p:cNvGrpSpPr/>
          <p:nvPr/>
        </p:nvGrpSpPr>
        <p:grpSpPr>
          <a:xfrm>
            <a:off x="9513075" y="456013"/>
            <a:ext cx="1140560" cy="1146310"/>
            <a:chOff x="8003440" y="5711690"/>
            <a:chExt cx="1140560" cy="1146310"/>
          </a:xfrm>
        </p:grpSpPr>
        <p:sp>
          <p:nvSpPr>
            <p:cNvPr id="221" name="Bevel 465">
              <a:extLst>
                <a:ext uri="{FF2B5EF4-FFF2-40B4-BE49-F238E27FC236}">
                  <a16:creationId xmlns:a16="http://schemas.microsoft.com/office/drawing/2014/main" id="{15B7AE00-DEFB-4D51-85B7-1D253A02033A}"/>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2" name="Bevel 466">
              <a:extLst>
                <a:ext uri="{FF2B5EF4-FFF2-40B4-BE49-F238E27FC236}">
                  <a16:creationId xmlns:a16="http://schemas.microsoft.com/office/drawing/2014/main" id="{688E722F-3558-4BAF-8646-D2091FB3AC89}"/>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3" name="Bevel 467">
              <a:extLst>
                <a:ext uri="{FF2B5EF4-FFF2-40B4-BE49-F238E27FC236}">
                  <a16:creationId xmlns:a16="http://schemas.microsoft.com/office/drawing/2014/main" id="{53FD74A1-8D01-4AC8-B989-FCCB65424189}"/>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4" name="Bevel 468">
              <a:extLst>
                <a:ext uri="{FF2B5EF4-FFF2-40B4-BE49-F238E27FC236}">
                  <a16:creationId xmlns:a16="http://schemas.microsoft.com/office/drawing/2014/main" id="{BE39A516-14DC-43B2-90EB-67343963F9FE}"/>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5" name="Group 224">
            <a:extLst>
              <a:ext uri="{FF2B5EF4-FFF2-40B4-BE49-F238E27FC236}">
                <a16:creationId xmlns:a16="http://schemas.microsoft.com/office/drawing/2014/main" id="{64906082-9FA9-4F85-B9B5-6BA714CA2382}"/>
              </a:ext>
            </a:extLst>
          </p:cNvPr>
          <p:cNvGrpSpPr/>
          <p:nvPr/>
        </p:nvGrpSpPr>
        <p:grpSpPr>
          <a:xfrm rot="16200000">
            <a:off x="2391701" y="-954455"/>
            <a:ext cx="570280" cy="2286870"/>
            <a:chOff x="323528" y="1640368"/>
            <a:chExt cx="570280" cy="2286870"/>
          </a:xfrm>
        </p:grpSpPr>
        <p:sp>
          <p:nvSpPr>
            <p:cNvPr id="226" name="Bevel 470">
              <a:extLst>
                <a:ext uri="{FF2B5EF4-FFF2-40B4-BE49-F238E27FC236}">
                  <a16:creationId xmlns:a16="http://schemas.microsoft.com/office/drawing/2014/main" id="{44D4CD45-877E-4DC7-98A5-134F5DEF54BB}"/>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7" name="Bevel 471">
              <a:extLst>
                <a:ext uri="{FF2B5EF4-FFF2-40B4-BE49-F238E27FC236}">
                  <a16:creationId xmlns:a16="http://schemas.microsoft.com/office/drawing/2014/main" id="{B32B0EC4-E320-4A96-9106-18F250F41646}"/>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8" name="Bevel 472">
              <a:extLst>
                <a:ext uri="{FF2B5EF4-FFF2-40B4-BE49-F238E27FC236}">
                  <a16:creationId xmlns:a16="http://schemas.microsoft.com/office/drawing/2014/main" id="{F4FA1637-F56A-4CE0-B2C7-EB61CB0FE585}"/>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9" name="Bevel 473">
              <a:extLst>
                <a:ext uri="{FF2B5EF4-FFF2-40B4-BE49-F238E27FC236}">
                  <a16:creationId xmlns:a16="http://schemas.microsoft.com/office/drawing/2014/main" id="{C50A27EB-106A-421D-9BCE-AA38550FF463}"/>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0" name="Group 229">
            <a:extLst>
              <a:ext uri="{FF2B5EF4-FFF2-40B4-BE49-F238E27FC236}">
                <a16:creationId xmlns:a16="http://schemas.microsoft.com/office/drawing/2014/main" id="{0A2F3CC5-24EA-46FD-B01B-198708DEDC9A}"/>
              </a:ext>
            </a:extLst>
          </p:cNvPr>
          <p:cNvGrpSpPr/>
          <p:nvPr/>
        </p:nvGrpSpPr>
        <p:grpSpPr>
          <a:xfrm rot="16200000">
            <a:off x="6384314" y="-943635"/>
            <a:ext cx="570280" cy="2286870"/>
            <a:chOff x="323528" y="1640368"/>
            <a:chExt cx="570280" cy="2286870"/>
          </a:xfrm>
        </p:grpSpPr>
        <p:sp>
          <p:nvSpPr>
            <p:cNvPr id="231" name="Bevel 475">
              <a:extLst>
                <a:ext uri="{FF2B5EF4-FFF2-40B4-BE49-F238E27FC236}">
                  <a16:creationId xmlns:a16="http://schemas.microsoft.com/office/drawing/2014/main" id="{49ED7B13-7417-470A-BDC5-F7A083FC1F4E}"/>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2" name="Bevel 476">
              <a:extLst>
                <a:ext uri="{FF2B5EF4-FFF2-40B4-BE49-F238E27FC236}">
                  <a16:creationId xmlns:a16="http://schemas.microsoft.com/office/drawing/2014/main" id="{45771FD2-0303-4F23-BF40-CA4E542E70ED}"/>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3" name="Bevel 477">
              <a:extLst>
                <a:ext uri="{FF2B5EF4-FFF2-40B4-BE49-F238E27FC236}">
                  <a16:creationId xmlns:a16="http://schemas.microsoft.com/office/drawing/2014/main" id="{D7DAFE45-D2B8-430C-85D5-40802F59E5FA}"/>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4" name="Bevel 478">
              <a:extLst>
                <a:ext uri="{FF2B5EF4-FFF2-40B4-BE49-F238E27FC236}">
                  <a16:creationId xmlns:a16="http://schemas.microsoft.com/office/drawing/2014/main" id="{2904D0D8-6CE6-4C84-A582-565D4052FC54}"/>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5" name="Group 234">
            <a:extLst>
              <a:ext uri="{FF2B5EF4-FFF2-40B4-BE49-F238E27FC236}">
                <a16:creationId xmlns:a16="http://schemas.microsoft.com/office/drawing/2014/main" id="{0FFDF31B-A05A-415A-8298-604712D3492D}"/>
              </a:ext>
            </a:extLst>
          </p:cNvPr>
          <p:cNvGrpSpPr/>
          <p:nvPr/>
        </p:nvGrpSpPr>
        <p:grpSpPr>
          <a:xfrm>
            <a:off x="7815764" y="-58866"/>
            <a:ext cx="1140560" cy="1716590"/>
            <a:chOff x="7656408" y="2363048"/>
            <a:chExt cx="1140560" cy="1716590"/>
          </a:xfrm>
        </p:grpSpPr>
        <p:sp>
          <p:nvSpPr>
            <p:cNvPr id="236" name="Bevel 480">
              <a:extLst>
                <a:ext uri="{FF2B5EF4-FFF2-40B4-BE49-F238E27FC236}">
                  <a16:creationId xmlns:a16="http://schemas.microsoft.com/office/drawing/2014/main" id="{453B91A4-8D60-4EA3-9AD8-50140B3A00C2}"/>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7" name="Bevel 481">
              <a:extLst>
                <a:ext uri="{FF2B5EF4-FFF2-40B4-BE49-F238E27FC236}">
                  <a16:creationId xmlns:a16="http://schemas.microsoft.com/office/drawing/2014/main" id="{B0426E1F-E1EA-4D15-A60C-B152AEE65E2B}"/>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8" name="Bevel 482">
              <a:extLst>
                <a:ext uri="{FF2B5EF4-FFF2-40B4-BE49-F238E27FC236}">
                  <a16:creationId xmlns:a16="http://schemas.microsoft.com/office/drawing/2014/main" id="{36501BF2-79D5-4F27-89F5-1B3948285F64}"/>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9" name="Bevel 483">
              <a:extLst>
                <a:ext uri="{FF2B5EF4-FFF2-40B4-BE49-F238E27FC236}">
                  <a16:creationId xmlns:a16="http://schemas.microsoft.com/office/drawing/2014/main" id="{3A133881-A75B-4338-92D5-9F13FCE1CCCD}"/>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40" name="Group 239">
            <a:extLst>
              <a:ext uri="{FF2B5EF4-FFF2-40B4-BE49-F238E27FC236}">
                <a16:creationId xmlns:a16="http://schemas.microsoft.com/office/drawing/2014/main" id="{972F656D-8820-48B2-BFA4-4666C18F8CEE}"/>
              </a:ext>
            </a:extLst>
          </p:cNvPr>
          <p:cNvGrpSpPr/>
          <p:nvPr/>
        </p:nvGrpSpPr>
        <p:grpSpPr>
          <a:xfrm rot="16200000">
            <a:off x="9253939" y="-929878"/>
            <a:ext cx="570280" cy="2286870"/>
            <a:chOff x="323528" y="1640368"/>
            <a:chExt cx="570280" cy="2286870"/>
          </a:xfrm>
        </p:grpSpPr>
        <p:sp>
          <p:nvSpPr>
            <p:cNvPr id="241" name="Bevel 485">
              <a:extLst>
                <a:ext uri="{FF2B5EF4-FFF2-40B4-BE49-F238E27FC236}">
                  <a16:creationId xmlns:a16="http://schemas.microsoft.com/office/drawing/2014/main" id="{C1264E3D-8C9E-4634-8430-668457830DAE}"/>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2" name="Bevel 486">
              <a:extLst>
                <a:ext uri="{FF2B5EF4-FFF2-40B4-BE49-F238E27FC236}">
                  <a16:creationId xmlns:a16="http://schemas.microsoft.com/office/drawing/2014/main" id="{357D96D3-B577-4D73-A24E-DED336A198BA}"/>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3" name="Bevel 487">
              <a:extLst>
                <a:ext uri="{FF2B5EF4-FFF2-40B4-BE49-F238E27FC236}">
                  <a16:creationId xmlns:a16="http://schemas.microsoft.com/office/drawing/2014/main" id="{8270A841-23EA-4306-9F22-D8312DA0B6CD}"/>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4" name="Bevel 488">
              <a:extLst>
                <a:ext uri="{FF2B5EF4-FFF2-40B4-BE49-F238E27FC236}">
                  <a16:creationId xmlns:a16="http://schemas.microsoft.com/office/drawing/2014/main" id="{271C14BB-B12C-47A8-BA98-E282D040230C}"/>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167526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7500" fill="hold"/>
                                        <p:tgtEl>
                                          <p:spTgt spid="75"/>
                                        </p:tgtEl>
                                        <p:attrNameLst>
                                          <p:attrName>ppt_x</p:attrName>
                                        </p:attrNameLst>
                                      </p:cBhvr>
                                      <p:tavLst>
                                        <p:tav tm="0">
                                          <p:val>
                                            <p:strVal val="#ppt_x"/>
                                          </p:val>
                                        </p:tav>
                                        <p:tav tm="100000">
                                          <p:val>
                                            <p:strVal val="#ppt_x"/>
                                          </p:val>
                                        </p:tav>
                                      </p:tavLst>
                                    </p:anim>
                                    <p:anim calcmode="lin" valueType="num">
                                      <p:cBhvr additive="base">
                                        <p:cTn id="8" dur="7500" fill="hold"/>
                                        <p:tgtEl>
                                          <p:spTgt spid="75"/>
                                        </p:tgtEl>
                                        <p:attrNameLst>
                                          <p:attrName>ppt_y</p:attrName>
                                        </p:attrNameLst>
                                      </p:cBhvr>
                                      <p:tavLst>
                                        <p:tav tm="0">
                                          <p:val>
                                            <p:strVal val="0-#ppt_h/2"/>
                                          </p:val>
                                        </p:tav>
                                        <p:tav tm="100000">
                                          <p:val>
                                            <p:strVal val="#ppt_y"/>
                                          </p:val>
                                        </p:tav>
                                      </p:tavLst>
                                    </p:anim>
                                  </p:childTnLst>
                                </p:cTn>
                              </p:par>
                            </p:childTnLst>
                          </p:cTn>
                        </p:par>
                        <p:par>
                          <p:cTn id="9" fill="hold">
                            <p:stCondLst>
                              <p:cond delay="7500"/>
                            </p:stCondLst>
                            <p:childTnLst>
                              <p:par>
                                <p:cTn id="10" presetID="2" presetClass="entr" presetSubtype="1" fill="hold" nodeType="afterEffect">
                                  <p:stCondLst>
                                    <p:cond delay="0"/>
                                  </p:stCondLst>
                                  <p:childTnLst>
                                    <p:set>
                                      <p:cBhvr>
                                        <p:cTn id="11" dur="1" fill="hold">
                                          <p:stCondLst>
                                            <p:cond delay="0"/>
                                          </p:stCondLst>
                                        </p:cTn>
                                        <p:tgtEl>
                                          <p:spTgt spid="70"/>
                                        </p:tgtEl>
                                        <p:attrNameLst>
                                          <p:attrName>style.visibility</p:attrName>
                                        </p:attrNameLst>
                                      </p:cBhvr>
                                      <p:to>
                                        <p:strVal val="visible"/>
                                      </p:to>
                                    </p:set>
                                    <p:anim calcmode="lin" valueType="num">
                                      <p:cBhvr additive="base">
                                        <p:cTn id="12" dur="7500" fill="hold"/>
                                        <p:tgtEl>
                                          <p:spTgt spid="70"/>
                                        </p:tgtEl>
                                        <p:attrNameLst>
                                          <p:attrName>ppt_x</p:attrName>
                                        </p:attrNameLst>
                                      </p:cBhvr>
                                      <p:tavLst>
                                        <p:tav tm="0">
                                          <p:val>
                                            <p:strVal val="#ppt_x"/>
                                          </p:val>
                                        </p:tav>
                                        <p:tav tm="100000">
                                          <p:val>
                                            <p:strVal val="#ppt_x"/>
                                          </p:val>
                                        </p:tav>
                                      </p:tavLst>
                                    </p:anim>
                                    <p:anim calcmode="lin" valueType="num">
                                      <p:cBhvr additive="base">
                                        <p:cTn id="13" dur="7500" fill="hold"/>
                                        <p:tgtEl>
                                          <p:spTgt spid="70"/>
                                        </p:tgtEl>
                                        <p:attrNameLst>
                                          <p:attrName>ppt_y</p:attrName>
                                        </p:attrNameLst>
                                      </p:cBhvr>
                                      <p:tavLst>
                                        <p:tav tm="0">
                                          <p:val>
                                            <p:strVal val="0-#ppt_h/2"/>
                                          </p:val>
                                        </p:tav>
                                        <p:tav tm="100000">
                                          <p:val>
                                            <p:strVal val="#ppt_y"/>
                                          </p:val>
                                        </p:tav>
                                      </p:tavLst>
                                    </p:anim>
                                  </p:childTnLst>
                                </p:cTn>
                              </p:par>
                            </p:childTnLst>
                          </p:cTn>
                        </p:par>
                        <p:par>
                          <p:cTn id="14" fill="hold">
                            <p:stCondLst>
                              <p:cond delay="15000"/>
                            </p:stCondLst>
                            <p:childTnLst>
                              <p:par>
                                <p:cTn id="15" presetID="2" presetClass="entr" presetSubtype="1"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7500" fill="hold"/>
                                        <p:tgtEl>
                                          <p:spTgt spid="65"/>
                                        </p:tgtEl>
                                        <p:attrNameLst>
                                          <p:attrName>ppt_x</p:attrName>
                                        </p:attrNameLst>
                                      </p:cBhvr>
                                      <p:tavLst>
                                        <p:tav tm="0">
                                          <p:val>
                                            <p:strVal val="#ppt_x"/>
                                          </p:val>
                                        </p:tav>
                                        <p:tav tm="100000">
                                          <p:val>
                                            <p:strVal val="#ppt_x"/>
                                          </p:val>
                                        </p:tav>
                                      </p:tavLst>
                                    </p:anim>
                                    <p:anim calcmode="lin" valueType="num">
                                      <p:cBhvr additive="base">
                                        <p:cTn id="18" dur="7500" fill="hold"/>
                                        <p:tgtEl>
                                          <p:spTgt spid="65"/>
                                        </p:tgtEl>
                                        <p:attrNameLst>
                                          <p:attrName>ppt_y</p:attrName>
                                        </p:attrNameLst>
                                      </p:cBhvr>
                                      <p:tavLst>
                                        <p:tav tm="0">
                                          <p:val>
                                            <p:strVal val="0-#ppt_h/2"/>
                                          </p:val>
                                        </p:tav>
                                        <p:tav tm="100000">
                                          <p:val>
                                            <p:strVal val="#ppt_y"/>
                                          </p:val>
                                        </p:tav>
                                      </p:tavLst>
                                    </p:anim>
                                  </p:childTnLst>
                                </p:cTn>
                              </p:par>
                            </p:childTnLst>
                          </p:cTn>
                        </p:par>
                        <p:par>
                          <p:cTn id="19" fill="hold">
                            <p:stCondLst>
                              <p:cond delay="22500"/>
                            </p:stCondLst>
                            <p:childTnLst>
                              <p:par>
                                <p:cTn id="20" presetID="2" presetClass="entr" presetSubtype="1"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7500" fill="hold"/>
                                        <p:tgtEl>
                                          <p:spTgt spid="40"/>
                                        </p:tgtEl>
                                        <p:attrNameLst>
                                          <p:attrName>ppt_x</p:attrName>
                                        </p:attrNameLst>
                                      </p:cBhvr>
                                      <p:tavLst>
                                        <p:tav tm="0">
                                          <p:val>
                                            <p:strVal val="#ppt_x"/>
                                          </p:val>
                                        </p:tav>
                                        <p:tav tm="100000">
                                          <p:val>
                                            <p:strVal val="#ppt_x"/>
                                          </p:val>
                                        </p:tav>
                                      </p:tavLst>
                                    </p:anim>
                                    <p:anim calcmode="lin" valueType="num">
                                      <p:cBhvr additive="base">
                                        <p:cTn id="23" dur="7500" fill="hold"/>
                                        <p:tgtEl>
                                          <p:spTgt spid="40"/>
                                        </p:tgtEl>
                                        <p:attrNameLst>
                                          <p:attrName>ppt_y</p:attrName>
                                        </p:attrNameLst>
                                      </p:cBhvr>
                                      <p:tavLst>
                                        <p:tav tm="0">
                                          <p:val>
                                            <p:strVal val="0-#ppt_h/2"/>
                                          </p:val>
                                        </p:tav>
                                        <p:tav tm="100000">
                                          <p:val>
                                            <p:strVal val="#ppt_y"/>
                                          </p:val>
                                        </p:tav>
                                      </p:tavLst>
                                    </p:anim>
                                  </p:childTnLst>
                                </p:cTn>
                              </p:par>
                            </p:childTnLst>
                          </p:cTn>
                        </p:par>
                        <p:par>
                          <p:cTn id="24" fill="hold">
                            <p:stCondLst>
                              <p:cond delay="30000"/>
                            </p:stCondLst>
                            <p:childTnLst>
                              <p:par>
                                <p:cTn id="25" presetID="2" presetClass="entr" presetSubtype="1"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7500" fill="hold"/>
                                        <p:tgtEl>
                                          <p:spTgt spid="10"/>
                                        </p:tgtEl>
                                        <p:attrNameLst>
                                          <p:attrName>ppt_x</p:attrName>
                                        </p:attrNameLst>
                                      </p:cBhvr>
                                      <p:tavLst>
                                        <p:tav tm="0">
                                          <p:val>
                                            <p:strVal val="#ppt_x"/>
                                          </p:val>
                                        </p:tav>
                                        <p:tav tm="100000">
                                          <p:val>
                                            <p:strVal val="#ppt_x"/>
                                          </p:val>
                                        </p:tav>
                                      </p:tavLst>
                                    </p:anim>
                                    <p:anim calcmode="lin" valueType="num">
                                      <p:cBhvr additive="base">
                                        <p:cTn id="28" dur="7500" fill="hold"/>
                                        <p:tgtEl>
                                          <p:spTgt spid="10"/>
                                        </p:tgtEl>
                                        <p:attrNameLst>
                                          <p:attrName>ppt_y</p:attrName>
                                        </p:attrNameLst>
                                      </p:cBhvr>
                                      <p:tavLst>
                                        <p:tav tm="0">
                                          <p:val>
                                            <p:strVal val="0-#ppt_h/2"/>
                                          </p:val>
                                        </p:tav>
                                        <p:tav tm="100000">
                                          <p:val>
                                            <p:strVal val="#ppt_y"/>
                                          </p:val>
                                        </p:tav>
                                      </p:tavLst>
                                    </p:anim>
                                  </p:childTnLst>
                                </p:cTn>
                              </p:par>
                            </p:childTnLst>
                          </p:cTn>
                        </p:par>
                        <p:par>
                          <p:cTn id="29" fill="hold">
                            <p:stCondLst>
                              <p:cond delay="37500"/>
                            </p:stCondLst>
                            <p:childTnLst>
                              <p:par>
                                <p:cTn id="30" presetID="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7500" fill="hold"/>
                                        <p:tgtEl>
                                          <p:spTgt spid="35"/>
                                        </p:tgtEl>
                                        <p:attrNameLst>
                                          <p:attrName>ppt_x</p:attrName>
                                        </p:attrNameLst>
                                      </p:cBhvr>
                                      <p:tavLst>
                                        <p:tav tm="0">
                                          <p:val>
                                            <p:strVal val="#ppt_x"/>
                                          </p:val>
                                        </p:tav>
                                        <p:tav tm="100000">
                                          <p:val>
                                            <p:strVal val="#ppt_x"/>
                                          </p:val>
                                        </p:tav>
                                      </p:tavLst>
                                    </p:anim>
                                    <p:anim calcmode="lin" valueType="num">
                                      <p:cBhvr additive="base">
                                        <p:cTn id="33" dur="7500" fill="hold"/>
                                        <p:tgtEl>
                                          <p:spTgt spid="35"/>
                                        </p:tgtEl>
                                        <p:attrNameLst>
                                          <p:attrName>ppt_y</p:attrName>
                                        </p:attrNameLst>
                                      </p:cBhvr>
                                      <p:tavLst>
                                        <p:tav tm="0">
                                          <p:val>
                                            <p:strVal val="0-#ppt_h/2"/>
                                          </p:val>
                                        </p:tav>
                                        <p:tav tm="100000">
                                          <p:val>
                                            <p:strVal val="#ppt_y"/>
                                          </p:val>
                                        </p:tav>
                                      </p:tavLst>
                                    </p:anim>
                                  </p:childTnLst>
                                </p:cTn>
                              </p:par>
                            </p:childTnLst>
                          </p:cTn>
                        </p:par>
                        <p:par>
                          <p:cTn id="34" fill="hold">
                            <p:stCondLst>
                              <p:cond delay="45000"/>
                            </p:stCondLst>
                            <p:childTnLst>
                              <p:par>
                                <p:cTn id="35" presetID="2" presetClass="entr" presetSubtype="1" fill="hold" nodeType="after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additive="base">
                                        <p:cTn id="37" dur="7500" fill="hold"/>
                                        <p:tgtEl>
                                          <p:spTgt spid="55"/>
                                        </p:tgtEl>
                                        <p:attrNameLst>
                                          <p:attrName>ppt_x</p:attrName>
                                        </p:attrNameLst>
                                      </p:cBhvr>
                                      <p:tavLst>
                                        <p:tav tm="0">
                                          <p:val>
                                            <p:strVal val="#ppt_x"/>
                                          </p:val>
                                        </p:tav>
                                        <p:tav tm="100000">
                                          <p:val>
                                            <p:strVal val="#ppt_x"/>
                                          </p:val>
                                        </p:tav>
                                      </p:tavLst>
                                    </p:anim>
                                    <p:anim calcmode="lin" valueType="num">
                                      <p:cBhvr additive="base">
                                        <p:cTn id="38" dur="7500" fill="hold"/>
                                        <p:tgtEl>
                                          <p:spTgt spid="55"/>
                                        </p:tgtEl>
                                        <p:attrNameLst>
                                          <p:attrName>ppt_y</p:attrName>
                                        </p:attrNameLst>
                                      </p:cBhvr>
                                      <p:tavLst>
                                        <p:tav tm="0">
                                          <p:val>
                                            <p:strVal val="0-#ppt_h/2"/>
                                          </p:val>
                                        </p:tav>
                                        <p:tav tm="100000">
                                          <p:val>
                                            <p:strVal val="#ppt_y"/>
                                          </p:val>
                                        </p:tav>
                                      </p:tavLst>
                                    </p:anim>
                                  </p:childTnLst>
                                </p:cTn>
                              </p:par>
                            </p:childTnLst>
                          </p:cTn>
                        </p:par>
                        <p:par>
                          <p:cTn id="39" fill="hold">
                            <p:stCondLst>
                              <p:cond delay="52500"/>
                            </p:stCondLst>
                            <p:childTnLst>
                              <p:par>
                                <p:cTn id="40" presetID="2" presetClass="entr" presetSubtype="1"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7500" fill="hold"/>
                                        <p:tgtEl>
                                          <p:spTgt spid="25"/>
                                        </p:tgtEl>
                                        <p:attrNameLst>
                                          <p:attrName>ppt_x</p:attrName>
                                        </p:attrNameLst>
                                      </p:cBhvr>
                                      <p:tavLst>
                                        <p:tav tm="0">
                                          <p:val>
                                            <p:strVal val="#ppt_x"/>
                                          </p:val>
                                        </p:tav>
                                        <p:tav tm="100000">
                                          <p:val>
                                            <p:strVal val="#ppt_x"/>
                                          </p:val>
                                        </p:tav>
                                      </p:tavLst>
                                    </p:anim>
                                    <p:anim calcmode="lin" valueType="num">
                                      <p:cBhvr additive="base">
                                        <p:cTn id="43" dur="7500" fill="hold"/>
                                        <p:tgtEl>
                                          <p:spTgt spid="25"/>
                                        </p:tgtEl>
                                        <p:attrNameLst>
                                          <p:attrName>ppt_y</p:attrName>
                                        </p:attrNameLst>
                                      </p:cBhvr>
                                      <p:tavLst>
                                        <p:tav tm="0">
                                          <p:val>
                                            <p:strVal val="0-#ppt_h/2"/>
                                          </p:val>
                                        </p:tav>
                                        <p:tav tm="100000">
                                          <p:val>
                                            <p:strVal val="#ppt_y"/>
                                          </p:val>
                                        </p:tav>
                                      </p:tavLst>
                                    </p:anim>
                                  </p:childTnLst>
                                </p:cTn>
                              </p:par>
                            </p:childTnLst>
                          </p:cTn>
                        </p:par>
                        <p:par>
                          <p:cTn id="44" fill="hold">
                            <p:stCondLst>
                              <p:cond delay="60000"/>
                            </p:stCondLst>
                            <p:childTnLst>
                              <p:par>
                                <p:cTn id="45" presetID="2"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7500" fill="hold"/>
                                        <p:tgtEl>
                                          <p:spTgt spid="15"/>
                                        </p:tgtEl>
                                        <p:attrNameLst>
                                          <p:attrName>ppt_x</p:attrName>
                                        </p:attrNameLst>
                                      </p:cBhvr>
                                      <p:tavLst>
                                        <p:tav tm="0">
                                          <p:val>
                                            <p:strVal val="#ppt_x"/>
                                          </p:val>
                                        </p:tav>
                                        <p:tav tm="100000">
                                          <p:val>
                                            <p:strVal val="#ppt_x"/>
                                          </p:val>
                                        </p:tav>
                                      </p:tavLst>
                                    </p:anim>
                                    <p:anim calcmode="lin" valueType="num">
                                      <p:cBhvr additive="base">
                                        <p:cTn id="48" dur="7500" fill="hold"/>
                                        <p:tgtEl>
                                          <p:spTgt spid="15"/>
                                        </p:tgtEl>
                                        <p:attrNameLst>
                                          <p:attrName>ppt_y</p:attrName>
                                        </p:attrNameLst>
                                      </p:cBhvr>
                                      <p:tavLst>
                                        <p:tav tm="0">
                                          <p:val>
                                            <p:strVal val="0-#ppt_h/2"/>
                                          </p:val>
                                        </p:tav>
                                        <p:tav tm="100000">
                                          <p:val>
                                            <p:strVal val="#ppt_y"/>
                                          </p:val>
                                        </p:tav>
                                      </p:tavLst>
                                    </p:anim>
                                  </p:childTnLst>
                                </p:cTn>
                              </p:par>
                            </p:childTnLst>
                          </p:cTn>
                        </p:par>
                        <p:par>
                          <p:cTn id="49" fill="hold">
                            <p:stCondLst>
                              <p:cond delay="67500"/>
                            </p:stCondLst>
                            <p:childTnLst>
                              <p:par>
                                <p:cTn id="50" presetID="2" presetClass="entr" presetSubtype="1"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7500" fill="hold"/>
                                        <p:tgtEl>
                                          <p:spTgt spid="20"/>
                                        </p:tgtEl>
                                        <p:attrNameLst>
                                          <p:attrName>ppt_x</p:attrName>
                                        </p:attrNameLst>
                                      </p:cBhvr>
                                      <p:tavLst>
                                        <p:tav tm="0">
                                          <p:val>
                                            <p:strVal val="#ppt_x"/>
                                          </p:val>
                                        </p:tav>
                                        <p:tav tm="100000">
                                          <p:val>
                                            <p:strVal val="#ppt_x"/>
                                          </p:val>
                                        </p:tav>
                                      </p:tavLst>
                                    </p:anim>
                                    <p:anim calcmode="lin" valueType="num">
                                      <p:cBhvr additive="base">
                                        <p:cTn id="53" dur="7500" fill="hold"/>
                                        <p:tgtEl>
                                          <p:spTgt spid="20"/>
                                        </p:tgtEl>
                                        <p:attrNameLst>
                                          <p:attrName>ppt_y</p:attrName>
                                        </p:attrNameLst>
                                      </p:cBhvr>
                                      <p:tavLst>
                                        <p:tav tm="0">
                                          <p:val>
                                            <p:strVal val="0-#ppt_h/2"/>
                                          </p:val>
                                        </p:tav>
                                        <p:tav tm="100000">
                                          <p:val>
                                            <p:strVal val="#ppt_y"/>
                                          </p:val>
                                        </p:tav>
                                      </p:tavLst>
                                    </p:anim>
                                  </p:childTnLst>
                                </p:cTn>
                              </p:par>
                            </p:childTnLst>
                          </p:cTn>
                        </p:par>
                        <p:par>
                          <p:cTn id="54" fill="hold">
                            <p:stCondLst>
                              <p:cond delay="75000"/>
                            </p:stCondLst>
                            <p:childTnLst>
                              <p:par>
                                <p:cTn id="55" presetID="2" presetClass="entr" presetSubtype="1"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7500" fill="hold"/>
                                        <p:tgtEl>
                                          <p:spTgt spid="30"/>
                                        </p:tgtEl>
                                        <p:attrNameLst>
                                          <p:attrName>ppt_x</p:attrName>
                                        </p:attrNameLst>
                                      </p:cBhvr>
                                      <p:tavLst>
                                        <p:tav tm="0">
                                          <p:val>
                                            <p:strVal val="#ppt_x"/>
                                          </p:val>
                                        </p:tav>
                                        <p:tav tm="100000">
                                          <p:val>
                                            <p:strVal val="#ppt_x"/>
                                          </p:val>
                                        </p:tav>
                                      </p:tavLst>
                                    </p:anim>
                                    <p:anim calcmode="lin" valueType="num">
                                      <p:cBhvr additive="base">
                                        <p:cTn id="58" dur="7500" fill="hold"/>
                                        <p:tgtEl>
                                          <p:spTgt spid="30"/>
                                        </p:tgtEl>
                                        <p:attrNameLst>
                                          <p:attrName>ppt_y</p:attrName>
                                        </p:attrNameLst>
                                      </p:cBhvr>
                                      <p:tavLst>
                                        <p:tav tm="0">
                                          <p:val>
                                            <p:strVal val="0-#ppt_h/2"/>
                                          </p:val>
                                        </p:tav>
                                        <p:tav tm="100000">
                                          <p:val>
                                            <p:strVal val="#ppt_y"/>
                                          </p:val>
                                        </p:tav>
                                      </p:tavLst>
                                    </p:anim>
                                  </p:childTnLst>
                                </p:cTn>
                              </p:par>
                            </p:childTnLst>
                          </p:cTn>
                        </p:par>
                        <p:par>
                          <p:cTn id="59" fill="hold">
                            <p:stCondLst>
                              <p:cond delay="82500"/>
                            </p:stCondLst>
                            <p:childTnLst>
                              <p:par>
                                <p:cTn id="60" presetID="2" presetClass="entr" presetSubtype="1" fill="hold" nodeType="after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additive="base">
                                        <p:cTn id="62" dur="7500" fill="hold"/>
                                        <p:tgtEl>
                                          <p:spTgt spid="45"/>
                                        </p:tgtEl>
                                        <p:attrNameLst>
                                          <p:attrName>ppt_x</p:attrName>
                                        </p:attrNameLst>
                                      </p:cBhvr>
                                      <p:tavLst>
                                        <p:tav tm="0">
                                          <p:val>
                                            <p:strVal val="#ppt_x"/>
                                          </p:val>
                                        </p:tav>
                                        <p:tav tm="100000">
                                          <p:val>
                                            <p:strVal val="#ppt_x"/>
                                          </p:val>
                                        </p:tav>
                                      </p:tavLst>
                                    </p:anim>
                                    <p:anim calcmode="lin" valueType="num">
                                      <p:cBhvr additive="base">
                                        <p:cTn id="63" dur="7500" fill="hold"/>
                                        <p:tgtEl>
                                          <p:spTgt spid="45"/>
                                        </p:tgtEl>
                                        <p:attrNameLst>
                                          <p:attrName>ppt_y</p:attrName>
                                        </p:attrNameLst>
                                      </p:cBhvr>
                                      <p:tavLst>
                                        <p:tav tm="0">
                                          <p:val>
                                            <p:strVal val="0-#ppt_h/2"/>
                                          </p:val>
                                        </p:tav>
                                        <p:tav tm="100000">
                                          <p:val>
                                            <p:strVal val="#ppt_y"/>
                                          </p:val>
                                        </p:tav>
                                      </p:tavLst>
                                    </p:anim>
                                  </p:childTnLst>
                                </p:cTn>
                              </p:par>
                            </p:childTnLst>
                          </p:cTn>
                        </p:par>
                        <p:par>
                          <p:cTn id="64" fill="hold">
                            <p:stCondLst>
                              <p:cond delay="90000"/>
                            </p:stCondLst>
                            <p:childTnLst>
                              <p:par>
                                <p:cTn id="65" presetID="2" presetClass="entr" presetSubtype="1" fill="hold" nodeType="after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7500" fill="hold"/>
                                        <p:tgtEl>
                                          <p:spTgt spid="50"/>
                                        </p:tgtEl>
                                        <p:attrNameLst>
                                          <p:attrName>ppt_x</p:attrName>
                                        </p:attrNameLst>
                                      </p:cBhvr>
                                      <p:tavLst>
                                        <p:tav tm="0">
                                          <p:val>
                                            <p:strVal val="#ppt_x"/>
                                          </p:val>
                                        </p:tav>
                                        <p:tav tm="100000">
                                          <p:val>
                                            <p:strVal val="#ppt_x"/>
                                          </p:val>
                                        </p:tav>
                                      </p:tavLst>
                                    </p:anim>
                                    <p:anim calcmode="lin" valueType="num">
                                      <p:cBhvr additive="base">
                                        <p:cTn id="68" dur="7500" fill="hold"/>
                                        <p:tgtEl>
                                          <p:spTgt spid="50"/>
                                        </p:tgtEl>
                                        <p:attrNameLst>
                                          <p:attrName>ppt_y</p:attrName>
                                        </p:attrNameLst>
                                      </p:cBhvr>
                                      <p:tavLst>
                                        <p:tav tm="0">
                                          <p:val>
                                            <p:strVal val="0-#ppt_h/2"/>
                                          </p:val>
                                        </p:tav>
                                        <p:tav tm="100000">
                                          <p:val>
                                            <p:strVal val="#ppt_y"/>
                                          </p:val>
                                        </p:tav>
                                      </p:tavLst>
                                    </p:anim>
                                  </p:childTnLst>
                                </p:cTn>
                              </p:par>
                            </p:childTnLst>
                          </p:cTn>
                        </p:par>
                        <p:par>
                          <p:cTn id="69" fill="hold">
                            <p:stCondLst>
                              <p:cond delay="97500"/>
                            </p:stCondLst>
                            <p:childTnLst>
                              <p:par>
                                <p:cTn id="70" presetID="2" presetClass="entr" presetSubtype="1" fill="hold" nodeType="after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additive="base">
                                        <p:cTn id="72" dur="7500" fill="hold"/>
                                        <p:tgtEl>
                                          <p:spTgt spid="60"/>
                                        </p:tgtEl>
                                        <p:attrNameLst>
                                          <p:attrName>ppt_x</p:attrName>
                                        </p:attrNameLst>
                                      </p:cBhvr>
                                      <p:tavLst>
                                        <p:tav tm="0">
                                          <p:val>
                                            <p:strVal val="#ppt_x"/>
                                          </p:val>
                                        </p:tav>
                                        <p:tav tm="100000">
                                          <p:val>
                                            <p:strVal val="#ppt_x"/>
                                          </p:val>
                                        </p:tav>
                                      </p:tavLst>
                                    </p:anim>
                                    <p:anim calcmode="lin" valueType="num">
                                      <p:cBhvr additive="base">
                                        <p:cTn id="73" dur="7500" fill="hold"/>
                                        <p:tgtEl>
                                          <p:spTgt spid="60"/>
                                        </p:tgtEl>
                                        <p:attrNameLst>
                                          <p:attrName>ppt_y</p:attrName>
                                        </p:attrNameLst>
                                      </p:cBhvr>
                                      <p:tavLst>
                                        <p:tav tm="0">
                                          <p:val>
                                            <p:strVal val="0-#ppt_h/2"/>
                                          </p:val>
                                        </p:tav>
                                        <p:tav tm="100000">
                                          <p:val>
                                            <p:strVal val="#ppt_y"/>
                                          </p:val>
                                        </p:tav>
                                      </p:tavLst>
                                    </p:anim>
                                  </p:childTnLst>
                                </p:cTn>
                              </p:par>
                            </p:childTnLst>
                          </p:cTn>
                        </p:par>
                        <p:par>
                          <p:cTn id="74" fill="hold">
                            <p:stCondLst>
                              <p:cond delay="105000"/>
                            </p:stCondLst>
                            <p:childTnLst>
                              <p:par>
                                <p:cTn id="75" presetID="2" presetClass="entr" presetSubtype="1" fill="hold" nodeType="after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additive="base">
                                        <p:cTn id="77" dur="7500" fill="hold"/>
                                        <p:tgtEl>
                                          <p:spTgt spid="80"/>
                                        </p:tgtEl>
                                        <p:attrNameLst>
                                          <p:attrName>ppt_x</p:attrName>
                                        </p:attrNameLst>
                                      </p:cBhvr>
                                      <p:tavLst>
                                        <p:tav tm="0">
                                          <p:val>
                                            <p:strVal val="#ppt_x"/>
                                          </p:val>
                                        </p:tav>
                                        <p:tav tm="100000">
                                          <p:val>
                                            <p:strVal val="#ppt_x"/>
                                          </p:val>
                                        </p:tav>
                                      </p:tavLst>
                                    </p:anim>
                                    <p:anim calcmode="lin" valueType="num">
                                      <p:cBhvr additive="base">
                                        <p:cTn id="78" dur="7500" fill="hold"/>
                                        <p:tgtEl>
                                          <p:spTgt spid="80"/>
                                        </p:tgtEl>
                                        <p:attrNameLst>
                                          <p:attrName>ppt_y</p:attrName>
                                        </p:attrNameLst>
                                      </p:cBhvr>
                                      <p:tavLst>
                                        <p:tav tm="0">
                                          <p:val>
                                            <p:strVal val="0-#ppt_h/2"/>
                                          </p:val>
                                        </p:tav>
                                        <p:tav tm="100000">
                                          <p:val>
                                            <p:strVal val="#ppt_y"/>
                                          </p:val>
                                        </p:tav>
                                      </p:tavLst>
                                    </p:anim>
                                  </p:childTnLst>
                                </p:cTn>
                              </p:par>
                            </p:childTnLst>
                          </p:cTn>
                        </p:par>
                        <p:par>
                          <p:cTn id="79" fill="hold">
                            <p:stCondLst>
                              <p:cond delay="112500"/>
                            </p:stCondLst>
                            <p:childTnLst>
                              <p:par>
                                <p:cTn id="80" presetID="2" presetClass="entr" presetSubtype="1" fill="hold" nodeType="afterEffect">
                                  <p:stCondLst>
                                    <p:cond delay="0"/>
                                  </p:stCondLst>
                                  <p:childTnLst>
                                    <p:set>
                                      <p:cBhvr>
                                        <p:cTn id="81" dur="1" fill="hold">
                                          <p:stCondLst>
                                            <p:cond delay="0"/>
                                          </p:stCondLst>
                                        </p:cTn>
                                        <p:tgtEl>
                                          <p:spTgt spid="85"/>
                                        </p:tgtEl>
                                        <p:attrNameLst>
                                          <p:attrName>style.visibility</p:attrName>
                                        </p:attrNameLst>
                                      </p:cBhvr>
                                      <p:to>
                                        <p:strVal val="visible"/>
                                      </p:to>
                                    </p:set>
                                    <p:anim calcmode="lin" valueType="num">
                                      <p:cBhvr additive="base">
                                        <p:cTn id="82" dur="7500" fill="hold"/>
                                        <p:tgtEl>
                                          <p:spTgt spid="85"/>
                                        </p:tgtEl>
                                        <p:attrNameLst>
                                          <p:attrName>ppt_x</p:attrName>
                                        </p:attrNameLst>
                                      </p:cBhvr>
                                      <p:tavLst>
                                        <p:tav tm="0">
                                          <p:val>
                                            <p:strVal val="#ppt_x"/>
                                          </p:val>
                                        </p:tav>
                                        <p:tav tm="100000">
                                          <p:val>
                                            <p:strVal val="#ppt_x"/>
                                          </p:val>
                                        </p:tav>
                                      </p:tavLst>
                                    </p:anim>
                                    <p:anim calcmode="lin" valueType="num">
                                      <p:cBhvr additive="base">
                                        <p:cTn id="83" dur="7500" fill="hold"/>
                                        <p:tgtEl>
                                          <p:spTgt spid="85"/>
                                        </p:tgtEl>
                                        <p:attrNameLst>
                                          <p:attrName>ppt_y</p:attrName>
                                        </p:attrNameLst>
                                      </p:cBhvr>
                                      <p:tavLst>
                                        <p:tav tm="0">
                                          <p:val>
                                            <p:strVal val="0-#ppt_h/2"/>
                                          </p:val>
                                        </p:tav>
                                        <p:tav tm="100000">
                                          <p:val>
                                            <p:strVal val="#ppt_y"/>
                                          </p:val>
                                        </p:tav>
                                      </p:tavLst>
                                    </p:anim>
                                  </p:childTnLst>
                                </p:cTn>
                              </p:par>
                            </p:childTnLst>
                          </p:cTn>
                        </p:par>
                        <p:par>
                          <p:cTn id="84" fill="hold">
                            <p:stCondLst>
                              <p:cond delay="120000"/>
                            </p:stCondLst>
                            <p:childTnLst>
                              <p:par>
                                <p:cTn id="85" presetID="2" presetClass="entr" presetSubtype="1" fill="hold" nodeType="afterEffect">
                                  <p:stCondLst>
                                    <p:cond delay="0"/>
                                  </p:stCondLst>
                                  <p:childTnLst>
                                    <p:set>
                                      <p:cBhvr>
                                        <p:cTn id="86" dur="1" fill="hold">
                                          <p:stCondLst>
                                            <p:cond delay="0"/>
                                          </p:stCondLst>
                                        </p:cTn>
                                        <p:tgtEl>
                                          <p:spTgt spid="90"/>
                                        </p:tgtEl>
                                        <p:attrNameLst>
                                          <p:attrName>style.visibility</p:attrName>
                                        </p:attrNameLst>
                                      </p:cBhvr>
                                      <p:to>
                                        <p:strVal val="visible"/>
                                      </p:to>
                                    </p:set>
                                    <p:anim calcmode="lin" valueType="num">
                                      <p:cBhvr additive="base">
                                        <p:cTn id="87" dur="7500" fill="hold"/>
                                        <p:tgtEl>
                                          <p:spTgt spid="90"/>
                                        </p:tgtEl>
                                        <p:attrNameLst>
                                          <p:attrName>ppt_x</p:attrName>
                                        </p:attrNameLst>
                                      </p:cBhvr>
                                      <p:tavLst>
                                        <p:tav tm="0">
                                          <p:val>
                                            <p:strVal val="#ppt_x"/>
                                          </p:val>
                                        </p:tav>
                                        <p:tav tm="100000">
                                          <p:val>
                                            <p:strVal val="#ppt_x"/>
                                          </p:val>
                                        </p:tav>
                                      </p:tavLst>
                                    </p:anim>
                                    <p:anim calcmode="lin" valueType="num">
                                      <p:cBhvr additive="base">
                                        <p:cTn id="88" dur="7500" fill="hold"/>
                                        <p:tgtEl>
                                          <p:spTgt spid="90"/>
                                        </p:tgtEl>
                                        <p:attrNameLst>
                                          <p:attrName>ppt_y</p:attrName>
                                        </p:attrNameLst>
                                      </p:cBhvr>
                                      <p:tavLst>
                                        <p:tav tm="0">
                                          <p:val>
                                            <p:strVal val="0-#ppt_h/2"/>
                                          </p:val>
                                        </p:tav>
                                        <p:tav tm="100000">
                                          <p:val>
                                            <p:strVal val="#ppt_y"/>
                                          </p:val>
                                        </p:tav>
                                      </p:tavLst>
                                    </p:anim>
                                  </p:childTnLst>
                                </p:cTn>
                              </p:par>
                            </p:childTnLst>
                          </p:cTn>
                        </p:par>
                        <p:par>
                          <p:cTn id="89" fill="hold">
                            <p:stCondLst>
                              <p:cond delay="127500"/>
                            </p:stCondLst>
                            <p:childTnLst>
                              <p:par>
                                <p:cTn id="90" presetID="2" presetClass="entr" presetSubtype="1" fill="hold" nodeType="afterEffect">
                                  <p:stCondLst>
                                    <p:cond delay="0"/>
                                  </p:stCondLst>
                                  <p:childTnLst>
                                    <p:set>
                                      <p:cBhvr>
                                        <p:cTn id="91" dur="1" fill="hold">
                                          <p:stCondLst>
                                            <p:cond delay="0"/>
                                          </p:stCondLst>
                                        </p:cTn>
                                        <p:tgtEl>
                                          <p:spTgt spid="95"/>
                                        </p:tgtEl>
                                        <p:attrNameLst>
                                          <p:attrName>style.visibility</p:attrName>
                                        </p:attrNameLst>
                                      </p:cBhvr>
                                      <p:to>
                                        <p:strVal val="visible"/>
                                      </p:to>
                                    </p:set>
                                    <p:anim calcmode="lin" valueType="num">
                                      <p:cBhvr additive="base">
                                        <p:cTn id="92" dur="7500" fill="hold"/>
                                        <p:tgtEl>
                                          <p:spTgt spid="95"/>
                                        </p:tgtEl>
                                        <p:attrNameLst>
                                          <p:attrName>ppt_x</p:attrName>
                                        </p:attrNameLst>
                                      </p:cBhvr>
                                      <p:tavLst>
                                        <p:tav tm="0">
                                          <p:val>
                                            <p:strVal val="#ppt_x"/>
                                          </p:val>
                                        </p:tav>
                                        <p:tav tm="100000">
                                          <p:val>
                                            <p:strVal val="#ppt_x"/>
                                          </p:val>
                                        </p:tav>
                                      </p:tavLst>
                                    </p:anim>
                                    <p:anim calcmode="lin" valueType="num">
                                      <p:cBhvr additive="base">
                                        <p:cTn id="93" dur="7500" fill="hold"/>
                                        <p:tgtEl>
                                          <p:spTgt spid="95"/>
                                        </p:tgtEl>
                                        <p:attrNameLst>
                                          <p:attrName>ppt_y</p:attrName>
                                        </p:attrNameLst>
                                      </p:cBhvr>
                                      <p:tavLst>
                                        <p:tav tm="0">
                                          <p:val>
                                            <p:strVal val="0-#ppt_h/2"/>
                                          </p:val>
                                        </p:tav>
                                        <p:tav tm="100000">
                                          <p:val>
                                            <p:strVal val="#ppt_y"/>
                                          </p:val>
                                        </p:tav>
                                      </p:tavLst>
                                    </p:anim>
                                  </p:childTnLst>
                                </p:cTn>
                              </p:par>
                            </p:childTnLst>
                          </p:cTn>
                        </p:par>
                        <p:par>
                          <p:cTn id="94" fill="hold">
                            <p:stCondLst>
                              <p:cond delay="135000"/>
                            </p:stCondLst>
                            <p:childTnLst>
                              <p:par>
                                <p:cTn id="95" presetID="2" presetClass="entr" presetSubtype="1" fill="hold" nodeType="afterEffect">
                                  <p:stCondLst>
                                    <p:cond delay="0"/>
                                  </p:stCondLst>
                                  <p:childTnLst>
                                    <p:set>
                                      <p:cBhvr>
                                        <p:cTn id="96" dur="1" fill="hold">
                                          <p:stCondLst>
                                            <p:cond delay="0"/>
                                          </p:stCondLst>
                                        </p:cTn>
                                        <p:tgtEl>
                                          <p:spTgt spid="100"/>
                                        </p:tgtEl>
                                        <p:attrNameLst>
                                          <p:attrName>style.visibility</p:attrName>
                                        </p:attrNameLst>
                                      </p:cBhvr>
                                      <p:to>
                                        <p:strVal val="visible"/>
                                      </p:to>
                                    </p:set>
                                    <p:anim calcmode="lin" valueType="num">
                                      <p:cBhvr additive="base">
                                        <p:cTn id="97" dur="7500" fill="hold"/>
                                        <p:tgtEl>
                                          <p:spTgt spid="100"/>
                                        </p:tgtEl>
                                        <p:attrNameLst>
                                          <p:attrName>ppt_x</p:attrName>
                                        </p:attrNameLst>
                                      </p:cBhvr>
                                      <p:tavLst>
                                        <p:tav tm="0">
                                          <p:val>
                                            <p:strVal val="#ppt_x"/>
                                          </p:val>
                                        </p:tav>
                                        <p:tav tm="100000">
                                          <p:val>
                                            <p:strVal val="#ppt_x"/>
                                          </p:val>
                                        </p:tav>
                                      </p:tavLst>
                                    </p:anim>
                                    <p:anim calcmode="lin" valueType="num">
                                      <p:cBhvr additive="base">
                                        <p:cTn id="98" dur="7500" fill="hold"/>
                                        <p:tgtEl>
                                          <p:spTgt spid="100"/>
                                        </p:tgtEl>
                                        <p:attrNameLst>
                                          <p:attrName>ppt_y</p:attrName>
                                        </p:attrNameLst>
                                      </p:cBhvr>
                                      <p:tavLst>
                                        <p:tav tm="0">
                                          <p:val>
                                            <p:strVal val="0-#ppt_h/2"/>
                                          </p:val>
                                        </p:tav>
                                        <p:tav tm="100000">
                                          <p:val>
                                            <p:strVal val="#ppt_y"/>
                                          </p:val>
                                        </p:tav>
                                      </p:tavLst>
                                    </p:anim>
                                  </p:childTnLst>
                                </p:cTn>
                              </p:par>
                            </p:childTnLst>
                          </p:cTn>
                        </p:par>
                        <p:par>
                          <p:cTn id="99" fill="hold">
                            <p:stCondLst>
                              <p:cond delay="142500"/>
                            </p:stCondLst>
                            <p:childTnLst>
                              <p:par>
                                <p:cTn id="100" presetID="2" presetClass="entr" presetSubtype="1" fill="hold" nodeType="afterEffect">
                                  <p:stCondLst>
                                    <p:cond delay="0"/>
                                  </p:stCondLst>
                                  <p:childTnLst>
                                    <p:set>
                                      <p:cBhvr>
                                        <p:cTn id="101" dur="1" fill="hold">
                                          <p:stCondLst>
                                            <p:cond delay="0"/>
                                          </p:stCondLst>
                                        </p:cTn>
                                        <p:tgtEl>
                                          <p:spTgt spid="105"/>
                                        </p:tgtEl>
                                        <p:attrNameLst>
                                          <p:attrName>style.visibility</p:attrName>
                                        </p:attrNameLst>
                                      </p:cBhvr>
                                      <p:to>
                                        <p:strVal val="visible"/>
                                      </p:to>
                                    </p:set>
                                    <p:anim calcmode="lin" valueType="num">
                                      <p:cBhvr additive="base">
                                        <p:cTn id="102" dur="7500" fill="hold"/>
                                        <p:tgtEl>
                                          <p:spTgt spid="105"/>
                                        </p:tgtEl>
                                        <p:attrNameLst>
                                          <p:attrName>ppt_x</p:attrName>
                                        </p:attrNameLst>
                                      </p:cBhvr>
                                      <p:tavLst>
                                        <p:tav tm="0">
                                          <p:val>
                                            <p:strVal val="#ppt_x"/>
                                          </p:val>
                                        </p:tav>
                                        <p:tav tm="100000">
                                          <p:val>
                                            <p:strVal val="#ppt_x"/>
                                          </p:val>
                                        </p:tav>
                                      </p:tavLst>
                                    </p:anim>
                                    <p:anim calcmode="lin" valueType="num">
                                      <p:cBhvr additive="base">
                                        <p:cTn id="103" dur="7500" fill="hold"/>
                                        <p:tgtEl>
                                          <p:spTgt spid="105"/>
                                        </p:tgtEl>
                                        <p:attrNameLst>
                                          <p:attrName>ppt_y</p:attrName>
                                        </p:attrNameLst>
                                      </p:cBhvr>
                                      <p:tavLst>
                                        <p:tav tm="0">
                                          <p:val>
                                            <p:strVal val="0-#ppt_h/2"/>
                                          </p:val>
                                        </p:tav>
                                        <p:tav tm="100000">
                                          <p:val>
                                            <p:strVal val="#ppt_y"/>
                                          </p:val>
                                        </p:tav>
                                      </p:tavLst>
                                    </p:anim>
                                  </p:childTnLst>
                                </p:cTn>
                              </p:par>
                            </p:childTnLst>
                          </p:cTn>
                        </p:par>
                        <p:par>
                          <p:cTn id="104" fill="hold">
                            <p:stCondLst>
                              <p:cond delay="150000"/>
                            </p:stCondLst>
                            <p:childTnLst>
                              <p:par>
                                <p:cTn id="105" presetID="2" presetClass="entr" presetSubtype="1" fill="hold" nodeType="afterEffect">
                                  <p:stCondLst>
                                    <p:cond delay="0"/>
                                  </p:stCondLst>
                                  <p:childTnLst>
                                    <p:set>
                                      <p:cBhvr>
                                        <p:cTn id="106" dur="1" fill="hold">
                                          <p:stCondLst>
                                            <p:cond delay="0"/>
                                          </p:stCondLst>
                                        </p:cTn>
                                        <p:tgtEl>
                                          <p:spTgt spid="110"/>
                                        </p:tgtEl>
                                        <p:attrNameLst>
                                          <p:attrName>style.visibility</p:attrName>
                                        </p:attrNameLst>
                                      </p:cBhvr>
                                      <p:to>
                                        <p:strVal val="visible"/>
                                      </p:to>
                                    </p:set>
                                    <p:anim calcmode="lin" valueType="num">
                                      <p:cBhvr additive="base">
                                        <p:cTn id="107" dur="7500" fill="hold"/>
                                        <p:tgtEl>
                                          <p:spTgt spid="110"/>
                                        </p:tgtEl>
                                        <p:attrNameLst>
                                          <p:attrName>ppt_x</p:attrName>
                                        </p:attrNameLst>
                                      </p:cBhvr>
                                      <p:tavLst>
                                        <p:tav tm="0">
                                          <p:val>
                                            <p:strVal val="#ppt_x"/>
                                          </p:val>
                                        </p:tav>
                                        <p:tav tm="100000">
                                          <p:val>
                                            <p:strVal val="#ppt_x"/>
                                          </p:val>
                                        </p:tav>
                                      </p:tavLst>
                                    </p:anim>
                                    <p:anim calcmode="lin" valueType="num">
                                      <p:cBhvr additive="base">
                                        <p:cTn id="108" dur="7500" fill="hold"/>
                                        <p:tgtEl>
                                          <p:spTgt spid="110"/>
                                        </p:tgtEl>
                                        <p:attrNameLst>
                                          <p:attrName>ppt_y</p:attrName>
                                        </p:attrNameLst>
                                      </p:cBhvr>
                                      <p:tavLst>
                                        <p:tav tm="0">
                                          <p:val>
                                            <p:strVal val="0-#ppt_h/2"/>
                                          </p:val>
                                        </p:tav>
                                        <p:tav tm="100000">
                                          <p:val>
                                            <p:strVal val="#ppt_y"/>
                                          </p:val>
                                        </p:tav>
                                      </p:tavLst>
                                    </p:anim>
                                  </p:childTnLst>
                                </p:cTn>
                              </p:par>
                            </p:childTnLst>
                          </p:cTn>
                        </p:par>
                        <p:par>
                          <p:cTn id="109" fill="hold">
                            <p:stCondLst>
                              <p:cond delay="157500"/>
                            </p:stCondLst>
                            <p:childTnLst>
                              <p:par>
                                <p:cTn id="110" presetID="2" presetClass="entr" presetSubtype="1" fill="hold" nodeType="afterEffect">
                                  <p:stCondLst>
                                    <p:cond delay="0"/>
                                  </p:stCondLst>
                                  <p:childTnLst>
                                    <p:set>
                                      <p:cBhvr>
                                        <p:cTn id="111" dur="1" fill="hold">
                                          <p:stCondLst>
                                            <p:cond delay="0"/>
                                          </p:stCondLst>
                                        </p:cTn>
                                        <p:tgtEl>
                                          <p:spTgt spid="115"/>
                                        </p:tgtEl>
                                        <p:attrNameLst>
                                          <p:attrName>style.visibility</p:attrName>
                                        </p:attrNameLst>
                                      </p:cBhvr>
                                      <p:to>
                                        <p:strVal val="visible"/>
                                      </p:to>
                                    </p:set>
                                    <p:anim calcmode="lin" valueType="num">
                                      <p:cBhvr additive="base">
                                        <p:cTn id="112" dur="7500" fill="hold"/>
                                        <p:tgtEl>
                                          <p:spTgt spid="115"/>
                                        </p:tgtEl>
                                        <p:attrNameLst>
                                          <p:attrName>ppt_x</p:attrName>
                                        </p:attrNameLst>
                                      </p:cBhvr>
                                      <p:tavLst>
                                        <p:tav tm="0">
                                          <p:val>
                                            <p:strVal val="#ppt_x"/>
                                          </p:val>
                                        </p:tav>
                                        <p:tav tm="100000">
                                          <p:val>
                                            <p:strVal val="#ppt_x"/>
                                          </p:val>
                                        </p:tav>
                                      </p:tavLst>
                                    </p:anim>
                                    <p:anim calcmode="lin" valueType="num">
                                      <p:cBhvr additive="base">
                                        <p:cTn id="113" dur="7500" fill="hold"/>
                                        <p:tgtEl>
                                          <p:spTgt spid="115"/>
                                        </p:tgtEl>
                                        <p:attrNameLst>
                                          <p:attrName>ppt_y</p:attrName>
                                        </p:attrNameLst>
                                      </p:cBhvr>
                                      <p:tavLst>
                                        <p:tav tm="0">
                                          <p:val>
                                            <p:strVal val="0-#ppt_h/2"/>
                                          </p:val>
                                        </p:tav>
                                        <p:tav tm="100000">
                                          <p:val>
                                            <p:strVal val="#ppt_y"/>
                                          </p:val>
                                        </p:tav>
                                      </p:tavLst>
                                    </p:anim>
                                  </p:childTnLst>
                                </p:cTn>
                              </p:par>
                            </p:childTnLst>
                          </p:cTn>
                        </p:par>
                        <p:par>
                          <p:cTn id="114" fill="hold">
                            <p:stCondLst>
                              <p:cond delay="165000"/>
                            </p:stCondLst>
                            <p:childTnLst>
                              <p:par>
                                <p:cTn id="115" presetID="2" presetClass="entr" presetSubtype="1" fill="hold" nodeType="afterEffect">
                                  <p:stCondLst>
                                    <p:cond delay="0"/>
                                  </p:stCondLst>
                                  <p:childTnLst>
                                    <p:set>
                                      <p:cBhvr>
                                        <p:cTn id="116" dur="1" fill="hold">
                                          <p:stCondLst>
                                            <p:cond delay="0"/>
                                          </p:stCondLst>
                                        </p:cTn>
                                        <p:tgtEl>
                                          <p:spTgt spid="120"/>
                                        </p:tgtEl>
                                        <p:attrNameLst>
                                          <p:attrName>style.visibility</p:attrName>
                                        </p:attrNameLst>
                                      </p:cBhvr>
                                      <p:to>
                                        <p:strVal val="visible"/>
                                      </p:to>
                                    </p:set>
                                    <p:anim calcmode="lin" valueType="num">
                                      <p:cBhvr additive="base">
                                        <p:cTn id="117" dur="7500" fill="hold"/>
                                        <p:tgtEl>
                                          <p:spTgt spid="120"/>
                                        </p:tgtEl>
                                        <p:attrNameLst>
                                          <p:attrName>ppt_x</p:attrName>
                                        </p:attrNameLst>
                                      </p:cBhvr>
                                      <p:tavLst>
                                        <p:tav tm="0">
                                          <p:val>
                                            <p:strVal val="#ppt_x"/>
                                          </p:val>
                                        </p:tav>
                                        <p:tav tm="100000">
                                          <p:val>
                                            <p:strVal val="#ppt_x"/>
                                          </p:val>
                                        </p:tav>
                                      </p:tavLst>
                                    </p:anim>
                                    <p:anim calcmode="lin" valueType="num">
                                      <p:cBhvr additive="base">
                                        <p:cTn id="118" dur="7500" fill="hold"/>
                                        <p:tgtEl>
                                          <p:spTgt spid="120"/>
                                        </p:tgtEl>
                                        <p:attrNameLst>
                                          <p:attrName>ppt_y</p:attrName>
                                        </p:attrNameLst>
                                      </p:cBhvr>
                                      <p:tavLst>
                                        <p:tav tm="0">
                                          <p:val>
                                            <p:strVal val="0-#ppt_h/2"/>
                                          </p:val>
                                        </p:tav>
                                        <p:tav tm="100000">
                                          <p:val>
                                            <p:strVal val="#ppt_y"/>
                                          </p:val>
                                        </p:tav>
                                      </p:tavLst>
                                    </p:anim>
                                  </p:childTnLst>
                                </p:cTn>
                              </p:par>
                            </p:childTnLst>
                          </p:cTn>
                        </p:par>
                        <p:par>
                          <p:cTn id="119" fill="hold">
                            <p:stCondLst>
                              <p:cond delay="172500"/>
                            </p:stCondLst>
                            <p:childTnLst>
                              <p:par>
                                <p:cTn id="120" presetID="2" presetClass="entr" presetSubtype="1" fill="hold" nodeType="afterEffect">
                                  <p:stCondLst>
                                    <p:cond delay="0"/>
                                  </p:stCondLst>
                                  <p:childTnLst>
                                    <p:set>
                                      <p:cBhvr>
                                        <p:cTn id="121" dur="1" fill="hold">
                                          <p:stCondLst>
                                            <p:cond delay="0"/>
                                          </p:stCondLst>
                                        </p:cTn>
                                        <p:tgtEl>
                                          <p:spTgt spid="125"/>
                                        </p:tgtEl>
                                        <p:attrNameLst>
                                          <p:attrName>style.visibility</p:attrName>
                                        </p:attrNameLst>
                                      </p:cBhvr>
                                      <p:to>
                                        <p:strVal val="visible"/>
                                      </p:to>
                                    </p:set>
                                    <p:anim calcmode="lin" valueType="num">
                                      <p:cBhvr additive="base">
                                        <p:cTn id="122" dur="7500" fill="hold"/>
                                        <p:tgtEl>
                                          <p:spTgt spid="125"/>
                                        </p:tgtEl>
                                        <p:attrNameLst>
                                          <p:attrName>ppt_x</p:attrName>
                                        </p:attrNameLst>
                                      </p:cBhvr>
                                      <p:tavLst>
                                        <p:tav tm="0">
                                          <p:val>
                                            <p:strVal val="#ppt_x"/>
                                          </p:val>
                                        </p:tav>
                                        <p:tav tm="100000">
                                          <p:val>
                                            <p:strVal val="#ppt_x"/>
                                          </p:val>
                                        </p:tav>
                                      </p:tavLst>
                                    </p:anim>
                                    <p:anim calcmode="lin" valueType="num">
                                      <p:cBhvr additive="base">
                                        <p:cTn id="123" dur="7500" fill="hold"/>
                                        <p:tgtEl>
                                          <p:spTgt spid="125"/>
                                        </p:tgtEl>
                                        <p:attrNameLst>
                                          <p:attrName>ppt_y</p:attrName>
                                        </p:attrNameLst>
                                      </p:cBhvr>
                                      <p:tavLst>
                                        <p:tav tm="0">
                                          <p:val>
                                            <p:strVal val="0-#ppt_h/2"/>
                                          </p:val>
                                        </p:tav>
                                        <p:tav tm="100000">
                                          <p:val>
                                            <p:strVal val="#ppt_y"/>
                                          </p:val>
                                        </p:tav>
                                      </p:tavLst>
                                    </p:anim>
                                  </p:childTnLst>
                                </p:cTn>
                              </p:par>
                            </p:childTnLst>
                          </p:cTn>
                        </p:par>
                        <p:par>
                          <p:cTn id="124" fill="hold">
                            <p:stCondLst>
                              <p:cond delay="180000"/>
                            </p:stCondLst>
                            <p:childTnLst>
                              <p:par>
                                <p:cTn id="125" presetID="2" presetClass="entr" presetSubtype="1" fill="hold" nodeType="afterEffect">
                                  <p:stCondLst>
                                    <p:cond delay="0"/>
                                  </p:stCondLst>
                                  <p:childTnLst>
                                    <p:set>
                                      <p:cBhvr>
                                        <p:cTn id="126" dur="1" fill="hold">
                                          <p:stCondLst>
                                            <p:cond delay="0"/>
                                          </p:stCondLst>
                                        </p:cTn>
                                        <p:tgtEl>
                                          <p:spTgt spid="130"/>
                                        </p:tgtEl>
                                        <p:attrNameLst>
                                          <p:attrName>style.visibility</p:attrName>
                                        </p:attrNameLst>
                                      </p:cBhvr>
                                      <p:to>
                                        <p:strVal val="visible"/>
                                      </p:to>
                                    </p:set>
                                    <p:anim calcmode="lin" valueType="num">
                                      <p:cBhvr additive="base">
                                        <p:cTn id="127" dur="7500" fill="hold"/>
                                        <p:tgtEl>
                                          <p:spTgt spid="130"/>
                                        </p:tgtEl>
                                        <p:attrNameLst>
                                          <p:attrName>ppt_x</p:attrName>
                                        </p:attrNameLst>
                                      </p:cBhvr>
                                      <p:tavLst>
                                        <p:tav tm="0">
                                          <p:val>
                                            <p:strVal val="#ppt_x"/>
                                          </p:val>
                                        </p:tav>
                                        <p:tav tm="100000">
                                          <p:val>
                                            <p:strVal val="#ppt_x"/>
                                          </p:val>
                                        </p:tav>
                                      </p:tavLst>
                                    </p:anim>
                                    <p:anim calcmode="lin" valueType="num">
                                      <p:cBhvr additive="base">
                                        <p:cTn id="128" dur="7500" fill="hold"/>
                                        <p:tgtEl>
                                          <p:spTgt spid="130"/>
                                        </p:tgtEl>
                                        <p:attrNameLst>
                                          <p:attrName>ppt_y</p:attrName>
                                        </p:attrNameLst>
                                      </p:cBhvr>
                                      <p:tavLst>
                                        <p:tav tm="0">
                                          <p:val>
                                            <p:strVal val="0-#ppt_h/2"/>
                                          </p:val>
                                        </p:tav>
                                        <p:tav tm="100000">
                                          <p:val>
                                            <p:strVal val="#ppt_y"/>
                                          </p:val>
                                        </p:tav>
                                      </p:tavLst>
                                    </p:anim>
                                  </p:childTnLst>
                                </p:cTn>
                              </p:par>
                            </p:childTnLst>
                          </p:cTn>
                        </p:par>
                        <p:par>
                          <p:cTn id="129" fill="hold">
                            <p:stCondLst>
                              <p:cond delay="187500"/>
                            </p:stCondLst>
                            <p:childTnLst>
                              <p:par>
                                <p:cTn id="130" presetID="2" presetClass="entr" presetSubtype="1" fill="hold" nodeType="afterEffect">
                                  <p:stCondLst>
                                    <p:cond delay="0"/>
                                  </p:stCondLst>
                                  <p:childTnLst>
                                    <p:set>
                                      <p:cBhvr>
                                        <p:cTn id="131" dur="1" fill="hold">
                                          <p:stCondLst>
                                            <p:cond delay="0"/>
                                          </p:stCondLst>
                                        </p:cTn>
                                        <p:tgtEl>
                                          <p:spTgt spid="135"/>
                                        </p:tgtEl>
                                        <p:attrNameLst>
                                          <p:attrName>style.visibility</p:attrName>
                                        </p:attrNameLst>
                                      </p:cBhvr>
                                      <p:to>
                                        <p:strVal val="visible"/>
                                      </p:to>
                                    </p:set>
                                    <p:anim calcmode="lin" valueType="num">
                                      <p:cBhvr additive="base">
                                        <p:cTn id="132" dur="7500" fill="hold"/>
                                        <p:tgtEl>
                                          <p:spTgt spid="135"/>
                                        </p:tgtEl>
                                        <p:attrNameLst>
                                          <p:attrName>ppt_x</p:attrName>
                                        </p:attrNameLst>
                                      </p:cBhvr>
                                      <p:tavLst>
                                        <p:tav tm="0">
                                          <p:val>
                                            <p:strVal val="#ppt_x"/>
                                          </p:val>
                                        </p:tav>
                                        <p:tav tm="100000">
                                          <p:val>
                                            <p:strVal val="#ppt_x"/>
                                          </p:val>
                                        </p:tav>
                                      </p:tavLst>
                                    </p:anim>
                                    <p:anim calcmode="lin" valueType="num">
                                      <p:cBhvr additive="base">
                                        <p:cTn id="133" dur="7500" fill="hold"/>
                                        <p:tgtEl>
                                          <p:spTgt spid="135"/>
                                        </p:tgtEl>
                                        <p:attrNameLst>
                                          <p:attrName>ppt_y</p:attrName>
                                        </p:attrNameLst>
                                      </p:cBhvr>
                                      <p:tavLst>
                                        <p:tav tm="0">
                                          <p:val>
                                            <p:strVal val="0-#ppt_h/2"/>
                                          </p:val>
                                        </p:tav>
                                        <p:tav tm="100000">
                                          <p:val>
                                            <p:strVal val="#ppt_y"/>
                                          </p:val>
                                        </p:tav>
                                      </p:tavLst>
                                    </p:anim>
                                  </p:childTnLst>
                                </p:cTn>
                              </p:par>
                            </p:childTnLst>
                          </p:cTn>
                        </p:par>
                        <p:par>
                          <p:cTn id="134" fill="hold">
                            <p:stCondLst>
                              <p:cond delay="195000"/>
                            </p:stCondLst>
                            <p:childTnLst>
                              <p:par>
                                <p:cTn id="135" presetID="2" presetClass="entr" presetSubtype="1" fill="hold" nodeType="afterEffect">
                                  <p:stCondLst>
                                    <p:cond delay="0"/>
                                  </p:stCondLst>
                                  <p:childTnLst>
                                    <p:set>
                                      <p:cBhvr>
                                        <p:cTn id="136" dur="1" fill="hold">
                                          <p:stCondLst>
                                            <p:cond delay="0"/>
                                          </p:stCondLst>
                                        </p:cTn>
                                        <p:tgtEl>
                                          <p:spTgt spid="140"/>
                                        </p:tgtEl>
                                        <p:attrNameLst>
                                          <p:attrName>style.visibility</p:attrName>
                                        </p:attrNameLst>
                                      </p:cBhvr>
                                      <p:to>
                                        <p:strVal val="visible"/>
                                      </p:to>
                                    </p:set>
                                    <p:anim calcmode="lin" valueType="num">
                                      <p:cBhvr additive="base">
                                        <p:cTn id="137" dur="7500" fill="hold"/>
                                        <p:tgtEl>
                                          <p:spTgt spid="140"/>
                                        </p:tgtEl>
                                        <p:attrNameLst>
                                          <p:attrName>ppt_x</p:attrName>
                                        </p:attrNameLst>
                                      </p:cBhvr>
                                      <p:tavLst>
                                        <p:tav tm="0">
                                          <p:val>
                                            <p:strVal val="#ppt_x"/>
                                          </p:val>
                                        </p:tav>
                                        <p:tav tm="100000">
                                          <p:val>
                                            <p:strVal val="#ppt_x"/>
                                          </p:val>
                                        </p:tav>
                                      </p:tavLst>
                                    </p:anim>
                                    <p:anim calcmode="lin" valueType="num">
                                      <p:cBhvr additive="base">
                                        <p:cTn id="138" dur="7500" fill="hold"/>
                                        <p:tgtEl>
                                          <p:spTgt spid="140"/>
                                        </p:tgtEl>
                                        <p:attrNameLst>
                                          <p:attrName>ppt_y</p:attrName>
                                        </p:attrNameLst>
                                      </p:cBhvr>
                                      <p:tavLst>
                                        <p:tav tm="0">
                                          <p:val>
                                            <p:strVal val="0-#ppt_h/2"/>
                                          </p:val>
                                        </p:tav>
                                        <p:tav tm="100000">
                                          <p:val>
                                            <p:strVal val="#ppt_y"/>
                                          </p:val>
                                        </p:tav>
                                      </p:tavLst>
                                    </p:anim>
                                  </p:childTnLst>
                                </p:cTn>
                              </p:par>
                            </p:childTnLst>
                          </p:cTn>
                        </p:par>
                        <p:par>
                          <p:cTn id="139" fill="hold">
                            <p:stCondLst>
                              <p:cond delay="202500"/>
                            </p:stCondLst>
                            <p:childTnLst>
                              <p:par>
                                <p:cTn id="140" presetID="2" presetClass="entr" presetSubtype="1" fill="hold" nodeType="afterEffect">
                                  <p:stCondLst>
                                    <p:cond delay="0"/>
                                  </p:stCondLst>
                                  <p:childTnLst>
                                    <p:set>
                                      <p:cBhvr>
                                        <p:cTn id="141" dur="1" fill="hold">
                                          <p:stCondLst>
                                            <p:cond delay="0"/>
                                          </p:stCondLst>
                                        </p:cTn>
                                        <p:tgtEl>
                                          <p:spTgt spid="145"/>
                                        </p:tgtEl>
                                        <p:attrNameLst>
                                          <p:attrName>style.visibility</p:attrName>
                                        </p:attrNameLst>
                                      </p:cBhvr>
                                      <p:to>
                                        <p:strVal val="visible"/>
                                      </p:to>
                                    </p:set>
                                    <p:anim calcmode="lin" valueType="num">
                                      <p:cBhvr additive="base">
                                        <p:cTn id="142" dur="7500" fill="hold"/>
                                        <p:tgtEl>
                                          <p:spTgt spid="145"/>
                                        </p:tgtEl>
                                        <p:attrNameLst>
                                          <p:attrName>ppt_x</p:attrName>
                                        </p:attrNameLst>
                                      </p:cBhvr>
                                      <p:tavLst>
                                        <p:tav tm="0">
                                          <p:val>
                                            <p:strVal val="#ppt_x"/>
                                          </p:val>
                                        </p:tav>
                                        <p:tav tm="100000">
                                          <p:val>
                                            <p:strVal val="#ppt_x"/>
                                          </p:val>
                                        </p:tav>
                                      </p:tavLst>
                                    </p:anim>
                                    <p:anim calcmode="lin" valueType="num">
                                      <p:cBhvr additive="base">
                                        <p:cTn id="143" dur="7500" fill="hold"/>
                                        <p:tgtEl>
                                          <p:spTgt spid="145"/>
                                        </p:tgtEl>
                                        <p:attrNameLst>
                                          <p:attrName>ppt_y</p:attrName>
                                        </p:attrNameLst>
                                      </p:cBhvr>
                                      <p:tavLst>
                                        <p:tav tm="0">
                                          <p:val>
                                            <p:strVal val="0-#ppt_h/2"/>
                                          </p:val>
                                        </p:tav>
                                        <p:tav tm="100000">
                                          <p:val>
                                            <p:strVal val="#ppt_y"/>
                                          </p:val>
                                        </p:tav>
                                      </p:tavLst>
                                    </p:anim>
                                  </p:childTnLst>
                                </p:cTn>
                              </p:par>
                            </p:childTnLst>
                          </p:cTn>
                        </p:par>
                        <p:par>
                          <p:cTn id="144" fill="hold">
                            <p:stCondLst>
                              <p:cond delay="210000"/>
                            </p:stCondLst>
                            <p:childTnLst>
                              <p:par>
                                <p:cTn id="145" presetID="2" presetClass="entr" presetSubtype="1" fill="hold" nodeType="afterEffect">
                                  <p:stCondLst>
                                    <p:cond delay="0"/>
                                  </p:stCondLst>
                                  <p:childTnLst>
                                    <p:set>
                                      <p:cBhvr>
                                        <p:cTn id="146" dur="1" fill="hold">
                                          <p:stCondLst>
                                            <p:cond delay="0"/>
                                          </p:stCondLst>
                                        </p:cTn>
                                        <p:tgtEl>
                                          <p:spTgt spid="150"/>
                                        </p:tgtEl>
                                        <p:attrNameLst>
                                          <p:attrName>style.visibility</p:attrName>
                                        </p:attrNameLst>
                                      </p:cBhvr>
                                      <p:to>
                                        <p:strVal val="visible"/>
                                      </p:to>
                                    </p:set>
                                    <p:anim calcmode="lin" valueType="num">
                                      <p:cBhvr additive="base">
                                        <p:cTn id="147" dur="7500" fill="hold"/>
                                        <p:tgtEl>
                                          <p:spTgt spid="150"/>
                                        </p:tgtEl>
                                        <p:attrNameLst>
                                          <p:attrName>ppt_x</p:attrName>
                                        </p:attrNameLst>
                                      </p:cBhvr>
                                      <p:tavLst>
                                        <p:tav tm="0">
                                          <p:val>
                                            <p:strVal val="#ppt_x"/>
                                          </p:val>
                                        </p:tav>
                                        <p:tav tm="100000">
                                          <p:val>
                                            <p:strVal val="#ppt_x"/>
                                          </p:val>
                                        </p:tav>
                                      </p:tavLst>
                                    </p:anim>
                                    <p:anim calcmode="lin" valueType="num">
                                      <p:cBhvr additive="base">
                                        <p:cTn id="148" dur="7500" fill="hold"/>
                                        <p:tgtEl>
                                          <p:spTgt spid="150"/>
                                        </p:tgtEl>
                                        <p:attrNameLst>
                                          <p:attrName>ppt_y</p:attrName>
                                        </p:attrNameLst>
                                      </p:cBhvr>
                                      <p:tavLst>
                                        <p:tav tm="0">
                                          <p:val>
                                            <p:strVal val="0-#ppt_h/2"/>
                                          </p:val>
                                        </p:tav>
                                        <p:tav tm="100000">
                                          <p:val>
                                            <p:strVal val="#ppt_y"/>
                                          </p:val>
                                        </p:tav>
                                      </p:tavLst>
                                    </p:anim>
                                  </p:childTnLst>
                                </p:cTn>
                              </p:par>
                            </p:childTnLst>
                          </p:cTn>
                        </p:par>
                        <p:par>
                          <p:cTn id="149" fill="hold">
                            <p:stCondLst>
                              <p:cond delay="217500"/>
                            </p:stCondLst>
                            <p:childTnLst>
                              <p:par>
                                <p:cTn id="150" presetID="2" presetClass="entr" presetSubtype="1" fill="hold" nodeType="afterEffect">
                                  <p:stCondLst>
                                    <p:cond delay="0"/>
                                  </p:stCondLst>
                                  <p:childTnLst>
                                    <p:set>
                                      <p:cBhvr>
                                        <p:cTn id="151" dur="1" fill="hold">
                                          <p:stCondLst>
                                            <p:cond delay="0"/>
                                          </p:stCondLst>
                                        </p:cTn>
                                        <p:tgtEl>
                                          <p:spTgt spid="155"/>
                                        </p:tgtEl>
                                        <p:attrNameLst>
                                          <p:attrName>style.visibility</p:attrName>
                                        </p:attrNameLst>
                                      </p:cBhvr>
                                      <p:to>
                                        <p:strVal val="visible"/>
                                      </p:to>
                                    </p:set>
                                    <p:anim calcmode="lin" valueType="num">
                                      <p:cBhvr additive="base">
                                        <p:cTn id="152" dur="7500" fill="hold"/>
                                        <p:tgtEl>
                                          <p:spTgt spid="155"/>
                                        </p:tgtEl>
                                        <p:attrNameLst>
                                          <p:attrName>ppt_x</p:attrName>
                                        </p:attrNameLst>
                                      </p:cBhvr>
                                      <p:tavLst>
                                        <p:tav tm="0">
                                          <p:val>
                                            <p:strVal val="#ppt_x"/>
                                          </p:val>
                                        </p:tav>
                                        <p:tav tm="100000">
                                          <p:val>
                                            <p:strVal val="#ppt_x"/>
                                          </p:val>
                                        </p:tav>
                                      </p:tavLst>
                                    </p:anim>
                                    <p:anim calcmode="lin" valueType="num">
                                      <p:cBhvr additive="base">
                                        <p:cTn id="153" dur="7500" fill="hold"/>
                                        <p:tgtEl>
                                          <p:spTgt spid="155"/>
                                        </p:tgtEl>
                                        <p:attrNameLst>
                                          <p:attrName>ppt_y</p:attrName>
                                        </p:attrNameLst>
                                      </p:cBhvr>
                                      <p:tavLst>
                                        <p:tav tm="0">
                                          <p:val>
                                            <p:strVal val="0-#ppt_h/2"/>
                                          </p:val>
                                        </p:tav>
                                        <p:tav tm="100000">
                                          <p:val>
                                            <p:strVal val="#ppt_y"/>
                                          </p:val>
                                        </p:tav>
                                      </p:tavLst>
                                    </p:anim>
                                  </p:childTnLst>
                                </p:cTn>
                              </p:par>
                            </p:childTnLst>
                          </p:cTn>
                        </p:par>
                        <p:par>
                          <p:cTn id="154" fill="hold">
                            <p:stCondLst>
                              <p:cond delay="225000"/>
                            </p:stCondLst>
                            <p:childTnLst>
                              <p:par>
                                <p:cTn id="155" presetID="2" presetClass="entr" presetSubtype="1" fill="hold" nodeType="afterEffect">
                                  <p:stCondLst>
                                    <p:cond delay="0"/>
                                  </p:stCondLst>
                                  <p:childTnLst>
                                    <p:set>
                                      <p:cBhvr>
                                        <p:cTn id="156" dur="1" fill="hold">
                                          <p:stCondLst>
                                            <p:cond delay="0"/>
                                          </p:stCondLst>
                                        </p:cTn>
                                        <p:tgtEl>
                                          <p:spTgt spid="160"/>
                                        </p:tgtEl>
                                        <p:attrNameLst>
                                          <p:attrName>style.visibility</p:attrName>
                                        </p:attrNameLst>
                                      </p:cBhvr>
                                      <p:to>
                                        <p:strVal val="visible"/>
                                      </p:to>
                                    </p:set>
                                    <p:anim calcmode="lin" valueType="num">
                                      <p:cBhvr additive="base">
                                        <p:cTn id="157" dur="7500" fill="hold"/>
                                        <p:tgtEl>
                                          <p:spTgt spid="160"/>
                                        </p:tgtEl>
                                        <p:attrNameLst>
                                          <p:attrName>ppt_x</p:attrName>
                                        </p:attrNameLst>
                                      </p:cBhvr>
                                      <p:tavLst>
                                        <p:tav tm="0">
                                          <p:val>
                                            <p:strVal val="#ppt_x"/>
                                          </p:val>
                                        </p:tav>
                                        <p:tav tm="100000">
                                          <p:val>
                                            <p:strVal val="#ppt_x"/>
                                          </p:val>
                                        </p:tav>
                                      </p:tavLst>
                                    </p:anim>
                                    <p:anim calcmode="lin" valueType="num">
                                      <p:cBhvr additive="base">
                                        <p:cTn id="158" dur="7500" fill="hold"/>
                                        <p:tgtEl>
                                          <p:spTgt spid="160"/>
                                        </p:tgtEl>
                                        <p:attrNameLst>
                                          <p:attrName>ppt_y</p:attrName>
                                        </p:attrNameLst>
                                      </p:cBhvr>
                                      <p:tavLst>
                                        <p:tav tm="0">
                                          <p:val>
                                            <p:strVal val="0-#ppt_h/2"/>
                                          </p:val>
                                        </p:tav>
                                        <p:tav tm="100000">
                                          <p:val>
                                            <p:strVal val="#ppt_y"/>
                                          </p:val>
                                        </p:tav>
                                      </p:tavLst>
                                    </p:anim>
                                  </p:childTnLst>
                                </p:cTn>
                              </p:par>
                            </p:childTnLst>
                          </p:cTn>
                        </p:par>
                        <p:par>
                          <p:cTn id="159" fill="hold">
                            <p:stCondLst>
                              <p:cond delay="232500"/>
                            </p:stCondLst>
                            <p:childTnLst>
                              <p:par>
                                <p:cTn id="160" presetID="2" presetClass="entr" presetSubtype="1" fill="hold" nodeType="afterEffect">
                                  <p:stCondLst>
                                    <p:cond delay="0"/>
                                  </p:stCondLst>
                                  <p:childTnLst>
                                    <p:set>
                                      <p:cBhvr>
                                        <p:cTn id="161" dur="1" fill="hold">
                                          <p:stCondLst>
                                            <p:cond delay="0"/>
                                          </p:stCondLst>
                                        </p:cTn>
                                        <p:tgtEl>
                                          <p:spTgt spid="165"/>
                                        </p:tgtEl>
                                        <p:attrNameLst>
                                          <p:attrName>style.visibility</p:attrName>
                                        </p:attrNameLst>
                                      </p:cBhvr>
                                      <p:to>
                                        <p:strVal val="visible"/>
                                      </p:to>
                                    </p:set>
                                    <p:anim calcmode="lin" valueType="num">
                                      <p:cBhvr additive="base">
                                        <p:cTn id="162" dur="7500" fill="hold"/>
                                        <p:tgtEl>
                                          <p:spTgt spid="165"/>
                                        </p:tgtEl>
                                        <p:attrNameLst>
                                          <p:attrName>ppt_x</p:attrName>
                                        </p:attrNameLst>
                                      </p:cBhvr>
                                      <p:tavLst>
                                        <p:tav tm="0">
                                          <p:val>
                                            <p:strVal val="#ppt_x"/>
                                          </p:val>
                                        </p:tav>
                                        <p:tav tm="100000">
                                          <p:val>
                                            <p:strVal val="#ppt_x"/>
                                          </p:val>
                                        </p:tav>
                                      </p:tavLst>
                                    </p:anim>
                                    <p:anim calcmode="lin" valueType="num">
                                      <p:cBhvr additive="base">
                                        <p:cTn id="163" dur="7500" fill="hold"/>
                                        <p:tgtEl>
                                          <p:spTgt spid="165"/>
                                        </p:tgtEl>
                                        <p:attrNameLst>
                                          <p:attrName>ppt_y</p:attrName>
                                        </p:attrNameLst>
                                      </p:cBhvr>
                                      <p:tavLst>
                                        <p:tav tm="0">
                                          <p:val>
                                            <p:strVal val="0-#ppt_h/2"/>
                                          </p:val>
                                        </p:tav>
                                        <p:tav tm="100000">
                                          <p:val>
                                            <p:strVal val="#ppt_y"/>
                                          </p:val>
                                        </p:tav>
                                      </p:tavLst>
                                    </p:anim>
                                  </p:childTnLst>
                                </p:cTn>
                              </p:par>
                            </p:childTnLst>
                          </p:cTn>
                        </p:par>
                        <p:par>
                          <p:cTn id="164" fill="hold">
                            <p:stCondLst>
                              <p:cond delay="240000"/>
                            </p:stCondLst>
                            <p:childTnLst>
                              <p:par>
                                <p:cTn id="165" presetID="2" presetClass="entr" presetSubtype="1" fill="hold" nodeType="afterEffect">
                                  <p:stCondLst>
                                    <p:cond delay="0"/>
                                  </p:stCondLst>
                                  <p:childTnLst>
                                    <p:set>
                                      <p:cBhvr>
                                        <p:cTn id="166" dur="1" fill="hold">
                                          <p:stCondLst>
                                            <p:cond delay="0"/>
                                          </p:stCondLst>
                                        </p:cTn>
                                        <p:tgtEl>
                                          <p:spTgt spid="170"/>
                                        </p:tgtEl>
                                        <p:attrNameLst>
                                          <p:attrName>style.visibility</p:attrName>
                                        </p:attrNameLst>
                                      </p:cBhvr>
                                      <p:to>
                                        <p:strVal val="visible"/>
                                      </p:to>
                                    </p:set>
                                    <p:anim calcmode="lin" valueType="num">
                                      <p:cBhvr additive="base">
                                        <p:cTn id="167" dur="7500" fill="hold"/>
                                        <p:tgtEl>
                                          <p:spTgt spid="170"/>
                                        </p:tgtEl>
                                        <p:attrNameLst>
                                          <p:attrName>ppt_x</p:attrName>
                                        </p:attrNameLst>
                                      </p:cBhvr>
                                      <p:tavLst>
                                        <p:tav tm="0">
                                          <p:val>
                                            <p:strVal val="#ppt_x"/>
                                          </p:val>
                                        </p:tav>
                                        <p:tav tm="100000">
                                          <p:val>
                                            <p:strVal val="#ppt_x"/>
                                          </p:val>
                                        </p:tav>
                                      </p:tavLst>
                                    </p:anim>
                                    <p:anim calcmode="lin" valueType="num">
                                      <p:cBhvr additive="base">
                                        <p:cTn id="168" dur="7500" fill="hold"/>
                                        <p:tgtEl>
                                          <p:spTgt spid="170"/>
                                        </p:tgtEl>
                                        <p:attrNameLst>
                                          <p:attrName>ppt_y</p:attrName>
                                        </p:attrNameLst>
                                      </p:cBhvr>
                                      <p:tavLst>
                                        <p:tav tm="0">
                                          <p:val>
                                            <p:strVal val="0-#ppt_h/2"/>
                                          </p:val>
                                        </p:tav>
                                        <p:tav tm="100000">
                                          <p:val>
                                            <p:strVal val="#ppt_y"/>
                                          </p:val>
                                        </p:tav>
                                      </p:tavLst>
                                    </p:anim>
                                  </p:childTnLst>
                                </p:cTn>
                              </p:par>
                            </p:childTnLst>
                          </p:cTn>
                        </p:par>
                        <p:par>
                          <p:cTn id="169" fill="hold">
                            <p:stCondLst>
                              <p:cond delay="247500"/>
                            </p:stCondLst>
                            <p:childTnLst>
                              <p:par>
                                <p:cTn id="170" presetID="2" presetClass="entr" presetSubtype="1" fill="hold" nodeType="afterEffect">
                                  <p:stCondLst>
                                    <p:cond delay="0"/>
                                  </p:stCondLst>
                                  <p:childTnLst>
                                    <p:set>
                                      <p:cBhvr>
                                        <p:cTn id="171" dur="1" fill="hold">
                                          <p:stCondLst>
                                            <p:cond delay="0"/>
                                          </p:stCondLst>
                                        </p:cTn>
                                        <p:tgtEl>
                                          <p:spTgt spid="175"/>
                                        </p:tgtEl>
                                        <p:attrNameLst>
                                          <p:attrName>style.visibility</p:attrName>
                                        </p:attrNameLst>
                                      </p:cBhvr>
                                      <p:to>
                                        <p:strVal val="visible"/>
                                      </p:to>
                                    </p:set>
                                    <p:anim calcmode="lin" valueType="num">
                                      <p:cBhvr additive="base">
                                        <p:cTn id="172" dur="7500" fill="hold"/>
                                        <p:tgtEl>
                                          <p:spTgt spid="175"/>
                                        </p:tgtEl>
                                        <p:attrNameLst>
                                          <p:attrName>ppt_x</p:attrName>
                                        </p:attrNameLst>
                                      </p:cBhvr>
                                      <p:tavLst>
                                        <p:tav tm="0">
                                          <p:val>
                                            <p:strVal val="#ppt_x"/>
                                          </p:val>
                                        </p:tav>
                                        <p:tav tm="100000">
                                          <p:val>
                                            <p:strVal val="#ppt_x"/>
                                          </p:val>
                                        </p:tav>
                                      </p:tavLst>
                                    </p:anim>
                                    <p:anim calcmode="lin" valueType="num">
                                      <p:cBhvr additive="base">
                                        <p:cTn id="173" dur="7500" fill="hold"/>
                                        <p:tgtEl>
                                          <p:spTgt spid="175"/>
                                        </p:tgtEl>
                                        <p:attrNameLst>
                                          <p:attrName>ppt_y</p:attrName>
                                        </p:attrNameLst>
                                      </p:cBhvr>
                                      <p:tavLst>
                                        <p:tav tm="0">
                                          <p:val>
                                            <p:strVal val="0-#ppt_h/2"/>
                                          </p:val>
                                        </p:tav>
                                        <p:tav tm="100000">
                                          <p:val>
                                            <p:strVal val="#ppt_y"/>
                                          </p:val>
                                        </p:tav>
                                      </p:tavLst>
                                    </p:anim>
                                  </p:childTnLst>
                                </p:cTn>
                              </p:par>
                            </p:childTnLst>
                          </p:cTn>
                        </p:par>
                        <p:par>
                          <p:cTn id="174" fill="hold">
                            <p:stCondLst>
                              <p:cond delay="255000"/>
                            </p:stCondLst>
                            <p:childTnLst>
                              <p:par>
                                <p:cTn id="175" presetID="2" presetClass="entr" presetSubtype="1" fill="hold" nodeType="afterEffect">
                                  <p:stCondLst>
                                    <p:cond delay="0"/>
                                  </p:stCondLst>
                                  <p:childTnLst>
                                    <p:set>
                                      <p:cBhvr>
                                        <p:cTn id="176" dur="1" fill="hold">
                                          <p:stCondLst>
                                            <p:cond delay="0"/>
                                          </p:stCondLst>
                                        </p:cTn>
                                        <p:tgtEl>
                                          <p:spTgt spid="180"/>
                                        </p:tgtEl>
                                        <p:attrNameLst>
                                          <p:attrName>style.visibility</p:attrName>
                                        </p:attrNameLst>
                                      </p:cBhvr>
                                      <p:to>
                                        <p:strVal val="visible"/>
                                      </p:to>
                                    </p:set>
                                    <p:anim calcmode="lin" valueType="num">
                                      <p:cBhvr additive="base">
                                        <p:cTn id="177" dur="7500" fill="hold"/>
                                        <p:tgtEl>
                                          <p:spTgt spid="180"/>
                                        </p:tgtEl>
                                        <p:attrNameLst>
                                          <p:attrName>ppt_x</p:attrName>
                                        </p:attrNameLst>
                                      </p:cBhvr>
                                      <p:tavLst>
                                        <p:tav tm="0">
                                          <p:val>
                                            <p:strVal val="#ppt_x"/>
                                          </p:val>
                                        </p:tav>
                                        <p:tav tm="100000">
                                          <p:val>
                                            <p:strVal val="#ppt_x"/>
                                          </p:val>
                                        </p:tav>
                                      </p:tavLst>
                                    </p:anim>
                                    <p:anim calcmode="lin" valueType="num">
                                      <p:cBhvr additive="base">
                                        <p:cTn id="178" dur="7500" fill="hold"/>
                                        <p:tgtEl>
                                          <p:spTgt spid="180"/>
                                        </p:tgtEl>
                                        <p:attrNameLst>
                                          <p:attrName>ppt_y</p:attrName>
                                        </p:attrNameLst>
                                      </p:cBhvr>
                                      <p:tavLst>
                                        <p:tav tm="0">
                                          <p:val>
                                            <p:strVal val="0-#ppt_h/2"/>
                                          </p:val>
                                        </p:tav>
                                        <p:tav tm="100000">
                                          <p:val>
                                            <p:strVal val="#ppt_y"/>
                                          </p:val>
                                        </p:tav>
                                      </p:tavLst>
                                    </p:anim>
                                  </p:childTnLst>
                                </p:cTn>
                              </p:par>
                            </p:childTnLst>
                          </p:cTn>
                        </p:par>
                        <p:par>
                          <p:cTn id="179" fill="hold">
                            <p:stCondLst>
                              <p:cond delay="262500"/>
                            </p:stCondLst>
                            <p:childTnLst>
                              <p:par>
                                <p:cTn id="180" presetID="2" presetClass="entr" presetSubtype="1" fill="hold" nodeType="afterEffect">
                                  <p:stCondLst>
                                    <p:cond delay="0"/>
                                  </p:stCondLst>
                                  <p:childTnLst>
                                    <p:set>
                                      <p:cBhvr>
                                        <p:cTn id="181" dur="1" fill="hold">
                                          <p:stCondLst>
                                            <p:cond delay="0"/>
                                          </p:stCondLst>
                                        </p:cTn>
                                        <p:tgtEl>
                                          <p:spTgt spid="185"/>
                                        </p:tgtEl>
                                        <p:attrNameLst>
                                          <p:attrName>style.visibility</p:attrName>
                                        </p:attrNameLst>
                                      </p:cBhvr>
                                      <p:to>
                                        <p:strVal val="visible"/>
                                      </p:to>
                                    </p:set>
                                    <p:anim calcmode="lin" valueType="num">
                                      <p:cBhvr additive="base">
                                        <p:cTn id="182" dur="7500" fill="hold"/>
                                        <p:tgtEl>
                                          <p:spTgt spid="185"/>
                                        </p:tgtEl>
                                        <p:attrNameLst>
                                          <p:attrName>ppt_x</p:attrName>
                                        </p:attrNameLst>
                                      </p:cBhvr>
                                      <p:tavLst>
                                        <p:tav tm="0">
                                          <p:val>
                                            <p:strVal val="#ppt_x"/>
                                          </p:val>
                                        </p:tav>
                                        <p:tav tm="100000">
                                          <p:val>
                                            <p:strVal val="#ppt_x"/>
                                          </p:val>
                                        </p:tav>
                                      </p:tavLst>
                                    </p:anim>
                                    <p:anim calcmode="lin" valueType="num">
                                      <p:cBhvr additive="base">
                                        <p:cTn id="183" dur="7500" fill="hold"/>
                                        <p:tgtEl>
                                          <p:spTgt spid="185"/>
                                        </p:tgtEl>
                                        <p:attrNameLst>
                                          <p:attrName>ppt_y</p:attrName>
                                        </p:attrNameLst>
                                      </p:cBhvr>
                                      <p:tavLst>
                                        <p:tav tm="0">
                                          <p:val>
                                            <p:strVal val="0-#ppt_h/2"/>
                                          </p:val>
                                        </p:tav>
                                        <p:tav tm="100000">
                                          <p:val>
                                            <p:strVal val="#ppt_y"/>
                                          </p:val>
                                        </p:tav>
                                      </p:tavLst>
                                    </p:anim>
                                  </p:childTnLst>
                                </p:cTn>
                              </p:par>
                            </p:childTnLst>
                          </p:cTn>
                        </p:par>
                        <p:par>
                          <p:cTn id="184" fill="hold">
                            <p:stCondLst>
                              <p:cond delay="270000"/>
                            </p:stCondLst>
                            <p:childTnLst>
                              <p:par>
                                <p:cTn id="185" presetID="2" presetClass="entr" presetSubtype="1" fill="hold" nodeType="afterEffect">
                                  <p:stCondLst>
                                    <p:cond delay="0"/>
                                  </p:stCondLst>
                                  <p:childTnLst>
                                    <p:set>
                                      <p:cBhvr>
                                        <p:cTn id="186" dur="1" fill="hold">
                                          <p:stCondLst>
                                            <p:cond delay="0"/>
                                          </p:stCondLst>
                                        </p:cTn>
                                        <p:tgtEl>
                                          <p:spTgt spid="190"/>
                                        </p:tgtEl>
                                        <p:attrNameLst>
                                          <p:attrName>style.visibility</p:attrName>
                                        </p:attrNameLst>
                                      </p:cBhvr>
                                      <p:to>
                                        <p:strVal val="visible"/>
                                      </p:to>
                                    </p:set>
                                    <p:anim calcmode="lin" valueType="num">
                                      <p:cBhvr additive="base">
                                        <p:cTn id="187" dur="7500" fill="hold"/>
                                        <p:tgtEl>
                                          <p:spTgt spid="190"/>
                                        </p:tgtEl>
                                        <p:attrNameLst>
                                          <p:attrName>ppt_x</p:attrName>
                                        </p:attrNameLst>
                                      </p:cBhvr>
                                      <p:tavLst>
                                        <p:tav tm="0">
                                          <p:val>
                                            <p:strVal val="#ppt_x"/>
                                          </p:val>
                                        </p:tav>
                                        <p:tav tm="100000">
                                          <p:val>
                                            <p:strVal val="#ppt_x"/>
                                          </p:val>
                                        </p:tav>
                                      </p:tavLst>
                                    </p:anim>
                                    <p:anim calcmode="lin" valueType="num">
                                      <p:cBhvr additive="base">
                                        <p:cTn id="188" dur="7500" fill="hold"/>
                                        <p:tgtEl>
                                          <p:spTgt spid="190"/>
                                        </p:tgtEl>
                                        <p:attrNameLst>
                                          <p:attrName>ppt_y</p:attrName>
                                        </p:attrNameLst>
                                      </p:cBhvr>
                                      <p:tavLst>
                                        <p:tav tm="0">
                                          <p:val>
                                            <p:strVal val="0-#ppt_h/2"/>
                                          </p:val>
                                        </p:tav>
                                        <p:tav tm="100000">
                                          <p:val>
                                            <p:strVal val="#ppt_y"/>
                                          </p:val>
                                        </p:tav>
                                      </p:tavLst>
                                    </p:anim>
                                  </p:childTnLst>
                                </p:cTn>
                              </p:par>
                            </p:childTnLst>
                          </p:cTn>
                        </p:par>
                        <p:par>
                          <p:cTn id="189" fill="hold">
                            <p:stCondLst>
                              <p:cond delay="277500"/>
                            </p:stCondLst>
                            <p:childTnLst>
                              <p:par>
                                <p:cTn id="190" presetID="2" presetClass="entr" presetSubtype="1" fill="hold" nodeType="afterEffect">
                                  <p:stCondLst>
                                    <p:cond delay="0"/>
                                  </p:stCondLst>
                                  <p:childTnLst>
                                    <p:set>
                                      <p:cBhvr>
                                        <p:cTn id="191" dur="1" fill="hold">
                                          <p:stCondLst>
                                            <p:cond delay="0"/>
                                          </p:stCondLst>
                                        </p:cTn>
                                        <p:tgtEl>
                                          <p:spTgt spid="195"/>
                                        </p:tgtEl>
                                        <p:attrNameLst>
                                          <p:attrName>style.visibility</p:attrName>
                                        </p:attrNameLst>
                                      </p:cBhvr>
                                      <p:to>
                                        <p:strVal val="visible"/>
                                      </p:to>
                                    </p:set>
                                    <p:anim calcmode="lin" valueType="num">
                                      <p:cBhvr additive="base">
                                        <p:cTn id="192" dur="7500" fill="hold"/>
                                        <p:tgtEl>
                                          <p:spTgt spid="195"/>
                                        </p:tgtEl>
                                        <p:attrNameLst>
                                          <p:attrName>ppt_x</p:attrName>
                                        </p:attrNameLst>
                                      </p:cBhvr>
                                      <p:tavLst>
                                        <p:tav tm="0">
                                          <p:val>
                                            <p:strVal val="#ppt_x"/>
                                          </p:val>
                                        </p:tav>
                                        <p:tav tm="100000">
                                          <p:val>
                                            <p:strVal val="#ppt_x"/>
                                          </p:val>
                                        </p:tav>
                                      </p:tavLst>
                                    </p:anim>
                                    <p:anim calcmode="lin" valueType="num">
                                      <p:cBhvr additive="base">
                                        <p:cTn id="193" dur="7500" fill="hold"/>
                                        <p:tgtEl>
                                          <p:spTgt spid="195"/>
                                        </p:tgtEl>
                                        <p:attrNameLst>
                                          <p:attrName>ppt_y</p:attrName>
                                        </p:attrNameLst>
                                      </p:cBhvr>
                                      <p:tavLst>
                                        <p:tav tm="0">
                                          <p:val>
                                            <p:strVal val="0-#ppt_h/2"/>
                                          </p:val>
                                        </p:tav>
                                        <p:tav tm="100000">
                                          <p:val>
                                            <p:strVal val="#ppt_y"/>
                                          </p:val>
                                        </p:tav>
                                      </p:tavLst>
                                    </p:anim>
                                  </p:childTnLst>
                                </p:cTn>
                              </p:par>
                            </p:childTnLst>
                          </p:cTn>
                        </p:par>
                        <p:par>
                          <p:cTn id="194" fill="hold">
                            <p:stCondLst>
                              <p:cond delay="285000"/>
                            </p:stCondLst>
                            <p:childTnLst>
                              <p:par>
                                <p:cTn id="195" presetID="2" presetClass="entr" presetSubtype="1" fill="hold" nodeType="afterEffect">
                                  <p:stCondLst>
                                    <p:cond delay="0"/>
                                  </p:stCondLst>
                                  <p:childTnLst>
                                    <p:set>
                                      <p:cBhvr>
                                        <p:cTn id="196" dur="1" fill="hold">
                                          <p:stCondLst>
                                            <p:cond delay="0"/>
                                          </p:stCondLst>
                                        </p:cTn>
                                        <p:tgtEl>
                                          <p:spTgt spid="200"/>
                                        </p:tgtEl>
                                        <p:attrNameLst>
                                          <p:attrName>style.visibility</p:attrName>
                                        </p:attrNameLst>
                                      </p:cBhvr>
                                      <p:to>
                                        <p:strVal val="visible"/>
                                      </p:to>
                                    </p:set>
                                    <p:anim calcmode="lin" valueType="num">
                                      <p:cBhvr additive="base">
                                        <p:cTn id="197" dur="7500" fill="hold"/>
                                        <p:tgtEl>
                                          <p:spTgt spid="200"/>
                                        </p:tgtEl>
                                        <p:attrNameLst>
                                          <p:attrName>ppt_x</p:attrName>
                                        </p:attrNameLst>
                                      </p:cBhvr>
                                      <p:tavLst>
                                        <p:tav tm="0">
                                          <p:val>
                                            <p:strVal val="#ppt_x"/>
                                          </p:val>
                                        </p:tav>
                                        <p:tav tm="100000">
                                          <p:val>
                                            <p:strVal val="#ppt_x"/>
                                          </p:val>
                                        </p:tav>
                                      </p:tavLst>
                                    </p:anim>
                                    <p:anim calcmode="lin" valueType="num">
                                      <p:cBhvr additive="base">
                                        <p:cTn id="198" dur="7500" fill="hold"/>
                                        <p:tgtEl>
                                          <p:spTgt spid="200"/>
                                        </p:tgtEl>
                                        <p:attrNameLst>
                                          <p:attrName>ppt_y</p:attrName>
                                        </p:attrNameLst>
                                      </p:cBhvr>
                                      <p:tavLst>
                                        <p:tav tm="0">
                                          <p:val>
                                            <p:strVal val="0-#ppt_h/2"/>
                                          </p:val>
                                        </p:tav>
                                        <p:tav tm="100000">
                                          <p:val>
                                            <p:strVal val="#ppt_y"/>
                                          </p:val>
                                        </p:tav>
                                      </p:tavLst>
                                    </p:anim>
                                  </p:childTnLst>
                                </p:cTn>
                              </p:par>
                            </p:childTnLst>
                          </p:cTn>
                        </p:par>
                        <p:par>
                          <p:cTn id="199" fill="hold">
                            <p:stCondLst>
                              <p:cond delay="292500"/>
                            </p:stCondLst>
                            <p:childTnLst>
                              <p:par>
                                <p:cTn id="200" presetID="2" presetClass="entr" presetSubtype="1" fill="hold" nodeType="afterEffect">
                                  <p:stCondLst>
                                    <p:cond delay="0"/>
                                  </p:stCondLst>
                                  <p:childTnLst>
                                    <p:set>
                                      <p:cBhvr>
                                        <p:cTn id="201" dur="1" fill="hold">
                                          <p:stCondLst>
                                            <p:cond delay="0"/>
                                          </p:stCondLst>
                                        </p:cTn>
                                        <p:tgtEl>
                                          <p:spTgt spid="5"/>
                                        </p:tgtEl>
                                        <p:attrNameLst>
                                          <p:attrName>style.visibility</p:attrName>
                                        </p:attrNameLst>
                                      </p:cBhvr>
                                      <p:to>
                                        <p:strVal val="visible"/>
                                      </p:to>
                                    </p:set>
                                    <p:anim calcmode="lin" valueType="num">
                                      <p:cBhvr additive="base">
                                        <p:cTn id="202" dur="7500" fill="hold"/>
                                        <p:tgtEl>
                                          <p:spTgt spid="5"/>
                                        </p:tgtEl>
                                        <p:attrNameLst>
                                          <p:attrName>ppt_x</p:attrName>
                                        </p:attrNameLst>
                                      </p:cBhvr>
                                      <p:tavLst>
                                        <p:tav tm="0">
                                          <p:val>
                                            <p:strVal val="#ppt_x"/>
                                          </p:val>
                                        </p:tav>
                                        <p:tav tm="100000">
                                          <p:val>
                                            <p:strVal val="#ppt_x"/>
                                          </p:val>
                                        </p:tav>
                                      </p:tavLst>
                                    </p:anim>
                                    <p:anim calcmode="lin" valueType="num">
                                      <p:cBhvr additive="base">
                                        <p:cTn id="203" dur="7500" fill="hold"/>
                                        <p:tgtEl>
                                          <p:spTgt spid="5"/>
                                        </p:tgtEl>
                                        <p:attrNameLst>
                                          <p:attrName>ppt_y</p:attrName>
                                        </p:attrNameLst>
                                      </p:cBhvr>
                                      <p:tavLst>
                                        <p:tav tm="0">
                                          <p:val>
                                            <p:strVal val="0-#ppt_h/2"/>
                                          </p:val>
                                        </p:tav>
                                        <p:tav tm="100000">
                                          <p:val>
                                            <p:strVal val="#ppt_y"/>
                                          </p:val>
                                        </p:tav>
                                      </p:tavLst>
                                    </p:anim>
                                  </p:childTnLst>
                                </p:cTn>
                              </p:par>
                            </p:childTnLst>
                          </p:cTn>
                        </p:par>
                        <p:par>
                          <p:cTn id="204" fill="hold">
                            <p:stCondLst>
                              <p:cond delay="300000"/>
                            </p:stCondLst>
                            <p:childTnLst>
                              <p:par>
                                <p:cTn id="205" presetID="2" presetClass="entr" presetSubtype="1" fill="hold" nodeType="afterEffect">
                                  <p:stCondLst>
                                    <p:cond delay="0"/>
                                  </p:stCondLst>
                                  <p:childTnLst>
                                    <p:set>
                                      <p:cBhvr>
                                        <p:cTn id="206" dur="1" fill="hold">
                                          <p:stCondLst>
                                            <p:cond delay="0"/>
                                          </p:stCondLst>
                                        </p:cTn>
                                        <p:tgtEl>
                                          <p:spTgt spid="205"/>
                                        </p:tgtEl>
                                        <p:attrNameLst>
                                          <p:attrName>style.visibility</p:attrName>
                                        </p:attrNameLst>
                                      </p:cBhvr>
                                      <p:to>
                                        <p:strVal val="visible"/>
                                      </p:to>
                                    </p:set>
                                    <p:anim calcmode="lin" valueType="num">
                                      <p:cBhvr additive="base">
                                        <p:cTn id="207" dur="7500" fill="hold"/>
                                        <p:tgtEl>
                                          <p:spTgt spid="205"/>
                                        </p:tgtEl>
                                        <p:attrNameLst>
                                          <p:attrName>ppt_x</p:attrName>
                                        </p:attrNameLst>
                                      </p:cBhvr>
                                      <p:tavLst>
                                        <p:tav tm="0">
                                          <p:val>
                                            <p:strVal val="#ppt_x"/>
                                          </p:val>
                                        </p:tav>
                                        <p:tav tm="100000">
                                          <p:val>
                                            <p:strVal val="#ppt_x"/>
                                          </p:val>
                                        </p:tav>
                                      </p:tavLst>
                                    </p:anim>
                                    <p:anim calcmode="lin" valueType="num">
                                      <p:cBhvr additive="base">
                                        <p:cTn id="208" dur="7500" fill="hold"/>
                                        <p:tgtEl>
                                          <p:spTgt spid="205"/>
                                        </p:tgtEl>
                                        <p:attrNameLst>
                                          <p:attrName>ppt_y</p:attrName>
                                        </p:attrNameLst>
                                      </p:cBhvr>
                                      <p:tavLst>
                                        <p:tav tm="0">
                                          <p:val>
                                            <p:strVal val="0-#ppt_h/2"/>
                                          </p:val>
                                        </p:tav>
                                        <p:tav tm="100000">
                                          <p:val>
                                            <p:strVal val="#ppt_y"/>
                                          </p:val>
                                        </p:tav>
                                      </p:tavLst>
                                    </p:anim>
                                  </p:childTnLst>
                                </p:cTn>
                              </p:par>
                            </p:childTnLst>
                          </p:cTn>
                        </p:par>
                        <p:par>
                          <p:cTn id="209" fill="hold">
                            <p:stCondLst>
                              <p:cond delay="307500"/>
                            </p:stCondLst>
                            <p:childTnLst>
                              <p:par>
                                <p:cTn id="210" presetID="2" presetClass="entr" presetSubtype="1" fill="hold" nodeType="afterEffect">
                                  <p:stCondLst>
                                    <p:cond delay="0"/>
                                  </p:stCondLst>
                                  <p:childTnLst>
                                    <p:set>
                                      <p:cBhvr>
                                        <p:cTn id="211" dur="1" fill="hold">
                                          <p:stCondLst>
                                            <p:cond delay="0"/>
                                          </p:stCondLst>
                                        </p:cTn>
                                        <p:tgtEl>
                                          <p:spTgt spid="210"/>
                                        </p:tgtEl>
                                        <p:attrNameLst>
                                          <p:attrName>style.visibility</p:attrName>
                                        </p:attrNameLst>
                                      </p:cBhvr>
                                      <p:to>
                                        <p:strVal val="visible"/>
                                      </p:to>
                                    </p:set>
                                    <p:anim calcmode="lin" valueType="num">
                                      <p:cBhvr additive="base">
                                        <p:cTn id="212" dur="7500" fill="hold"/>
                                        <p:tgtEl>
                                          <p:spTgt spid="210"/>
                                        </p:tgtEl>
                                        <p:attrNameLst>
                                          <p:attrName>ppt_x</p:attrName>
                                        </p:attrNameLst>
                                      </p:cBhvr>
                                      <p:tavLst>
                                        <p:tav tm="0">
                                          <p:val>
                                            <p:strVal val="#ppt_x"/>
                                          </p:val>
                                        </p:tav>
                                        <p:tav tm="100000">
                                          <p:val>
                                            <p:strVal val="#ppt_x"/>
                                          </p:val>
                                        </p:tav>
                                      </p:tavLst>
                                    </p:anim>
                                    <p:anim calcmode="lin" valueType="num">
                                      <p:cBhvr additive="base">
                                        <p:cTn id="213" dur="7500" fill="hold"/>
                                        <p:tgtEl>
                                          <p:spTgt spid="210"/>
                                        </p:tgtEl>
                                        <p:attrNameLst>
                                          <p:attrName>ppt_y</p:attrName>
                                        </p:attrNameLst>
                                      </p:cBhvr>
                                      <p:tavLst>
                                        <p:tav tm="0">
                                          <p:val>
                                            <p:strVal val="0-#ppt_h/2"/>
                                          </p:val>
                                        </p:tav>
                                        <p:tav tm="100000">
                                          <p:val>
                                            <p:strVal val="#ppt_y"/>
                                          </p:val>
                                        </p:tav>
                                      </p:tavLst>
                                    </p:anim>
                                  </p:childTnLst>
                                </p:cTn>
                              </p:par>
                            </p:childTnLst>
                          </p:cTn>
                        </p:par>
                        <p:par>
                          <p:cTn id="214" fill="hold">
                            <p:stCondLst>
                              <p:cond delay="315000"/>
                            </p:stCondLst>
                            <p:childTnLst>
                              <p:par>
                                <p:cTn id="215" presetID="2" presetClass="entr" presetSubtype="1" fill="hold" nodeType="afterEffect">
                                  <p:stCondLst>
                                    <p:cond delay="0"/>
                                  </p:stCondLst>
                                  <p:childTnLst>
                                    <p:set>
                                      <p:cBhvr>
                                        <p:cTn id="216" dur="1" fill="hold">
                                          <p:stCondLst>
                                            <p:cond delay="0"/>
                                          </p:stCondLst>
                                        </p:cTn>
                                        <p:tgtEl>
                                          <p:spTgt spid="215"/>
                                        </p:tgtEl>
                                        <p:attrNameLst>
                                          <p:attrName>style.visibility</p:attrName>
                                        </p:attrNameLst>
                                      </p:cBhvr>
                                      <p:to>
                                        <p:strVal val="visible"/>
                                      </p:to>
                                    </p:set>
                                    <p:anim calcmode="lin" valueType="num">
                                      <p:cBhvr additive="base">
                                        <p:cTn id="217" dur="7500" fill="hold"/>
                                        <p:tgtEl>
                                          <p:spTgt spid="215"/>
                                        </p:tgtEl>
                                        <p:attrNameLst>
                                          <p:attrName>ppt_x</p:attrName>
                                        </p:attrNameLst>
                                      </p:cBhvr>
                                      <p:tavLst>
                                        <p:tav tm="0">
                                          <p:val>
                                            <p:strVal val="#ppt_x"/>
                                          </p:val>
                                        </p:tav>
                                        <p:tav tm="100000">
                                          <p:val>
                                            <p:strVal val="#ppt_x"/>
                                          </p:val>
                                        </p:tav>
                                      </p:tavLst>
                                    </p:anim>
                                    <p:anim calcmode="lin" valueType="num">
                                      <p:cBhvr additive="base">
                                        <p:cTn id="218" dur="7500" fill="hold"/>
                                        <p:tgtEl>
                                          <p:spTgt spid="215"/>
                                        </p:tgtEl>
                                        <p:attrNameLst>
                                          <p:attrName>ppt_y</p:attrName>
                                        </p:attrNameLst>
                                      </p:cBhvr>
                                      <p:tavLst>
                                        <p:tav tm="0">
                                          <p:val>
                                            <p:strVal val="0-#ppt_h/2"/>
                                          </p:val>
                                        </p:tav>
                                        <p:tav tm="100000">
                                          <p:val>
                                            <p:strVal val="#ppt_y"/>
                                          </p:val>
                                        </p:tav>
                                      </p:tavLst>
                                    </p:anim>
                                  </p:childTnLst>
                                </p:cTn>
                              </p:par>
                            </p:childTnLst>
                          </p:cTn>
                        </p:par>
                        <p:par>
                          <p:cTn id="219" fill="hold">
                            <p:stCondLst>
                              <p:cond delay="322500"/>
                            </p:stCondLst>
                            <p:childTnLst>
                              <p:par>
                                <p:cTn id="220" presetID="2" presetClass="entr" presetSubtype="1" fill="hold" nodeType="afterEffect">
                                  <p:stCondLst>
                                    <p:cond delay="0"/>
                                  </p:stCondLst>
                                  <p:childTnLst>
                                    <p:set>
                                      <p:cBhvr>
                                        <p:cTn id="221" dur="1" fill="hold">
                                          <p:stCondLst>
                                            <p:cond delay="0"/>
                                          </p:stCondLst>
                                        </p:cTn>
                                        <p:tgtEl>
                                          <p:spTgt spid="220"/>
                                        </p:tgtEl>
                                        <p:attrNameLst>
                                          <p:attrName>style.visibility</p:attrName>
                                        </p:attrNameLst>
                                      </p:cBhvr>
                                      <p:to>
                                        <p:strVal val="visible"/>
                                      </p:to>
                                    </p:set>
                                    <p:anim calcmode="lin" valueType="num">
                                      <p:cBhvr additive="base">
                                        <p:cTn id="222" dur="7500" fill="hold"/>
                                        <p:tgtEl>
                                          <p:spTgt spid="220"/>
                                        </p:tgtEl>
                                        <p:attrNameLst>
                                          <p:attrName>ppt_x</p:attrName>
                                        </p:attrNameLst>
                                      </p:cBhvr>
                                      <p:tavLst>
                                        <p:tav tm="0">
                                          <p:val>
                                            <p:strVal val="#ppt_x"/>
                                          </p:val>
                                        </p:tav>
                                        <p:tav tm="100000">
                                          <p:val>
                                            <p:strVal val="#ppt_x"/>
                                          </p:val>
                                        </p:tav>
                                      </p:tavLst>
                                    </p:anim>
                                    <p:anim calcmode="lin" valueType="num">
                                      <p:cBhvr additive="base">
                                        <p:cTn id="223" dur="7500" fill="hold"/>
                                        <p:tgtEl>
                                          <p:spTgt spid="220"/>
                                        </p:tgtEl>
                                        <p:attrNameLst>
                                          <p:attrName>ppt_y</p:attrName>
                                        </p:attrNameLst>
                                      </p:cBhvr>
                                      <p:tavLst>
                                        <p:tav tm="0">
                                          <p:val>
                                            <p:strVal val="0-#ppt_h/2"/>
                                          </p:val>
                                        </p:tav>
                                        <p:tav tm="100000">
                                          <p:val>
                                            <p:strVal val="#ppt_y"/>
                                          </p:val>
                                        </p:tav>
                                      </p:tavLst>
                                    </p:anim>
                                  </p:childTnLst>
                                </p:cTn>
                              </p:par>
                            </p:childTnLst>
                          </p:cTn>
                        </p:par>
                        <p:par>
                          <p:cTn id="224" fill="hold">
                            <p:stCondLst>
                              <p:cond delay="330000"/>
                            </p:stCondLst>
                            <p:childTnLst>
                              <p:par>
                                <p:cTn id="225" presetID="2" presetClass="entr" presetSubtype="1" fill="hold" nodeType="afterEffect">
                                  <p:stCondLst>
                                    <p:cond delay="0"/>
                                  </p:stCondLst>
                                  <p:childTnLst>
                                    <p:set>
                                      <p:cBhvr>
                                        <p:cTn id="226" dur="1" fill="hold">
                                          <p:stCondLst>
                                            <p:cond delay="0"/>
                                          </p:stCondLst>
                                        </p:cTn>
                                        <p:tgtEl>
                                          <p:spTgt spid="225"/>
                                        </p:tgtEl>
                                        <p:attrNameLst>
                                          <p:attrName>style.visibility</p:attrName>
                                        </p:attrNameLst>
                                      </p:cBhvr>
                                      <p:to>
                                        <p:strVal val="visible"/>
                                      </p:to>
                                    </p:set>
                                    <p:anim calcmode="lin" valueType="num">
                                      <p:cBhvr additive="base">
                                        <p:cTn id="227" dur="7500" fill="hold"/>
                                        <p:tgtEl>
                                          <p:spTgt spid="225"/>
                                        </p:tgtEl>
                                        <p:attrNameLst>
                                          <p:attrName>ppt_x</p:attrName>
                                        </p:attrNameLst>
                                      </p:cBhvr>
                                      <p:tavLst>
                                        <p:tav tm="0">
                                          <p:val>
                                            <p:strVal val="#ppt_x"/>
                                          </p:val>
                                        </p:tav>
                                        <p:tav tm="100000">
                                          <p:val>
                                            <p:strVal val="#ppt_x"/>
                                          </p:val>
                                        </p:tav>
                                      </p:tavLst>
                                    </p:anim>
                                    <p:anim calcmode="lin" valueType="num">
                                      <p:cBhvr additive="base">
                                        <p:cTn id="228" dur="7500" fill="hold"/>
                                        <p:tgtEl>
                                          <p:spTgt spid="225"/>
                                        </p:tgtEl>
                                        <p:attrNameLst>
                                          <p:attrName>ppt_y</p:attrName>
                                        </p:attrNameLst>
                                      </p:cBhvr>
                                      <p:tavLst>
                                        <p:tav tm="0">
                                          <p:val>
                                            <p:strVal val="0-#ppt_h/2"/>
                                          </p:val>
                                        </p:tav>
                                        <p:tav tm="100000">
                                          <p:val>
                                            <p:strVal val="#ppt_y"/>
                                          </p:val>
                                        </p:tav>
                                      </p:tavLst>
                                    </p:anim>
                                  </p:childTnLst>
                                </p:cTn>
                              </p:par>
                            </p:childTnLst>
                          </p:cTn>
                        </p:par>
                        <p:par>
                          <p:cTn id="229" fill="hold">
                            <p:stCondLst>
                              <p:cond delay="337500"/>
                            </p:stCondLst>
                            <p:childTnLst>
                              <p:par>
                                <p:cTn id="230" presetID="2" presetClass="entr" presetSubtype="1" fill="hold" nodeType="afterEffect">
                                  <p:stCondLst>
                                    <p:cond delay="0"/>
                                  </p:stCondLst>
                                  <p:childTnLst>
                                    <p:set>
                                      <p:cBhvr>
                                        <p:cTn id="231" dur="1" fill="hold">
                                          <p:stCondLst>
                                            <p:cond delay="0"/>
                                          </p:stCondLst>
                                        </p:cTn>
                                        <p:tgtEl>
                                          <p:spTgt spid="230"/>
                                        </p:tgtEl>
                                        <p:attrNameLst>
                                          <p:attrName>style.visibility</p:attrName>
                                        </p:attrNameLst>
                                      </p:cBhvr>
                                      <p:to>
                                        <p:strVal val="visible"/>
                                      </p:to>
                                    </p:set>
                                    <p:anim calcmode="lin" valueType="num">
                                      <p:cBhvr additive="base">
                                        <p:cTn id="232" dur="7500" fill="hold"/>
                                        <p:tgtEl>
                                          <p:spTgt spid="230"/>
                                        </p:tgtEl>
                                        <p:attrNameLst>
                                          <p:attrName>ppt_x</p:attrName>
                                        </p:attrNameLst>
                                      </p:cBhvr>
                                      <p:tavLst>
                                        <p:tav tm="0">
                                          <p:val>
                                            <p:strVal val="#ppt_x"/>
                                          </p:val>
                                        </p:tav>
                                        <p:tav tm="100000">
                                          <p:val>
                                            <p:strVal val="#ppt_x"/>
                                          </p:val>
                                        </p:tav>
                                      </p:tavLst>
                                    </p:anim>
                                    <p:anim calcmode="lin" valueType="num">
                                      <p:cBhvr additive="base">
                                        <p:cTn id="233" dur="7500" fill="hold"/>
                                        <p:tgtEl>
                                          <p:spTgt spid="230"/>
                                        </p:tgtEl>
                                        <p:attrNameLst>
                                          <p:attrName>ppt_y</p:attrName>
                                        </p:attrNameLst>
                                      </p:cBhvr>
                                      <p:tavLst>
                                        <p:tav tm="0">
                                          <p:val>
                                            <p:strVal val="0-#ppt_h/2"/>
                                          </p:val>
                                        </p:tav>
                                        <p:tav tm="100000">
                                          <p:val>
                                            <p:strVal val="#ppt_y"/>
                                          </p:val>
                                        </p:tav>
                                      </p:tavLst>
                                    </p:anim>
                                  </p:childTnLst>
                                </p:cTn>
                              </p:par>
                            </p:childTnLst>
                          </p:cTn>
                        </p:par>
                        <p:par>
                          <p:cTn id="234" fill="hold">
                            <p:stCondLst>
                              <p:cond delay="345000"/>
                            </p:stCondLst>
                            <p:childTnLst>
                              <p:par>
                                <p:cTn id="235" presetID="2" presetClass="entr" presetSubtype="1" fill="hold" nodeType="afterEffect">
                                  <p:stCondLst>
                                    <p:cond delay="0"/>
                                  </p:stCondLst>
                                  <p:childTnLst>
                                    <p:set>
                                      <p:cBhvr>
                                        <p:cTn id="236" dur="1" fill="hold">
                                          <p:stCondLst>
                                            <p:cond delay="0"/>
                                          </p:stCondLst>
                                        </p:cTn>
                                        <p:tgtEl>
                                          <p:spTgt spid="235"/>
                                        </p:tgtEl>
                                        <p:attrNameLst>
                                          <p:attrName>style.visibility</p:attrName>
                                        </p:attrNameLst>
                                      </p:cBhvr>
                                      <p:to>
                                        <p:strVal val="visible"/>
                                      </p:to>
                                    </p:set>
                                    <p:anim calcmode="lin" valueType="num">
                                      <p:cBhvr additive="base">
                                        <p:cTn id="237" dur="7500" fill="hold"/>
                                        <p:tgtEl>
                                          <p:spTgt spid="235"/>
                                        </p:tgtEl>
                                        <p:attrNameLst>
                                          <p:attrName>ppt_x</p:attrName>
                                        </p:attrNameLst>
                                      </p:cBhvr>
                                      <p:tavLst>
                                        <p:tav tm="0">
                                          <p:val>
                                            <p:strVal val="#ppt_x"/>
                                          </p:val>
                                        </p:tav>
                                        <p:tav tm="100000">
                                          <p:val>
                                            <p:strVal val="#ppt_x"/>
                                          </p:val>
                                        </p:tav>
                                      </p:tavLst>
                                    </p:anim>
                                    <p:anim calcmode="lin" valueType="num">
                                      <p:cBhvr additive="base">
                                        <p:cTn id="238" dur="7500" fill="hold"/>
                                        <p:tgtEl>
                                          <p:spTgt spid="235"/>
                                        </p:tgtEl>
                                        <p:attrNameLst>
                                          <p:attrName>ppt_y</p:attrName>
                                        </p:attrNameLst>
                                      </p:cBhvr>
                                      <p:tavLst>
                                        <p:tav tm="0">
                                          <p:val>
                                            <p:strVal val="0-#ppt_h/2"/>
                                          </p:val>
                                        </p:tav>
                                        <p:tav tm="100000">
                                          <p:val>
                                            <p:strVal val="#ppt_y"/>
                                          </p:val>
                                        </p:tav>
                                      </p:tavLst>
                                    </p:anim>
                                  </p:childTnLst>
                                </p:cTn>
                              </p:par>
                            </p:childTnLst>
                          </p:cTn>
                        </p:par>
                        <p:par>
                          <p:cTn id="239" fill="hold">
                            <p:stCondLst>
                              <p:cond delay="352500"/>
                            </p:stCondLst>
                            <p:childTnLst>
                              <p:par>
                                <p:cTn id="240" presetID="2" presetClass="entr" presetSubtype="1" fill="hold" nodeType="afterEffect">
                                  <p:stCondLst>
                                    <p:cond delay="0"/>
                                  </p:stCondLst>
                                  <p:childTnLst>
                                    <p:set>
                                      <p:cBhvr>
                                        <p:cTn id="241" dur="1" fill="hold">
                                          <p:stCondLst>
                                            <p:cond delay="0"/>
                                          </p:stCondLst>
                                        </p:cTn>
                                        <p:tgtEl>
                                          <p:spTgt spid="240"/>
                                        </p:tgtEl>
                                        <p:attrNameLst>
                                          <p:attrName>style.visibility</p:attrName>
                                        </p:attrNameLst>
                                      </p:cBhvr>
                                      <p:to>
                                        <p:strVal val="visible"/>
                                      </p:to>
                                    </p:set>
                                    <p:anim calcmode="lin" valueType="num">
                                      <p:cBhvr additive="base">
                                        <p:cTn id="242" dur="7500" fill="hold"/>
                                        <p:tgtEl>
                                          <p:spTgt spid="240"/>
                                        </p:tgtEl>
                                        <p:attrNameLst>
                                          <p:attrName>ppt_x</p:attrName>
                                        </p:attrNameLst>
                                      </p:cBhvr>
                                      <p:tavLst>
                                        <p:tav tm="0">
                                          <p:val>
                                            <p:strVal val="#ppt_x"/>
                                          </p:val>
                                        </p:tav>
                                        <p:tav tm="100000">
                                          <p:val>
                                            <p:strVal val="#ppt_x"/>
                                          </p:val>
                                        </p:tav>
                                      </p:tavLst>
                                    </p:anim>
                                    <p:anim calcmode="lin" valueType="num">
                                      <p:cBhvr additive="base">
                                        <p:cTn id="243" dur="7500" fill="hold"/>
                                        <p:tgtEl>
                                          <p:spTgt spid="2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DE054F-F67C-4F3A-BBF5-E4600C35C15A}"/>
              </a:ext>
            </a:extLst>
          </p:cNvPr>
          <p:cNvSpPr>
            <a:spLocks noGrp="1"/>
          </p:cNvSpPr>
          <p:nvPr>
            <p:ph type="title"/>
          </p:nvPr>
        </p:nvSpPr>
        <p:spPr>
          <a:xfrm>
            <a:off x="0" y="213557"/>
            <a:ext cx="2839453" cy="647577"/>
          </a:xfrm>
        </p:spPr>
        <p:txBody>
          <a:bodyPr>
            <a:normAutofit/>
          </a:bodyPr>
          <a:lstStyle/>
          <a:p>
            <a:r>
              <a:rPr lang="en-GB" sz="2800" dirty="0" err="1"/>
              <a:t>Vocabulario</a:t>
            </a:r>
            <a:endParaRPr lang="en-GB" sz="2800" dirty="0"/>
          </a:p>
        </p:txBody>
      </p:sp>
      <p:sp>
        <p:nvSpPr>
          <p:cNvPr id="4" name="Rounded Rectangle 11">
            <a:extLst>
              <a:ext uri="{FF2B5EF4-FFF2-40B4-BE49-F238E27FC236}">
                <a16:creationId xmlns:a16="http://schemas.microsoft.com/office/drawing/2014/main" id="{4082690E-03E9-44B0-AB9B-B2ABE3093859}"/>
              </a:ext>
            </a:extLst>
          </p:cNvPr>
          <p:cNvSpPr/>
          <p:nvPr/>
        </p:nvSpPr>
        <p:spPr>
          <a:xfrm>
            <a:off x="10682514" y="320050"/>
            <a:ext cx="1144781"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5" name="Content Placeholder 2">
            <a:extLst>
              <a:ext uri="{FF2B5EF4-FFF2-40B4-BE49-F238E27FC236}">
                <a16:creationId xmlns:a16="http://schemas.microsoft.com/office/drawing/2014/main" id="{26365899-C946-41F0-9D47-6D80CD921433}"/>
              </a:ext>
            </a:extLst>
          </p:cNvPr>
          <p:cNvSpPr txBox="1">
            <a:spLocks/>
          </p:cNvSpPr>
          <p:nvPr/>
        </p:nvSpPr>
        <p:spPr>
          <a:xfrm>
            <a:off x="1871831" y="1101048"/>
            <a:ext cx="9691712" cy="671398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buClr>
                <a:srgbClr val="000000"/>
              </a:buClr>
              <a:defRPr/>
            </a:pPr>
            <a:r>
              <a:rPr kumimoji="0" lang="en-GB" sz="2400" b="1" u="none" strike="noStrike" kern="1200" cap="none" spc="0" normalizeH="0" baseline="0" noProof="0" dirty="0">
                <a:ln>
                  <a:noFill/>
                </a:ln>
                <a:solidFill>
                  <a:schemeClr val="tx1"/>
                </a:solidFill>
                <a:effectLst/>
                <a:uLnTx/>
                <a:uFillTx/>
                <a:latin typeface="+mj-lt"/>
                <a:sym typeface="Arial"/>
              </a:rPr>
              <a:t>11) </a:t>
            </a:r>
            <a:r>
              <a:rPr lang="en-GB" sz="2400" b="1" dirty="0">
                <a:solidFill>
                  <a:schemeClr val="tx1"/>
                </a:solidFill>
                <a:latin typeface="+mj-lt"/>
                <a:sym typeface="Arial"/>
              </a:rPr>
              <a:t>to leave, leaving (e.g. in a place)</a:t>
            </a:r>
            <a:r>
              <a:rPr kumimoji="0" lang="en-GB" sz="2400" b="1" u="none" strike="noStrike" kern="1200" cap="none" spc="0" normalizeH="0" baseline="0" noProof="0" dirty="0">
                <a:ln>
                  <a:noFill/>
                </a:ln>
                <a:solidFill>
                  <a:schemeClr val="tx1"/>
                </a:solidFill>
                <a:effectLst/>
                <a:uLnTx/>
                <a:uFillTx/>
                <a:latin typeface="+mj-lt"/>
                <a:sym typeface="Arial"/>
              </a:rPr>
              <a:t>	12) fourteen		                    		10) on top</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8) thirteen			9) to create, creating</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		6) </a:t>
            </a:r>
            <a:r>
              <a:rPr lang="en-GB" sz="2400" b="1" dirty="0">
                <a:solidFill>
                  <a:schemeClr val="tx1"/>
                </a:solidFill>
                <a:latin typeface="+mj-lt"/>
                <a:sym typeface="Arial"/>
              </a:rPr>
              <a:t>luck</a:t>
            </a:r>
            <a:r>
              <a:rPr kumimoji="0" lang="en-GB" sz="2400" b="1" u="none" strike="noStrike" kern="1200" cap="none" spc="0" normalizeH="0" baseline="0" noProof="0" dirty="0">
                <a:ln>
                  <a:noFill/>
                </a:ln>
                <a:solidFill>
                  <a:schemeClr val="tx1"/>
                </a:solidFill>
                <a:effectLst/>
                <a:uLnTx/>
                <a:uFillTx/>
                <a:latin typeface="+mj-lt"/>
                <a:sym typeface="Arial"/>
              </a:rPr>
              <a:t>			7) to send, sending</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			5) fifteen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		3) closed			4) open (adj.)</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fr-FR" sz="2400" b="1" u="none" strike="noStrike" kern="1200" cap="none" spc="0" normalizeH="0" baseline="0" noProof="0" dirty="0">
                <a:ln>
                  <a:noFill/>
                </a:ln>
                <a:solidFill>
                  <a:schemeClr val="tx1"/>
                </a:solidFill>
                <a:effectLst/>
                <a:uLnTx/>
                <a:uFillTx/>
                <a:latin typeface="+mj-lt"/>
                <a:ea typeface="Calibri"/>
                <a:cs typeface="Calibri"/>
                <a:sym typeface="Calibri"/>
              </a:rPr>
              <a:t>1) network</a:t>
            </a:r>
            <a:r>
              <a:rPr kumimoji="0" lang="en-GB" sz="2400" b="1" u="none" strike="noStrike" kern="1200" cap="none" spc="0" normalizeH="0" baseline="0" noProof="0" dirty="0">
                <a:ln>
                  <a:noFill/>
                </a:ln>
                <a:solidFill>
                  <a:schemeClr val="tx1"/>
                </a:solidFill>
                <a:effectLst/>
                <a:uLnTx/>
                <a:uFillTx/>
                <a:latin typeface="+mj-lt"/>
                <a:sym typeface="Arial"/>
              </a:rPr>
              <a:t>			2) to post, to publish</a:t>
            </a: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2400" b="1" u="none" strike="noStrike" kern="1200" cap="none" spc="0" normalizeH="0" baseline="0" noProof="0" dirty="0">
              <a:ln>
                <a:noFill/>
              </a:ln>
              <a:solidFill>
                <a:schemeClr val="tx1"/>
              </a:solidFill>
              <a:effectLst/>
              <a:uLnTx/>
              <a:uFillTx/>
              <a:latin typeface="+mj-lt"/>
              <a:sym typeface="Arial"/>
            </a:endParaRPr>
          </a:p>
        </p:txBody>
      </p:sp>
      <p:grpSp>
        <p:nvGrpSpPr>
          <p:cNvPr id="5" name="Group 4">
            <a:extLst>
              <a:ext uri="{FF2B5EF4-FFF2-40B4-BE49-F238E27FC236}">
                <a16:creationId xmlns:a16="http://schemas.microsoft.com/office/drawing/2014/main" id="{AF41FD9F-951A-4145-8785-0EB877F6D2C1}"/>
              </a:ext>
            </a:extLst>
          </p:cNvPr>
          <p:cNvGrpSpPr/>
          <p:nvPr/>
        </p:nvGrpSpPr>
        <p:grpSpPr>
          <a:xfrm rot="16200000">
            <a:off x="1830114" y="216078"/>
            <a:ext cx="1140560" cy="1710840"/>
            <a:chOff x="7992800" y="214662"/>
            <a:chExt cx="1140560" cy="1710840"/>
          </a:xfrm>
        </p:grpSpPr>
        <p:sp>
          <p:nvSpPr>
            <p:cNvPr id="6" name="Bevel 250">
              <a:extLst>
                <a:ext uri="{FF2B5EF4-FFF2-40B4-BE49-F238E27FC236}">
                  <a16:creationId xmlns:a16="http://schemas.microsoft.com/office/drawing/2014/main" id="{31CB4381-1D13-4AA2-B620-3CE90EAC7F42}"/>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Bevel 251">
              <a:extLst>
                <a:ext uri="{FF2B5EF4-FFF2-40B4-BE49-F238E27FC236}">
                  <a16:creationId xmlns:a16="http://schemas.microsoft.com/office/drawing/2014/main" id="{E3029896-A1F7-4E96-BFAD-A0AA44E0AB72}"/>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Bevel 252">
              <a:extLst>
                <a:ext uri="{FF2B5EF4-FFF2-40B4-BE49-F238E27FC236}">
                  <a16:creationId xmlns:a16="http://schemas.microsoft.com/office/drawing/2014/main" id="{1BF37D70-EC72-479D-9B33-865057722B01}"/>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Bevel 253">
              <a:extLst>
                <a:ext uri="{FF2B5EF4-FFF2-40B4-BE49-F238E27FC236}">
                  <a16:creationId xmlns:a16="http://schemas.microsoft.com/office/drawing/2014/main" id="{38C6879E-CFD3-4A65-A887-FC7812ACDB0C}"/>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 name="Group 9">
            <a:extLst>
              <a:ext uri="{FF2B5EF4-FFF2-40B4-BE49-F238E27FC236}">
                <a16:creationId xmlns:a16="http://schemas.microsoft.com/office/drawing/2014/main" id="{943EAAC9-641D-442F-8F84-C079148525FB}"/>
              </a:ext>
            </a:extLst>
          </p:cNvPr>
          <p:cNvGrpSpPr/>
          <p:nvPr/>
        </p:nvGrpSpPr>
        <p:grpSpPr>
          <a:xfrm>
            <a:off x="9493536" y="5675269"/>
            <a:ext cx="1140560" cy="1146310"/>
            <a:chOff x="8003440" y="5711690"/>
            <a:chExt cx="1140560" cy="1146310"/>
          </a:xfrm>
        </p:grpSpPr>
        <p:sp>
          <p:nvSpPr>
            <p:cNvPr id="11" name="Bevel 255">
              <a:extLst>
                <a:ext uri="{FF2B5EF4-FFF2-40B4-BE49-F238E27FC236}">
                  <a16:creationId xmlns:a16="http://schemas.microsoft.com/office/drawing/2014/main" id="{387ED67C-0235-4A81-8544-B80859EF67D9}"/>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Bevel 256">
              <a:extLst>
                <a:ext uri="{FF2B5EF4-FFF2-40B4-BE49-F238E27FC236}">
                  <a16:creationId xmlns:a16="http://schemas.microsoft.com/office/drawing/2014/main" id="{05F0E165-0AE0-429A-8724-C368808CFB3B}"/>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Bevel 257">
              <a:extLst>
                <a:ext uri="{FF2B5EF4-FFF2-40B4-BE49-F238E27FC236}">
                  <a16:creationId xmlns:a16="http://schemas.microsoft.com/office/drawing/2014/main" id="{5C0B3690-56B6-412D-8A48-3E18C339B6E7}"/>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Bevel 258">
              <a:extLst>
                <a:ext uri="{FF2B5EF4-FFF2-40B4-BE49-F238E27FC236}">
                  <a16:creationId xmlns:a16="http://schemas.microsoft.com/office/drawing/2014/main" id="{4DD44E1D-4952-4757-9B3E-CB648048BC90}"/>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61B9BF1C-54DB-4120-8471-4E01177C4653}"/>
              </a:ext>
            </a:extLst>
          </p:cNvPr>
          <p:cNvGrpSpPr/>
          <p:nvPr/>
        </p:nvGrpSpPr>
        <p:grpSpPr>
          <a:xfrm rot="10800000">
            <a:off x="9493536" y="2782265"/>
            <a:ext cx="1140560" cy="1722408"/>
            <a:chOff x="2324328" y="-1131166"/>
            <a:chExt cx="1140560" cy="1722408"/>
          </a:xfrm>
        </p:grpSpPr>
        <p:sp>
          <p:nvSpPr>
            <p:cNvPr id="16" name="Bevel 260">
              <a:extLst>
                <a:ext uri="{FF2B5EF4-FFF2-40B4-BE49-F238E27FC236}">
                  <a16:creationId xmlns:a16="http://schemas.microsoft.com/office/drawing/2014/main" id="{0309FE86-F40B-498E-A22C-BD9AB27DC12F}"/>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Bevel 261">
              <a:extLst>
                <a:ext uri="{FF2B5EF4-FFF2-40B4-BE49-F238E27FC236}">
                  <a16:creationId xmlns:a16="http://schemas.microsoft.com/office/drawing/2014/main" id="{7B56531D-793D-480A-87C4-AC7B645B2408}"/>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Bevel 262">
              <a:extLst>
                <a:ext uri="{FF2B5EF4-FFF2-40B4-BE49-F238E27FC236}">
                  <a16:creationId xmlns:a16="http://schemas.microsoft.com/office/drawing/2014/main" id="{E4F288A5-66A2-4CA9-BAAD-ED50AA8185E1}"/>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Bevel 263">
              <a:extLst>
                <a:ext uri="{FF2B5EF4-FFF2-40B4-BE49-F238E27FC236}">
                  <a16:creationId xmlns:a16="http://schemas.microsoft.com/office/drawing/2014/main" id="{25C3CC20-3366-4382-B724-DD43C4FBFD88}"/>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 name="Group 19">
            <a:extLst>
              <a:ext uri="{FF2B5EF4-FFF2-40B4-BE49-F238E27FC236}">
                <a16:creationId xmlns:a16="http://schemas.microsoft.com/office/drawing/2014/main" id="{525590F6-F7F2-434B-85C9-390E1558964B}"/>
              </a:ext>
            </a:extLst>
          </p:cNvPr>
          <p:cNvGrpSpPr/>
          <p:nvPr/>
        </p:nvGrpSpPr>
        <p:grpSpPr>
          <a:xfrm>
            <a:off x="8995945" y="2818942"/>
            <a:ext cx="570280" cy="2286870"/>
            <a:chOff x="323528" y="1640368"/>
            <a:chExt cx="570280" cy="2286870"/>
          </a:xfrm>
        </p:grpSpPr>
        <p:sp>
          <p:nvSpPr>
            <p:cNvPr id="21" name="Bevel 265">
              <a:extLst>
                <a:ext uri="{FF2B5EF4-FFF2-40B4-BE49-F238E27FC236}">
                  <a16:creationId xmlns:a16="http://schemas.microsoft.com/office/drawing/2014/main" id="{44959B42-98A5-4524-9FF9-1364614C717E}"/>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Bevel 266">
              <a:extLst>
                <a:ext uri="{FF2B5EF4-FFF2-40B4-BE49-F238E27FC236}">
                  <a16:creationId xmlns:a16="http://schemas.microsoft.com/office/drawing/2014/main" id="{D05A55AC-5A27-4B95-B5C8-C596885270DE}"/>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Bevel 267">
              <a:extLst>
                <a:ext uri="{FF2B5EF4-FFF2-40B4-BE49-F238E27FC236}">
                  <a16:creationId xmlns:a16="http://schemas.microsoft.com/office/drawing/2014/main" id="{EE6482C0-138A-43CE-A7AC-4EA7311C12CC}"/>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Bevel 268">
              <a:extLst>
                <a:ext uri="{FF2B5EF4-FFF2-40B4-BE49-F238E27FC236}">
                  <a16:creationId xmlns:a16="http://schemas.microsoft.com/office/drawing/2014/main" id="{F7194715-1706-4D61-B3DF-5085712AB7FA}"/>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5" name="Group 24">
            <a:extLst>
              <a:ext uri="{FF2B5EF4-FFF2-40B4-BE49-F238E27FC236}">
                <a16:creationId xmlns:a16="http://schemas.microsoft.com/office/drawing/2014/main" id="{C5F13387-34E3-4C8A-BE57-06878BCFA698}"/>
              </a:ext>
            </a:extLst>
          </p:cNvPr>
          <p:cNvGrpSpPr/>
          <p:nvPr/>
        </p:nvGrpSpPr>
        <p:grpSpPr>
          <a:xfrm>
            <a:off x="9493536" y="3952929"/>
            <a:ext cx="1140560" cy="1716590"/>
            <a:chOff x="7656408" y="2363048"/>
            <a:chExt cx="1140560" cy="1716590"/>
          </a:xfrm>
        </p:grpSpPr>
        <p:sp>
          <p:nvSpPr>
            <p:cNvPr id="26" name="Bevel 270">
              <a:extLst>
                <a:ext uri="{FF2B5EF4-FFF2-40B4-BE49-F238E27FC236}">
                  <a16:creationId xmlns:a16="http://schemas.microsoft.com/office/drawing/2014/main" id="{956D577E-3629-4D66-BDC4-08A94F80DC60}"/>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Bevel 271">
              <a:extLst>
                <a:ext uri="{FF2B5EF4-FFF2-40B4-BE49-F238E27FC236}">
                  <a16:creationId xmlns:a16="http://schemas.microsoft.com/office/drawing/2014/main" id="{4674BADD-F269-480C-9D3A-84D364FBD27D}"/>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Bevel 272">
              <a:extLst>
                <a:ext uri="{FF2B5EF4-FFF2-40B4-BE49-F238E27FC236}">
                  <a16:creationId xmlns:a16="http://schemas.microsoft.com/office/drawing/2014/main" id="{36E9A1A2-398E-4C18-B7EF-6A1446295586}"/>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Bevel 273">
              <a:extLst>
                <a:ext uri="{FF2B5EF4-FFF2-40B4-BE49-F238E27FC236}">
                  <a16:creationId xmlns:a16="http://schemas.microsoft.com/office/drawing/2014/main" id="{1955C50B-DDAA-4D84-866B-529AAAA3B55B}"/>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0" name="Group 29">
            <a:extLst>
              <a:ext uri="{FF2B5EF4-FFF2-40B4-BE49-F238E27FC236}">
                <a16:creationId xmlns:a16="http://schemas.microsoft.com/office/drawing/2014/main" id="{909ECA97-8EAA-4DC2-902B-F9DF72408779}"/>
              </a:ext>
            </a:extLst>
          </p:cNvPr>
          <p:cNvGrpSpPr/>
          <p:nvPr/>
        </p:nvGrpSpPr>
        <p:grpSpPr>
          <a:xfrm>
            <a:off x="5537587" y="4541282"/>
            <a:ext cx="1140560" cy="1710840"/>
            <a:chOff x="3342080" y="4313306"/>
            <a:chExt cx="1140560" cy="1710840"/>
          </a:xfrm>
        </p:grpSpPr>
        <p:sp>
          <p:nvSpPr>
            <p:cNvPr id="31" name="Bevel 275">
              <a:extLst>
                <a:ext uri="{FF2B5EF4-FFF2-40B4-BE49-F238E27FC236}">
                  <a16:creationId xmlns:a16="http://schemas.microsoft.com/office/drawing/2014/main" id="{1B01AB2D-AC8C-4714-97D5-597C21175CB9}"/>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Bevel 276">
              <a:extLst>
                <a:ext uri="{FF2B5EF4-FFF2-40B4-BE49-F238E27FC236}">
                  <a16:creationId xmlns:a16="http://schemas.microsoft.com/office/drawing/2014/main" id="{A5C34619-2ED4-45B6-A15E-03994B852595}"/>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Bevel 277">
              <a:extLst>
                <a:ext uri="{FF2B5EF4-FFF2-40B4-BE49-F238E27FC236}">
                  <a16:creationId xmlns:a16="http://schemas.microsoft.com/office/drawing/2014/main" id="{F8119CA0-3E40-4435-8750-1E68758720FA}"/>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Bevel 278">
              <a:extLst>
                <a:ext uri="{FF2B5EF4-FFF2-40B4-BE49-F238E27FC236}">
                  <a16:creationId xmlns:a16="http://schemas.microsoft.com/office/drawing/2014/main" id="{491202A5-787A-43EF-9A44-5471B4244F8B}"/>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5" name="Group 34">
            <a:extLst>
              <a:ext uri="{FF2B5EF4-FFF2-40B4-BE49-F238E27FC236}">
                <a16:creationId xmlns:a16="http://schemas.microsoft.com/office/drawing/2014/main" id="{180C6956-39AE-4C51-B458-F01B51ACA8E9}"/>
              </a:ext>
            </a:extLst>
          </p:cNvPr>
          <p:cNvGrpSpPr/>
          <p:nvPr/>
        </p:nvGrpSpPr>
        <p:grpSpPr>
          <a:xfrm>
            <a:off x="8912616" y="5104989"/>
            <a:ext cx="1140560" cy="1710840"/>
            <a:chOff x="1259632" y="4643510"/>
            <a:chExt cx="1140560" cy="1710840"/>
          </a:xfrm>
        </p:grpSpPr>
        <p:sp>
          <p:nvSpPr>
            <p:cNvPr id="36" name="Bevel 280">
              <a:extLst>
                <a:ext uri="{FF2B5EF4-FFF2-40B4-BE49-F238E27FC236}">
                  <a16:creationId xmlns:a16="http://schemas.microsoft.com/office/drawing/2014/main" id="{F3A684F9-6833-4E7D-A099-22A642B7B8ED}"/>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Bevel 281">
              <a:extLst>
                <a:ext uri="{FF2B5EF4-FFF2-40B4-BE49-F238E27FC236}">
                  <a16:creationId xmlns:a16="http://schemas.microsoft.com/office/drawing/2014/main" id="{BBCC62AC-64A5-40E1-A545-87E8F97BF60B}"/>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Bevel 282">
              <a:extLst>
                <a:ext uri="{FF2B5EF4-FFF2-40B4-BE49-F238E27FC236}">
                  <a16:creationId xmlns:a16="http://schemas.microsoft.com/office/drawing/2014/main" id="{3AC98966-C531-4D75-BE53-69B517D8F88F}"/>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Bevel 283">
              <a:extLst>
                <a:ext uri="{FF2B5EF4-FFF2-40B4-BE49-F238E27FC236}">
                  <a16:creationId xmlns:a16="http://schemas.microsoft.com/office/drawing/2014/main" id="{A316FCBC-A9FE-4FF0-A05F-137AEC682542}"/>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0" name="Group 39">
            <a:extLst>
              <a:ext uri="{FF2B5EF4-FFF2-40B4-BE49-F238E27FC236}">
                <a16:creationId xmlns:a16="http://schemas.microsoft.com/office/drawing/2014/main" id="{52A3AA8D-63D1-4A7E-A369-990AAAC74974}"/>
              </a:ext>
            </a:extLst>
          </p:cNvPr>
          <p:cNvGrpSpPr/>
          <p:nvPr/>
        </p:nvGrpSpPr>
        <p:grpSpPr>
          <a:xfrm rot="5400000">
            <a:off x="7576029" y="5396702"/>
            <a:ext cx="1140560" cy="1710840"/>
            <a:chOff x="7992800" y="214662"/>
            <a:chExt cx="1140560" cy="1710840"/>
          </a:xfrm>
        </p:grpSpPr>
        <p:sp>
          <p:nvSpPr>
            <p:cNvPr id="41" name="Bevel 285">
              <a:extLst>
                <a:ext uri="{FF2B5EF4-FFF2-40B4-BE49-F238E27FC236}">
                  <a16:creationId xmlns:a16="http://schemas.microsoft.com/office/drawing/2014/main" id="{A72FD8BB-0942-4C99-B6F1-4EAE37C34914}"/>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 name="Bevel 286">
              <a:extLst>
                <a:ext uri="{FF2B5EF4-FFF2-40B4-BE49-F238E27FC236}">
                  <a16:creationId xmlns:a16="http://schemas.microsoft.com/office/drawing/2014/main" id="{9B1D44C1-59C7-4FCB-830E-7E7D30A427F9}"/>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 name="Bevel 287">
              <a:extLst>
                <a:ext uri="{FF2B5EF4-FFF2-40B4-BE49-F238E27FC236}">
                  <a16:creationId xmlns:a16="http://schemas.microsoft.com/office/drawing/2014/main" id="{16299FE5-419B-42E1-AF2A-EEF5E646541A}"/>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Bevel 288">
              <a:extLst>
                <a:ext uri="{FF2B5EF4-FFF2-40B4-BE49-F238E27FC236}">
                  <a16:creationId xmlns:a16="http://schemas.microsoft.com/office/drawing/2014/main" id="{423B3F1A-ABA1-42FF-B12E-97F52E587D33}"/>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5" name="Group 44">
            <a:extLst>
              <a:ext uri="{FF2B5EF4-FFF2-40B4-BE49-F238E27FC236}">
                <a16:creationId xmlns:a16="http://schemas.microsoft.com/office/drawing/2014/main" id="{0858873F-0F85-4F85-928C-036371FB1292}"/>
              </a:ext>
            </a:extLst>
          </p:cNvPr>
          <p:cNvGrpSpPr/>
          <p:nvPr/>
        </p:nvGrpSpPr>
        <p:grpSpPr>
          <a:xfrm rot="16200000">
            <a:off x="2394610" y="4814888"/>
            <a:ext cx="1140560" cy="1722408"/>
            <a:chOff x="2324328" y="-1131166"/>
            <a:chExt cx="1140560" cy="1722408"/>
          </a:xfrm>
        </p:grpSpPr>
        <p:sp>
          <p:nvSpPr>
            <p:cNvPr id="46" name="Bevel 290">
              <a:extLst>
                <a:ext uri="{FF2B5EF4-FFF2-40B4-BE49-F238E27FC236}">
                  <a16:creationId xmlns:a16="http://schemas.microsoft.com/office/drawing/2014/main" id="{CE2E8C09-FF3B-445E-967F-8CCB33D071A3}"/>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 name="Bevel 291">
              <a:extLst>
                <a:ext uri="{FF2B5EF4-FFF2-40B4-BE49-F238E27FC236}">
                  <a16:creationId xmlns:a16="http://schemas.microsoft.com/office/drawing/2014/main" id="{7171961B-6964-40D2-B69D-0D1D0B7AC2E1}"/>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 name="Bevel 292">
              <a:extLst>
                <a:ext uri="{FF2B5EF4-FFF2-40B4-BE49-F238E27FC236}">
                  <a16:creationId xmlns:a16="http://schemas.microsoft.com/office/drawing/2014/main" id="{27257124-D9F6-4257-B8BF-B5CE072A5737}"/>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Bevel 293">
              <a:extLst>
                <a:ext uri="{FF2B5EF4-FFF2-40B4-BE49-F238E27FC236}">
                  <a16:creationId xmlns:a16="http://schemas.microsoft.com/office/drawing/2014/main" id="{5197E564-9FC4-4966-8F53-E04F485C526B}"/>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0" name="Group 49">
            <a:extLst>
              <a:ext uri="{FF2B5EF4-FFF2-40B4-BE49-F238E27FC236}">
                <a16:creationId xmlns:a16="http://schemas.microsoft.com/office/drawing/2014/main" id="{3963F962-A988-438F-A3C1-9264551E3094}"/>
              </a:ext>
            </a:extLst>
          </p:cNvPr>
          <p:cNvGrpSpPr/>
          <p:nvPr/>
        </p:nvGrpSpPr>
        <p:grpSpPr>
          <a:xfrm rot="10800000">
            <a:off x="4412378" y="4553322"/>
            <a:ext cx="1140560" cy="1710840"/>
            <a:chOff x="1259632" y="4643510"/>
            <a:chExt cx="1140560" cy="1710840"/>
          </a:xfrm>
        </p:grpSpPr>
        <p:sp>
          <p:nvSpPr>
            <p:cNvPr id="51" name="Bevel 295">
              <a:extLst>
                <a:ext uri="{FF2B5EF4-FFF2-40B4-BE49-F238E27FC236}">
                  <a16:creationId xmlns:a16="http://schemas.microsoft.com/office/drawing/2014/main" id="{8D181B0B-8F24-4EFF-A8C8-E0A961619D7B}"/>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 name="Bevel 296">
              <a:extLst>
                <a:ext uri="{FF2B5EF4-FFF2-40B4-BE49-F238E27FC236}">
                  <a16:creationId xmlns:a16="http://schemas.microsoft.com/office/drawing/2014/main" id="{94EFD101-C20B-4C6A-9F21-9E446D1F9EA2}"/>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 name="Bevel 297">
              <a:extLst>
                <a:ext uri="{FF2B5EF4-FFF2-40B4-BE49-F238E27FC236}">
                  <a16:creationId xmlns:a16="http://schemas.microsoft.com/office/drawing/2014/main" id="{3C153E70-8D25-4A5D-89B3-561B4A9E36FC}"/>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 name="Bevel 298">
              <a:extLst>
                <a:ext uri="{FF2B5EF4-FFF2-40B4-BE49-F238E27FC236}">
                  <a16:creationId xmlns:a16="http://schemas.microsoft.com/office/drawing/2014/main" id="{F4A017E7-1A67-4146-962A-D7BD6B5F9406}"/>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5" name="Group 54">
            <a:extLst>
              <a:ext uri="{FF2B5EF4-FFF2-40B4-BE49-F238E27FC236}">
                <a16:creationId xmlns:a16="http://schemas.microsoft.com/office/drawing/2014/main" id="{4C87479A-1217-45A8-A4BF-C393C796F96C}"/>
              </a:ext>
            </a:extLst>
          </p:cNvPr>
          <p:cNvGrpSpPr/>
          <p:nvPr/>
        </p:nvGrpSpPr>
        <p:grpSpPr>
          <a:xfrm>
            <a:off x="7290889" y="5117312"/>
            <a:ext cx="1140560" cy="1146310"/>
            <a:chOff x="8003440" y="5711690"/>
            <a:chExt cx="1140560" cy="1146310"/>
          </a:xfrm>
        </p:grpSpPr>
        <p:sp>
          <p:nvSpPr>
            <p:cNvPr id="56" name="Bevel 300">
              <a:extLst>
                <a:ext uri="{FF2B5EF4-FFF2-40B4-BE49-F238E27FC236}">
                  <a16:creationId xmlns:a16="http://schemas.microsoft.com/office/drawing/2014/main" id="{3429523F-07DF-4264-9725-247C4ADD8774}"/>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 name="Bevel 301">
              <a:extLst>
                <a:ext uri="{FF2B5EF4-FFF2-40B4-BE49-F238E27FC236}">
                  <a16:creationId xmlns:a16="http://schemas.microsoft.com/office/drawing/2014/main" id="{8CDF5246-BE51-4081-90B1-70E47A17102A}"/>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 name="Bevel 302">
              <a:extLst>
                <a:ext uri="{FF2B5EF4-FFF2-40B4-BE49-F238E27FC236}">
                  <a16:creationId xmlns:a16="http://schemas.microsoft.com/office/drawing/2014/main" id="{DDE39804-D938-42F2-AE06-E14CADF0479B}"/>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Bevel 303">
              <a:extLst>
                <a:ext uri="{FF2B5EF4-FFF2-40B4-BE49-F238E27FC236}">
                  <a16:creationId xmlns:a16="http://schemas.microsoft.com/office/drawing/2014/main" id="{764EA7E7-3F6F-4844-AA24-11293AE8459C}"/>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0" name="Group 59">
            <a:extLst>
              <a:ext uri="{FF2B5EF4-FFF2-40B4-BE49-F238E27FC236}">
                <a16:creationId xmlns:a16="http://schemas.microsoft.com/office/drawing/2014/main" id="{DA489C0F-108F-46C9-B7CF-1947E44D7404}"/>
              </a:ext>
            </a:extLst>
          </p:cNvPr>
          <p:cNvGrpSpPr/>
          <p:nvPr/>
        </p:nvGrpSpPr>
        <p:grpSpPr>
          <a:xfrm>
            <a:off x="8415025" y="3394972"/>
            <a:ext cx="570280" cy="2286870"/>
            <a:chOff x="323528" y="1640368"/>
            <a:chExt cx="570280" cy="2286870"/>
          </a:xfrm>
        </p:grpSpPr>
        <p:sp>
          <p:nvSpPr>
            <p:cNvPr id="61" name="Bevel 305">
              <a:extLst>
                <a:ext uri="{FF2B5EF4-FFF2-40B4-BE49-F238E27FC236}">
                  <a16:creationId xmlns:a16="http://schemas.microsoft.com/office/drawing/2014/main" id="{D4ADB320-88BD-42C8-AC93-E94F4E358326}"/>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 name="Bevel 306">
              <a:extLst>
                <a:ext uri="{FF2B5EF4-FFF2-40B4-BE49-F238E27FC236}">
                  <a16:creationId xmlns:a16="http://schemas.microsoft.com/office/drawing/2014/main" id="{4EF52EED-47BA-4F94-BDE3-F790ED22FF61}"/>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 name="Bevel 307">
              <a:extLst>
                <a:ext uri="{FF2B5EF4-FFF2-40B4-BE49-F238E27FC236}">
                  <a16:creationId xmlns:a16="http://schemas.microsoft.com/office/drawing/2014/main" id="{99FFEBC2-411E-4F5A-AC9B-C7C7DD26156E}"/>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Bevel 308">
              <a:extLst>
                <a:ext uri="{FF2B5EF4-FFF2-40B4-BE49-F238E27FC236}">
                  <a16:creationId xmlns:a16="http://schemas.microsoft.com/office/drawing/2014/main" id="{046930E5-5AC9-48DE-8170-BE990BD25029}"/>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5" name="Group 64">
            <a:extLst>
              <a:ext uri="{FF2B5EF4-FFF2-40B4-BE49-F238E27FC236}">
                <a16:creationId xmlns:a16="http://schemas.microsoft.com/office/drawing/2014/main" id="{C52E2426-BEFB-4CD8-BA1A-D65617CEF282}"/>
              </a:ext>
            </a:extLst>
          </p:cNvPr>
          <p:cNvGrpSpPr/>
          <p:nvPr/>
        </p:nvGrpSpPr>
        <p:grpSpPr>
          <a:xfrm rot="16200000">
            <a:off x="5843861" y="5402958"/>
            <a:ext cx="1140560" cy="1722408"/>
            <a:chOff x="2324328" y="-1131166"/>
            <a:chExt cx="1140560" cy="1722408"/>
          </a:xfrm>
        </p:grpSpPr>
        <p:sp>
          <p:nvSpPr>
            <p:cNvPr id="66" name="Bevel 310">
              <a:extLst>
                <a:ext uri="{FF2B5EF4-FFF2-40B4-BE49-F238E27FC236}">
                  <a16:creationId xmlns:a16="http://schemas.microsoft.com/office/drawing/2014/main" id="{F2515581-1F32-488A-920F-0C1E4F2E9942}"/>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 name="Bevel 311">
              <a:extLst>
                <a:ext uri="{FF2B5EF4-FFF2-40B4-BE49-F238E27FC236}">
                  <a16:creationId xmlns:a16="http://schemas.microsoft.com/office/drawing/2014/main" id="{060AB271-4278-4EC9-8842-199D471F70A8}"/>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 name="Bevel 312">
              <a:extLst>
                <a:ext uri="{FF2B5EF4-FFF2-40B4-BE49-F238E27FC236}">
                  <a16:creationId xmlns:a16="http://schemas.microsoft.com/office/drawing/2014/main" id="{6DC92A92-98B2-451B-9715-DB39BB752FB6}"/>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 name="Bevel 313">
              <a:extLst>
                <a:ext uri="{FF2B5EF4-FFF2-40B4-BE49-F238E27FC236}">
                  <a16:creationId xmlns:a16="http://schemas.microsoft.com/office/drawing/2014/main" id="{BF6E2277-A5E7-439E-A7EB-30137C5D6ADF}"/>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0" name="Group 69">
            <a:extLst>
              <a:ext uri="{FF2B5EF4-FFF2-40B4-BE49-F238E27FC236}">
                <a16:creationId xmlns:a16="http://schemas.microsoft.com/office/drawing/2014/main" id="{C66423BF-A74D-4016-AD73-40DB18FA5201}"/>
              </a:ext>
            </a:extLst>
          </p:cNvPr>
          <p:cNvGrpSpPr/>
          <p:nvPr/>
        </p:nvGrpSpPr>
        <p:grpSpPr>
          <a:xfrm rot="16200000">
            <a:off x="4121487" y="5408742"/>
            <a:ext cx="1140560" cy="1710840"/>
            <a:chOff x="1259632" y="4643510"/>
            <a:chExt cx="1140560" cy="1710840"/>
          </a:xfrm>
        </p:grpSpPr>
        <p:sp>
          <p:nvSpPr>
            <p:cNvPr id="71" name="Bevel 315">
              <a:extLst>
                <a:ext uri="{FF2B5EF4-FFF2-40B4-BE49-F238E27FC236}">
                  <a16:creationId xmlns:a16="http://schemas.microsoft.com/office/drawing/2014/main" id="{2ABC9461-867F-4E8F-8D5B-778F4F522B2C}"/>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Bevel 316">
              <a:extLst>
                <a:ext uri="{FF2B5EF4-FFF2-40B4-BE49-F238E27FC236}">
                  <a16:creationId xmlns:a16="http://schemas.microsoft.com/office/drawing/2014/main" id="{4E7313A8-D6BE-4E37-8871-CDF290B6FC4B}"/>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3" name="Bevel 317">
              <a:extLst>
                <a:ext uri="{FF2B5EF4-FFF2-40B4-BE49-F238E27FC236}">
                  <a16:creationId xmlns:a16="http://schemas.microsoft.com/office/drawing/2014/main" id="{1BD0CA3E-3AFF-44E4-BBE1-119B2F55B067}"/>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Bevel 318">
              <a:extLst>
                <a:ext uri="{FF2B5EF4-FFF2-40B4-BE49-F238E27FC236}">
                  <a16:creationId xmlns:a16="http://schemas.microsoft.com/office/drawing/2014/main" id="{650DE97A-AECA-4D23-9C9A-CDEE62A1D796}"/>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5" name="Group 74">
            <a:extLst>
              <a:ext uri="{FF2B5EF4-FFF2-40B4-BE49-F238E27FC236}">
                <a16:creationId xmlns:a16="http://schemas.microsoft.com/office/drawing/2014/main" id="{B2813593-17CF-4AAC-821E-35470A71A982}"/>
              </a:ext>
            </a:extLst>
          </p:cNvPr>
          <p:cNvGrpSpPr/>
          <p:nvPr/>
        </p:nvGrpSpPr>
        <p:grpSpPr>
          <a:xfrm rot="16200000">
            <a:off x="2380728" y="5379866"/>
            <a:ext cx="570280" cy="2286870"/>
            <a:chOff x="323528" y="1640368"/>
            <a:chExt cx="570280" cy="2286870"/>
          </a:xfrm>
        </p:grpSpPr>
        <p:sp>
          <p:nvSpPr>
            <p:cNvPr id="76" name="Bevel 320">
              <a:extLst>
                <a:ext uri="{FF2B5EF4-FFF2-40B4-BE49-F238E27FC236}">
                  <a16:creationId xmlns:a16="http://schemas.microsoft.com/office/drawing/2014/main" id="{C0F1E1B1-406F-46EC-B3FF-7C9C11167338}"/>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7" name="Bevel 321">
              <a:extLst>
                <a:ext uri="{FF2B5EF4-FFF2-40B4-BE49-F238E27FC236}">
                  <a16:creationId xmlns:a16="http://schemas.microsoft.com/office/drawing/2014/main" id="{10A1D782-2263-46FC-8002-F1AA896DB963}"/>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8" name="Bevel 322">
              <a:extLst>
                <a:ext uri="{FF2B5EF4-FFF2-40B4-BE49-F238E27FC236}">
                  <a16:creationId xmlns:a16="http://schemas.microsoft.com/office/drawing/2014/main" id="{4499611B-9B98-4CA7-8C75-2987949ABECF}"/>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Bevel 323">
              <a:extLst>
                <a:ext uri="{FF2B5EF4-FFF2-40B4-BE49-F238E27FC236}">
                  <a16:creationId xmlns:a16="http://schemas.microsoft.com/office/drawing/2014/main" id="{F4E3956B-B8EF-4271-81B7-6F3A69DC5C65}"/>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0" name="Group 79">
            <a:extLst>
              <a:ext uri="{FF2B5EF4-FFF2-40B4-BE49-F238E27FC236}">
                <a16:creationId xmlns:a16="http://schemas.microsoft.com/office/drawing/2014/main" id="{7705CB37-4841-458E-A68D-CB7B7FE1A6C1}"/>
              </a:ext>
            </a:extLst>
          </p:cNvPr>
          <p:cNvGrpSpPr/>
          <p:nvPr/>
        </p:nvGrpSpPr>
        <p:grpSpPr>
          <a:xfrm>
            <a:off x="6693899" y="4535532"/>
            <a:ext cx="1140560" cy="1710840"/>
            <a:chOff x="1259632" y="4643510"/>
            <a:chExt cx="1140560" cy="1710840"/>
          </a:xfrm>
        </p:grpSpPr>
        <p:sp>
          <p:nvSpPr>
            <p:cNvPr id="81" name="Bevel 325">
              <a:extLst>
                <a:ext uri="{FF2B5EF4-FFF2-40B4-BE49-F238E27FC236}">
                  <a16:creationId xmlns:a16="http://schemas.microsoft.com/office/drawing/2014/main" id="{26C3EA02-B72D-493F-8DF6-3852DDC7AA74}"/>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2" name="Bevel 326">
              <a:extLst>
                <a:ext uri="{FF2B5EF4-FFF2-40B4-BE49-F238E27FC236}">
                  <a16:creationId xmlns:a16="http://schemas.microsoft.com/office/drawing/2014/main" id="{D4E6A9FA-1DC2-494B-BB4B-8A0E92C7B0BB}"/>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3" name="Bevel 327">
              <a:extLst>
                <a:ext uri="{FF2B5EF4-FFF2-40B4-BE49-F238E27FC236}">
                  <a16:creationId xmlns:a16="http://schemas.microsoft.com/office/drawing/2014/main" id="{5F7F24E0-5076-4225-BF6A-B47F29014F59}"/>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4" name="Bevel 328">
              <a:extLst>
                <a:ext uri="{FF2B5EF4-FFF2-40B4-BE49-F238E27FC236}">
                  <a16:creationId xmlns:a16="http://schemas.microsoft.com/office/drawing/2014/main" id="{B9ADE23F-FD53-400D-9CE7-EF8358FAC985}"/>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5" name="Group 84">
            <a:extLst>
              <a:ext uri="{FF2B5EF4-FFF2-40B4-BE49-F238E27FC236}">
                <a16:creationId xmlns:a16="http://schemas.microsoft.com/office/drawing/2014/main" id="{03373E89-F119-444B-8F31-7F89989FA0AF}"/>
              </a:ext>
            </a:extLst>
          </p:cNvPr>
          <p:cNvGrpSpPr/>
          <p:nvPr/>
        </p:nvGrpSpPr>
        <p:grpSpPr>
          <a:xfrm>
            <a:off x="7274465" y="3363998"/>
            <a:ext cx="1140560" cy="1716590"/>
            <a:chOff x="7656408" y="2363048"/>
            <a:chExt cx="1140560" cy="1716590"/>
          </a:xfrm>
        </p:grpSpPr>
        <p:sp>
          <p:nvSpPr>
            <p:cNvPr id="86" name="Bevel 330">
              <a:extLst>
                <a:ext uri="{FF2B5EF4-FFF2-40B4-BE49-F238E27FC236}">
                  <a16:creationId xmlns:a16="http://schemas.microsoft.com/office/drawing/2014/main" id="{75B4F39E-2C45-4835-8E7C-B17955340C0A}"/>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7" name="Bevel 331">
              <a:extLst>
                <a:ext uri="{FF2B5EF4-FFF2-40B4-BE49-F238E27FC236}">
                  <a16:creationId xmlns:a16="http://schemas.microsoft.com/office/drawing/2014/main" id="{27D11ABC-33A1-4E06-A9AB-C792ED2C0316}"/>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8" name="Bevel 332">
              <a:extLst>
                <a:ext uri="{FF2B5EF4-FFF2-40B4-BE49-F238E27FC236}">
                  <a16:creationId xmlns:a16="http://schemas.microsoft.com/office/drawing/2014/main" id="{17DC9B7D-1DE1-47ED-9B2A-13AED5575DB9}"/>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Bevel 333">
              <a:extLst>
                <a:ext uri="{FF2B5EF4-FFF2-40B4-BE49-F238E27FC236}">
                  <a16:creationId xmlns:a16="http://schemas.microsoft.com/office/drawing/2014/main" id="{29FD736A-A9F7-4DB6-873B-E80D94823239}"/>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0" name="Group 89">
            <a:extLst>
              <a:ext uri="{FF2B5EF4-FFF2-40B4-BE49-F238E27FC236}">
                <a16:creationId xmlns:a16="http://schemas.microsoft.com/office/drawing/2014/main" id="{DAA2D33B-0198-414F-A8B9-94058C0A171A}"/>
              </a:ext>
            </a:extLst>
          </p:cNvPr>
          <p:cNvGrpSpPr/>
          <p:nvPr/>
        </p:nvGrpSpPr>
        <p:grpSpPr>
          <a:xfrm>
            <a:off x="1539874" y="4493986"/>
            <a:ext cx="1140560" cy="1710840"/>
            <a:chOff x="3342080" y="4313306"/>
            <a:chExt cx="1140560" cy="1710840"/>
          </a:xfrm>
        </p:grpSpPr>
        <p:sp>
          <p:nvSpPr>
            <p:cNvPr id="91" name="Bevel 335">
              <a:extLst>
                <a:ext uri="{FF2B5EF4-FFF2-40B4-BE49-F238E27FC236}">
                  <a16:creationId xmlns:a16="http://schemas.microsoft.com/office/drawing/2014/main" id="{477D30C6-A663-49EB-8988-C48FDB4B63A2}"/>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2" name="Bevel 336">
              <a:extLst>
                <a:ext uri="{FF2B5EF4-FFF2-40B4-BE49-F238E27FC236}">
                  <a16:creationId xmlns:a16="http://schemas.microsoft.com/office/drawing/2014/main" id="{F47EE475-DF99-44A1-8C40-278E526811CA}"/>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3" name="Bevel 337">
              <a:extLst>
                <a:ext uri="{FF2B5EF4-FFF2-40B4-BE49-F238E27FC236}">
                  <a16:creationId xmlns:a16="http://schemas.microsoft.com/office/drawing/2014/main" id="{81CA4797-DB68-4977-920B-C04408738579}"/>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4" name="Bevel 338">
              <a:extLst>
                <a:ext uri="{FF2B5EF4-FFF2-40B4-BE49-F238E27FC236}">
                  <a16:creationId xmlns:a16="http://schemas.microsoft.com/office/drawing/2014/main" id="{DABAA7C7-7017-4BED-A69E-63F4CCFC971C}"/>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5" name="Group 94">
            <a:extLst>
              <a:ext uri="{FF2B5EF4-FFF2-40B4-BE49-F238E27FC236}">
                <a16:creationId xmlns:a16="http://schemas.microsoft.com/office/drawing/2014/main" id="{19ACA3F0-B94C-4540-B31E-A2239711F48B}"/>
              </a:ext>
            </a:extLst>
          </p:cNvPr>
          <p:cNvGrpSpPr/>
          <p:nvPr/>
        </p:nvGrpSpPr>
        <p:grpSpPr>
          <a:xfrm>
            <a:off x="3842098" y="4557030"/>
            <a:ext cx="1140560" cy="1146310"/>
            <a:chOff x="8003440" y="5711690"/>
            <a:chExt cx="1140560" cy="1146310"/>
          </a:xfrm>
        </p:grpSpPr>
        <p:sp>
          <p:nvSpPr>
            <p:cNvPr id="96" name="Bevel 340">
              <a:extLst>
                <a:ext uri="{FF2B5EF4-FFF2-40B4-BE49-F238E27FC236}">
                  <a16:creationId xmlns:a16="http://schemas.microsoft.com/office/drawing/2014/main" id="{4C1C5513-1978-474F-AA96-D9088DF7384A}"/>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7" name="Bevel 341">
              <a:extLst>
                <a:ext uri="{FF2B5EF4-FFF2-40B4-BE49-F238E27FC236}">
                  <a16:creationId xmlns:a16="http://schemas.microsoft.com/office/drawing/2014/main" id="{D907C187-4C8C-414A-A6AA-3D77EBAD267C}"/>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8" name="Bevel 342">
              <a:extLst>
                <a:ext uri="{FF2B5EF4-FFF2-40B4-BE49-F238E27FC236}">
                  <a16:creationId xmlns:a16="http://schemas.microsoft.com/office/drawing/2014/main" id="{D7CC433A-517E-4E57-902A-202DE5BA2199}"/>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9" name="Bevel 343">
              <a:extLst>
                <a:ext uri="{FF2B5EF4-FFF2-40B4-BE49-F238E27FC236}">
                  <a16:creationId xmlns:a16="http://schemas.microsoft.com/office/drawing/2014/main" id="{678248E0-EABB-466D-BD33-EA6554BF2D8D}"/>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0" name="Group 99">
            <a:extLst>
              <a:ext uri="{FF2B5EF4-FFF2-40B4-BE49-F238E27FC236}">
                <a16:creationId xmlns:a16="http://schemas.microsoft.com/office/drawing/2014/main" id="{441B9DDD-2260-42DC-AFE5-47CD70D6F58D}"/>
              </a:ext>
            </a:extLst>
          </p:cNvPr>
          <p:cNvGrpSpPr/>
          <p:nvPr/>
        </p:nvGrpSpPr>
        <p:grpSpPr>
          <a:xfrm>
            <a:off x="2679784" y="3924736"/>
            <a:ext cx="1140560" cy="1716590"/>
            <a:chOff x="7656408" y="2363048"/>
            <a:chExt cx="1140560" cy="1716590"/>
          </a:xfrm>
        </p:grpSpPr>
        <p:sp>
          <p:nvSpPr>
            <p:cNvPr id="101" name="Bevel 345">
              <a:extLst>
                <a:ext uri="{FF2B5EF4-FFF2-40B4-BE49-F238E27FC236}">
                  <a16:creationId xmlns:a16="http://schemas.microsoft.com/office/drawing/2014/main" id="{49E8ED65-2061-49BE-863C-B94426E686B4}"/>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2" name="Bevel 346">
              <a:extLst>
                <a:ext uri="{FF2B5EF4-FFF2-40B4-BE49-F238E27FC236}">
                  <a16:creationId xmlns:a16="http://schemas.microsoft.com/office/drawing/2014/main" id="{2BB5DE6F-4D9A-4BCD-B5C7-48B2B707B8D0}"/>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Bevel 347">
              <a:extLst>
                <a:ext uri="{FF2B5EF4-FFF2-40B4-BE49-F238E27FC236}">
                  <a16:creationId xmlns:a16="http://schemas.microsoft.com/office/drawing/2014/main" id="{DA50F1E2-9099-407D-AE75-17162FA30E3D}"/>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4" name="Bevel 348">
              <a:extLst>
                <a:ext uri="{FF2B5EF4-FFF2-40B4-BE49-F238E27FC236}">
                  <a16:creationId xmlns:a16="http://schemas.microsoft.com/office/drawing/2014/main" id="{A23FF3B4-0B3F-4BB0-987D-B2D45294FBDC}"/>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5" name="Group 104">
            <a:extLst>
              <a:ext uri="{FF2B5EF4-FFF2-40B4-BE49-F238E27FC236}">
                <a16:creationId xmlns:a16="http://schemas.microsoft.com/office/drawing/2014/main" id="{B7FE06E4-47DB-44D8-8464-5120D540FE38}"/>
              </a:ext>
            </a:extLst>
          </p:cNvPr>
          <p:cNvGrpSpPr/>
          <p:nvPr/>
        </p:nvGrpSpPr>
        <p:grpSpPr>
          <a:xfrm>
            <a:off x="1539224" y="2836733"/>
            <a:ext cx="570280" cy="2286870"/>
            <a:chOff x="323528" y="1640368"/>
            <a:chExt cx="570280" cy="2286870"/>
          </a:xfrm>
        </p:grpSpPr>
        <p:sp>
          <p:nvSpPr>
            <p:cNvPr id="106" name="Bevel 350">
              <a:extLst>
                <a:ext uri="{FF2B5EF4-FFF2-40B4-BE49-F238E27FC236}">
                  <a16:creationId xmlns:a16="http://schemas.microsoft.com/office/drawing/2014/main" id="{EF0F5C5F-81FD-497A-AD50-8C481D74975F}"/>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7" name="Bevel 351">
              <a:extLst>
                <a:ext uri="{FF2B5EF4-FFF2-40B4-BE49-F238E27FC236}">
                  <a16:creationId xmlns:a16="http://schemas.microsoft.com/office/drawing/2014/main" id="{263C037A-6C17-46E5-A192-9FAA1BD64E8C}"/>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8" name="Bevel 352">
              <a:extLst>
                <a:ext uri="{FF2B5EF4-FFF2-40B4-BE49-F238E27FC236}">
                  <a16:creationId xmlns:a16="http://schemas.microsoft.com/office/drawing/2014/main" id="{5D79B4E9-5B1C-4BEA-9073-4D0A0A9D5565}"/>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9" name="Bevel 353">
              <a:extLst>
                <a:ext uri="{FF2B5EF4-FFF2-40B4-BE49-F238E27FC236}">
                  <a16:creationId xmlns:a16="http://schemas.microsoft.com/office/drawing/2014/main" id="{3C7FE2B4-C677-4A0C-8D6E-B3801A835D42}"/>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0" name="Group 109">
            <a:extLst>
              <a:ext uri="{FF2B5EF4-FFF2-40B4-BE49-F238E27FC236}">
                <a16:creationId xmlns:a16="http://schemas.microsoft.com/office/drawing/2014/main" id="{8358113C-72B3-4441-8EDA-8DD24726BD9B}"/>
              </a:ext>
            </a:extLst>
          </p:cNvPr>
          <p:cNvGrpSpPr/>
          <p:nvPr/>
        </p:nvGrpSpPr>
        <p:grpSpPr>
          <a:xfrm rot="5400000">
            <a:off x="5246663" y="3657142"/>
            <a:ext cx="1140560" cy="1722408"/>
            <a:chOff x="2324328" y="-1131166"/>
            <a:chExt cx="1140560" cy="1722408"/>
          </a:xfrm>
        </p:grpSpPr>
        <p:sp>
          <p:nvSpPr>
            <p:cNvPr id="111" name="Bevel 355">
              <a:extLst>
                <a:ext uri="{FF2B5EF4-FFF2-40B4-BE49-F238E27FC236}">
                  <a16:creationId xmlns:a16="http://schemas.microsoft.com/office/drawing/2014/main" id="{4BCA5DD8-0397-4244-89B7-FBD18C0B2D3C}"/>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2" name="Bevel 356">
              <a:extLst>
                <a:ext uri="{FF2B5EF4-FFF2-40B4-BE49-F238E27FC236}">
                  <a16:creationId xmlns:a16="http://schemas.microsoft.com/office/drawing/2014/main" id="{C15E78C7-AE09-485A-B001-457699CDAFC1}"/>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3" name="Bevel 357">
              <a:extLst>
                <a:ext uri="{FF2B5EF4-FFF2-40B4-BE49-F238E27FC236}">
                  <a16:creationId xmlns:a16="http://schemas.microsoft.com/office/drawing/2014/main" id="{D6942A55-D27E-47D5-85D8-B699FC0C67ED}"/>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4" name="Bevel 358">
              <a:extLst>
                <a:ext uri="{FF2B5EF4-FFF2-40B4-BE49-F238E27FC236}">
                  <a16:creationId xmlns:a16="http://schemas.microsoft.com/office/drawing/2014/main" id="{8830E0C8-F287-452F-9ACB-8ACD3E125B40}"/>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5" name="Group 114">
            <a:extLst>
              <a:ext uri="{FF2B5EF4-FFF2-40B4-BE49-F238E27FC236}">
                <a16:creationId xmlns:a16="http://schemas.microsoft.com/office/drawing/2014/main" id="{E832B5E8-C985-44DC-829D-7042A2642FA7}"/>
              </a:ext>
            </a:extLst>
          </p:cNvPr>
          <p:cNvGrpSpPr/>
          <p:nvPr/>
        </p:nvGrpSpPr>
        <p:grpSpPr>
          <a:xfrm rot="5400000">
            <a:off x="3520032" y="3069316"/>
            <a:ext cx="1140560" cy="1710840"/>
            <a:chOff x="7992800" y="214662"/>
            <a:chExt cx="1140560" cy="1710840"/>
          </a:xfrm>
        </p:grpSpPr>
        <p:sp>
          <p:nvSpPr>
            <p:cNvPr id="116" name="Bevel 360">
              <a:extLst>
                <a:ext uri="{FF2B5EF4-FFF2-40B4-BE49-F238E27FC236}">
                  <a16:creationId xmlns:a16="http://schemas.microsoft.com/office/drawing/2014/main" id="{12B18D27-068A-44EE-94FD-D07DE6FB359E}"/>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7" name="Bevel 361">
              <a:extLst>
                <a:ext uri="{FF2B5EF4-FFF2-40B4-BE49-F238E27FC236}">
                  <a16:creationId xmlns:a16="http://schemas.microsoft.com/office/drawing/2014/main" id="{9A611AEB-FFE4-4888-8A9E-F334902E0FDA}"/>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8" name="Bevel 362">
              <a:extLst>
                <a:ext uri="{FF2B5EF4-FFF2-40B4-BE49-F238E27FC236}">
                  <a16:creationId xmlns:a16="http://schemas.microsoft.com/office/drawing/2014/main" id="{8F929ADE-DEAB-4D0A-8FBB-238702326D63}"/>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9" name="Bevel 363">
              <a:extLst>
                <a:ext uri="{FF2B5EF4-FFF2-40B4-BE49-F238E27FC236}">
                  <a16:creationId xmlns:a16="http://schemas.microsoft.com/office/drawing/2014/main" id="{19E95A17-BB39-45E5-83D3-1DDAC4D6630B}"/>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0" name="Group 119">
            <a:extLst>
              <a:ext uri="{FF2B5EF4-FFF2-40B4-BE49-F238E27FC236}">
                <a16:creationId xmlns:a16="http://schemas.microsoft.com/office/drawing/2014/main" id="{577E7C3A-2B6B-4704-A492-5AC0A2EDFC77}"/>
              </a:ext>
            </a:extLst>
          </p:cNvPr>
          <p:cNvGrpSpPr/>
          <p:nvPr/>
        </p:nvGrpSpPr>
        <p:grpSpPr>
          <a:xfrm>
            <a:off x="6102049" y="2807540"/>
            <a:ext cx="1140560" cy="1716590"/>
            <a:chOff x="7656408" y="2363048"/>
            <a:chExt cx="1140560" cy="1716590"/>
          </a:xfrm>
        </p:grpSpPr>
        <p:sp>
          <p:nvSpPr>
            <p:cNvPr id="121" name="Bevel 365">
              <a:extLst>
                <a:ext uri="{FF2B5EF4-FFF2-40B4-BE49-F238E27FC236}">
                  <a16:creationId xmlns:a16="http://schemas.microsoft.com/office/drawing/2014/main" id="{8274C564-6F95-4066-8B50-A32785466AEC}"/>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2" name="Bevel 366">
              <a:extLst>
                <a:ext uri="{FF2B5EF4-FFF2-40B4-BE49-F238E27FC236}">
                  <a16:creationId xmlns:a16="http://schemas.microsoft.com/office/drawing/2014/main" id="{D4E91A41-6806-402C-9012-D0CA873E802A}"/>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3" name="Bevel 367">
              <a:extLst>
                <a:ext uri="{FF2B5EF4-FFF2-40B4-BE49-F238E27FC236}">
                  <a16:creationId xmlns:a16="http://schemas.microsoft.com/office/drawing/2014/main" id="{232609DD-EAAE-4745-AF80-C98AAECD7800}"/>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Bevel 368">
              <a:extLst>
                <a:ext uri="{FF2B5EF4-FFF2-40B4-BE49-F238E27FC236}">
                  <a16:creationId xmlns:a16="http://schemas.microsoft.com/office/drawing/2014/main" id="{A7AA619B-C487-4A23-9397-3949E1BEC230}"/>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5" name="Group 124">
            <a:extLst>
              <a:ext uri="{FF2B5EF4-FFF2-40B4-BE49-F238E27FC236}">
                <a16:creationId xmlns:a16="http://schemas.microsoft.com/office/drawing/2014/main" id="{D3AE601A-D5E7-4B8D-B1E1-39F680BB5EB1}"/>
              </a:ext>
            </a:extLst>
          </p:cNvPr>
          <p:cNvGrpSpPr/>
          <p:nvPr/>
        </p:nvGrpSpPr>
        <p:grpSpPr>
          <a:xfrm>
            <a:off x="2103686" y="2208146"/>
            <a:ext cx="570280" cy="2286870"/>
            <a:chOff x="323528" y="1640368"/>
            <a:chExt cx="570280" cy="2286870"/>
          </a:xfrm>
        </p:grpSpPr>
        <p:sp>
          <p:nvSpPr>
            <p:cNvPr id="126" name="Bevel 370">
              <a:extLst>
                <a:ext uri="{FF2B5EF4-FFF2-40B4-BE49-F238E27FC236}">
                  <a16:creationId xmlns:a16="http://schemas.microsoft.com/office/drawing/2014/main" id="{783D4F85-A83A-47B2-B082-3D63319A3A9A}"/>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7" name="Bevel 371">
              <a:extLst>
                <a:ext uri="{FF2B5EF4-FFF2-40B4-BE49-F238E27FC236}">
                  <a16:creationId xmlns:a16="http://schemas.microsoft.com/office/drawing/2014/main" id="{859A4D55-0BB6-49E0-A230-61055303FBA3}"/>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8" name="Bevel 372">
              <a:extLst>
                <a:ext uri="{FF2B5EF4-FFF2-40B4-BE49-F238E27FC236}">
                  <a16:creationId xmlns:a16="http://schemas.microsoft.com/office/drawing/2014/main" id="{A9BE34C1-D66F-463C-B15E-B7B8DC597748}"/>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9" name="Bevel 373">
              <a:extLst>
                <a:ext uri="{FF2B5EF4-FFF2-40B4-BE49-F238E27FC236}">
                  <a16:creationId xmlns:a16="http://schemas.microsoft.com/office/drawing/2014/main" id="{568DD46A-CBC6-48BB-A976-6E4DE236ED4A}"/>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0" name="Group 129">
            <a:extLst>
              <a:ext uri="{FF2B5EF4-FFF2-40B4-BE49-F238E27FC236}">
                <a16:creationId xmlns:a16="http://schemas.microsoft.com/office/drawing/2014/main" id="{43E3428D-F2F7-4337-BDF1-9244E8B13468}"/>
              </a:ext>
            </a:extLst>
          </p:cNvPr>
          <p:cNvGrpSpPr/>
          <p:nvPr/>
        </p:nvGrpSpPr>
        <p:grpSpPr>
          <a:xfrm rot="16200000">
            <a:off x="2949752" y="2475386"/>
            <a:ext cx="1140560" cy="1710840"/>
            <a:chOff x="1259632" y="4643510"/>
            <a:chExt cx="1140560" cy="1710840"/>
          </a:xfrm>
        </p:grpSpPr>
        <p:sp>
          <p:nvSpPr>
            <p:cNvPr id="131" name="Bevel 375">
              <a:extLst>
                <a:ext uri="{FF2B5EF4-FFF2-40B4-BE49-F238E27FC236}">
                  <a16:creationId xmlns:a16="http://schemas.microsoft.com/office/drawing/2014/main" id="{4EC5A239-D757-4A77-A004-9009A663CF18}"/>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2" name="Bevel 376">
              <a:extLst>
                <a:ext uri="{FF2B5EF4-FFF2-40B4-BE49-F238E27FC236}">
                  <a16:creationId xmlns:a16="http://schemas.microsoft.com/office/drawing/2014/main" id="{11B3C56F-ADC7-42F8-A7A4-51A5E84A1380}"/>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3" name="Bevel 377">
              <a:extLst>
                <a:ext uri="{FF2B5EF4-FFF2-40B4-BE49-F238E27FC236}">
                  <a16:creationId xmlns:a16="http://schemas.microsoft.com/office/drawing/2014/main" id="{2C5ED579-82D2-45E2-93CF-DB764AE69052}"/>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4" name="Bevel 378">
              <a:extLst>
                <a:ext uri="{FF2B5EF4-FFF2-40B4-BE49-F238E27FC236}">
                  <a16:creationId xmlns:a16="http://schemas.microsoft.com/office/drawing/2014/main" id="{E293400C-C2C8-431E-8A16-B8AC8270BCDD}"/>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5" name="Group 134">
            <a:extLst>
              <a:ext uri="{FF2B5EF4-FFF2-40B4-BE49-F238E27FC236}">
                <a16:creationId xmlns:a16="http://schemas.microsoft.com/office/drawing/2014/main" id="{EA7C8767-2BAA-4952-BA82-CC0389B4C82B}"/>
              </a:ext>
            </a:extLst>
          </p:cNvPr>
          <p:cNvGrpSpPr/>
          <p:nvPr/>
        </p:nvGrpSpPr>
        <p:grpSpPr>
          <a:xfrm rot="5400000">
            <a:off x="4688930" y="2493286"/>
            <a:ext cx="1140560" cy="1710840"/>
            <a:chOff x="3342080" y="4313306"/>
            <a:chExt cx="1140560" cy="1710840"/>
          </a:xfrm>
        </p:grpSpPr>
        <p:sp>
          <p:nvSpPr>
            <p:cNvPr id="136" name="Bevel 380">
              <a:extLst>
                <a:ext uri="{FF2B5EF4-FFF2-40B4-BE49-F238E27FC236}">
                  <a16:creationId xmlns:a16="http://schemas.microsoft.com/office/drawing/2014/main" id="{383DA845-F0F0-4A8A-A9FC-B2E46EF870DF}"/>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7" name="Bevel 381">
              <a:extLst>
                <a:ext uri="{FF2B5EF4-FFF2-40B4-BE49-F238E27FC236}">
                  <a16:creationId xmlns:a16="http://schemas.microsoft.com/office/drawing/2014/main" id="{E1A57B7A-9BA9-47A5-B083-D4E9BD71D394}"/>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 name="Bevel 382">
              <a:extLst>
                <a:ext uri="{FF2B5EF4-FFF2-40B4-BE49-F238E27FC236}">
                  <a16:creationId xmlns:a16="http://schemas.microsoft.com/office/drawing/2014/main" id="{D66EA0F8-1017-4923-9380-6C56B2AD31ED}"/>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 name="Bevel 383">
              <a:extLst>
                <a:ext uri="{FF2B5EF4-FFF2-40B4-BE49-F238E27FC236}">
                  <a16:creationId xmlns:a16="http://schemas.microsoft.com/office/drawing/2014/main" id="{978885C9-6AA9-4FD9-83D9-B66CCD0B428B}"/>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0" name="Group 139">
            <a:extLst>
              <a:ext uri="{FF2B5EF4-FFF2-40B4-BE49-F238E27FC236}">
                <a16:creationId xmlns:a16="http://schemas.microsoft.com/office/drawing/2014/main" id="{C8E69315-1228-414F-A5A7-B5473AC809E8}"/>
              </a:ext>
            </a:extLst>
          </p:cNvPr>
          <p:cNvGrpSpPr/>
          <p:nvPr/>
        </p:nvGrpSpPr>
        <p:grpSpPr>
          <a:xfrm rot="5400000">
            <a:off x="7570245" y="2516616"/>
            <a:ext cx="1140560" cy="1722408"/>
            <a:chOff x="2324328" y="-1131166"/>
            <a:chExt cx="1140560" cy="1722408"/>
          </a:xfrm>
        </p:grpSpPr>
        <p:sp>
          <p:nvSpPr>
            <p:cNvPr id="141" name="Bevel 385">
              <a:extLst>
                <a:ext uri="{FF2B5EF4-FFF2-40B4-BE49-F238E27FC236}">
                  <a16:creationId xmlns:a16="http://schemas.microsoft.com/office/drawing/2014/main" id="{49A624B4-69BC-4110-A672-74FCE5864298}"/>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 name="Bevel 386">
              <a:extLst>
                <a:ext uri="{FF2B5EF4-FFF2-40B4-BE49-F238E27FC236}">
                  <a16:creationId xmlns:a16="http://schemas.microsoft.com/office/drawing/2014/main" id="{414D1ED0-29B0-4553-97E5-0DD8F3EB12F9}"/>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 name="Bevel 387">
              <a:extLst>
                <a:ext uri="{FF2B5EF4-FFF2-40B4-BE49-F238E27FC236}">
                  <a16:creationId xmlns:a16="http://schemas.microsoft.com/office/drawing/2014/main" id="{0D0F5E6D-D516-4E73-8CC8-F40257CA9DA7}"/>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 name="Bevel 388">
              <a:extLst>
                <a:ext uri="{FF2B5EF4-FFF2-40B4-BE49-F238E27FC236}">
                  <a16:creationId xmlns:a16="http://schemas.microsoft.com/office/drawing/2014/main" id="{722E8409-EFA3-47F5-ABA3-113FD22512C1}"/>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5" name="Group 144">
            <a:extLst>
              <a:ext uri="{FF2B5EF4-FFF2-40B4-BE49-F238E27FC236}">
                <a16:creationId xmlns:a16="http://schemas.microsoft.com/office/drawing/2014/main" id="{46FD1AAE-7B02-4895-A1D5-90D08946E1FC}"/>
              </a:ext>
            </a:extLst>
          </p:cNvPr>
          <p:cNvGrpSpPr/>
          <p:nvPr/>
        </p:nvGrpSpPr>
        <p:grpSpPr>
          <a:xfrm rot="5400000">
            <a:off x="2928948" y="1905105"/>
            <a:ext cx="1140560" cy="1710840"/>
            <a:chOff x="3342080" y="4313306"/>
            <a:chExt cx="1140560" cy="1710840"/>
          </a:xfrm>
        </p:grpSpPr>
        <p:sp>
          <p:nvSpPr>
            <p:cNvPr id="146" name="Bevel 390">
              <a:extLst>
                <a:ext uri="{FF2B5EF4-FFF2-40B4-BE49-F238E27FC236}">
                  <a16:creationId xmlns:a16="http://schemas.microsoft.com/office/drawing/2014/main" id="{58840E61-F26B-48A9-84CB-461549471774}"/>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7" name="Bevel 391">
              <a:extLst>
                <a:ext uri="{FF2B5EF4-FFF2-40B4-BE49-F238E27FC236}">
                  <a16:creationId xmlns:a16="http://schemas.microsoft.com/office/drawing/2014/main" id="{8A34354E-ADF7-4446-8C14-95AF1984362D}"/>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8" name="Bevel 392">
              <a:extLst>
                <a:ext uri="{FF2B5EF4-FFF2-40B4-BE49-F238E27FC236}">
                  <a16:creationId xmlns:a16="http://schemas.microsoft.com/office/drawing/2014/main" id="{158D55BA-578A-431B-8B0F-1430E1BB2EBF}"/>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 name="Bevel 393">
              <a:extLst>
                <a:ext uri="{FF2B5EF4-FFF2-40B4-BE49-F238E27FC236}">
                  <a16:creationId xmlns:a16="http://schemas.microsoft.com/office/drawing/2014/main" id="{50B58C88-EC28-41FC-A713-3BDFE7214446}"/>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0" name="Group 149">
            <a:extLst>
              <a:ext uri="{FF2B5EF4-FFF2-40B4-BE49-F238E27FC236}">
                <a16:creationId xmlns:a16="http://schemas.microsoft.com/office/drawing/2014/main" id="{03DCC997-5F27-4707-B1DA-DCD131D953EF}"/>
              </a:ext>
            </a:extLst>
          </p:cNvPr>
          <p:cNvGrpSpPr/>
          <p:nvPr/>
        </p:nvGrpSpPr>
        <p:grpSpPr>
          <a:xfrm>
            <a:off x="3820344" y="1604702"/>
            <a:ext cx="1140560" cy="1146310"/>
            <a:chOff x="8003440" y="5711690"/>
            <a:chExt cx="1140560" cy="1146310"/>
          </a:xfrm>
        </p:grpSpPr>
        <p:sp>
          <p:nvSpPr>
            <p:cNvPr id="151" name="Bevel 395">
              <a:extLst>
                <a:ext uri="{FF2B5EF4-FFF2-40B4-BE49-F238E27FC236}">
                  <a16:creationId xmlns:a16="http://schemas.microsoft.com/office/drawing/2014/main" id="{AA97E89A-8EA0-4B53-A789-7BEC9D4C272F}"/>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2" name="Bevel 396">
              <a:extLst>
                <a:ext uri="{FF2B5EF4-FFF2-40B4-BE49-F238E27FC236}">
                  <a16:creationId xmlns:a16="http://schemas.microsoft.com/office/drawing/2014/main" id="{C994A1C3-33A5-44C4-ADC1-17B4D94C36F1}"/>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3" name="Bevel 397">
              <a:extLst>
                <a:ext uri="{FF2B5EF4-FFF2-40B4-BE49-F238E27FC236}">
                  <a16:creationId xmlns:a16="http://schemas.microsoft.com/office/drawing/2014/main" id="{2E0EB9B2-56DE-4616-8B47-0C30D4F6BA36}"/>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 name="Bevel 398">
              <a:extLst>
                <a:ext uri="{FF2B5EF4-FFF2-40B4-BE49-F238E27FC236}">
                  <a16:creationId xmlns:a16="http://schemas.microsoft.com/office/drawing/2014/main" id="{4FC35186-BFCB-4AF1-BE9A-825AF49FEB78}"/>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5" name="Group 154">
            <a:extLst>
              <a:ext uri="{FF2B5EF4-FFF2-40B4-BE49-F238E27FC236}">
                <a16:creationId xmlns:a16="http://schemas.microsoft.com/office/drawing/2014/main" id="{4121D997-B861-407D-B711-F62ED2D7C607}"/>
              </a:ext>
            </a:extLst>
          </p:cNvPr>
          <p:cNvGrpSpPr/>
          <p:nvPr/>
        </p:nvGrpSpPr>
        <p:grpSpPr>
          <a:xfrm rot="16200000">
            <a:off x="8098029" y="1384437"/>
            <a:ext cx="570280" cy="2286870"/>
            <a:chOff x="323528" y="1640368"/>
            <a:chExt cx="570280" cy="2286870"/>
          </a:xfrm>
        </p:grpSpPr>
        <p:sp>
          <p:nvSpPr>
            <p:cNvPr id="156" name="Bevel 400">
              <a:extLst>
                <a:ext uri="{FF2B5EF4-FFF2-40B4-BE49-F238E27FC236}">
                  <a16:creationId xmlns:a16="http://schemas.microsoft.com/office/drawing/2014/main" id="{980B6283-9B55-4F38-A9DA-C1DD2CA4AE1C}"/>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7" name="Bevel 401">
              <a:extLst>
                <a:ext uri="{FF2B5EF4-FFF2-40B4-BE49-F238E27FC236}">
                  <a16:creationId xmlns:a16="http://schemas.microsoft.com/office/drawing/2014/main" id="{A083DD90-611E-4C19-B130-7669A5131256}"/>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8" name="Bevel 402">
              <a:extLst>
                <a:ext uri="{FF2B5EF4-FFF2-40B4-BE49-F238E27FC236}">
                  <a16:creationId xmlns:a16="http://schemas.microsoft.com/office/drawing/2014/main" id="{D3359B97-8838-4360-B0A0-D70EE6F1EAC1}"/>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9" name="Bevel 403">
              <a:extLst>
                <a:ext uri="{FF2B5EF4-FFF2-40B4-BE49-F238E27FC236}">
                  <a16:creationId xmlns:a16="http://schemas.microsoft.com/office/drawing/2014/main" id="{303DCC53-F30C-4379-BB35-3F2B26EB12BF}"/>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0" name="Group 159">
            <a:extLst>
              <a:ext uri="{FF2B5EF4-FFF2-40B4-BE49-F238E27FC236}">
                <a16:creationId xmlns:a16="http://schemas.microsoft.com/office/drawing/2014/main" id="{901E382A-A238-4AA2-942A-FCFDA221CEB3}"/>
              </a:ext>
            </a:extLst>
          </p:cNvPr>
          <p:cNvGrpSpPr/>
          <p:nvPr/>
        </p:nvGrpSpPr>
        <p:grpSpPr>
          <a:xfrm>
            <a:off x="9482896" y="1608107"/>
            <a:ext cx="1140560" cy="1710840"/>
            <a:chOff x="3342080" y="4313306"/>
            <a:chExt cx="1140560" cy="1710840"/>
          </a:xfrm>
        </p:grpSpPr>
        <p:sp>
          <p:nvSpPr>
            <p:cNvPr id="161" name="Bevel 405">
              <a:extLst>
                <a:ext uri="{FF2B5EF4-FFF2-40B4-BE49-F238E27FC236}">
                  <a16:creationId xmlns:a16="http://schemas.microsoft.com/office/drawing/2014/main" id="{C240DEC0-C898-422E-AE26-95CE5554F98B}"/>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2" name="Bevel 406">
              <a:extLst>
                <a:ext uri="{FF2B5EF4-FFF2-40B4-BE49-F238E27FC236}">
                  <a16:creationId xmlns:a16="http://schemas.microsoft.com/office/drawing/2014/main" id="{11503497-A41B-47AE-B447-8BB9A2004755}"/>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3" name="Bevel 407">
              <a:extLst>
                <a:ext uri="{FF2B5EF4-FFF2-40B4-BE49-F238E27FC236}">
                  <a16:creationId xmlns:a16="http://schemas.microsoft.com/office/drawing/2014/main" id="{B30A7787-DA10-4791-AE02-1D7DCEA97C7F}"/>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4" name="Bevel 408">
              <a:extLst>
                <a:ext uri="{FF2B5EF4-FFF2-40B4-BE49-F238E27FC236}">
                  <a16:creationId xmlns:a16="http://schemas.microsoft.com/office/drawing/2014/main" id="{25FD1607-2872-4735-8208-258736AF3513}"/>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5" name="Group 164">
            <a:extLst>
              <a:ext uri="{FF2B5EF4-FFF2-40B4-BE49-F238E27FC236}">
                <a16:creationId xmlns:a16="http://schemas.microsoft.com/office/drawing/2014/main" id="{C8CE0783-7B4C-4648-9B52-EA24FE780B74}"/>
              </a:ext>
            </a:extLst>
          </p:cNvPr>
          <p:cNvGrpSpPr/>
          <p:nvPr/>
        </p:nvGrpSpPr>
        <p:grpSpPr>
          <a:xfrm>
            <a:off x="6669454" y="1120143"/>
            <a:ext cx="570280" cy="2286870"/>
            <a:chOff x="323528" y="1640368"/>
            <a:chExt cx="570280" cy="2286870"/>
          </a:xfrm>
        </p:grpSpPr>
        <p:sp>
          <p:nvSpPr>
            <p:cNvPr id="166" name="Bevel 410">
              <a:extLst>
                <a:ext uri="{FF2B5EF4-FFF2-40B4-BE49-F238E27FC236}">
                  <a16:creationId xmlns:a16="http://schemas.microsoft.com/office/drawing/2014/main" id="{B44ED1E1-2822-4389-979F-0F8400C00409}"/>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7" name="Bevel 411">
              <a:extLst>
                <a:ext uri="{FF2B5EF4-FFF2-40B4-BE49-F238E27FC236}">
                  <a16:creationId xmlns:a16="http://schemas.microsoft.com/office/drawing/2014/main" id="{B62513E1-03E9-4403-BC10-9FD926F27F16}"/>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8" name="Bevel 412">
              <a:extLst>
                <a:ext uri="{FF2B5EF4-FFF2-40B4-BE49-F238E27FC236}">
                  <a16:creationId xmlns:a16="http://schemas.microsoft.com/office/drawing/2014/main" id="{7C96E586-1F8E-4C3E-B4FA-0C4B24DC31E2}"/>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 name="Bevel 413">
              <a:extLst>
                <a:ext uri="{FF2B5EF4-FFF2-40B4-BE49-F238E27FC236}">
                  <a16:creationId xmlns:a16="http://schemas.microsoft.com/office/drawing/2014/main" id="{82DA6964-892F-4663-B8DD-B2378BA44565}"/>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0" name="Group 169">
            <a:extLst>
              <a:ext uri="{FF2B5EF4-FFF2-40B4-BE49-F238E27FC236}">
                <a16:creationId xmlns:a16="http://schemas.microsoft.com/office/drawing/2014/main" id="{32F32E7A-16F4-43ED-883B-B3EF07E885A8}"/>
              </a:ext>
            </a:extLst>
          </p:cNvPr>
          <p:cNvGrpSpPr/>
          <p:nvPr/>
        </p:nvGrpSpPr>
        <p:grpSpPr>
          <a:xfrm rot="5400000">
            <a:off x="5273582" y="1915350"/>
            <a:ext cx="1140560" cy="1722408"/>
            <a:chOff x="2324328" y="-1131166"/>
            <a:chExt cx="1140560" cy="1722408"/>
          </a:xfrm>
        </p:grpSpPr>
        <p:sp>
          <p:nvSpPr>
            <p:cNvPr id="171" name="Bevel 415">
              <a:extLst>
                <a:ext uri="{FF2B5EF4-FFF2-40B4-BE49-F238E27FC236}">
                  <a16:creationId xmlns:a16="http://schemas.microsoft.com/office/drawing/2014/main" id="{0897508C-23C0-40B1-8867-16A12F87E5B7}"/>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2" name="Bevel 416">
              <a:extLst>
                <a:ext uri="{FF2B5EF4-FFF2-40B4-BE49-F238E27FC236}">
                  <a16:creationId xmlns:a16="http://schemas.microsoft.com/office/drawing/2014/main" id="{64A9CB47-E975-4F8F-9019-D6C1340398B8}"/>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3" name="Bevel 417">
              <a:extLst>
                <a:ext uri="{FF2B5EF4-FFF2-40B4-BE49-F238E27FC236}">
                  <a16:creationId xmlns:a16="http://schemas.microsoft.com/office/drawing/2014/main" id="{F5DA63DD-02FA-4877-8392-E3B21E4B7C8B}"/>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4" name="Bevel 418">
              <a:extLst>
                <a:ext uri="{FF2B5EF4-FFF2-40B4-BE49-F238E27FC236}">
                  <a16:creationId xmlns:a16="http://schemas.microsoft.com/office/drawing/2014/main" id="{251BC2B7-EF48-4209-8C44-9DAAE8F18158}"/>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5" name="Group 174">
            <a:extLst>
              <a:ext uri="{FF2B5EF4-FFF2-40B4-BE49-F238E27FC236}">
                <a16:creationId xmlns:a16="http://schemas.microsoft.com/office/drawing/2014/main" id="{ED82278F-E79A-466E-89BE-2CA9C0C3A73F}"/>
              </a:ext>
            </a:extLst>
          </p:cNvPr>
          <p:cNvGrpSpPr/>
          <p:nvPr/>
        </p:nvGrpSpPr>
        <p:grpSpPr>
          <a:xfrm>
            <a:off x="1524747" y="1099100"/>
            <a:ext cx="1140560" cy="1710840"/>
            <a:chOff x="3342080" y="4313306"/>
            <a:chExt cx="1140560" cy="1710840"/>
          </a:xfrm>
        </p:grpSpPr>
        <p:sp>
          <p:nvSpPr>
            <p:cNvPr id="176" name="Bevel 420">
              <a:extLst>
                <a:ext uri="{FF2B5EF4-FFF2-40B4-BE49-F238E27FC236}">
                  <a16:creationId xmlns:a16="http://schemas.microsoft.com/office/drawing/2014/main" id="{61D43C75-582A-47D4-A9CC-47301115C9CA}"/>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7" name="Bevel 421">
              <a:extLst>
                <a:ext uri="{FF2B5EF4-FFF2-40B4-BE49-F238E27FC236}">
                  <a16:creationId xmlns:a16="http://schemas.microsoft.com/office/drawing/2014/main" id="{B4812776-AB35-417B-BC98-4DA885AC044E}"/>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8" name="Bevel 422">
              <a:extLst>
                <a:ext uri="{FF2B5EF4-FFF2-40B4-BE49-F238E27FC236}">
                  <a16:creationId xmlns:a16="http://schemas.microsoft.com/office/drawing/2014/main" id="{7C2C0F5C-2D93-46BE-84F0-C33B708220F2}"/>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9" name="Bevel 423">
              <a:extLst>
                <a:ext uri="{FF2B5EF4-FFF2-40B4-BE49-F238E27FC236}">
                  <a16:creationId xmlns:a16="http://schemas.microsoft.com/office/drawing/2014/main" id="{F1FFA3F3-2690-4C04-97DE-099037AD491E}"/>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0" name="Group 179">
            <a:extLst>
              <a:ext uri="{FF2B5EF4-FFF2-40B4-BE49-F238E27FC236}">
                <a16:creationId xmlns:a16="http://schemas.microsoft.com/office/drawing/2014/main" id="{0B8CE662-220A-4E2C-9205-1A97FA760102}"/>
              </a:ext>
            </a:extLst>
          </p:cNvPr>
          <p:cNvGrpSpPr/>
          <p:nvPr/>
        </p:nvGrpSpPr>
        <p:grpSpPr>
          <a:xfrm>
            <a:off x="2689969" y="1028638"/>
            <a:ext cx="1140560" cy="1146310"/>
            <a:chOff x="8003440" y="5711690"/>
            <a:chExt cx="1140560" cy="1146310"/>
          </a:xfrm>
        </p:grpSpPr>
        <p:sp>
          <p:nvSpPr>
            <p:cNvPr id="181" name="Bevel 425">
              <a:extLst>
                <a:ext uri="{FF2B5EF4-FFF2-40B4-BE49-F238E27FC236}">
                  <a16:creationId xmlns:a16="http://schemas.microsoft.com/office/drawing/2014/main" id="{7C588AAE-C113-4BFD-8F32-8F0AA6093296}"/>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2" name="Bevel 426">
              <a:extLst>
                <a:ext uri="{FF2B5EF4-FFF2-40B4-BE49-F238E27FC236}">
                  <a16:creationId xmlns:a16="http://schemas.microsoft.com/office/drawing/2014/main" id="{52C89D70-182C-4375-BFED-9CC45E47C0AE}"/>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3" name="Bevel 427">
              <a:extLst>
                <a:ext uri="{FF2B5EF4-FFF2-40B4-BE49-F238E27FC236}">
                  <a16:creationId xmlns:a16="http://schemas.microsoft.com/office/drawing/2014/main" id="{31EF3B45-0B96-4A93-949D-0F021A0BF82B}"/>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4" name="Bevel 428">
              <a:extLst>
                <a:ext uri="{FF2B5EF4-FFF2-40B4-BE49-F238E27FC236}">
                  <a16:creationId xmlns:a16="http://schemas.microsoft.com/office/drawing/2014/main" id="{33C13068-E6A9-47B8-8B1E-84233154326F}"/>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5" name="Group 184">
            <a:extLst>
              <a:ext uri="{FF2B5EF4-FFF2-40B4-BE49-F238E27FC236}">
                <a16:creationId xmlns:a16="http://schemas.microsoft.com/office/drawing/2014/main" id="{EDEF7C91-9D9B-4013-8541-953DAF6FB960}"/>
              </a:ext>
            </a:extLst>
          </p:cNvPr>
          <p:cNvGrpSpPr/>
          <p:nvPr/>
        </p:nvGrpSpPr>
        <p:grpSpPr>
          <a:xfrm rot="5400000">
            <a:off x="4132988" y="786358"/>
            <a:ext cx="1140560" cy="1710840"/>
            <a:chOff x="1259632" y="4643510"/>
            <a:chExt cx="1140560" cy="1710840"/>
          </a:xfrm>
        </p:grpSpPr>
        <p:sp>
          <p:nvSpPr>
            <p:cNvPr id="186" name="Bevel 430">
              <a:extLst>
                <a:ext uri="{FF2B5EF4-FFF2-40B4-BE49-F238E27FC236}">
                  <a16:creationId xmlns:a16="http://schemas.microsoft.com/office/drawing/2014/main" id="{A2D0D1A7-C5E5-426D-9189-75F9F7EAFF7F}"/>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7" name="Bevel 431">
              <a:extLst>
                <a:ext uri="{FF2B5EF4-FFF2-40B4-BE49-F238E27FC236}">
                  <a16:creationId xmlns:a16="http://schemas.microsoft.com/office/drawing/2014/main" id="{48A3D784-63A0-49A8-AEBA-334312A76DE9}"/>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8" name="Bevel 432">
              <a:extLst>
                <a:ext uri="{FF2B5EF4-FFF2-40B4-BE49-F238E27FC236}">
                  <a16:creationId xmlns:a16="http://schemas.microsoft.com/office/drawing/2014/main" id="{CAA98E70-9D68-4DE7-9D93-78AF9CD857B8}"/>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9" name="Bevel 433">
              <a:extLst>
                <a:ext uri="{FF2B5EF4-FFF2-40B4-BE49-F238E27FC236}">
                  <a16:creationId xmlns:a16="http://schemas.microsoft.com/office/drawing/2014/main" id="{3C330BD1-C45E-49E1-ACDB-5EBCC4C082B0}"/>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0" name="Group 189">
            <a:extLst>
              <a:ext uri="{FF2B5EF4-FFF2-40B4-BE49-F238E27FC236}">
                <a16:creationId xmlns:a16="http://schemas.microsoft.com/office/drawing/2014/main" id="{B1E99FE6-423D-45E2-AA09-0E8B537ECF2B}"/>
              </a:ext>
            </a:extLst>
          </p:cNvPr>
          <p:cNvGrpSpPr/>
          <p:nvPr/>
        </p:nvGrpSpPr>
        <p:grpSpPr>
          <a:xfrm>
            <a:off x="5538914" y="1062198"/>
            <a:ext cx="1140560" cy="1146310"/>
            <a:chOff x="8003440" y="5711690"/>
            <a:chExt cx="1140560" cy="1146310"/>
          </a:xfrm>
        </p:grpSpPr>
        <p:sp>
          <p:nvSpPr>
            <p:cNvPr id="191" name="Bevel 435">
              <a:extLst>
                <a:ext uri="{FF2B5EF4-FFF2-40B4-BE49-F238E27FC236}">
                  <a16:creationId xmlns:a16="http://schemas.microsoft.com/office/drawing/2014/main" id="{F4B01201-3C3E-4063-A4A8-931E05241F88}"/>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2" name="Bevel 436">
              <a:extLst>
                <a:ext uri="{FF2B5EF4-FFF2-40B4-BE49-F238E27FC236}">
                  <a16:creationId xmlns:a16="http://schemas.microsoft.com/office/drawing/2014/main" id="{009E95F0-ED59-48A3-AD8C-95397A0AA884}"/>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3" name="Bevel 437">
              <a:extLst>
                <a:ext uri="{FF2B5EF4-FFF2-40B4-BE49-F238E27FC236}">
                  <a16:creationId xmlns:a16="http://schemas.microsoft.com/office/drawing/2014/main" id="{F2E90728-91ED-427B-8338-B2F82F886271}"/>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4" name="Bevel 438">
              <a:extLst>
                <a:ext uri="{FF2B5EF4-FFF2-40B4-BE49-F238E27FC236}">
                  <a16:creationId xmlns:a16="http://schemas.microsoft.com/office/drawing/2014/main" id="{648748FB-DCD6-49F7-9D4D-321A925659D5}"/>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5" name="Group 194">
            <a:extLst>
              <a:ext uri="{FF2B5EF4-FFF2-40B4-BE49-F238E27FC236}">
                <a16:creationId xmlns:a16="http://schemas.microsoft.com/office/drawing/2014/main" id="{7D0F1C84-5DD4-492A-8F71-C93C50BD24C7}"/>
              </a:ext>
            </a:extLst>
          </p:cNvPr>
          <p:cNvGrpSpPr/>
          <p:nvPr/>
        </p:nvGrpSpPr>
        <p:grpSpPr>
          <a:xfrm rot="16200000">
            <a:off x="7527979" y="802304"/>
            <a:ext cx="1140560" cy="1722408"/>
            <a:chOff x="2324328" y="-1131166"/>
            <a:chExt cx="1140560" cy="1722408"/>
          </a:xfrm>
        </p:grpSpPr>
        <p:sp>
          <p:nvSpPr>
            <p:cNvPr id="196" name="Bevel 440">
              <a:extLst>
                <a:ext uri="{FF2B5EF4-FFF2-40B4-BE49-F238E27FC236}">
                  <a16:creationId xmlns:a16="http://schemas.microsoft.com/office/drawing/2014/main" id="{7910803D-C095-4F08-BAD2-D9195077541F}"/>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7" name="Bevel 441">
              <a:extLst>
                <a:ext uri="{FF2B5EF4-FFF2-40B4-BE49-F238E27FC236}">
                  <a16:creationId xmlns:a16="http://schemas.microsoft.com/office/drawing/2014/main" id="{862D2FA3-1865-4279-82AD-BEF60E26D5E2}"/>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8" name="Bevel 442">
              <a:extLst>
                <a:ext uri="{FF2B5EF4-FFF2-40B4-BE49-F238E27FC236}">
                  <a16:creationId xmlns:a16="http://schemas.microsoft.com/office/drawing/2014/main" id="{CEE2DEB9-C846-4FF9-9050-EF8B54F7E7E0}"/>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9" name="Bevel 443">
              <a:extLst>
                <a:ext uri="{FF2B5EF4-FFF2-40B4-BE49-F238E27FC236}">
                  <a16:creationId xmlns:a16="http://schemas.microsoft.com/office/drawing/2014/main" id="{0A6C4AA0-5216-46CB-81AD-E7A57DA5BA94}"/>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0" name="Group 199">
            <a:extLst>
              <a:ext uri="{FF2B5EF4-FFF2-40B4-BE49-F238E27FC236}">
                <a16:creationId xmlns:a16="http://schemas.microsoft.com/office/drawing/2014/main" id="{2018328A-AC10-4984-9653-B4541C21E563}"/>
              </a:ext>
            </a:extLst>
          </p:cNvPr>
          <p:cNvGrpSpPr/>
          <p:nvPr/>
        </p:nvGrpSpPr>
        <p:grpSpPr>
          <a:xfrm rot="10800000">
            <a:off x="8929040" y="461797"/>
            <a:ext cx="1140560" cy="1710840"/>
            <a:chOff x="7992800" y="214662"/>
            <a:chExt cx="1140560" cy="1710840"/>
          </a:xfrm>
        </p:grpSpPr>
        <p:sp>
          <p:nvSpPr>
            <p:cNvPr id="201" name="Bevel 445">
              <a:extLst>
                <a:ext uri="{FF2B5EF4-FFF2-40B4-BE49-F238E27FC236}">
                  <a16:creationId xmlns:a16="http://schemas.microsoft.com/office/drawing/2014/main" id="{C1C9BB6D-9759-415C-B3BF-386EEFE83478}"/>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2" name="Bevel 446">
              <a:extLst>
                <a:ext uri="{FF2B5EF4-FFF2-40B4-BE49-F238E27FC236}">
                  <a16:creationId xmlns:a16="http://schemas.microsoft.com/office/drawing/2014/main" id="{0C503974-9D3F-4915-853B-9322B23AE634}"/>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3" name="Bevel 447">
              <a:extLst>
                <a:ext uri="{FF2B5EF4-FFF2-40B4-BE49-F238E27FC236}">
                  <a16:creationId xmlns:a16="http://schemas.microsoft.com/office/drawing/2014/main" id="{1EEDD0E6-722A-4007-9EEA-6651F5359159}"/>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4" name="Bevel 448">
              <a:extLst>
                <a:ext uri="{FF2B5EF4-FFF2-40B4-BE49-F238E27FC236}">
                  <a16:creationId xmlns:a16="http://schemas.microsoft.com/office/drawing/2014/main" id="{F8992D08-82DD-4204-A351-2FE8CD73494E}"/>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5" name="Group 204">
            <a:extLst>
              <a:ext uri="{FF2B5EF4-FFF2-40B4-BE49-F238E27FC236}">
                <a16:creationId xmlns:a16="http://schemas.microsoft.com/office/drawing/2014/main" id="{ED4D0A7F-BC10-4014-9439-3DE77D5718E6}"/>
              </a:ext>
            </a:extLst>
          </p:cNvPr>
          <p:cNvGrpSpPr/>
          <p:nvPr/>
        </p:nvGrpSpPr>
        <p:grpSpPr>
          <a:xfrm rot="16200000">
            <a:off x="3567221" y="-387084"/>
            <a:ext cx="1140560" cy="1722408"/>
            <a:chOff x="2324328" y="-1131166"/>
            <a:chExt cx="1140560" cy="1722408"/>
          </a:xfrm>
        </p:grpSpPr>
        <p:sp>
          <p:nvSpPr>
            <p:cNvPr id="206" name="Bevel 450">
              <a:extLst>
                <a:ext uri="{FF2B5EF4-FFF2-40B4-BE49-F238E27FC236}">
                  <a16:creationId xmlns:a16="http://schemas.microsoft.com/office/drawing/2014/main" id="{9C9B4DBD-7EBE-446B-9B45-20A1A4A30A16}"/>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7" name="Bevel 451">
              <a:extLst>
                <a:ext uri="{FF2B5EF4-FFF2-40B4-BE49-F238E27FC236}">
                  <a16:creationId xmlns:a16="http://schemas.microsoft.com/office/drawing/2014/main" id="{66E8A5F4-1CE0-4475-90C9-7A9A70928B9A}"/>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8" name="Bevel 452">
              <a:extLst>
                <a:ext uri="{FF2B5EF4-FFF2-40B4-BE49-F238E27FC236}">
                  <a16:creationId xmlns:a16="http://schemas.microsoft.com/office/drawing/2014/main" id="{3A74792A-626E-4ABC-9C5F-05459B57B278}"/>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9" name="Bevel 453">
              <a:extLst>
                <a:ext uri="{FF2B5EF4-FFF2-40B4-BE49-F238E27FC236}">
                  <a16:creationId xmlns:a16="http://schemas.microsoft.com/office/drawing/2014/main" id="{42EBC6FF-1B3A-4005-8608-C66D66368FEB}"/>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0" name="Group 209">
            <a:extLst>
              <a:ext uri="{FF2B5EF4-FFF2-40B4-BE49-F238E27FC236}">
                <a16:creationId xmlns:a16="http://schemas.microsoft.com/office/drawing/2014/main" id="{D6B1ACEE-E6A9-48AB-918D-F9A2399749DB}"/>
              </a:ext>
            </a:extLst>
          </p:cNvPr>
          <p:cNvGrpSpPr/>
          <p:nvPr/>
        </p:nvGrpSpPr>
        <p:grpSpPr>
          <a:xfrm rot="5400000">
            <a:off x="4726848" y="-390724"/>
            <a:ext cx="1140560" cy="1710840"/>
            <a:chOff x="3342080" y="4313306"/>
            <a:chExt cx="1140560" cy="1710840"/>
          </a:xfrm>
        </p:grpSpPr>
        <p:sp>
          <p:nvSpPr>
            <p:cNvPr id="211" name="Bevel 455">
              <a:extLst>
                <a:ext uri="{FF2B5EF4-FFF2-40B4-BE49-F238E27FC236}">
                  <a16:creationId xmlns:a16="http://schemas.microsoft.com/office/drawing/2014/main" id="{294411CD-B197-41F3-A557-B7E545E728AB}"/>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2" name="Bevel 456">
              <a:extLst>
                <a:ext uri="{FF2B5EF4-FFF2-40B4-BE49-F238E27FC236}">
                  <a16:creationId xmlns:a16="http://schemas.microsoft.com/office/drawing/2014/main" id="{33DFFD7D-062F-4503-8617-F5F8855E8871}"/>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3" name="Bevel 457">
              <a:extLst>
                <a:ext uri="{FF2B5EF4-FFF2-40B4-BE49-F238E27FC236}">
                  <a16:creationId xmlns:a16="http://schemas.microsoft.com/office/drawing/2014/main" id="{DB4060E4-7BE5-438A-BD3D-689812C7862C}"/>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4" name="Bevel 458">
              <a:extLst>
                <a:ext uri="{FF2B5EF4-FFF2-40B4-BE49-F238E27FC236}">
                  <a16:creationId xmlns:a16="http://schemas.microsoft.com/office/drawing/2014/main" id="{66099ECA-408F-4439-ABD1-B714E0C37966}"/>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5" name="Group 214">
            <a:extLst>
              <a:ext uri="{FF2B5EF4-FFF2-40B4-BE49-F238E27FC236}">
                <a16:creationId xmlns:a16="http://schemas.microsoft.com/office/drawing/2014/main" id="{8ECEAEDB-47DE-4D02-A048-94BB31D67A08}"/>
              </a:ext>
            </a:extLst>
          </p:cNvPr>
          <p:cNvGrpSpPr/>
          <p:nvPr/>
        </p:nvGrpSpPr>
        <p:grpSpPr>
          <a:xfrm rot="5400000">
            <a:off x="6387453" y="206778"/>
            <a:ext cx="1140560" cy="1710840"/>
            <a:chOff x="1259632" y="4643510"/>
            <a:chExt cx="1140560" cy="1710840"/>
          </a:xfrm>
        </p:grpSpPr>
        <p:sp>
          <p:nvSpPr>
            <p:cNvPr id="216" name="Bevel 460">
              <a:extLst>
                <a:ext uri="{FF2B5EF4-FFF2-40B4-BE49-F238E27FC236}">
                  <a16:creationId xmlns:a16="http://schemas.microsoft.com/office/drawing/2014/main" id="{793124E6-26ED-47B1-BB8F-695B2A6B75E5}"/>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7" name="Bevel 461">
              <a:extLst>
                <a:ext uri="{FF2B5EF4-FFF2-40B4-BE49-F238E27FC236}">
                  <a16:creationId xmlns:a16="http://schemas.microsoft.com/office/drawing/2014/main" id="{9FF043F6-BA98-4C28-B3A9-3958BC8E0A02}"/>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8" name="Bevel 462">
              <a:extLst>
                <a:ext uri="{FF2B5EF4-FFF2-40B4-BE49-F238E27FC236}">
                  <a16:creationId xmlns:a16="http://schemas.microsoft.com/office/drawing/2014/main" id="{B51A56CA-AC88-40EA-B7C1-4562BA8628BA}"/>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9" name="Bevel 463">
              <a:extLst>
                <a:ext uri="{FF2B5EF4-FFF2-40B4-BE49-F238E27FC236}">
                  <a16:creationId xmlns:a16="http://schemas.microsoft.com/office/drawing/2014/main" id="{803E6E46-EC66-4752-9BFC-97ADD7740B39}"/>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0" name="Group 219">
            <a:extLst>
              <a:ext uri="{FF2B5EF4-FFF2-40B4-BE49-F238E27FC236}">
                <a16:creationId xmlns:a16="http://schemas.microsoft.com/office/drawing/2014/main" id="{56936163-1498-43F0-949C-51A304D19759}"/>
              </a:ext>
            </a:extLst>
          </p:cNvPr>
          <p:cNvGrpSpPr/>
          <p:nvPr/>
        </p:nvGrpSpPr>
        <p:grpSpPr>
          <a:xfrm>
            <a:off x="9513075" y="456013"/>
            <a:ext cx="1140560" cy="1146310"/>
            <a:chOff x="8003440" y="5711690"/>
            <a:chExt cx="1140560" cy="1146310"/>
          </a:xfrm>
        </p:grpSpPr>
        <p:sp>
          <p:nvSpPr>
            <p:cNvPr id="221" name="Bevel 465">
              <a:extLst>
                <a:ext uri="{FF2B5EF4-FFF2-40B4-BE49-F238E27FC236}">
                  <a16:creationId xmlns:a16="http://schemas.microsoft.com/office/drawing/2014/main" id="{15B7AE00-DEFB-4D51-85B7-1D253A02033A}"/>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2" name="Bevel 466">
              <a:extLst>
                <a:ext uri="{FF2B5EF4-FFF2-40B4-BE49-F238E27FC236}">
                  <a16:creationId xmlns:a16="http://schemas.microsoft.com/office/drawing/2014/main" id="{688E722F-3558-4BAF-8646-D2091FB3AC89}"/>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3" name="Bevel 467">
              <a:extLst>
                <a:ext uri="{FF2B5EF4-FFF2-40B4-BE49-F238E27FC236}">
                  <a16:creationId xmlns:a16="http://schemas.microsoft.com/office/drawing/2014/main" id="{53FD74A1-8D01-4AC8-B989-FCCB65424189}"/>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4" name="Bevel 468">
              <a:extLst>
                <a:ext uri="{FF2B5EF4-FFF2-40B4-BE49-F238E27FC236}">
                  <a16:creationId xmlns:a16="http://schemas.microsoft.com/office/drawing/2014/main" id="{BE39A516-14DC-43B2-90EB-67343963F9FE}"/>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5" name="Group 224">
            <a:extLst>
              <a:ext uri="{FF2B5EF4-FFF2-40B4-BE49-F238E27FC236}">
                <a16:creationId xmlns:a16="http://schemas.microsoft.com/office/drawing/2014/main" id="{64906082-9FA9-4F85-B9B5-6BA714CA2382}"/>
              </a:ext>
            </a:extLst>
          </p:cNvPr>
          <p:cNvGrpSpPr/>
          <p:nvPr/>
        </p:nvGrpSpPr>
        <p:grpSpPr>
          <a:xfrm rot="16200000">
            <a:off x="2391701" y="-954455"/>
            <a:ext cx="570280" cy="2286870"/>
            <a:chOff x="323528" y="1640368"/>
            <a:chExt cx="570280" cy="2286870"/>
          </a:xfrm>
        </p:grpSpPr>
        <p:sp>
          <p:nvSpPr>
            <p:cNvPr id="226" name="Bevel 470">
              <a:extLst>
                <a:ext uri="{FF2B5EF4-FFF2-40B4-BE49-F238E27FC236}">
                  <a16:creationId xmlns:a16="http://schemas.microsoft.com/office/drawing/2014/main" id="{44D4CD45-877E-4DC7-98A5-134F5DEF54BB}"/>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7" name="Bevel 471">
              <a:extLst>
                <a:ext uri="{FF2B5EF4-FFF2-40B4-BE49-F238E27FC236}">
                  <a16:creationId xmlns:a16="http://schemas.microsoft.com/office/drawing/2014/main" id="{B32B0EC4-E320-4A96-9106-18F250F41646}"/>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8" name="Bevel 472">
              <a:extLst>
                <a:ext uri="{FF2B5EF4-FFF2-40B4-BE49-F238E27FC236}">
                  <a16:creationId xmlns:a16="http://schemas.microsoft.com/office/drawing/2014/main" id="{F4FA1637-F56A-4CE0-B2C7-EB61CB0FE585}"/>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9" name="Bevel 473">
              <a:extLst>
                <a:ext uri="{FF2B5EF4-FFF2-40B4-BE49-F238E27FC236}">
                  <a16:creationId xmlns:a16="http://schemas.microsoft.com/office/drawing/2014/main" id="{C50A27EB-106A-421D-9BCE-AA38550FF463}"/>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0" name="Group 229">
            <a:extLst>
              <a:ext uri="{FF2B5EF4-FFF2-40B4-BE49-F238E27FC236}">
                <a16:creationId xmlns:a16="http://schemas.microsoft.com/office/drawing/2014/main" id="{0A2F3CC5-24EA-46FD-B01B-198708DEDC9A}"/>
              </a:ext>
            </a:extLst>
          </p:cNvPr>
          <p:cNvGrpSpPr/>
          <p:nvPr/>
        </p:nvGrpSpPr>
        <p:grpSpPr>
          <a:xfrm rot="16200000">
            <a:off x="6384314" y="-943635"/>
            <a:ext cx="570280" cy="2286870"/>
            <a:chOff x="323528" y="1640368"/>
            <a:chExt cx="570280" cy="2286870"/>
          </a:xfrm>
        </p:grpSpPr>
        <p:sp>
          <p:nvSpPr>
            <p:cNvPr id="231" name="Bevel 475">
              <a:extLst>
                <a:ext uri="{FF2B5EF4-FFF2-40B4-BE49-F238E27FC236}">
                  <a16:creationId xmlns:a16="http://schemas.microsoft.com/office/drawing/2014/main" id="{49ED7B13-7417-470A-BDC5-F7A083FC1F4E}"/>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2" name="Bevel 476">
              <a:extLst>
                <a:ext uri="{FF2B5EF4-FFF2-40B4-BE49-F238E27FC236}">
                  <a16:creationId xmlns:a16="http://schemas.microsoft.com/office/drawing/2014/main" id="{45771FD2-0303-4F23-BF40-CA4E542E70ED}"/>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3" name="Bevel 477">
              <a:extLst>
                <a:ext uri="{FF2B5EF4-FFF2-40B4-BE49-F238E27FC236}">
                  <a16:creationId xmlns:a16="http://schemas.microsoft.com/office/drawing/2014/main" id="{D7DAFE45-D2B8-430C-85D5-40802F59E5FA}"/>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4" name="Bevel 478">
              <a:extLst>
                <a:ext uri="{FF2B5EF4-FFF2-40B4-BE49-F238E27FC236}">
                  <a16:creationId xmlns:a16="http://schemas.microsoft.com/office/drawing/2014/main" id="{2904D0D8-6CE6-4C84-A582-565D4052FC54}"/>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5" name="Group 234">
            <a:extLst>
              <a:ext uri="{FF2B5EF4-FFF2-40B4-BE49-F238E27FC236}">
                <a16:creationId xmlns:a16="http://schemas.microsoft.com/office/drawing/2014/main" id="{0FFDF31B-A05A-415A-8298-604712D3492D}"/>
              </a:ext>
            </a:extLst>
          </p:cNvPr>
          <p:cNvGrpSpPr/>
          <p:nvPr/>
        </p:nvGrpSpPr>
        <p:grpSpPr>
          <a:xfrm>
            <a:off x="7815764" y="-58866"/>
            <a:ext cx="1140560" cy="1716590"/>
            <a:chOff x="7656408" y="2363048"/>
            <a:chExt cx="1140560" cy="1716590"/>
          </a:xfrm>
        </p:grpSpPr>
        <p:sp>
          <p:nvSpPr>
            <p:cNvPr id="236" name="Bevel 480">
              <a:extLst>
                <a:ext uri="{FF2B5EF4-FFF2-40B4-BE49-F238E27FC236}">
                  <a16:creationId xmlns:a16="http://schemas.microsoft.com/office/drawing/2014/main" id="{453B91A4-8D60-4EA3-9AD8-50140B3A00C2}"/>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7" name="Bevel 481">
              <a:extLst>
                <a:ext uri="{FF2B5EF4-FFF2-40B4-BE49-F238E27FC236}">
                  <a16:creationId xmlns:a16="http://schemas.microsoft.com/office/drawing/2014/main" id="{B0426E1F-E1EA-4D15-A60C-B152AEE65E2B}"/>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8" name="Bevel 482">
              <a:extLst>
                <a:ext uri="{FF2B5EF4-FFF2-40B4-BE49-F238E27FC236}">
                  <a16:creationId xmlns:a16="http://schemas.microsoft.com/office/drawing/2014/main" id="{36501BF2-79D5-4F27-89F5-1B3948285F64}"/>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9" name="Bevel 483">
              <a:extLst>
                <a:ext uri="{FF2B5EF4-FFF2-40B4-BE49-F238E27FC236}">
                  <a16:creationId xmlns:a16="http://schemas.microsoft.com/office/drawing/2014/main" id="{3A133881-A75B-4338-92D5-9F13FCE1CCCD}"/>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40" name="Group 239">
            <a:extLst>
              <a:ext uri="{FF2B5EF4-FFF2-40B4-BE49-F238E27FC236}">
                <a16:creationId xmlns:a16="http://schemas.microsoft.com/office/drawing/2014/main" id="{972F656D-8820-48B2-BFA4-4666C18F8CEE}"/>
              </a:ext>
            </a:extLst>
          </p:cNvPr>
          <p:cNvGrpSpPr/>
          <p:nvPr/>
        </p:nvGrpSpPr>
        <p:grpSpPr>
          <a:xfrm rot="16200000">
            <a:off x="9253939" y="-929878"/>
            <a:ext cx="570280" cy="2286870"/>
            <a:chOff x="323528" y="1640368"/>
            <a:chExt cx="570280" cy="2286870"/>
          </a:xfrm>
        </p:grpSpPr>
        <p:sp>
          <p:nvSpPr>
            <p:cNvPr id="241" name="Bevel 485">
              <a:extLst>
                <a:ext uri="{FF2B5EF4-FFF2-40B4-BE49-F238E27FC236}">
                  <a16:creationId xmlns:a16="http://schemas.microsoft.com/office/drawing/2014/main" id="{C1264E3D-8C9E-4634-8430-668457830DAE}"/>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2" name="Bevel 486">
              <a:extLst>
                <a:ext uri="{FF2B5EF4-FFF2-40B4-BE49-F238E27FC236}">
                  <a16:creationId xmlns:a16="http://schemas.microsoft.com/office/drawing/2014/main" id="{357D96D3-B577-4D73-A24E-DED336A198BA}"/>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3" name="Bevel 487">
              <a:extLst>
                <a:ext uri="{FF2B5EF4-FFF2-40B4-BE49-F238E27FC236}">
                  <a16:creationId xmlns:a16="http://schemas.microsoft.com/office/drawing/2014/main" id="{8270A841-23EA-4306-9F22-D8312DA0B6CD}"/>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4" name="Bevel 488">
              <a:extLst>
                <a:ext uri="{FF2B5EF4-FFF2-40B4-BE49-F238E27FC236}">
                  <a16:creationId xmlns:a16="http://schemas.microsoft.com/office/drawing/2014/main" id="{271C14BB-B12C-47A8-BA98-E282D040230C}"/>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42801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7500" fill="hold"/>
                                        <p:tgtEl>
                                          <p:spTgt spid="75"/>
                                        </p:tgtEl>
                                        <p:attrNameLst>
                                          <p:attrName>ppt_x</p:attrName>
                                        </p:attrNameLst>
                                      </p:cBhvr>
                                      <p:tavLst>
                                        <p:tav tm="0">
                                          <p:val>
                                            <p:strVal val="#ppt_x"/>
                                          </p:val>
                                        </p:tav>
                                        <p:tav tm="100000">
                                          <p:val>
                                            <p:strVal val="#ppt_x"/>
                                          </p:val>
                                        </p:tav>
                                      </p:tavLst>
                                    </p:anim>
                                    <p:anim calcmode="lin" valueType="num">
                                      <p:cBhvr additive="base">
                                        <p:cTn id="8" dur="7500" fill="hold"/>
                                        <p:tgtEl>
                                          <p:spTgt spid="75"/>
                                        </p:tgtEl>
                                        <p:attrNameLst>
                                          <p:attrName>ppt_y</p:attrName>
                                        </p:attrNameLst>
                                      </p:cBhvr>
                                      <p:tavLst>
                                        <p:tav tm="0">
                                          <p:val>
                                            <p:strVal val="0-#ppt_h/2"/>
                                          </p:val>
                                        </p:tav>
                                        <p:tav tm="100000">
                                          <p:val>
                                            <p:strVal val="#ppt_y"/>
                                          </p:val>
                                        </p:tav>
                                      </p:tavLst>
                                    </p:anim>
                                  </p:childTnLst>
                                </p:cTn>
                              </p:par>
                            </p:childTnLst>
                          </p:cTn>
                        </p:par>
                        <p:par>
                          <p:cTn id="9" fill="hold">
                            <p:stCondLst>
                              <p:cond delay="7500"/>
                            </p:stCondLst>
                            <p:childTnLst>
                              <p:par>
                                <p:cTn id="10" presetID="2" presetClass="entr" presetSubtype="1" fill="hold" nodeType="afterEffect">
                                  <p:stCondLst>
                                    <p:cond delay="0"/>
                                  </p:stCondLst>
                                  <p:childTnLst>
                                    <p:set>
                                      <p:cBhvr>
                                        <p:cTn id="11" dur="1" fill="hold">
                                          <p:stCondLst>
                                            <p:cond delay="0"/>
                                          </p:stCondLst>
                                        </p:cTn>
                                        <p:tgtEl>
                                          <p:spTgt spid="70"/>
                                        </p:tgtEl>
                                        <p:attrNameLst>
                                          <p:attrName>style.visibility</p:attrName>
                                        </p:attrNameLst>
                                      </p:cBhvr>
                                      <p:to>
                                        <p:strVal val="visible"/>
                                      </p:to>
                                    </p:set>
                                    <p:anim calcmode="lin" valueType="num">
                                      <p:cBhvr additive="base">
                                        <p:cTn id="12" dur="7500" fill="hold"/>
                                        <p:tgtEl>
                                          <p:spTgt spid="70"/>
                                        </p:tgtEl>
                                        <p:attrNameLst>
                                          <p:attrName>ppt_x</p:attrName>
                                        </p:attrNameLst>
                                      </p:cBhvr>
                                      <p:tavLst>
                                        <p:tav tm="0">
                                          <p:val>
                                            <p:strVal val="#ppt_x"/>
                                          </p:val>
                                        </p:tav>
                                        <p:tav tm="100000">
                                          <p:val>
                                            <p:strVal val="#ppt_x"/>
                                          </p:val>
                                        </p:tav>
                                      </p:tavLst>
                                    </p:anim>
                                    <p:anim calcmode="lin" valueType="num">
                                      <p:cBhvr additive="base">
                                        <p:cTn id="13" dur="7500" fill="hold"/>
                                        <p:tgtEl>
                                          <p:spTgt spid="70"/>
                                        </p:tgtEl>
                                        <p:attrNameLst>
                                          <p:attrName>ppt_y</p:attrName>
                                        </p:attrNameLst>
                                      </p:cBhvr>
                                      <p:tavLst>
                                        <p:tav tm="0">
                                          <p:val>
                                            <p:strVal val="0-#ppt_h/2"/>
                                          </p:val>
                                        </p:tav>
                                        <p:tav tm="100000">
                                          <p:val>
                                            <p:strVal val="#ppt_y"/>
                                          </p:val>
                                        </p:tav>
                                      </p:tavLst>
                                    </p:anim>
                                  </p:childTnLst>
                                </p:cTn>
                              </p:par>
                            </p:childTnLst>
                          </p:cTn>
                        </p:par>
                        <p:par>
                          <p:cTn id="14" fill="hold">
                            <p:stCondLst>
                              <p:cond delay="15000"/>
                            </p:stCondLst>
                            <p:childTnLst>
                              <p:par>
                                <p:cTn id="15" presetID="2" presetClass="entr" presetSubtype="1"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7500" fill="hold"/>
                                        <p:tgtEl>
                                          <p:spTgt spid="65"/>
                                        </p:tgtEl>
                                        <p:attrNameLst>
                                          <p:attrName>ppt_x</p:attrName>
                                        </p:attrNameLst>
                                      </p:cBhvr>
                                      <p:tavLst>
                                        <p:tav tm="0">
                                          <p:val>
                                            <p:strVal val="#ppt_x"/>
                                          </p:val>
                                        </p:tav>
                                        <p:tav tm="100000">
                                          <p:val>
                                            <p:strVal val="#ppt_x"/>
                                          </p:val>
                                        </p:tav>
                                      </p:tavLst>
                                    </p:anim>
                                    <p:anim calcmode="lin" valueType="num">
                                      <p:cBhvr additive="base">
                                        <p:cTn id="18" dur="7500" fill="hold"/>
                                        <p:tgtEl>
                                          <p:spTgt spid="65"/>
                                        </p:tgtEl>
                                        <p:attrNameLst>
                                          <p:attrName>ppt_y</p:attrName>
                                        </p:attrNameLst>
                                      </p:cBhvr>
                                      <p:tavLst>
                                        <p:tav tm="0">
                                          <p:val>
                                            <p:strVal val="0-#ppt_h/2"/>
                                          </p:val>
                                        </p:tav>
                                        <p:tav tm="100000">
                                          <p:val>
                                            <p:strVal val="#ppt_y"/>
                                          </p:val>
                                        </p:tav>
                                      </p:tavLst>
                                    </p:anim>
                                  </p:childTnLst>
                                </p:cTn>
                              </p:par>
                            </p:childTnLst>
                          </p:cTn>
                        </p:par>
                        <p:par>
                          <p:cTn id="19" fill="hold">
                            <p:stCondLst>
                              <p:cond delay="22500"/>
                            </p:stCondLst>
                            <p:childTnLst>
                              <p:par>
                                <p:cTn id="20" presetID="2" presetClass="entr" presetSubtype="1"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7500" fill="hold"/>
                                        <p:tgtEl>
                                          <p:spTgt spid="40"/>
                                        </p:tgtEl>
                                        <p:attrNameLst>
                                          <p:attrName>ppt_x</p:attrName>
                                        </p:attrNameLst>
                                      </p:cBhvr>
                                      <p:tavLst>
                                        <p:tav tm="0">
                                          <p:val>
                                            <p:strVal val="#ppt_x"/>
                                          </p:val>
                                        </p:tav>
                                        <p:tav tm="100000">
                                          <p:val>
                                            <p:strVal val="#ppt_x"/>
                                          </p:val>
                                        </p:tav>
                                      </p:tavLst>
                                    </p:anim>
                                    <p:anim calcmode="lin" valueType="num">
                                      <p:cBhvr additive="base">
                                        <p:cTn id="23" dur="7500" fill="hold"/>
                                        <p:tgtEl>
                                          <p:spTgt spid="40"/>
                                        </p:tgtEl>
                                        <p:attrNameLst>
                                          <p:attrName>ppt_y</p:attrName>
                                        </p:attrNameLst>
                                      </p:cBhvr>
                                      <p:tavLst>
                                        <p:tav tm="0">
                                          <p:val>
                                            <p:strVal val="0-#ppt_h/2"/>
                                          </p:val>
                                        </p:tav>
                                        <p:tav tm="100000">
                                          <p:val>
                                            <p:strVal val="#ppt_y"/>
                                          </p:val>
                                        </p:tav>
                                      </p:tavLst>
                                    </p:anim>
                                  </p:childTnLst>
                                </p:cTn>
                              </p:par>
                            </p:childTnLst>
                          </p:cTn>
                        </p:par>
                        <p:par>
                          <p:cTn id="24" fill="hold">
                            <p:stCondLst>
                              <p:cond delay="30000"/>
                            </p:stCondLst>
                            <p:childTnLst>
                              <p:par>
                                <p:cTn id="25" presetID="2" presetClass="entr" presetSubtype="1"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7500" fill="hold"/>
                                        <p:tgtEl>
                                          <p:spTgt spid="10"/>
                                        </p:tgtEl>
                                        <p:attrNameLst>
                                          <p:attrName>ppt_x</p:attrName>
                                        </p:attrNameLst>
                                      </p:cBhvr>
                                      <p:tavLst>
                                        <p:tav tm="0">
                                          <p:val>
                                            <p:strVal val="#ppt_x"/>
                                          </p:val>
                                        </p:tav>
                                        <p:tav tm="100000">
                                          <p:val>
                                            <p:strVal val="#ppt_x"/>
                                          </p:val>
                                        </p:tav>
                                      </p:tavLst>
                                    </p:anim>
                                    <p:anim calcmode="lin" valueType="num">
                                      <p:cBhvr additive="base">
                                        <p:cTn id="28" dur="7500" fill="hold"/>
                                        <p:tgtEl>
                                          <p:spTgt spid="10"/>
                                        </p:tgtEl>
                                        <p:attrNameLst>
                                          <p:attrName>ppt_y</p:attrName>
                                        </p:attrNameLst>
                                      </p:cBhvr>
                                      <p:tavLst>
                                        <p:tav tm="0">
                                          <p:val>
                                            <p:strVal val="0-#ppt_h/2"/>
                                          </p:val>
                                        </p:tav>
                                        <p:tav tm="100000">
                                          <p:val>
                                            <p:strVal val="#ppt_y"/>
                                          </p:val>
                                        </p:tav>
                                      </p:tavLst>
                                    </p:anim>
                                  </p:childTnLst>
                                </p:cTn>
                              </p:par>
                            </p:childTnLst>
                          </p:cTn>
                        </p:par>
                        <p:par>
                          <p:cTn id="29" fill="hold">
                            <p:stCondLst>
                              <p:cond delay="37500"/>
                            </p:stCondLst>
                            <p:childTnLst>
                              <p:par>
                                <p:cTn id="30" presetID="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7500" fill="hold"/>
                                        <p:tgtEl>
                                          <p:spTgt spid="35"/>
                                        </p:tgtEl>
                                        <p:attrNameLst>
                                          <p:attrName>ppt_x</p:attrName>
                                        </p:attrNameLst>
                                      </p:cBhvr>
                                      <p:tavLst>
                                        <p:tav tm="0">
                                          <p:val>
                                            <p:strVal val="#ppt_x"/>
                                          </p:val>
                                        </p:tav>
                                        <p:tav tm="100000">
                                          <p:val>
                                            <p:strVal val="#ppt_x"/>
                                          </p:val>
                                        </p:tav>
                                      </p:tavLst>
                                    </p:anim>
                                    <p:anim calcmode="lin" valueType="num">
                                      <p:cBhvr additive="base">
                                        <p:cTn id="33" dur="7500" fill="hold"/>
                                        <p:tgtEl>
                                          <p:spTgt spid="35"/>
                                        </p:tgtEl>
                                        <p:attrNameLst>
                                          <p:attrName>ppt_y</p:attrName>
                                        </p:attrNameLst>
                                      </p:cBhvr>
                                      <p:tavLst>
                                        <p:tav tm="0">
                                          <p:val>
                                            <p:strVal val="0-#ppt_h/2"/>
                                          </p:val>
                                        </p:tav>
                                        <p:tav tm="100000">
                                          <p:val>
                                            <p:strVal val="#ppt_y"/>
                                          </p:val>
                                        </p:tav>
                                      </p:tavLst>
                                    </p:anim>
                                  </p:childTnLst>
                                </p:cTn>
                              </p:par>
                            </p:childTnLst>
                          </p:cTn>
                        </p:par>
                        <p:par>
                          <p:cTn id="34" fill="hold">
                            <p:stCondLst>
                              <p:cond delay="45000"/>
                            </p:stCondLst>
                            <p:childTnLst>
                              <p:par>
                                <p:cTn id="35" presetID="2" presetClass="entr" presetSubtype="1" fill="hold" nodeType="after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additive="base">
                                        <p:cTn id="37" dur="7500" fill="hold"/>
                                        <p:tgtEl>
                                          <p:spTgt spid="55"/>
                                        </p:tgtEl>
                                        <p:attrNameLst>
                                          <p:attrName>ppt_x</p:attrName>
                                        </p:attrNameLst>
                                      </p:cBhvr>
                                      <p:tavLst>
                                        <p:tav tm="0">
                                          <p:val>
                                            <p:strVal val="#ppt_x"/>
                                          </p:val>
                                        </p:tav>
                                        <p:tav tm="100000">
                                          <p:val>
                                            <p:strVal val="#ppt_x"/>
                                          </p:val>
                                        </p:tav>
                                      </p:tavLst>
                                    </p:anim>
                                    <p:anim calcmode="lin" valueType="num">
                                      <p:cBhvr additive="base">
                                        <p:cTn id="38" dur="7500" fill="hold"/>
                                        <p:tgtEl>
                                          <p:spTgt spid="55"/>
                                        </p:tgtEl>
                                        <p:attrNameLst>
                                          <p:attrName>ppt_y</p:attrName>
                                        </p:attrNameLst>
                                      </p:cBhvr>
                                      <p:tavLst>
                                        <p:tav tm="0">
                                          <p:val>
                                            <p:strVal val="0-#ppt_h/2"/>
                                          </p:val>
                                        </p:tav>
                                        <p:tav tm="100000">
                                          <p:val>
                                            <p:strVal val="#ppt_y"/>
                                          </p:val>
                                        </p:tav>
                                      </p:tavLst>
                                    </p:anim>
                                  </p:childTnLst>
                                </p:cTn>
                              </p:par>
                            </p:childTnLst>
                          </p:cTn>
                        </p:par>
                        <p:par>
                          <p:cTn id="39" fill="hold">
                            <p:stCondLst>
                              <p:cond delay="52500"/>
                            </p:stCondLst>
                            <p:childTnLst>
                              <p:par>
                                <p:cTn id="40" presetID="2" presetClass="entr" presetSubtype="1"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7500" fill="hold"/>
                                        <p:tgtEl>
                                          <p:spTgt spid="25"/>
                                        </p:tgtEl>
                                        <p:attrNameLst>
                                          <p:attrName>ppt_x</p:attrName>
                                        </p:attrNameLst>
                                      </p:cBhvr>
                                      <p:tavLst>
                                        <p:tav tm="0">
                                          <p:val>
                                            <p:strVal val="#ppt_x"/>
                                          </p:val>
                                        </p:tav>
                                        <p:tav tm="100000">
                                          <p:val>
                                            <p:strVal val="#ppt_x"/>
                                          </p:val>
                                        </p:tav>
                                      </p:tavLst>
                                    </p:anim>
                                    <p:anim calcmode="lin" valueType="num">
                                      <p:cBhvr additive="base">
                                        <p:cTn id="43" dur="7500" fill="hold"/>
                                        <p:tgtEl>
                                          <p:spTgt spid="25"/>
                                        </p:tgtEl>
                                        <p:attrNameLst>
                                          <p:attrName>ppt_y</p:attrName>
                                        </p:attrNameLst>
                                      </p:cBhvr>
                                      <p:tavLst>
                                        <p:tav tm="0">
                                          <p:val>
                                            <p:strVal val="0-#ppt_h/2"/>
                                          </p:val>
                                        </p:tav>
                                        <p:tav tm="100000">
                                          <p:val>
                                            <p:strVal val="#ppt_y"/>
                                          </p:val>
                                        </p:tav>
                                      </p:tavLst>
                                    </p:anim>
                                  </p:childTnLst>
                                </p:cTn>
                              </p:par>
                            </p:childTnLst>
                          </p:cTn>
                        </p:par>
                        <p:par>
                          <p:cTn id="44" fill="hold">
                            <p:stCondLst>
                              <p:cond delay="60000"/>
                            </p:stCondLst>
                            <p:childTnLst>
                              <p:par>
                                <p:cTn id="45" presetID="2" presetClass="entr" presetSubtype="1"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7500" fill="hold"/>
                                        <p:tgtEl>
                                          <p:spTgt spid="15"/>
                                        </p:tgtEl>
                                        <p:attrNameLst>
                                          <p:attrName>ppt_x</p:attrName>
                                        </p:attrNameLst>
                                      </p:cBhvr>
                                      <p:tavLst>
                                        <p:tav tm="0">
                                          <p:val>
                                            <p:strVal val="#ppt_x"/>
                                          </p:val>
                                        </p:tav>
                                        <p:tav tm="100000">
                                          <p:val>
                                            <p:strVal val="#ppt_x"/>
                                          </p:val>
                                        </p:tav>
                                      </p:tavLst>
                                    </p:anim>
                                    <p:anim calcmode="lin" valueType="num">
                                      <p:cBhvr additive="base">
                                        <p:cTn id="48" dur="7500" fill="hold"/>
                                        <p:tgtEl>
                                          <p:spTgt spid="15"/>
                                        </p:tgtEl>
                                        <p:attrNameLst>
                                          <p:attrName>ppt_y</p:attrName>
                                        </p:attrNameLst>
                                      </p:cBhvr>
                                      <p:tavLst>
                                        <p:tav tm="0">
                                          <p:val>
                                            <p:strVal val="0-#ppt_h/2"/>
                                          </p:val>
                                        </p:tav>
                                        <p:tav tm="100000">
                                          <p:val>
                                            <p:strVal val="#ppt_y"/>
                                          </p:val>
                                        </p:tav>
                                      </p:tavLst>
                                    </p:anim>
                                  </p:childTnLst>
                                </p:cTn>
                              </p:par>
                            </p:childTnLst>
                          </p:cTn>
                        </p:par>
                        <p:par>
                          <p:cTn id="49" fill="hold">
                            <p:stCondLst>
                              <p:cond delay="67500"/>
                            </p:stCondLst>
                            <p:childTnLst>
                              <p:par>
                                <p:cTn id="50" presetID="2" presetClass="entr" presetSubtype="1"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7500" fill="hold"/>
                                        <p:tgtEl>
                                          <p:spTgt spid="20"/>
                                        </p:tgtEl>
                                        <p:attrNameLst>
                                          <p:attrName>ppt_x</p:attrName>
                                        </p:attrNameLst>
                                      </p:cBhvr>
                                      <p:tavLst>
                                        <p:tav tm="0">
                                          <p:val>
                                            <p:strVal val="#ppt_x"/>
                                          </p:val>
                                        </p:tav>
                                        <p:tav tm="100000">
                                          <p:val>
                                            <p:strVal val="#ppt_x"/>
                                          </p:val>
                                        </p:tav>
                                      </p:tavLst>
                                    </p:anim>
                                    <p:anim calcmode="lin" valueType="num">
                                      <p:cBhvr additive="base">
                                        <p:cTn id="53" dur="7500" fill="hold"/>
                                        <p:tgtEl>
                                          <p:spTgt spid="20"/>
                                        </p:tgtEl>
                                        <p:attrNameLst>
                                          <p:attrName>ppt_y</p:attrName>
                                        </p:attrNameLst>
                                      </p:cBhvr>
                                      <p:tavLst>
                                        <p:tav tm="0">
                                          <p:val>
                                            <p:strVal val="0-#ppt_h/2"/>
                                          </p:val>
                                        </p:tav>
                                        <p:tav tm="100000">
                                          <p:val>
                                            <p:strVal val="#ppt_y"/>
                                          </p:val>
                                        </p:tav>
                                      </p:tavLst>
                                    </p:anim>
                                  </p:childTnLst>
                                </p:cTn>
                              </p:par>
                            </p:childTnLst>
                          </p:cTn>
                        </p:par>
                        <p:par>
                          <p:cTn id="54" fill="hold">
                            <p:stCondLst>
                              <p:cond delay="75000"/>
                            </p:stCondLst>
                            <p:childTnLst>
                              <p:par>
                                <p:cTn id="55" presetID="2" presetClass="entr" presetSubtype="1"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7500" fill="hold"/>
                                        <p:tgtEl>
                                          <p:spTgt spid="30"/>
                                        </p:tgtEl>
                                        <p:attrNameLst>
                                          <p:attrName>ppt_x</p:attrName>
                                        </p:attrNameLst>
                                      </p:cBhvr>
                                      <p:tavLst>
                                        <p:tav tm="0">
                                          <p:val>
                                            <p:strVal val="#ppt_x"/>
                                          </p:val>
                                        </p:tav>
                                        <p:tav tm="100000">
                                          <p:val>
                                            <p:strVal val="#ppt_x"/>
                                          </p:val>
                                        </p:tav>
                                      </p:tavLst>
                                    </p:anim>
                                    <p:anim calcmode="lin" valueType="num">
                                      <p:cBhvr additive="base">
                                        <p:cTn id="58" dur="7500" fill="hold"/>
                                        <p:tgtEl>
                                          <p:spTgt spid="30"/>
                                        </p:tgtEl>
                                        <p:attrNameLst>
                                          <p:attrName>ppt_y</p:attrName>
                                        </p:attrNameLst>
                                      </p:cBhvr>
                                      <p:tavLst>
                                        <p:tav tm="0">
                                          <p:val>
                                            <p:strVal val="0-#ppt_h/2"/>
                                          </p:val>
                                        </p:tav>
                                        <p:tav tm="100000">
                                          <p:val>
                                            <p:strVal val="#ppt_y"/>
                                          </p:val>
                                        </p:tav>
                                      </p:tavLst>
                                    </p:anim>
                                  </p:childTnLst>
                                </p:cTn>
                              </p:par>
                            </p:childTnLst>
                          </p:cTn>
                        </p:par>
                        <p:par>
                          <p:cTn id="59" fill="hold">
                            <p:stCondLst>
                              <p:cond delay="82500"/>
                            </p:stCondLst>
                            <p:childTnLst>
                              <p:par>
                                <p:cTn id="60" presetID="2" presetClass="entr" presetSubtype="1" fill="hold" nodeType="after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additive="base">
                                        <p:cTn id="62" dur="7500" fill="hold"/>
                                        <p:tgtEl>
                                          <p:spTgt spid="45"/>
                                        </p:tgtEl>
                                        <p:attrNameLst>
                                          <p:attrName>ppt_x</p:attrName>
                                        </p:attrNameLst>
                                      </p:cBhvr>
                                      <p:tavLst>
                                        <p:tav tm="0">
                                          <p:val>
                                            <p:strVal val="#ppt_x"/>
                                          </p:val>
                                        </p:tav>
                                        <p:tav tm="100000">
                                          <p:val>
                                            <p:strVal val="#ppt_x"/>
                                          </p:val>
                                        </p:tav>
                                      </p:tavLst>
                                    </p:anim>
                                    <p:anim calcmode="lin" valueType="num">
                                      <p:cBhvr additive="base">
                                        <p:cTn id="63" dur="7500" fill="hold"/>
                                        <p:tgtEl>
                                          <p:spTgt spid="45"/>
                                        </p:tgtEl>
                                        <p:attrNameLst>
                                          <p:attrName>ppt_y</p:attrName>
                                        </p:attrNameLst>
                                      </p:cBhvr>
                                      <p:tavLst>
                                        <p:tav tm="0">
                                          <p:val>
                                            <p:strVal val="0-#ppt_h/2"/>
                                          </p:val>
                                        </p:tav>
                                        <p:tav tm="100000">
                                          <p:val>
                                            <p:strVal val="#ppt_y"/>
                                          </p:val>
                                        </p:tav>
                                      </p:tavLst>
                                    </p:anim>
                                  </p:childTnLst>
                                </p:cTn>
                              </p:par>
                            </p:childTnLst>
                          </p:cTn>
                        </p:par>
                        <p:par>
                          <p:cTn id="64" fill="hold">
                            <p:stCondLst>
                              <p:cond delay="90000"/>
                            </p:stCondLst>
                            <p:childTnLst>
                              <p:par>
                                <p:cTn id="65" presetID="2" presetClass="entr" presetSubtype="1" fill="hold" nodeType="after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7500" fill="hold"/>
                                        <p:tgtEl>
                                          <p:spTgt spid="50"/>
                                        </p:tgtEl>
                                        <p:attrNameLst>
                                          <p:attrName>ppt_x</p:attrName>
                                        </p:attrNameLst>
                                      </p:cBhvr>
                                      <p:tavLst>
                                        <p:tav tm="0">
                                          <p:val>
                                            <p:strVal val="#ppt_x"/>
                                          </p:val>
                                        </p:tav>
                                        <p:tav tm="100000">
                                          <p:val>
                                            <p:strVal val="#ppt_x"/>
                                          </p:val>
                                        </p:tav>
                                      </p:tavLst>
                                    </p:anim>
                                    <p:anim calcmode="lin" valueType="num">
                                      <p:cBhvr additive="base">
                                        <p:cTn id="68" dur="7500" fill="hold"/>
                                        <p:tgtEl>
                                          <p:spTgt spid="50"/>
                                        </p:tgtEl>
                                        <p:attrNameLst>
                                          <p:attrName>ppt_y</p:attrName>
                                        </p:attrNameLst>
                                      </p:cBhvr>
                                      <p:tavLst>
                                        <p:tav tm="0">
                                          <p:val>
                                            <p:strVal val="0-#ppt_h/2"/>
                                          </p:val>
                                        </p:tav>
                                        <p:tav tm="100000">
                                          <p:val>
                                            <p:strVal val="#ppt_y"/>
                                          </p:val>
                                        </p:tav>
                                      </p:tavLst>
                                    </p:anim>
                                  </p:childTnLst>
                                </p:cTn>
                              </p:par>
                            </p:childTnLst>
                          </p:cTn>
                        </p:par>
                        <p:par>
                          <p:cTn id="69" fill="hold">
                            <p:stCondLst>
                              <p:cond delay="97500"/>
                            </p:stCondLst>
                            <p:childTnLst>
                              <p:par>
                                <p:cTn id="70" presetID="2" presetClass="entr" presetSubtype="1" fill="hold" nodeType="after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additive="base">
                                        <p:cTn id="72" dur="7500" fill="hold"/>
                                        <p:tgtEl>
                                          <p:spTgt spid="60"/>
                                        </p:tgtEl>
                                        <p:attrNameLst>
                                          <p:attrName>ppt_x</p:attrName>
                                        </p:attrNameLst>
                                      </p:cBhvr>
                                      <p:tavLst>
                                        <p:tav tm="0">
                                          <p:val>
                                            <p:strVal val="#ppt_x"/>
                                          </p:val>
                                        </p:tav>
                                        <p:tav tm="100000">
                                          <p:val>
                                            <p:strVal val="#ppt_x"/>
                                          </p:val>
                                        </p:tav>
                                      </p:tavLst>
                                    </p:anim>
                                    <p:anim calcmode="lin" valueType="num">
                                      <p:cBhvr additive="base">
                                        <p:cTn id="73" dur="7500" fill="hold"/>
                                        <p:tgtEl>
                                          <p:spTgt spid="60"/>
                                        </p:tgtEl>
                                        <p:attrNameLst>
                                          <p:attrName>ppt_y</p:attrName>
                                        </p:attrNameLst>
                                      </p:cBhvr>
                                      <p:tavLst>
                                        <p:tav tm="0">
                                          <p:val>
                                            <p:strVal val="0-#ppt_h/2"/>
                                          </p:val>
                                        </p:tav>
                                        <p:tav tm="100000">
                                          <p:val>
                                            <p:strVal val="#ppt_y"/>
                                          </p:val>
                                        </p:tav>
                                      </p:tavLst>
                                    </p:anim>
                                  </p:childTnLst>
                                </p:cTn>
                              </p:par>
                            </p:childTnLst>
                          </p:cTn>
                        </p:par>
                        <p:par>
                          <p:cTn id="74" fill="hold">
                            <p:stCondLst>
                              <p:cond delay="105000"/>
                            </p:stCondLst>
                            <p:childTnLst>
                              <p:par>
                                <p:cTn id="75" presetID="2" presetClass="entr" presetSubtype="1" fill="hold" nodeType="after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additive="base">
                                        <p:cTn id="77" dur="7500" fill="hold"/>
                                        <p:tgtEl>
                                          <p:spTgt spid="80"/>
                                        </p:tgtEl>
                                        <p:attrNameLst>
                                          <p:attrName>ppt_x</p:attrName>
                                        </p:attrNameLst>
                                      </p:cBhvr>
                                      <p:tavLst>
                                        <p:tav tm="0">
                                          <p:val>
                                            <p:strVal val="#ppt_x"/>
                                          </p:val>
                                        </p:tav>
                                        <p:tav tm="100000">
                                          <p:val>
                                            <p:strVal val="#ppt_x"/>
                                          </p:val>
                                        </p:tav>
                                      </p:tavLst>
                                    </p:anim>
                                    <p:anim calcmode="lin" valueType="num">
                                      <p:cBhvr additive="base">
                                        <p:cTn id="78" dur="7500" fill="hold"/>
                                        <p:tgtEl>
                                          <p:spTgt spid="80"/>
                                        </p:tgtEl>
                                        <p:attrNameLst>
                                          <p:attrName>ppt_y</p:attrName>
                                        </p:attrNameLst>
                                      </p:cBhvr>
                                      <p:tavLst>
                                        <p:tav tm="0">
                                          <p:val>
                                            <p:strVal val="0-#ppt_h/2"/>
                                          </p:val>
                                        </p:tav>
                                        <p:tav tm="100000">
                                          <p:val>
                                            <p:strVal val="#ppt_y"/>
                                          </p:val>
                                        </p:tav>
                                      </p:tavLst>
                                    </p:anim>
                                  </p:childTnLst>
                                </p:cTn>
                              </p:par>
                            </p:childTnLst>
                          </p:cTn>
                        </p:par>
                        <p:par>
                          <p:cTn id="79" fill="hold">
                            <p:stCondLst>
                              <p:cond delay="112500"/>
                            </p:stCondLst>
                            <p:childTnLst>
                              <p:par>
                                <p:cTn id="80" presetID="2" presetClass="entr" presetSubtype="1" fill="hold" nodeType="afterEffect">
                                  <p:stCondLst>
                                    <p:cond delay="0"/>
                                  </p:stCondLst>
                                  <p:childTnLst>
                                    <p:set>
                                      <p:cBhvr>
                                        <p:cTn id="81" dur="1" fill="hold">
                                          <p:stCondLst>
                                            <p:cond delay="0"/>
                                          </p:stCondLst>
                                        </p:cTn>
                                        <p:tgtEl>
                                          <p:spTgt spid="85"/>
                                        </p:tgtEl>
                                        <p:attrNameLst>
                                          <p:attrName>style.visibility</p:attrName>
                                        </p:attrNameLst>
                                      </p:cBhvr>
                                      <p:to>
                                        <p:strVal val="visible"/>
                                      </p:to>
                                    </p:set>
                                    <p:anim calcmode="lin" valueType="num">
                                      <p:cBhvr additive="base">
                                        <p:cTn id="82" dur="7500" fill="hold"/>
                                        <p:tgtEl>
                                          <p:spTgt spid="85"/>
                                        </p:tgtEl>
                                        <p:attrNameLst>
                                          <p:attrName>ppt_x</p:attrName>
                                        </p:attrNameLst>
                                      </p:cBhvr>
                                      <p:tavLst>
                                        <p:tav tm="0">
                                          <p:val>
                                            <p:strVal val="#ppt_x"/>
                                          </p:val>
                                        </p:tav>
                                        <p:tav tm="100000">
                                          <p:val>
                                            <p:strVal val="#ppt_x"/>
                                          </p:val>
                                        </p:tav>
                                      </p:tavLst>
                                    </p:anim>
                                    <p:anim calcmode="lin" valueType="num">
                                      <p:cBhvr additive="base">
                                        <p:cTn id="83" dur="7500" fill="hold"/>
                                        <p:tgtEl>
                                          <p:spTgt spid="85"/>
                                        </p:tgtEl>
                                        <p:attrNameLst>
                                          <p:attrName>ppt_y</p:attrName>
                                        </p:attrNameLst>
                                      </p:cBhvr>
                                      <p:tavLst>
                                        <p:tav tm="0">
                                          <p:val>
                                            <p:strVal val="0-#ppt_h/2"/>
                                          </p:val>
                                        </p:tav>
                                        <p:tav tm="100000">
                                          <p:val>
                                            <p:strVal val="#ppt_y"/>
                                          </p:val>
                                        </p:tav>
                                      </p:tavLst>
                                    </p:anim>
                                  </p:childTnLst>
                                </p:cTn>
                              </p:par>
                            </p:childTnLst>
                          </p:cTn>
                        </p:par>
                        <p:par>
                          <p:cTn id="84" fill="hold">
                            <p:stCondLst>
                              <p:cond delay="120000"/>
                            </p:stCondLst>
                            <p:childTnLst>
                              <p:par>
                                <p:cTn id="85" presetID="2" presetClass="entr" presetSubtype="1" fill="hold" nodeType="afterEffect">
                                  <p:stCondLst>
                                    <p:cond delay="0"/>
                                  </p:stCondLst>
                                  <p:childTnLst>
                                    <p:set>
                                      <p:cBhvr>
                                        <p:cTn id="86" dur="1" fill="hold">
                                          <p:stCondLst>
                                            <p:cond delay="0"/>
                                          </p:stCondLst>
                                        </p:cTn>
                                        <p:tgtEl>
                                          <p:spTgt spid="90"/>
                                        </p:tgtEl>
                                        <p:attrNameLst>
                                          <p:attrName>style.visibility</p:attrName>
                                        </p:attrNameLst>
                                      </p:cBhvr>
                                      <p:to>
                                        <p:strVal val="visible"/>
                                      </p:to>
                                    </p:set>
                                    <p:anim calcmode="lin" valueType="num">
                                      <p:cBhvr additive="base">
                                        <p:cTn id="87" dur="7500" fill="hold"/>
                                        <p:tgtEl>
                                          <p:spTgt spid="90"/>
                                        </p:tgtEl>
                                        <p:attrNameLst>
                                          <p:attrName>ppt_x</p:attrName>
                                        </p:attrNameLst>
                                      </p:cBhvr>
                                      <p:tavLst>
                                        <p:tav tm="0">
                                          <p:val>
                                            <p:strVal val="#ppt_x"/>
                                          </p:val>
                                        </p:tav>
                                        <p:tav tm="100000">
                                          <p:val>
                                            <p:strVal val="#ppt_x"/>
                                          </p:val>
                                        </p:tav>
                                      </p:tavLst>
                                    </p:anim>
                                    <p:anim calcmode="lin" valueType="num">
                                      <p:cBhvr additive="base">
                                        <p:cTn id="88" dur="7500" fill="hold"/>
                                        <p:tgtEl>
                                          <p:spTgt spid="90"/>
                                        </p:tgtEl>
                                        <p:attrNameLst>
                                          <p:attrName>ppt_y</p:attrName>
                                        </p:attrNameLst>
                                      </p:cBhvr>
                                      <p:tavLst>
                                        <p:tav tm="0">
                                          <p:val>
                                            <p:strVal val="0-#ppt_h/2"/>
                                          </p:val>
                                        </p:tav>
                                        <p:tav tm="100000">
                                          <p:val>
                                            <p:strVal val="#ppt_y"/>
                                          </p:val>
                                        </p:tav>
                                      </p:tavLst>
                                    </p:anim>
                                  </p:childTnLst>
                                </p:cTn>
                              </p:par>
                            </p:childTnLst>
                          </p:cTn>
                        </p:par>
                        <p:par>
                          <p:cTn id="89" fill="hold">
                            <p:stCondLst>
                              <p:cond delay="127500"/>
                            </p:stCondLst>
                            <p:childTnLst>
                              <p:par>
                                <p:cTn id="90" presetID="2" presetClass="entr" presetSubtype="1" fill="hold" nodeType="afterEffect">
                                  <p:stCondLst>
                                    <p:cond delay="0"/>
                                  </p:stCondLst>
                                  <p:childTnLst>
                                    <p:set>
                                      <p:cBhvr>
                                        <p:cTn id="91" dur="1" fill="hold">
                                          <p:stCondLst>
                                            <p:cond delay="0"/>
                                          </p:stCondLst>
                                        </p:cTn>
                                        <p:tgtEl>
                                          <p:spTgt spid="95"/>
                                        </p:tgtEl>
                                        <p:attrNameLst>
                                          <p:attrName>style.visibility</p:attrName>
                                        </p:attrNameLst>
                                      </p:cBhvr>
                                      <p:to>
                                        <p:strVal val="visible"/>
                                      </p:to>
                                    </p:set>
                                    <p:anim calcmode="lin" valueType="num">
                                      <p:cBhvr additive="base">
                                        <p:cTn id="92" dur="7500" fill="hold"/>
                                        <p:tgtEl>
                                          <p:spTgt spid="95"/>
                                        </p:tgtEl>
                                        <p:attrNameLst>
                                          <p:attrName>ppt_x</p:attrName>
                                        </p:attrNameLst>
                                      </p:cBhvr>
                                      <p:tavLst>
                                        <p:tav tm="0">
                                          <p:val>
                                            <p:strVal val="#ppt_x"/>
                                          </p:val>
                                        </p:tav>
                                        <p:tav tm="100000">
                                          <p:val>
                                            <p:strVal val="#ppt_x"/>
                                          </p:val>
                                        </p:tav>
                                      </p:tavLst>
                                    </p:anim>
                                    <p:anim calcmode="lin" valueType="num">
                                      <p:cBhvr additive="base">
                                        <p:cTn id="93" dur="7500" fill="hold"/>
                                        <p:tgtEl>
                                          <p:spTgt spid="95"/>
                                        </p:tgtEl>
                                        <p:attrNameLst>
                                          <p:attrName>ppt_y</p:attrName>
                                        </p:attrNameLst>
                                      </p:cBhvr>
                                      <p:tavLst>
                                        <p:tav tm="0">
                                          <p:val>
                                            <p:strVal val="0-#ppt_h/2"/>
                                          </p:val>
                                        </p:tav>
                                        <p:tav tm="100000">
                                          <p:val>
                                            <p:strVal val="#ppt_y"/>
                                          </p:val>
                                        </p:tav>
                                      </p:tavLst>
                                    </p:anim>
                                  </p:childTnLst>
                                </p:cTn>
                              </p:par>
                            </p:childTnLst>
                          </p:cTn>
                        </p:par>
                        <p:par>
                          <p:cTn id="94" fill="hold">
                            <p:stCondLst>
                              <p:cond delay="135000"/>
                            </p:stCondLst>
                            <p:childTnLst>
                              <p:par>
                                <p:cTn id="95" presetID="2" presetClass="entr" presetSubtype="1" fill="hold" nodeType="afterEffect">
                                  <p:stCondLst>
                                    <p:cond delay="0"/>
                                  </p:stCondLst>
                                  <p:childTnLst>
                                    <p:set>
                                      <p:cBhvr>
                                        <p:cTn id="96" dur="1" fill="hold">
                                          <p:stCondLst>
                                            <p:cond delay="0"/>
                                          </p:stCondLst>
                                        </p:cTn>
                                        <p:tgtEl>
                                          <p:spTgt spid="100"/>
                                        </p:tgtEl>
                                        <p:attrNameLst>
                                          <p:attrName>style.visibility</p:attrName>
                                        </p:attrNameLst>
                                      </p:cBhvr>
                                      <p:to>
                                        <p:strVal val="visible"/>
                                      </p:to>
                                    </p:set>
                                    <p:anim calcmode="lin" valueType="num">
                                      <p:cBhvr additive="base">
                                        <p:cTn id="97" dur="7500" fill="hold"/>
                                        <p:tgtEl>
                                          <p:spTgt spid="100"/>
                                        </p:tgtEl>
                                        <p:attrNameLst>
                                          <p:attrName>ppt_x</p:attrName>
                                        </p:attrNameLst>
                                      </p:cBhvr>
                                      <p:tavLst>
                                        <p:tav tm="0">
                                          <p:val>
                                            <p:strVal val="#ppt_x"/>
                                          </p:val>
                                        </p:tav>
                                        <p:tav tm="100000">
                                          <p:val>
                                            <p:strVal val="#ppt_x"/>
                                          </p:val>
                                        </p:tav>
                                      </p:tavLst>
                                    </p:anim>
                                    <p:anim calcmode="lin" valueType="num">
                                      <p:cBhvr additive="base">
                                        <p:cTn id="98" dur="7500" fill="hold"/>
                                        <p:tgtEl>
                                          <p:spTgt spid="100"/>
                                        </p:tgtEl>
                                        <p:attrNameLst>
                                          <p:attrName>ppt_y</p:attrName>
                                        </p:attrNameLst>
                                      </p:cBhvr>
                                      <p:tavLst>
                                        <p:tav tm="0">
                                          <p:val>
                                            <p:strVal val="0-#ppt_h/2"/>
                                          </p:val>
                                        </p:tav>
                                        <p:tav tm="100000">
                                          <p:val>
                                            <p:strVal val="#ppt_y"/>
                                          </p:val>
                                        </p:tav>
                                      </p:tavLst>
                                    </p:anim>
                                  </p:childTnLst>
                                </p:cTn>
                              </p:par>
                            </p:childTnLst>
                          </p:cTn>
                        </p:par>
                        <p:par>
                          <p:cTn id="99" fill="hold">
                            <p:stCondLst>
                              <p:cond delay="142500"/>
                            </p:stCondLst>
                            <p:childTnLst>
                              <p:par>
                                <p:cTn id="100" presetID="2" presetClass="entr" presetSubtype="1" fill="hold" nodeType="afterEffect">
                                  <p:stCondLst>
                                    <p:cond delay="0"/>
                                  </p:stCondLst>
                                  <p:childTnLst>
                                    <p:set>
                                      <p:cBhvr>
                                        <p:cTn id="101" dur="1" fill="hold">
                                          <p:stCondLst>
                                            <p:cond delay="0"/>
                                          </p:stCondLst>
                                        </p:cTn>
                                        <p:tgtEl>
                                          <p:spTgt spid="105"/>
                                        </p:tgtEl>
                                        <p:attrNameLst>
                                          <p:attrName>style.visibility</p:attrName>
                                        </p:attrNameLst>
                                      </p:cBhvr>
                                      <p:to>
                                        <p:strVal val="visible"/>
                                      </p:to>
                                    </p:set>
                                    <p:anim calcmode="lin" valueType="num">
                                      <p:cBhvr additive="base">
                                        <p:cTn id="102" dur="7500" fill="hold"/>
                                        <p:tgtEl>
                                          <p:spTgt spid="105"/>
                                        </p:tgtEl>
                                        <p:attrNameLst>
                                          <p:attrName>ppt_x</p:attrName>
                                        </p:attrNameLst>
                                      </p:cBhvr>
                                      <p:tavLst>
                                        <p:tav tm="0">
                                          <p:val>
                                            <p:strVal val="#ppt_x"/>
                                          </p:val>
                                        </p:tav>
                                        <p:tav tm="100000">
                                          <p:val>
                                            <p:strVal val="#ppt_x"/>
                                          </p:val>
                                        </p:tav>
                                      </p:tavLst>
                                    </p:anim>
                                    <p:anim calcmode="lin" valueType="num">
                                      <p:cBhvr additive="base">
                                        <p:cTn id="103" dur="7500" fill="hold"/>
                                        <p:tgtEl>
                                          <p:spTgt spid="105"/>
                                        </p:tgtEl>
                                        <p:attrNameLst>
                                          <p:attrName>ppt_y</p:attrName>
                                        </p:attrNameLst>
                                      </p:cBhvr>
                                      <p:tavLst>
                                        <p:tav tm="0">
                                          <p:val>
                                            <p:strVal val="0-#ppt_h/2"/>
                                          </p:val>
                                        </p:tav>
                                        <p:tav tm="100000">
                                          <p:val>
                                            <p:strVal val="#ppt_y"/>
                                          </p:val>
                                        </p:tav>
                                      </p:tavLst>
                                    </p:anim>
                                  </p:childTnLst>
                                </p:cTn>
                              </p:par>
                            </p:childTnLst>
                          </p:cTn>
                        </p:par>
                        <p:par>
                          <p:cTn id="104" fill="hold">
                            <p:stCondLst>
                              <p:cond delay="150000"/>
                            </p:stCondLst>
                            <p:childTnLst>
                              <p:par>
                                <p:cTn id="105" presetID="2" presetClass="entr" presetSubtype="1" fill="hold" nodeType="afterEffect">
                                  <p:stCondLst>
                                    <p:cond delay="0"/>
                                  </p:stCondLst>
                                  <p:childTnLst>
                                    <p:set>
                                      <p:cBhvr>
                                        <p:cTn id="106" dur="1" fill="hold">
                                          <p:stCondLst>
                                            <p:cond delay="0"/>
                                          </p:stCondLst>
                                        </p:cTn>
                                        <p:tgtEl>
                                          <p:spTgt spid="110"/>
                                        </p:tgtEl>
                                        <p:attrNameLst>
                                          <p:attrName>style.visibility</p:attrName>
                                        </p:attrNameLst>
                                      </p:cBhvr>
                                      <p:to>
                                        <p:strVal val="visible"/>
                                      </p:to>
                                    </p:set>
                                    <p:anim calcmode="lin" valueType="num">
                                      <p:cBhvr additive="base">
                                        <p:cTn id="107" dur="7500" fill="hold"/>
                                        <p:tgtEl>
                                          <p:spTgt spid="110"/>
                                        </p:tgtEl>
                                        <p:attrNameLst>
                                          <p:attrName>ppt_x</p:attrName>
                                        </p:attrNameLst>
                                      </p:cBhvr>
                                      <p:tavLst>
                                        <p:tav tm="0">
                                          <p:val>
                                            <p:strVal val="#ppt_x"/>
                                          </p:val>
                                        </p:tav>
                                        <p:tav tm="100000">
                                          <p:val>
                                            <p:strVal val="#ppt_x"/>
                                          </p:val>
                                        </p:tav>
                                      </p:tavLst>
                                    </p:anim>
                                    <p:anim calcmode="lin" valueType="num">
                                      <p:cBhvr additive="base">
                                        <p:cTn id="108" dur="7500" fill="hold"/>
                                        <p:tgtEl>
                                          <p:spTgt spid="110"/>
                                        </p:tgtEl>
                                        <p:attrNameLst>
                                          <p:attrName>ppt_y</p:attrName>
                                        </p:attrNameLst>
                                      </p:cBhvr>
                                      <p:tavLst>
                                        <p:tav tm="0">
                                          <p:val>
                                            <p:strVal val="0-#ppt_h/2"/>
                                          </p:val>
                                        </p:tav>
                                        <p:tav tm="100000">
                                          <p:val>
                                            <p:strVal val="#ppt_y"/>
                                          </p:val>
                                        </p:tav>
                                      </p:tavLst>
                                    </p:anim>
                                  </p:childTnLst>
                                </p:cTn>
                              </p:par>
                            </p:childTnLst>
                          </p:cTn>
                        </p:par>
                        <p:par>
                          <p:cTn id="109" fill="hold">
                            <p:stCondLst>
                              <p:cond delay="157500"/>
                            </p:stCondLst>
                            <p:childTnLst>
                              <p:par>
                                <p:cTn id="110" presetID="2" presetClass="entr" presetSubtype="1" fill="hold" nodeType="afterEffect">
                                  <p:stCondLst>
                                    <p:cond delay="0"/>
                                  </p:stCondLst>
                                  <p:childTnLst>
                                    <p:set>
                                      <p:cBhvr>
                                        <p:cTn id="111" dur="1" fill="hold">
                                          <p:stCondLst>
                                            <p:cond delay="0"/>
                                          </p:stCondLst>
                                        </p:cTn>
                                        <p:tgtEl>
                                          <p:spTgt spid="115"/>
                                        </p:tgtEl>
                                        <p:attrNameLst>
                                          <p:attrName>style.visibility</p:attrName>
                                        </p:attrNameLst>
                                      </p:cBhvr>
                                      <p:to>
                                        <p:strVal val="visible"/>
                                      </p:to>
                                    </p:set>
                                    <p:anim calcmode="lin" valueType="num">
                                      <p:cBhvr additive="base">
                                        <p:cTn id="112" dur="7500" fill="hold"/>
                                        <p:tgtEl>
                                          <p:spTgt spid="115"/>
                                        </p:tgtEl>
                                        <p:attrNameLst>
                                          <p:attrName>ppt_x</p:attrName>
                                        </p:attrNameLst>
                                      </p:cBhvr>
                                      <p:tavLst>
                                        <p:tav tm="0">
                                          <p:val>
                                            <p:strVal val="#ppt_x"/>
                                          </p:val>
                                        </p:tav>
                                        <p:tav tm="100000">
                                          <p:val>
                                            <p:strVal val="#ppt_x"/>
                                          </p:val>
                                        </p:tav>
                                      </p:tavLst>
                                    </p:anim>
                                    <p:anim calcmode="lin" valueType="num">
                                      <p:cBhvr additive="base">
                                        <p:cTn id="113" dur="7500" fill="hold"/>
                                        <p:tgtEl>
                                          <p:spTgt spid="115"/>
                                        </p:tgtEl>
                                        <p:attrNameLst>
                                          <p:attrName>ppt_y</p:attrName>
                                        </p:attrNameLst>
                                      </p:cBhvr>
                                      <p:tavLst>
                                        <p:tav tm="0">
                                          <p:val>
                                            <p:strVal val="0-#ppt_h/2"/>
                                          </p:val>
                                        </p:tav>
                                        <p:tav tm="100000">
                                          <p:val>
                                            <p:strVal val="#ppt_y"/>
                                          </p:val>
                                        </p:tav>
                                      </p:tavLst>
                                    </p:anim>
                                  </p:childTnLst>
                                </p:cTn>
                              </p:par>
                            </p:childTnLst>
                          </p:cTn>
                        </p:par>
                        <p:par>
                          <p:cTn id="114" fill="hold">
                            <p:stCondLst>
                              <p:cond delay="165000"/>
                            </p:stCondLst>
                            <p:childTnLst>
                              <p:par>
                                <p:cTn id="115" presetID="2" presetClass="entr" presetSubtype="1" fill="hold" nodeType="afterEffect">
                                  <p:stCondLst>
                                    <p:cond delay="0"/>
                                  </p:stCondLst>
                                  <p:childTnLst>
                                    <p:set>
                                      <p:cBhvr>
                                        <p:cTn id="116" dur="1" fill="hold">
                                          <p:stCondLst>
                                            <p:cond delay="0"/>
                                          </p:stCondLst>
                                        </p:cTn>
                                        <p:tgtEl>
                                          <p:spTgt spid="120"/>
                                        </p:tgtEl>
                                        <p:attrNameLst>
                                          <p:attrName>style.visibility</p:attrName>
                                        </p:attrNameLst>
                                      </p:cBhvr>
                                      <p:to>
                                        <p:strVal val="visible"/>
                                      </p:to>
                                    </p:set>
                                    <p:anim calcmode="lin" valueType="num">
                                      <p:cBhvr additive="base">
                                        <p:cTn id="117" dur="7500" fill="hold"/>
                                        <p:tgtEl>
                                          <p:spTgt spid="120"/>
                                        </p:tgtEl>
                                        <p:attrNameLst>
                                          <p:attrName>ppt_x</p:attrName>
                                        </p:attrNameLst>
                                      </p:cBhvr>
                                      <p:tavLst>
                                        <p:tav tm="0">
                                          <p:val>
                                            <p:strVal val="#ppt_x"/>
                                          </p:val>
                                        </p:tav>
                                        <p:tav tm="100000">
                                          <p:val>
                                            <p:strVal val="#ppt_x"/>
                                          </p:val>
                                        </p:tav>
                                      </p:tavLst>
                                    </p:anim>
                                    <p:anim calcmode="lin" valueType="num">
                                      <p:cBhvr additive="base">
                                        <p:cTn id="118" dur="7500" fill="hold"/>
                                        <p:tgtEl>
                                          <p:spTgt spid="120"/>
                                        </p:tgtEl>
                                        <p:attrNameLst>
                                          <p:attrName>ppt_y</p:attrName>
                                        </p:attrNameLst>
                                      </p:cBhvr>
                                      <p:tavLst>
                                        <p:tav tm="0">
                                          <p:val>
                                            <p:strVal val="0-#ppt_h/2"/>
                                          </p:val>
                                        </p:tav>
                                        <p:tav tm="100000">
                                          <p:val>
                                            <p:strVal val="#ppt_y"/>
                                          </p:val>
                                        </p:tav>
                                      </p:tavLst>
                                    </p:anim>
                                  </p:childTnLst>
                                </p:cTn>
                              </p:par>
                            </p:childTnLst>
                          </p:cTn>
                        </p:par>
                        <p:par>
                          <p:cTn id="119" fill="hold">
                            <p:stCondLst>
                              <p:cond delay="172500"/>
                            </p:stCondLst>
                            <p:childTnLst>
                              <p:par>
                                <p:cTn id="120" presetID="2" presetClass="entr" presetSubtype="1" fill="hold" nodeType="afterEffect">
                                  <p:stCondLst>
                                    <p:cond delay="0"/>
                                  </p:stCondLst>
                                  <p:childTnLst>
                                    <p:set>
                                      <p:cBhvr>
                                        <p:cTn id="121" dur="1" fill="hold">
                                          <p:stCondLst>
                                            <p:cond delay="0"/>
                                          </p:stCondLst>
                                        </p:cTn>
                                        <p:tgtEl>
                                          <p:spTgt spid="125"/>
                                        </p:tgtEl>
                                        <p:attrNameLst>
                                          <p:attrName>style.visibility</p:attrName>
                                        </p:attrNameLst>
                                      </p:cBhvr>
                                      <p:to>
                                        <p:strVal val="visible"/>
                                      </p:to>
                                    </p:set>
                                    <p:anim calcmode="lin" valueType="num">
                                      <p:cBhvr additive="base">
                                        <p:cTn id="122" dur="7500" fill="hold"/>
                                        <p:tgtEl>
                                          <p:spTgt spid="125"/>
                                        </p:tgtEl>
                                        <p:attrNameLst>
                                          <p:attrName>ppt_x</p:attrName>
                                        </p:attrNameLst>
                                      </p:cBhvr>
                                      <p:tavLst>
                                        <p:tav tm="0">
                                          <p:val>
                                            <p:strVal val="#ppt_x"/>
                                          </p:val>
                                        </p:tav>
                                        <p:tav tm="100000">
                                          <p:val>
                                            <p:strVal val="#ppt_x"/>
                                          </p:val>
                                        </p:tav>
                                      </p:tavLst>
                                    </p:anim>
                                    <p:anim calcmode="lin" valueType="num">
                                      <p:cBhvr additive="base">
                                        <p:cTn id="123" dur="7500" fill="hold"/>
                                        <p:tgtEl>
                                          <p:spTgt spid="125"/>
                                        </p:tgtEl>
                                        <p:attrNameLst>
                                          <p:attrName>ppt_y</p:attrName>
                                        </p:attrNameLst>
                                      </p:cBhvr>
                                      <p:tavLst>
                                        <p:tav tm="0">
                                          <p:val>
                                            <p:strVal val="0-#ppt_h/2"/>
                                          </p:val>
                                        </p:tav>
                                        <p:tav tm="100000">
                                          <p:val>
                                            <p:strVal val="#ppt_y"/>
                                          </p:val>
                                        </p:tav>
                                      </p:tavLst>
                                    </p:anim>
                                  </p:childTnLst>
                                </p:cTn>
                              </p:par>
                            </p:childTnLst>
                          </p:cTn>
                        </p:par>
                        <p:par>
                          <p:cTn id="124" fill="hold">
                            <p:stCondLst>
                              <p:cond delay="180000"/>
                            </p:stCondLst>
                            <p:childTnLst>
                              <p:par>
                                <p:cTn id="125" presetID="2" presetClass="entr" presetSubtype="1" fill="hold" nodeType="afterEffect">
                                  <p:stCondLst>
                                    <p:cond delay="0"/>
                                  </p:stCondLst>
                                  <p:childTnLst>
                                    <p:set>
                                      <p:cBhvr>
                                        <p:cTn id="126" dur="1" fill="hold">
                                          <p:stCondLst>
                                            <p:cond delay="0"/>
                                          </p:stCondLst>
                                        </p:cTn>
                                        <p:tgtEl>
                                          <p:spTgt spid="130"/>
                                        </p:tgtEl>
                                        <p:attrNameLst>
                                          <p:attrName>style.visibility</p:attrName>
                                        </p:attrNameLst>
                                      </p:cBhvr>
                                      <p:to>
                                        <p:strVal val="visible"/>
                                      </p:to>
                                    </p:set>
                                    <p:anim calcmode="lin" valueType="num">
                                      <p:cBhvr additive="base">
                                        <p:cTn id="127" dur="7500" fill="hold"/>
                                        <p:tgtEl>
                                          <p:spTgt spid="130"/>
                                        </p:tgtEl>
                                        <p:attrNameLst>
                                          <p:attrName>ppt_x</p:attrName>
                                        </p:attrNameLst>
                                      </p:cBhvr>
                                      <p:tavLst>
                                        <p:tav tm="0">
                                          <p:val>
                                            <p:strVal val="#ppt_x"/>
                                          </p:val>
                                        </p:tav>
                                        <p:tav tm="100000">
                                          <p:val>
                                            <p:strVal val="#ppt_x"/>
                                          </p:val>
                                        </p:tav>
                                      </p:tavLst>
                                    </p:anim>
                                    <p:anim calcmode="lin" valueType="num">
                                      <p:cBhvr additive="base">
                                        <p:cTn id="128" dur="7500" fill="hold"/>
                                        <p:tgtEl>
                                          <p:spTgt spid="130"/>
                                        </p:tgtEl>
                                        <p:attrNameLst>
                                          <p:attrName>ppt_y</p:attrName>
                                        </p:attrNameLst>
                                      </p:cBhvr>
                                      <p:tavLst>
                                        <p:tav tm="0">
                                          <p:val>
                                            <p:strVal val="0-#ppt_h/2"/>
                                          </p:val>
                                        </p:tav>
                                        <p:tav tm="100000">
                                          <p:val>
                                            <p:strVal val="#ppt_y"/>
                                          </p:val>
                                        </p:tav>
                                      </p:tavLst>
                                    </p:anim>
                                  </p:childTnLst>
                                </p:cTn>
                              </p:par>
                            </p:childTnLst>
                          </p:cTn>
                        </p:par>
                        <p:par>
                          <p:cTn id="129" fill="hold">
                            <p:stCondLst>
                              <p:cond delay="187500"/>
                            </p:stCondLst>
                            <p:childTnLst>
                              <p:par>
                                <p:cTn id="130" presetID="2" presetClass="entr" presetSubtype="1" fill="hold" nodeType="afterEffect">
                                  <p:stCondLst>
                                    <p:cond delay="0"/>
                                  </p:stCondLst>
                                  <p:childTnLst>
                                    <p:set>
                                      <p:cBhvr>
                                        <p:cTn id="131" dur="1" fill="hold">
                                          <p:stCondLst>
                                            <p:cond delay="0"/>
                                          </p:stCondLst>
                                        </p:cTn>
                                        <p:tgtEl>
                                          <p:spTgt spid="135"/>
                                        </p:tgtEl>
                                        <p:attrNameLst>
                                          <p:attrName>style.visibility</p:attrName>
                                        </p:attrNameLst>
                                      </p:cBhvr>
                                      <p:to>
                                        <p:strVal val="visible"/>
                                      </p:to>
                                    </p:set>
                                    <p:anim calcmode="lin" valueType="num">
                                      <p:cBhvr additive="base">
                                        <p:cTn id="132" dur="7500" fill="hold"/>
                                        <p:tgtEl>
                                          <p:spTgt spid="135"/>
                                        </p:tgtEl>
                                        <p:attrNameLst>
                                          <p:attrName>ppt_x</p:attrName>
                                        </p:attrNameLst>
                                      </p:cBhvr>
                                      <p:tavLst>
                                        <p:tav tm="0">
                                          <p:val>
                                            <p:strVal val="#ppt_x"/>
                                          </p:val>
                                        </p:tav>
                                        <p:tav tm="100000">
                                          <p:val>
                                            <p:strVal val="#ppt_x"/>
                                          </p:val>
                                        </p:tav>
                                      </p:tavLst>
                                    </p:anim>
                                    <p:anim calcmode="lin" valueType="num">
                                      <p:cBhvr additive="base">
                                        <p:cTn id="133" dur="7500" fill="hold"/>
                                        <p:tgtEl>
                                          <p:spTgt spid="135"/>
                                        </p:tgtEl>
                                        <p:attrNameLst>
                                          <p:attrName>ppt_y</p:attrName>
                                        </p:attrNameLst>
                                      </p:cBhvr>
                                      <p:tavLst>
                                        <p:tav tm="0">
                                          <p:val>
                                            <p:strVal val="0-#ppt_h/2"/>
                                          </p:val>
                                        </p:tav>
                                        <p:tav tm="100000">
                                          <p:val>
                                            <p:strVal val="#ppt_y"/>
                                          </p:val>
                                        </p:tav>
                                      </p:tavLst>
                                    </p:anim>
                                  </p:childTnLst>
                                </p:cTn>
                              </p:par>
                            </p:childTnLst>
                          </p:cTn>
                        </p:par>
                        <p:par>
                          <p:cTn id="134" fill="hold">
                            <p:stCondLst>
                              <p:cond delay="195000"/>
                            </p:stCondLst>
                            <p:childTnLst>
                              <p:par>
                                <p:cTn id="135" presetID="2" presetClass="entr" presetSubtype="1" fill="hold" nodeType="afterEffect">
                                  <p:stCondLst>
                                    <p:cond delay="0"/>
                                  </p:stCondLst>
                                  <p:childTnLst>
                                    <p:set>
                                      <p:cBhvr>
                                        <p:cTn id="136" dur="1" fill="hold">
                                          <p:stCondLst>
                                            <p:cond delay="0"/>
                                          </p:stCondLst>
                                        </p:cTn>
                                        <p:tgtEl>
                                          <p:spTgt spid="140"/>
                                        </p:tgtEl>
                                        <p:attrNameLst>
                                          <p:attrName>style.visibility</p:attrName>
                                        </p:attrNameLst>
                                      </p:cBhvr>
                                      <p:to>
                                        <p:strVal val="visible"/>
                                      </p:to>
                                    </p:set>
                                    <p:anim calcmode="lin" valueType="num">
                                      <p:cBhvr additive="base">
                                        <p:cTn id="137" dur="7500" fill="hold"/>
                                        <p:tgtEl>
                                          <p:spTgt spid="140"/>
                                        </p:tgtEl>
                                        <p:attrNameLst>
                                          <p:attrName>ppt_x</p:attrName>
                                        </p:attrNameLst>
                                      </p:cBhvr>
                                      <p:tavLst>
                                        <p:tav tm="0">
                                          <p:val>
                                            <p:strVal val="#ppt_x"/>
                                          </p:val>
                                        </p:tav>
                                        <p:tav tm="100000">
                                          <p:val>
                                            <p:strVal val="#ppt_x"/>
                                          </p:val>
                                        </p:tav>
                                      </p:tavLst>
                                    </p:anim>
                                    <p:anim calcmode="lin" valueType="num">
                                      <p:cBhvr additive="base">
                                        <p:cTn id="138" dur="7500" fill="hold"/>
                                        <p:tgtEl>
                                          <p:spTgt spid="140"/>
                                        </p:tgtEl>
                                        <p:attrNameLst>
                                          <p:attrName>ppt_y</p:attrName>
                                        </p:attrNameLst>
                                      </p:cBhvr>
                                      <p:tavLst>
                                        <p:tav tm="0">
                                          <p:val>
                                            <p:strVal val="0-#ppt_h/2"/>
                                          </p:val>
                                        </p:tav>
                                        <p:tav tm="100000">
                                          <p:val>
                                            <p:strVal val="#ppt_y"/>
                                          </p:val>
                                        </p:tav>
                                      </p:tavLst>
                                    </p:anim>
                                  </p:childTnLst>
                                </p:cTn>
                              </p:par>
                            </p:childTnLst>
                          </p:cTn>
                        </p:par>
                        <p:par>
                          <p:cTn id="139" fill="hold">
                            <p:stCondLst>
                              <p:cond delay="202500"/>
                            </p:stCondLst>
                            <p:childTnLst>
                              <p:par>
                                <p:cTn id="140" presetID="2" presetClass="entr" presetSubtype="1" fill="hold" nodeType="afterEffect">
                                  <p:stCondLst>
                                    <p:cond delay="0"/>
                                  </p:stCondLst>
                                  <p:childTnLst>
                                    <p:set>
                                      <p:cBhvr>
                                        <p:cTn id="141" dur="1" fill="hold">
                                          <p:stCondLst>
                                            <p:cond delay="0"/>
                                          </p:stCondLst>
                                        </p:cTn>
                                        <p:tgtEl>
                                          <p:spTgt spid="145"/>
                                        </p:tgtEl>
                                        <p:attrNameLst>
                                          <p:attrName>style.visibility</p:attrName>
                                        </p:attrNameLst>
                                      </p:cBhvr>
                                      <p:to>
                                        <p:strVal val="visible"/>
                                      </p:to>
                                    </p:set>
                                    <p:anim calcmode="lin" valueType="num">
                                      <p:cBhvr additive="base">
                                        <p:cTn id="142" dur="7500" fill="hold"/>
                                        <p:tgtEl>
                                          <p:spTgt spid="145"/>
                                        </p:tgtEl>
                                        <p:attrNameLst>
                                          <p:attrName>ppt_x</p:attrName>
                                        </p:attrNameLst>
                                      </p:cBhvr>
                                      <p:tavLst>
                                        <p:tav tm="0">
                                          <p:val>
                                            <p:strVal val="#ppt_x"/>
                                          </p:val>
                                        </p:tav>
                                        <p:tav tm="100000">
                                          <p:val>
                                            <p:strVal val="#ppt_x"/>
                                          </p:val>
                                        </p:tav>
                                      </p:tavLst>
                                    </p:anim>
                                    <p:anim calcmode="lin" valueType="num">
                                      <p:cBhvr additive="base">
                                        <p:cTn id="143" dur="7500" fill="hold"/>
                                        <p:tgtEl>
                                          <p:spTgt spid="145"/>
                                        </p:tgtEl>
                                        <p:attrNameLst>
                                          <p:attrName>ppt_y</p:attrName>
                                        </p:attrNameLst>
                                      </p:cBhvr>
                                      <p:tavLst>
                                        <p:tav tm="0">
                                          <p:val>
                                            <p:strVal val="0-#ppt_h/2"/>
                                          </p:val>
                                        </p:tav>
                                        <p:tav tm="100000">
                                          <p:val>
                                            <p:strVal val="#ppt_y"/>
                                          </p:val>
                                        </p:tav>
                                      </p:tavLst>
                                    </p:anim>
                                  </p:childTnLst>
                                </p:cTn>
                              </p:par>
                            </p:childTnLst>
                          </p:cTn>
                        </p:par>
                        <p:par>
                          <p:cTn id="144" fill="hold">
                            <p:stCondLst>
                              <p:cond delay="210000"/>
                            </p:stCondLst>
                            <p:childTnLst>
                              <p:par>
                                <p:cTn id="145" presetID="2" presetClass="entr" presetSubtype="1" fill="hold" nodeType="afterEffect">
                                  <p:stCondLst>
                                    <p:cond delay="0"/>
                                  </p:stCondLst>
                                  <p:childTnLst>
                                    <p:set>
                                      <p:cBhvr>
                                        <p:cTn id="146" dur="1" fill="hold">
                                          <p:stCondLst>
                                            <p:cond delay="0"/>
                                          </p:stCondLst>
                                        </p:cTn>
                                        <p:tgtEl>
                                          <p:spTgt spid="150"/>
                                        </p:tgtEl>
                                        <p:attrNameLst>
                                          <p:attrName>style.visibility</p:attrName>
                                        </p:attrNameLst>
                                      </p:cBhvr>
                                      <p:to>
                                        <p:strVal val="visible"/>
                                      </p:to>
                                    </p:set>
                                    <p:anim calcmode="lin" valueType="num">
                                      <p:cBhvr additive="base">
                                        <p:cTn id="147" dur="7500" fill="hold"/>
                                        <p:tgtEl>
                                          <p:spTgt spid="150"/>
                                        </p:tgtEl>
                                        <p:attrNameLst>
                                          <p:attrName>ppt_x</p:attrName>
                                        </p:attrNameLst>
                                      </p:cBhvr>
                                      <p:tavLst>
                                        <p:tav tm="0">
                                          <p:val>
                                            <p:strVal val="#ppt_x"/>
                                          </p:val>
                                        </p:tav>
                                        <p:tav tm="100000">
                                          <p:val>
                                            <p:strVal val="#ppt_x"/>
                                          </p:val>
                                        </p:tav>
                                      </p:tavLst>
                                    </p:anim>
                                    <p:anim calcmode="lin" valueType="num">
                                      <p:cBhvr additive="base">
                                        <p:cTn id="148" dur="7500" fill="hold"/>
                                        <p:tgtEl>
                                          <p:spTgt spid="150"/>
                                        </p:tgtEl>
                                        <p:attrNameLst>
                                          <p:attrName>ppt_y</p:attrName>
                                        </p:attrNameLst>
                                      </p:cBhvr>
                                      <p:tavLst>
                                        <p:tav tm="0">
                                          <p:val>
                                            <p:strVal val="0-#ppt_h/2"/>
                                          </p:val>
                                        </p:tav>
                                        <p:tav tm="100000">
                                          <p:val>
                                            <p:strVal val="#ppt_y"/>
                                          </p:val>
                                        </p:tav>
                                      </p:tavLst>
                                    </p:anim>
                                  </p:childTnLst>
                                </p:cTn>
                              </p:par>
                            </p:childTnLst>
                          </p:cTn>
                        </p:par>
                        <p:par>
                          <p:cTn id="149" fill="hold">
                            <p:stCondLst>
                              <p:cond delay="217500"/>
                            </p:stCondLst>
                            <p:childTnLst>
                              <p:par>
                                <p:cTn id="150" presetID="2" presetClass="entr" presetSubtype="1" fill="hold" nodeType="afterEffect">
                                  <p:stCondLst>
                                    <p:cond delay="0"/>
                                  </p:stCondLst>
                                  <p:childTnLst>
                                    <p:set>
                                      <p:cBhvr>
                                        <p:cTn id="151" dur="1" fill="hold">
                                          <p:stCondLst>
                                            <p:cond delay="0"/>
                                          </p:stCondLst>
                                        </p:cTn>
                                        <p:tgtEl>
                                          <p:spTgt spid="155"/>
                                        </p:tgtEl>
                                        <p:attrNameLst>
                                          <p:attrName>style.visibility</p:attrName>
                                        </p:attrNameLst>
                                      </p:cBhvr>
                                      <p:to>
                                        <p:strVal val="visible"/>
                                      </p:to>
                                    </p:set>
                                    <p:anim calcmode="lin" valueType="num">
                                      <p:cBhvr additive="base">
                                        <p:cTn id="152" dur="7500" fill="hold"/>
                                        <p:tgtEl>
                                          <p:spTgt spid="155"/>
                                        </p:tgtEl>
                                        <p:attrNameLst>
                                          <p:attrName>ppt_x</p:attrName>
                                        </p:attrNameLst>
                                      </p:cBhvr>
                                      <p:tavLst>
                                        <p:tav tm="0">
                                          <p:val>
                                            <p:strVal val="#ppt_x"/>
                                          </p:val>
                                        </p:tav>
                                        <p:tav tm="100000">
                                          <p:val>
                                            <p:strVal val="#ppt_x"/>
                                          </p:val>
                                        </p:tav>
                                      </p:tavLst>
                                    </p:anim>
                                    <p:anim calcmode="lin" valueType="num">
                                      <p:cBhvr additive="base">
                                        <p:cTn id="153" dur="7500" fill="hold"/>
                                        <p:tgtEl>
                                          <p:spTgt spid="155"/>
                                        </p:tgtEl>
                                        <p:attrNameLst>
                                          <p:attrName>ppt_y</p:attrName>
                                        </p:attrNameLst>
                                      </p:cBhvr>
                                      <p:tavLst>
                                        <p:tav tm="0">
                                          <p:val>
                                            <p:strVal val="0-#ppt_h/2"/>
                                          </p:val>
                                        </p:tav>
                                        <p:tav tm="100000">
                                          <p:val>
                                            <p:strVal val="#ppt_y"/>
                                          </p:val>
                                        </p:tav>
                                      </p:tavLst>
                                    </p:anim>
                                  </p:childTnLst>
                                </p:cTn>
                              </p:par>
                            </p:childTnLst>
                          </p:cTn>
                        </p:par>
                        <p:par>
                          <p:cTn id="154" fill="hold">
                            <p:stCondLst>
                              <p:cond delay="225000"/>
                            </p:stCondLst>
                            <p:childTnLst>
                              <p:par>
                                <p:cTn id="155" presetID="2" presetClass="entr" presetSubtype="1" fill="hold" nodeType="afterEffect">
                                  <p:stCondLst>
                                    <p:cond delay="0"/>
                                  </p:stCondLst>
                                  <p:childTnLst>
                                    <p:set>
                                      <p:cBhvr>
                                        <p:cTn id="156" dur="1" fill="hold">
                                          <p:stCondLst>
                                            <p:cond delay="0"/>
                                          </p:stCondLst>
                                        </p:cTn>
                                        <p:tgtEl>
                                          <p:spTgt spid="160"/>
                                        </p:tgtEl>
                                        <p:attrNameLst>
                                          <p:attrName>style.visibility</p:attrName>
                                        </p:attrNameLst>
                                      </p:cBhvr>
                                      <p:to>
                                        <p:strVal val="visible"/>
                                      </p:to>
                                    </p:set>
                                    <p:anim calcmode="lin" valueType="num">
                                      <p:cBhvr additive="base">
                                        <p:cTn id="157" dur="7500" fill="hold"/>
                                        <p:tgtEl>
                                          <p:spTgt spid="160"/>
                                        </p:tgtEl>
                                        <p:attrNameLst>
                                          <p:attrName>ppt_x</p:attrName>
                                        </p:attrNameLst>
                                      </p:cBhvr>
                                      <p:tavLst>
                                        <p:tav tm="0">
                                          <p:val>
                                            <p:strVal val="#ppt_x"/>
                                          </p:val>
                                        </p:tav>
                                        <p:tav tm="100000">
                                          <p:val>
                                            <p:strVal val="#ppt_x"/>
                                          </p:val>
                                        </p:tav>
                                      </p:tavLst>
                                    </p:anim>
                                    <p:anim calcmode="lin" valueType="num">
                                      <p:cBhvr additive="base">
                                        <p:cTn id="158" dur="7500" fill="hold"/>
                                        <p:tgtEl>
                                          <p:spTgt spid="160"/>
                                        </p:tgtEl>
                                        <p:attrNameLst>
                                          <p:attrName>ppt_y</p:attrName>
                                        </p:attrNameLst>
                                      </p:cBhvr>
                                      <p:tavLst>
                                        <p:tav tm="0">
                                          <p:val>
                                            <p:strVal val="0-#ppt_h/2"/>
                                          </p:val>
                                        </p:tav>
                                        <p:tav tm="100000">
                                          <p:val>
                                            <p:strVal val="#ppt_y"/>
                                          </p:val>
                                        </p:tav>
                                      </p:tavLst>
                                    </p:anim>
                                  </p:childTnLst>
                                </p:cTn>
                              </p:par>
                            </p:childTnLst>
                          </p:cTn>
                        </p:par>
                        <p:par>
                          <p:cTn id="159" fill="hold">
                            <p:stCondLst>
                              <p:cond delay="232500"/>
                            </p:stCondLst>
                            <p:childTnLst>
                              <p:par>
                                <p:cTn id="160" presetID="2" presetClass="entr" presetSubtype="1" fill="hold" nodeType="afterEffect">
                                  <p:stCondLst>
                                    <p:cond delay="0"/>
                                  </p:stCondLst>
                                  <p:childTnLst>
                                    <p:set>
                                      <p:cBhvr>
                                        <p:cTn id="161" dur="1" fill="hold">
                                          <p:stCondLst>
                                            <p:cond delay="0"/>
                                          </p:stCondLst>
                                        </p:cTn>
                                        <p:tgtEl>
                                          <p:spTgt spid="165"/>
                                        </p:tgtEl>
                                        <p:attrNameLst>
                                          <p:attrName>style.visibility</p:attrName>
                                        </p:attrNameLst>
                                      </p:cBhvr>
                                      <p:to>
                                        <p:strVal val="visible"/>
                                      </p:to>
                                    </p:set>
                                    <p:anim calcmode="lin" valueType="num">
                                      <p:cBhvr additive="base">
                                        <p:cTn id="162" dur="7500" fill="hold"/>
                                        <p:tgtEl>
                                          <p:spTgt spid="165"/>
                                        </p:tgtEl>
                                        <p:attrNameLst>
                                          <p:attrName>ppt_x</p:attrName>
                                        </p:attrNameLst>
                                      </p:cBhvr>
                                      <p:tavLst>
                                        <p:tav tm="0">
                                          <p:val>
                                            <p:strVal val="#ppt_x"/>
                                          </p:val>
                                        </p:tav>
                                        <p:tav tm="100000">
                                          <p:val>
                                            <p:strVal val="#ppt_x"/>
                                          </p:val>
                                        </p:tav>
                                      </p:tavLst>
                                    </p:anim>
                                    <p:anim calcmode="lin" valueType="num">
                                      <p:cBhvr additive="base">
                                        <p:cTn id="163" dur="7500" fill="hold"/>
                                        <p:tgtEl>
                                          <p:spTgt spid="165"/>
                                        </p:tgtEl>
                                        <p:attrNameLst>
                                          <p:attrName>ppt_y</p:attrName>
                                        </p:attrNameLst>
                                      </p:cBhvr>
                                      <p:tavLst>
                                        <p:tav tm="0">
                                          <p:val>
                                            <p:strVal val="0-#ppt_h/2"/>
                                          </p:val>
                                        </p:tav>
                                        <p:tav tm="100000">
                                          <p:val>
                                            <p:strVal val="#ppt_y"/>
                                          </p:val>
                                        </p:tav>
                                      </p:tavLst>
                                    </p:anim>
                                  </p:childTnLst>
                                </p:cTn>
                              </p:par>
                            </p:childTnLst>
                          </p:cTn>
                        </p:par>
                        <p:par>
                          <p:cTn id="164" fill="hold">
                            <p:stCondLst>
                              <p:cond delay="240000"/>
                            </p:stCondLst>
                            <p:childTnLst>
                              <p:par>
                                <p:cTn id="165" presetID="2" presetClass="entr" presetSubtype="1" fill="hold" nodeType="afterEffect">
                                  <p:stCondLst>
                                    <p:cond delay="0"/>
                                  </p:stCondLst>
                                  <p:childTnLst>
                                    <p:set>
                                      <p:cBhvr>
                                        <p:cTn id="166" dur="1" fill="hold">
                                          <p:stCondLst>
                                            <p:cond delay="0"/>
                                          </p:stCondLst>
                                        </p:cTn>
                                        <p:tgtEl>
                                          <p:spTgt spid="170"/>
                                        </p:tgtEl>
                                        <p:attrNameLst>
                                          <p:attrName>style.visibility</p:attrName>
                                        </p:attrNameLst>
                                      </p:cBhvr>
                                      <p:to>
                                        <p:strVal val="visible"/>
                                      </p:to>
                                    </p:set>
                                    <p:anim calcmode="lin" valueType="num">
                                      <p:cBhvr additive="base">
                                        <p:cTn id="167" dur="7500" fill="hold"/>
                                        <p:tgtEl>
                                          <p:spTgt spid="170"/>
                                        </p:tgtEl>
                                        <p:attrNameLst>
                                          <p:attrName>ppt_x</p:attrName>
                                        </p:attrNameLst>
                                      </p:cBhvr>
                                      <p:tavLst>
                                        <p:tav tm="0">
                                          <p:val>
                                            <p:strVal val="#ppt_x"/>
                                          </p:val>
                                        </p:tav>
                                        <p:tav tm="100000">
                                          <p:val>
                                            <p:strVal val="#ppt_x"/>
                                          </p:val>
                                        </p:tav>
                                      </p:tavLst>
                                    </p:anim>
                                    <p:anim calcmode="lin" valueType="num">
                                      <p:cBhvr additive="base">
                                        <p:cTn id="168" dur="7500" fill="hold"/>
                                        <p:tgtEl>
                                          <p:spTgt spid="170"/>
                                        </p:tgtEl>
                                        <p:attrNameLst>
                                          <p:attrName>ppt_y</p:attrName>
                                        </p:attrNameLst>
                                      </p:cBhvr>
                                      <p:tavLst>
                                        <p:tav tm="0">
                                          <p:val>
                                            <p:strVal val="0-#ppt_h/2"/>
                                          </p:val>
                                        </p:tav>
                                        <p:tav tm="100000">
                                          <p:val>
                                            <p:strVal val="#ppt_y"/>
                                          </p:val>
                                        </p:tav>
                                      </p:tavLst>
                                    </p:anim>
                                  </p:childTnLst>
                                </p:cTn>
                              </p:par>
                            </p:childTnLst>
                          </p:cTn>
                        </p:par>
                        <p:par>
                          <p:cTn id="169" fill="hold">
                            <p:stCondLst>
                              <p:cond delay="247500"/>
                            </p:stCondLst>
                            <p:childTnLst>
                              <p:par>
                                <p:cTn id="170" presetID="2" presetClass="entr" presetSubtype="1" fill="hold" nodeType="afterEffect">
                                  <p:stCondLst>
                                    <p:cond delay="0"/>
                                  </p:stCondLst>
                                  <p:childTnLst>
                                    <p:set>
                                      <p:cBhvr>
                                        <p:cTn id="171" dur="1" fill="hold">
                                          <p:stCondLst>
                                            <p:cond delay="0"/>
                                          </p:stCondLst>
                                        </p:cTn>
                                        <p:tgtEl>
                                          <p:spTgt spid="175"/>
                                        </p:tgtEl>
                                        <p:attrNameLst>
                                          <p:attrName>style.visibility</p:attrName>
                                        </p:attrNameLst>
                                      </p:cBhvr>
                                      <p:to>
                                        <p:strVal val="visible"/>
                                      </p:to>
                                    </p:set>
                                    <p:anim calcmode="lin" valueType="num">
                                      <p:cBhvr additive="base">
                                        <p:cTn id="172" dur="7500" fill="hold"/>
                                        <p:tgtEl>
                                          <p:spTgt spid="175"/>
                                        </p:tgtEl>
                                        <p:attrNameLst>
                                          <p:attrName>ppt_x</p:attrName>
                                        </p:attrNameLst>
                                      </p:cBhvr>
                                      <p:tavLst>
                                        <p:tav tm="0">
                                          <p:val>
                                            <p:strVal val="#ppt_x"/>
                                          </p:val>
                                        </p:tav>
                                        <p:tav tm="100000">
                                          <p:val>
                                            <p:strVal val="#ppt_x"/>
                                          </p:val>
                                        </p:tav>
                                      </p:tavLst>
                                    </p:anim>
                                    <p:anim calcmode="lin" valueType="num">
                                      <p:cBhvr additive="base">
                                        <p:cTn id="173" dur="7500" fill="hold"/>
                                        <p:tgtEl>
                                          <p:spTgt spid="175"/>
                                        </p:tgtEl>
                                        <p:attrNameLst>
                                          <p:attrName>ppt_y</p:attrName>
                                        </p:attrNameLst>
                                      </p:cBhvr>
                                      <p:tavLst>
                                        <p:tav tm="0">
                                          <p:val>
                                            <p:strVal val="0-#ppt_h/2"/>
                                          </p:val>
                                        </p:tav>
                                        <p:tav tm="100000">
                                          <p:val>
                                            <p:strVal val="#ppt_y"/>
                                          </p:val>
                                        </p:tav>
                                      </p:tavLst>
                                    </p:anim>
                                  </p:childTnLst>
                                </p:cTn>
                              </p:par>
                            </p:childTnLst>
                          </p:cTn>
                        </p:par>
                        <p:par>
                          <p:cTn id="174" fill="hold">
                            <p:stCondLst>
                              <p:cond delay="255000"/>
                            </p:stCondLst>
                            <p:childTnLst>
                              <p:par>
                                <p:cTn id="175" presetID="2" presetClass="entr" presetSubtype="1" fill="hold" nodeType="afterEffect">
                                  <p:stCondLst>
                                    <p:cond delay="0"/>
                                  </p:stCondLst>
                                  <p:childTnLst>
                                    <p:set>
                                      <p:cBhvr>
                                        <p:cTn id="176" dur="1" fill="hold">
                                          <p:stCondLst>
                                            <p:cond delay="0"/>
                                          </p:stCondLst>
                                        </p:cTn>
                                        <p:tgtEl>
                                          <p:spTgt spid="180"/>
                                        </p:tgtEl>
                                        <p:attrNameLst>
                                          <p:attrName>style.visibility</p:attrName>
                                        </p:attrNameLst>
                                      </p:cBhvr>
                                      <p:to>
                                        <p:strVal val="visible"/>
                                      </p:to>
                                    </p:set>
                                    <p:anim calcmode="lin" valueType="num">
                                      <p:cBhvr additive="base">
                                        <p:cTn id="177" dur="7500" fill="hold"/>
                                        <p:tgtEl>
                                          <p:spTgt spid="180"/>
                                        </p:tgtEl>
                                        <p:attrNameLst>
                                          <p:attrName>ppt_x</p:attrName>
                                        </p:attrNameLst>
                                      </p:cBhvr>
                                      <p:tavLst>
                                        <p:tav tm="0">
                                          <p:val>
                                            <p:strVal val="#ppt_x"/>
                                          </p:val>
                                        </p:tav>
                                        <p:tav tm="100000">
                                          <p:val>
                                            <p:strVal val="#ppt_x"/>
                                          </p:val>
                                        </p:tav>
                                      </p:tavLst>
                                    </p:anim>
                                    <p:anim calcmode="lin" valueType="num">
                                      <p:cBhvr additive="base">
                                        <p:cTn id="178" dur="7500" fill="hold"/>
                                        <p:tgtEl>
                                          <p:spTgt spid="180"/>
                                        </p:tgtEl>
                                        <p:attrNameLst>
                                          <p:attrName>ppt_y</p:attrName>
                                        </p:attrNameLst>
                                      </p:cBhvr>
                                      <p:tavLst>
                                        <p:tav tm="0">
                                          <p:val>
                                            <p:strVal val="0-#ppt_h/2"/>
                                          </p:val>
                                        </p:tav>
                                        <p:tav tm="100000">
                                          <p:val>
                                            <p:strVal val="#ppt_y"/>
                                          </p:val>
                                        </p:tav>
                                      </p:tavLst>
                                    </p:anim>
                                  </p:childTnLst>
                                </p:cTn>
                              </p:par>
                            </p:childTnLst>
                          </p:cTn>
                        </p:par>
                        <p:par>
                          <p:cTn id="179" fill="hold">
                            <p:stCondLst>
                              <p:cond delay="262500"/>
                            </p:stCondLst>
                            <p:childTnLst>
                              <p:par>
                                <p:cTn id="180" presetID="2" presetClass="entr" presetSubtype="1" fill="hold" nodeType="afterEffect">
                                  <p:stCondLst>
                                    <p:cond delay="0"/>
                                  </p:stCondLst>
                                  <p:childTnLst>
                                    <p:set>
                                      <p:cBhvr>
                                        <p:cTn id="181" dur="1" fill="hold">
                                          <p:stCondLst>
                                            <p:cond delay="0"/>
                                          </p:stCondLst>
                                        </p:cTn>
                                        <p:tgtEl>
                                          <p:spTgt spid="185"/>
                                        </p:tgtEl>
                                        <p:attrNameLst>
                                          <p:attrName>style.visibility</p:attrName>
                                        </p:attrNameLst>
                                      </p:cBhvr>
                                      <p:to>
                                        <p:strVal val="visible"/>
                                      </p:to>
                                    </p:set>
                                    <p:anim calcmode="lin" valueType="num">
                                      <p:cBhvr additive="base">
                                        <p:cTn id="182" dur="7500" fill="hold"/>
                                        <p:tgtEl>
                                          <p:spTgt spid="185"/>
                                        </p:tgtEl>
                                        <p:attrNameLst>
                                          <p:attrName>ppt_x</p:attrName>
                                        </p:attrNameLst>
                                      </p:cBhvr>
                                      <p:tavLst>
                                        <p:tav tm="0">
                                          <p:val>
                                            <p:strVal val="#ppt_x"/>
                                          </p:val>
                                        </p:tav>
                                        <p:tav tm="100000">
                                          <p:val>
                                            <p:strVal val="#ppt_x"/>
                                          </p:val>
                                        </p:tav>
                                      </p:tavLst>
                                    </p:anim>
                                    <p:anim calcmode="lin" valueType="num">
                                      <p:cBhvr additive="base">
                                        <p:cTn id="183" dur="7500" fill="hold"/>
                                        <p:tgtEl>
                                          <p:spTgt spid="185"/>
                                        </p:tgtEl>
                                        <p:attrNameLst>
                                          <p:attrName>ppt_y</p:attrName>
                                        </p:attrNameLst>
                                      </p:cBhvr>
                                      <p:tavLst>
                                        <p:tav tm="0">
                                          <p:val>
                                            <p:strVal val="0-#ppt_h/2"/>
                                          </p:val>
                                        </p:tav>
                                        <p:tav tm="100000">
                                          <p:val>
                                            <p:strVal val="#ppt_y"/>
                                          </p:val>
                                        </p:tav>
                                      </p:tavLst>
                                    </p:anim>
                                  </p:childTnLst>
                                </p:cTn>
                              </p:par>
                            </p:childTnLst>
                          </p:cTn>
                        </p:par>
                        <p:par>
                          <p:cTn id="184" fill="hold">
                            <p:stCondLst>
                              <p:cond delay="270000"/>
                            </p:stCondLst>
                            <p:childTnLst>
                              <p:par>
                                <p:cTn id="185" presetID="2" presetClass="entr" presetSubtype="1" fill="hold" nodeType="afterEffect">
                                  <p:stCondLst>
                                    <p:cond delay="0"/>
                                  </p:stCondLst>
                                  <p:childTnLst>
                                    <p:set>
                                      <p:cBhvr>
                                        <p:cTn id="186" dur="1" fill="hold">
                                          <p:stCondLst>
                                            <p:cond delay="0"/>
                                          </p:stCondLst>
                                        </p:cTn>
                                        <p:tgtEl>
                                          <p:spTgt spid="190"/>
                                        </p:tgtEl>
                                        <p:attrNameLst>
                                          <p:attrName>style.visibility</p:attrName>
                                        </p:attrNameLst>
                                      </p:cBhvr>
                                      <p:to>
                                        <p:strVal val="visible"/>
                                      </p:to>
                                    </p:set>
                                    <p:anim calcmode="lin" valueType="num">
                                      <p:cBhvr additive="base">
                                        <p:cTn id="187" dur="7500" fill="hold"/>
                                        <p:tgtEl>
                                          <p:spTgt spid="190"/>
                                        </p:tgtEl>
                                        <p:attrNameLst>
                                          <p:attrName>ppt_x</p:attrName>
                                        </p:attrNameLst>
                                      </p:cBhvr>
                                      <p:tavLst>
                                        <p:tav tm="0">
                                          <p:val>
                                            <p:strVal val="#ppt_x"/>
                                          </p:val>
                                        </p:tav>
                                        <p:tav tm="100000">
                                          <p:val>
                                            <p:strVal val="#ppt_x"/>
                                          </p:val>
                                        </p:tav>
                                      </p:tavLst>
                                    </p:anim>
                                    <p:anim calcmode="lin" valueType="num">
                                      <p:cBhvr additive="base">
                                        <p:cTn id="188" dur="7500" fill="hold"/>
                                        <p:tgtEl>
                                          <p:spTgt spid="190"/>
                                        </p:tgtEl>
                                        <p:attrNameLst>
                                          <p:attrName>ppt_y</p:attrName>
                                        </p:attrNameLst>
                                      </p:cBhvr>
                                      <p:tavLst>
                                        <p:tav tm="0">
                                          <p:val>
                                            <p:strVal val="0-#ppt_h/2"/>
                                          </p:val>
                                        </p:tav>
                                        <p:tav tm="100000">
                                          <p:val>
                                            <p:strVal val="#ppt_y"/>
                                          </p:val>
                                        </p:tav>
                                      </p:tavLst>
                                    </p:anim>
                                  </p:childTnLst>
                                </p:cTn>
                              </p:par>
                            </p:childTnLst>
                          </p:cTn>
                        </p:par>
                        <p:par>
                          <p:cTn id="189" fill="hold">
                            <p:stCondLst>
                              <p:cond delay="277500"/>
                            </p:stCondLst>
                            <p:childTnLst>
                              <p:par>
                                <p:cTn id="190" presetID="2" presetClass="entr" presetSubtype="1" fill="hold" nodeType="afterEffect">
                                  <p:stCondLst>
                                    <p:cond delay="0"/>
                                  </p:stCondLst>
                                  <p:childTnLst>
                                    <p:set>
                                      <p:cBhvr>
                                        <p:cTn id="191" dur="1" fill="hold">
                                          <p:stCondLst>
                                            <p:cond delay="0"/>
                                          </p:stCondLst>
                                        </p:cTn>
                                        <p:tgtEl>
                                          <p:spTgt spid="195"/>
                                        </p:tgtEl>
                                        <p:attrNameLst>
                                          <p:attrName>style.visibility</p:attrName>
                                        </p:attrNameLst>
                                      </p:cBhvr>
                                      <p:to>
                                        <p:strVal val="visible"/>
                                      </p:to>
                                    </p:set>
                                    <p:anim calcmode="lin" valueType="num">
                                      <p:cBhvr additive="base">
                                        <p:cTn id="192" dur="7500" fill="hold"/>
                                        <p:tgtEl>
                                          <p:spTgt spid="195"/>
                                        </p:tgtEl>
                                        <p:attrNameLst>
                                          <p:attrName>ppt_x</p:attrName>
                                        </p:attrNameLst>
                                      </p:cBhvr>
                                      <p:tavLst>
                                        <p:tav tm="0">
                                          <p:val>
                                            <p:strVal val="#ppt_x"/>
                                          </p:val>
                                        </p:tav>
                                        <p:tav tm="100000">
                                          <p:val>
                                            <p:strVal val="#ppt_x"/>
                                          </p:val>
                                        </p:tav>
                                      </p:tavLst>
                                    </p:anim>
                                    <p:anim calcmode="lin" valueType="num">
                                      <p:cBhvr additive="base">
                                        <p:cTn id="193" dur="7500" fill="hold"/>
                                        <p:tgtEl>
                                          <p:spTgt spid="195"/>
                                        </p:tgtEl>
                                        <p:attrNameLst>
                                          <p:attrName>ppt_y</p:attrName>
                                        </p:attrNameLst>
                                      </p:cBhvr>
                                      <p:tavLst>
                                        <p:tav tm="0">
                                          <p:val>
                                            <p:strVal val="0-#ppt_h/2"/>
                                          </p:val>
                                        </p:tav>
                                        <p:tav tm="100000">
                                          <p:val>
                                            <p:strVal val="#ppt_y"/>
                                          </p:val>
                                        </p:tav>
                                      </p:tavLst>
                                    </p:anim>
                                  </p:childTnLst>
                                </p:cTn>
                              </p:par>
                            </p:childTnLst>
                          </p:cTn>
                        </p:par>
                        <p:par>
                          <p:cTn id="194" fill="hold">
                            <p:stCondLst>
                              <p:cond delay="285000"/>
                            </p:stCondLst>
                            <p:childTnLst>
                              <p:par>
                                <p:cTn id="195" presetID="2" presetClass="entr" presetSubtype="1" fill="hold" nodeType="afterEffect">
                                  <p:stCondLst>
                                    <p:cond delay="0"/>
                                  </p:stCondLst>
                                  <p:childTnLst>
                                    <p:set>
                                      <p:cBhvr>
                                        <p:cTn id="196" dur="1" fill="hold">
                                          <p:stCondLst>
                                            <p:cond delay="0"/>
                                          </p:stCondLst>
                                        </p:cTn>
                                        <p:tgtEl>
                                          <p:spTgt spid="200"/>
                                        </p:tgtEl>
                                        <p:attrNameLst>
                                          <p:attrName>style.visibility</p:attrName>
                                        </p:attrNameLst>
                                      </p:cBhvr>
                                      <p:to>
                                        <p:strVal val="visible"/>
                                      </p:to>
                                    </p:set>
                                    <p:anim calcmode="lin" valueType="num">
                                      <p:cBhvr additive="base">
                                        <p:cTn id="197" dur="7500" fill="hold"/>
                                        <p:tgtEl>
                                          <p:spTgt spid="200"/>
                                        </p:tgtEl>
                                        <p:attrNameLst>
                                          <p:attrName>ppt_x</p:attrName>
                                        </p:attrNameLst>
                                      </p:cBhvr>
                                      <p:tavLst>
                                        <p:tav tm="0">
                                          <p:val>
                                            <p:strVal val="#ppt_x"/>
                                          </p:val>
                                        </p:tav>
                                        <p:tav tm="100000">
                                          <p:val>
                                            <p:strVal val="#ppt_x"/>
                                          </p:val>
                                        </p:tav>
                                      </p:tavLst>
                                    </p:anim>
                                    <p:anim calcmode="lin" valueType="num">
                                      <p:cBhvr additive="base">
                                        <p:cTn id="198" dur="7500" fill="hold"/>
                                        <p:tgtEl>
                                          <p:spTgt spid="200"/>
                                        </p:tgtEl>
                                        <p:attrNameLst>
                                          <p:attrName>ppt_y</p:attrName>
                                        </p:attrNameLst>
                                      </p:cBhvr>
                                      <p:tavLst>
                                        <p:tav tm="0">
                                          <p:val>
                                            <p:strVal val="0-#ppt_h/2"/>
                                          </p:val>
                                        </p:tav>
                                        <p:tav tm="100000">
                                          <p:val>
                                            <p:strVal val="#ppt_y"/>
                                          </p:val>
                                        </p:tav>
                                      </p:tavLst>
                                    </p:anim>
                                  </p:childTnLst>
                                </p:cTn>
                              </p:par>
                            </p:childTnLst>
                          </p:cTn>
                        </p:par>
                        <p:par>
                          <p:cTn id="199" fill="hold">
                            <p:stCondLst>
                              <p:cond delay="292500"/>
                            </p:stCondLst>
                            <p:childTnLst>
                              <p:par>
                                <p:cTn id="200" presetID="2" presetClass="entr" presetSubtype="1" fill="hold" nodeType="afterEffect">
                                  <p:stCondLst>
                                    <p:cond delay="0"/>
                                  </p:stCondLst>
                                  <p:childTnLst>
                                    <p:set>
                                      <p:cBhvr>
                                        <p:cTn id="201" dur="1" fill="hold">
                                          <p:stCondLst>
                                            <p:cond delay="0"/>
                                          </p:stCondLst>
                                        </p:cTn>
                                        <p:tgtEl>
                                          <p:spTgt spid="5"/>
                                        </p:tgtEl>
                                        <p:attrNameLst>
                                          <p:attrName>style.visibility</p:attrName>
                                        </p:attrNameLst>
                                      </p:cBhvr>
                                      <p:to>
                                        <p:strVal val="visible"/>
                                      </p:to>
                                    </p:set>
                                    <p:anim calcmode="lin" valueType="num">
                                      <p:cBhvr additive="base">
                                        <p:cTn id="202" dur="7500" fill="hold"/>
                                        <p:tgtEl>
                                          <p:spTgt spid="5"/>
                                        </p:tgtEl>
                                        <p:attrNameLst>
                                          <p:attrName>ppt_x</p:attrName>
                                        </p:attrNameLst>
                                      </p:cBhvr>
                                      <p:tavLst>
                                        <p:tav tm="0">
                                          <p:val>
                                            <p:strVal val="#ppt_x"/>
                                          </p:val>
                                        </p:tav>
                                        <p:tav tm="100000">
                                          <p:val>
                                            <p:strVal val="#ppt_x"/>
                                          </p:val>
                                        </p:tav>
                                      </p:tavLst>
                                    </p:anim>
                                    <p:anim calcmode="lin" valueType="num">
                                      <p:cBhvr additive="base">
                                        <p:cTn id="203" dur="7500" fill="hold"/>
                                        <p:tgtEl>
                                          <p:spTgt spid="5"/>
                                        </p:tgtEl>
                                        <p:attrNameLst>
                                          <p:attrName>ppt_y</p:attrName>
                                        </p:attrNameLst>
                                      </p:cBhvr>
                                      <p:tavLst>
                                        <p:tav tm="0">
                                          <p:val>
                                            <p:strVal val="0-#ppt_h/2"/>
                                          </p:val>
                                        </p:tav>
                                        <p:tav tm="100000">
                                          <p:val>
                                            <p:strVal val="#ppt_y"/>
                                          </p:val>
                                        </p:tav>
                                      </p:tavLst>
                                    </p:anim>
                                  </p:childTnLst>
                                </p:cTn>
                              </p:par>
                            </p:childTnLst>
                          </p:cTn>
                        </p:par>
                        <p:par>
                          <p:cTn id="204" fill="hold">
                            <p:stCondLst>
                              <p:cond delay="300000"/>
                            </p:stCondLst>
                            <p:childTnLst>
                              <p:par>
                                <p:cTn id="205" presetID="2" presetClass="entr" presetSubtype="1" fill="hold" nodeType="afterEffect">
                                  <p:stCondLst>
                                    <p:cond delay="0"/>
                                  </p:stCondLst>
                                  <p:childTnLst>
                                    <p:set>
                                      <p:cBhvr>
                                        <p:cTn id="206" dur="1" fill="hold">
                                          <p:stCondLst>
                                            <p:cond delay="0"/>
                                          </p:stCondLst>
                                        </p:cTn>
                                        <p:tgtEl>
                                          <p:spTgt spid="205"/>
                                        </p:tgtEl>
                                        <p:attrNameLst>
                                          <p:attrName>style.visibility</p:attrName>
                                        </p:attrNameLst>
                                      </p:cBhvr>
                                      <p:to>
                                        <p:strVal val="visible"/>
                                      </p:to>
                                    </p:set>
                                    <p:anim calcmode="lin" valueType="num">
                                      <p:cBhvr additive="base">
                                        <p:cTn id="207" dur="7500" fill="hold"/>
                                        <p:tgtEl>
                                          <p:spTgt spid="205"/>
                                        </p:tgtEl>
                                        <p:attrNameLst>
                                          <p:attrName>ppt_x</p:attrName>
                                        </p:attrNameLst>
                                      </p:cBhvr>
                                      <p:tavLst>
                                        <p:tav tm="0">
                                          <p:val>
                                            <p:strVal val="#ppt_x"/>
                                          </p:val>
                                        </p:tav>
                                        <p:tav tm="100000">
                                          <p:val>
                                            <p:strVal val="#ppt_x"/>
                                          </p:val>
                                        </p:tav>
                                      </p:tavLst>
                                    </p:anim>
                                    <p:anim calcmode="lin" valueType="num">
                                      <p:cBhvr additive="base">
                                        <p:cTn id="208" dur="7500" fill="hold"/>
                                        <p:tgtEl>
                                          <p:spTgt spid="205"/>
                                        </p:tgtEl>
                                        <p:attrNameLst>
                                          <p:attrName>ppt_y</p:attrName>
                                        </p:attrNameLst>
                                      </p:cBhvr>
                                      <p:tavLst>
                                        <p:tav tm="0">
                                          <p:val>
                                            <p:strVal val="0-#ppt_h/2"/>
                                          </p:val>
                                        </p:tav>
                                        <p:tav tm="100000">
                                          <p:val>
                                            <p:strVal val="#ppt_y"/>
                                          </p:val>
                                        </p:tav>
                                      </p:tavLst>
                                    </p:anim>
                                  </p:childTnLst>
                                </p:cTn>
                              </p:par>
                            </p:childTnLst>
                          </p:cTn>
                        </p:par>
                        <p:par>
                          <p:cTn id="209" fill="hold">
                            <p:stCondLst>
                              <p:cond delay="307500"/>
                            </p:stCondLst>
                            <p:childTnLst>
                              <p:par>
                                <p:cTn id="210" presetID="2" presetClass="entr" presetSubtype="1" fill="hold" nodeType="afterEffect">
                                  <p:stCondLst>
                                    <p:cond delay="0"/>
                                  </p:stCondLst>
                                  <p:childTnLst>
                                    <p:set>
                                      <p:cBhvr>
                                        <p:cTn id="211" dur="1" fill="hold">
                                          <p:stCondLst>
                                            <p:cond delay="0"/>
                                          </p:stCondLst>
                                        </p:cTn>
                                        <p:tgtEl>
                                          <p:spTgt spid="210"/>
                                        </p:tgtEl>
                                        <p:attrNameLst>
                                          <p:attrName>style.visibility</p:attrName>
                                        </p:attrNameLst>
                                      </p:cBhvr>
                                      <p:to>
                                        <p:strVal val="visible"/>
                                      </p:to>
                                    </p:set>
                                    <p:anim calcmode="lin" valueType="num">
                                      <p:cBhvr additive="base">
                                        <p:cTn id="212" dur="7500" fill="hold"/>
                                        <p:tgtEl>
                                          <p:spTgt spid="210"/>
                                        </p:tgtEl>
                                        <p:attrNameLst>
                                          <p:attrName>ppt_x</p:attrName>
                                        </p:attrNameLst>
                                      </p:cBhvr>
                                      <p:tavLst>
                                        <p:tav tm="0">
                                          <p:val>
                                            <p:strVal val="#ppt_x"/>
                                          </p:val>
                                        </p:tav>
                                        <p:tav tm="100000">
                                          <p:val>
                                            <p:strVal val="#ppt_x"/>
                                          </p:val>
                                        </p:tav>
                                      </p:tavLst>
                                    </p:anim>
                                    <p:anim calcmode="lin" valueType="num">
                                      <p:cBhvr additive="base">
                                        <p:cTn id="213" dur="7500" fill="hold"/>
                                        <p:tgtEl>
                                          <p:spTgt spid="210"/>
                                        </p:tgtEl>
                                        <p:attrNameLst>
                                          <p:attrName>ppt_y</p:attrName>
                                        </p:attrNameLst>
                                      </p:cBhvr>
                                      <p:tavLst>
                                        <p:tav tm="0">
                                          <p:val>
                                            <p:strVal val="0-#ppt_h/2"/>
                                          </p:val>
                                        </p:tav>
                                        <p:tav tm="100000">
                                          <p:val>
                                            <p:strVal val="#ppt_y"/>
                                          </p:val>
                                        </p:tav>
                                      </p:tavLst>
                                    </p:anim>
                                  </p:childTnLst>
                                </p:cTn>
                              </p:par>
                            </p:childTnLst>
                          </p:cTn>
                        </p:par>
                        <p:par>
                          <p:cTn id="214" fill="hold">
                            <p:stCondLst>
                              <p:cond delay="315000"/>
                            </p:stCondLst>
                            <p:childTnLst>
                              <p:par>
                                <p:cTn id="215" presetID="2" presetClass="entr" presetSubtype="1" fill="hold" nodeType="afterEffect">
                                  <p:stCondLst>
                                    <p:cond delay="0"/>
                                  </p:stCondLst>
                                  <p:childTnLst>
                                    <p:set>
                                      <p:cBhvr>
                                        <p:cTn id="216" dur="1" fill="hold">
                                          <p:stCondLst>
                                            <p:cond delay="0"/>
                                          </p:stCondLst>
                                        </p:cTn>
                                        <p:tgtEl>
                                          <p:spTgt spid="215"/>
                                        </p:tgtEl>
                                        <p:attrNameLst>
                                          <p:attrName>style.visibility</p:attrName>
                                        </p:attrNameLst>
                                      </p:cBhvr>
                                      <p:to>
                                        <p:strVal val="visible"/>
                                      </p:to>
                                    </p:set>
                                    <p:anim calcmode="lin" valueType="num">
                                      <p:cBhvr additive="base">
                                        <p:cTn id="217" dur="7500" fill="hold"/>
                                        <p:tgtEl>
                                          <p:spTgt spid="215"/>
                                        </p:tgtEl>
                                        <p:attrNameLst>
                                          <p:attrName>ppt_x</p:attrName>
                                        </p:attrNameLst>
                                      </p:cBhvr>
                                      <p:tavLst>
                                        <p:tav tm="0">
                                          <p:val>
                                            <p:strVal val="#ppt_x"/>
                                          </p:val>
                                        </p:tav>
                                        <p:tav tm="100000">
                                          <p:val>
                                            <p:strVal val="#ppt_x"/>
                                          </p:val>
                                        </p:tav>
                                      </p:tavLst>
                                    </p:anim>
                                    <p:anim calcmode="lin" valueType="num">
                                      <p:cBhvr additive="base">
                                        <p:cTn id="218" dur="7500" fill="hold"/>
                                        <p:tgtEl>
                                          <p:spTgt spid="215"/>
                                        </p:tgtEl>
                                        <p:attrNameLst>
                                          <p:attrName>ppt_y</p:attrName>
                                        </p:attrNameLst>
                                      </p:cBhvr>
                                      <p:tavLst>
                                        <p:tav tm="0">
                                          <p:val>
                                            <p:strVal val="0-#ppt_h/2"/>
                                          </p:val>
                                        </p:tav>
                                        <p:tav tm="100000">
                                          <p:val>
                                            <p:strVal val="#ppt_y"/>
                                          </p:val>
                                        </p:tav>
                                      </p:tavLst>
                                    </p:anim>
                                  </p:childTnLst>
                                </p:cTn>
                              </p:par>
                            </p:childTnLst>
                          </p:cTn>
                        </p:par>
                        <p:par>
                          <p:cTn id="219" fill="hold">
                            <p:stCondLst>
                              <p:cond delay="322500"/>
                            </p:stCondLst>
                            <p:childTnLst>
                              <p:par>
                                <p:cTn id="220" presetID="2" presetClass="entr" presetSubtype="1" fill="hold" nodeType="afterEffect">
                                  <p:stCondLst>
                                    <p:cond delay="0"/>
                                  </p:stCondLst>
                                  <p:childTnLst>
                                    <p:set>
                                      <p:cBhvr>
                                        <p:cTn id="221" dur="1" fill="hold">
                                          <p:stCondLst>
                                            <p:cond delay="0"/>
                                          </p:stCondLst>
                                        </p:cTn>
                                        <p:tgtEl>
                                          <p:spTgt spid="220"/>
                                        </p:tgtEl>
                                        <p:attrNameLst>
                                          <p:attrName>style.visibility</p:attrName>
                                        </p:attrNameLst>
                                      </p:cBhvr>
                                      <p:to>
                                        <p:strVal val="visible"/>
                                      </p:to>
                                    </p:set>
                                    <p:anim calcmode="lin" valueType="num">
                                      <p:cBhvr additive="base">
                                        <p:cTn id="222" dur="7500" fill="hold"/>
                                        <p:tgtEl>
                                          <p:spTgt spid="220"/>
                                        </p:tgtEl>
                                        <p:attrNameLst>
                                          <p:attrName>ppt_x</p:attrName>
                                        </p:attrNameLst>
                                      </p:cBhvr>
                                      <p:tavLst>
                                        <p:tav tm="0">
                                          <p:val>
                                            <p:strVal val="#ppt_x"/>
                                          </p:val>
                                        </p:tav>
                                        <p:tav tm="100000">
                                          <p:val>
                                            <p:strVal val="#ppt_x"/>
                                          </p:val>
                                        </p:tav>
                                      </p:tavLst>
                                    </p:anim>
                                    <p:anim calcmode="lin" valueType="num">
                                      <p:cBhvr additive="base">
                                        <p:cTn id="223" dur="7500" fill="hold"/>
                                        <p:tgtEl>
                                          <p:spTgt spid="220"/>
                                        </p:tgtEl>
                                        <p:attrNameLst>
                                          <p:attrName>ppt_y</p:attrName>
                                        </p:attrNameLst>
                                      </p:cBhvr>
                                      <p:tavLst>
                                        <p:tav tm="0">
                                          <p:val>
                                            <p:strVal val="0-#ppt_h/2"/>
                                          </p:val>
                                        </p:tav>
                                        <p:tav tm="100000">
                                          <p:val>
                                            <p:strVal val="#ppt_y"/>
                                          </p:val>
                                        </p:tav>
                                      </p:tavLst>
                                    </p:anim>
                                  </p:childTnLst>
                                </p:cTn>
                              </p:par>
                            </p:childTnLst>
                          </p:cTn>
                        </p:par>
                        <p:par>
                          <p:cTn id="224" fill="hold">
                            <p:stCondLst>
                              <p:cond delay="330000"/>
                            </p:stCondLst>
                            <p:childTnLst>
                              <p:par>
                                <p:cTn id="225" presetID="2" presetClass="entr" presetSubtype="1" fill="hold" nodeType="afterEffect">
                                  <p:stCondLst>
                                    <p:cond delay="0"/>
                                  </p:stCondLst>
                                  <p:childTnLst>
                                    <p:set>
                                      <p:cBhvr>
                                        <p:cTn id="226" dur="1" fill="hold">
                                          <p:stCondLst>
                                            <p:cond delay="0"/>
                                          </p:stCondLst>
                                        </p:cTn>
                                        <p:tgtEl>
                                          <p:spTgt spid="225"/>
                                        </p:tgtEl>
                                        <p:attrNameLst>
                                          <p:attrName>style.visibility</p:attrName>
                                        </p:attrNameLst>
                                      </p:cBhvr>
                                      <p:to>
                                        <p:strVal val="visible"/>
                                      </p:to>
                                    </p:set>
                                    <p:anim calcmode="lin" valueType="num">
                                      <p:cBhvr additive="base">
                                        <p:cTn id="227" dur="7500" fill="hold"/>
                                        <p:tgtEl>
                                          <p:spTgt spid="225"/>
                                        </p:tgtEl>
                                        <p:attrNameLst>
                                          <p:attrName>ppt_x</p:attrName>
                                        </p:attrNameLst>
                                      </p:cBhvr>
                                      <p:tavLst>
                                        <p:tav tm="0">
                                          <p:val>
                                            <p:strVal val="#ppt_x"/>
                                          </p:val>
                                        </p:tav>
                                        <p:tav tm="100000">
                                          <p:val>
                                            <p:strVal val="#ppt_x"/>
                                          </p:val>
                                        </p:tav>
                                      </p:tavLst>
                                    </p:anim>
                                    <p:anim calcmode="lin" valueType="num">
                                      <p:cBhvr additive="base">
                                        <p:cTn id="228" dur="7500" fill="hold"/>
                                        <p:tgtEl>
                                          <p:spTgt spid="225"/>
                                        </p:tgtEl>
                                        <p:attrNameLst>
                                          <p:attrName>ppt_y</p:attrName>
                                        </p:attrNameLst>
                                      </p:cBhvr>
                                      <p:tavLst>
                                        <p:tav tm="0">
                                          <p:val>
                                            <p:strVal val="0-#ppt_h/2"/>
                                          </p:val>
                                        </p:tav>
                                        <p:tav tm="100000">
                                          <p:val>
                                            <p:strVal val="#ppt_y"/>
                                          </p:val>
                                        </p:tav>
                                      </p:tavLst>
                                    </p:anim>
                                  </p:childTnLst>
                                </p:cTn>
                              </p:par>
                            </p:childTnLst>
                          </p:cTn>
                        </p:par>
                        <p:par>
                          <p:cTn id="229" fill="hold">
                            <p:stCondLst>
                              <p:cond delay="337500"/>
                            </p:stCondLst>
                            <p:childTnLst>
                              <p:par>
                                <p:cTn id="230" presetID="2" presetClass="entr" presetSubtype="1" fill="hold" nodeType="afterEffect">
                                  <p:stCondLst>
                                    <p:cond delay="0"/>
                                  </p:stCondLst>
                                  <p:childTnLst>
                                    <p:set>
                                      <p:cBhvr>
                                        <p:cTn id="231" dur="1" fill="hold">
                                          <p:stCondLst>
                                            <p:cond delay="0"/>
                                          </p:stCondLst>
                                        </p:cTn>
                                        <p:tgtEl>
                                          <p:spTgt spid="230"/>
                                        </p:tgtEl>
                                        <p:attrNameLst>
                                          <p:attrName>style.visibility</p:attrName>
                                        </p:attrNameLst>
                                      </p:cBhvr>
                                      <p:to>
                                        <p:strVal val="visible"/>
                                      </p:to>
                                    </p:set>
                                    <p:anim calcmode="lin" valueType="num">
                                      <p:cBhvr additive="base">
                                        <p:cTn id="232" dur="7500" fill="hold"/>
                                        <p:tgtEl>
                                          <p:spTgt spid="230"/>
                                        </p:tgtEl>
                                        <p:attrNameLst>
                                          <p:attrName>ppt_x</p:attrName>
                                        </p:attrNameLst>
                                      </p:cBhvr>
                                      <p:tavLst>
                                        <p:tav tm="0">
                                          <p:val>
                                            <p:strVal val="#ppt_x"/>
                                          </p:val>
                                        </p:tav>
                                        <p:tav tm="100000">
                                          <p:val>
                                            <p:strVal val="#ppt_x"/>
                                          </p:val>
                                        </p:tav>
                                      </p:tavLst>
                                    </p:anim>
                                    <p:anim calcmode="lin" valueType="num">
                                      <p:cBhvr additive="base">
                                        <p:cTn id="233" dur="7500" fill="hold"/>
                                        <p:tgtEl>
                                          <p:spTgt spid="230"/>
                                        </p:tgtEl>
                                        <p:attrNameLst>
                                          <p:attrName>ppt_y</p:attrName>
                                        </p:attrNameLst>
                                      </p:cBhvr>
                                      <p:tavLst>
                                        <p:tav tm="0">
                                          <p:val>
                                            <p:strVal val="0-#ppt_h/2"/>
                                          </p:val>
                                        </p:tav>
                                        <p:tav tm="100000">
                                          <p:val>
                                            <p:strVal val="#ppt_y"/>
                                          </p:val>
                                        </p:tav>
                                      </p:tavLst>
                                    </p:anim>
                                  </p:childTnLst>
                                </p:cTn>
                              </p:par>
                            </p:childTnLst>
                          </p:cTn>
                        </p:par>
                        <p:par>
                          <p:cTn id="234" fill="hold">
                            <p:stCondLst>
                              <p:cond delay="345000"/>
                            </p:stCondLst>
                            <p:childTnLst>
                              <p:par>
                                <p:cTn id="235" presetID="2" presetClass="entr" presetSubtype="1" fill="hold" nodeType="afterEffect">
                                  <p:stCondLst>
                                    <p:cond delay="0"/>
                                  </p:stCondLst>
                                  <p:childTnLst>
                                    <p:set>
                                      <p:cBhvr>
                                        <p:cTn id="236" dur="1" fill="hold">
                                          <p:stCondLst>
                                            <p:cond delay="0"/>
                                          </p:stCondLst>
                                        </p:cTn>
                                        <p:tgtEl>
                                          <p:spTgt spid="235"/>
                                        </p:tgtEl>
                                        <p:attrNameLst>
                                          <p:attrName>style.visibility</p:attrName>
                                        </p:attrNameLst>
                                      </p:cBhvr>
                                      <p:to>
                                        <p:strVal val="visible"/>
                                      </p:to>
                                    </p:set>
                                    <p:anim calcmode="lin" valueType="num">
                                      <p:cBhvr additive="base">
                                        <p:cTn id="237" dur="7500" fill="hold"/>
                                        <p:tgtEl>
                                          <p:spTgt spid="235"/>
                                        </p:tgtEl>
                                        <p:attrNameLst>
                                          <p:attrName>ppt_x</p:attrName>
                                        </p:attrNameLst>
                                      </p:cBhvr>
                                      <p:tavLst>
                                        <p:tav tm="0">
                                          <p:val>
                                            <p:strVal val="#ppt_x"/>
                                          </p:val>
                                        </p:tav>
                                        <p:tav tm="100000">
                                          <p:val>
                                            <p:strVal val="#ppt_x"/>
                                          </p:val>
                                        </p:tav>
                                      </p:tavLst>
                                    </p:anim>
                                    <p:anim calcmode="lin" valueType="num">
                                      <p:cBhvr additive="base">
                                        <p:cTn id="238" dur="7500" fill="hold"/>
                                        <p:tgtEl>
                                          <p:spTgt spid="235"/>
                                        </p:tgtEl>
                                        <p:attrNameLst>
                                          <p:attrName>ppt_y</p:attrName>
                                        </p:attrNameLst>
                                      </p:cBhvr>
                                      <p:tavLst>
                                        <p:tav tm="0">
                                          <p:val>
                                            <p:strVal val="0-#ppt_h/2"/>
                                          </p:val>
                                        </p:tav>
                                        <p:tav tm="100000">
                                          <p:val>
                                            <p:strVal val="#ppt_y"/>
                                          </p:val>
                                        </p:tav>
                                      </p:tavLst>
                                    </p:anim>
                                  </p:childTnLst>
                                </p:cTn>
                              </p:par>
                            </p:childTnLst>
                          </p:cTn>
                        </p:par>
                        <p:par>
                          <p:cTn id="239" fill="hold">
                            <p:stCondLst>
                              <p:cond delay="352500"/>
                            </p:stCondLst>
                            <p:childTnLst>
                              <p:par>
                                <p:cTn id="240" presetID="2" presetClass="entr" presetSubtype="1" fill="hold" nodeType="afterEffect">
                                  <p:stCondLst>
                                    <p:cond delay="0"/>
                                  </p:stCondLst>
                                  <p:childTnLst>
                                    <p:set>
                                      <p:cBhvr>
                                        <p:cTn id="241" dur="1" fill="hold">
                                          <p:stCondLst>
                                            <p:cond delay="0"/>
                                          </p:stCondLst>
                                        </p:cTn>
                                        <p:tgtEl>
                                          <p:spTgt spid="240"/>
                                        </p:tgtEl>
                                        <p:attrNameLst>
                                          <p:attrName>style.visibility</p:attrName>
                                        </p:attrNameLst>
                                      </p:cBhvr>
                                      <p:to>
                                        <p:strVal val="visible"/>
                                      </p:to>
                                    </p:set>
                                    <p:anim calcmode="lin" valueType="num">
                                      <p:cBhvr additive="base">
                                        <p:cTn id="242" dur="7500" fill="hold"/>
                                        <p:tgtEl>
                                          <p:spTgt spid="240"/>
                                        </p:tgtEl>
                                        <p:attrNameLst>
                                          <p:attrName>ppt_x</p:attrName>
                                        </p:attrNameLst>
                                      </p:cBhvr>
                                      <p:tavLst>
                                        <p:tav tm="0">
                                          <p:val>
                                            <p:strVal val="#ppt_x"/>
                                          </p:val>
                                        </p:tav>
                                        <p:tav tm="100000">
                                          <p:val>
                                            <p:strVal val="#ppt_x"/>
                                          </p:val>
                                        </p:tav>
                                      </p:tavLst>
                                    </p:anim>
                                    <p:anim calcmode="lin" valueType="num">
                                      <p:cBhvr additive="base">
                                        <p:cTn id="243" dur="7500" fill="hold"/>
                                        <p:tgtEl>
                                          <p:spTgt spid="2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26632" cy="647577"/>
          </a:xfrm>
        </p:spPr>
        <p:txBody>
          <a:bodyPr>
            <a:normAutofit/>
          </a:bodyPr>
          <a:lstStyle/>
          <a:p>
            <a:r>
              <a:rPr lang="en-GB" sz="2800" b="1" dirty="0" err="1">
                <a:solidFill>
                  <a:schemeClr val="bg1"/>
                </a:solidFill>
              </a:rPr>
              <a:t>Respuestas</a:t>
            </a:r>
            <a:endParaRPr lang="en-GB" sz="2800" b="1" dirty="0">
              <a:solidFill>
                <a:schemeClr val="bg1"/>
              </a:solidFill>
            </a:endParaRPr>
          </a:p>
        </p:txBody>
      </p:sp>
      <p:sp>
        <p:nvSpPr>
          <p:cNvPr id="11" name="Content Placeholder 2">
            <a:extLst>
              <a:ext uri="{FF2B5EF4-FFF2-40B4-BE49-F238E27FC236}">
                <a16:creationId xmlns:a16="http://schemas.microsoft.com/office/drawing/2014/main" id="{913E0E81-FDCD-3149-AF63-6E96174E0708}"/>
              </a:ext>
            </a:extLst>
          </p:cNvPr>
          <p:cNvSpPr txBox="1">
            <a:spLocks/>
          </p:cNvSpPr>
          <p:nvPr/>
        </p:nvSpPr>
        <p:spPr>
          <a:xfrm>
            <a:off x="337131" y="948415"/>
            <a:ext cx="9108504" cy="547432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fr-FR" sz="2400" b="1" u="none" strike="noStrike" kern="1200" cap="none" spc="0" normalizeH="0" baseline="0" noProof="0" dirty="0">
                <a:ln>
                  <a:noFill/>
                </a:ln>
                <a:solidFill>
                  <a:schemeClr val="tx1"/>
                </a:solidFill>
                <a:effectLst/>
                <a:uLnTx/>
                <a:uFillTx/>
                <a:latin typeface="+mj-lt"/>
                <a:ea typeface="Calibri"/>
                <a:cs typeface="Calibri"/>
                <a:sym typeface="Calibri"/>
              </a:rPr>
              <a:t>1) la </a:t>
            </a:r>
            <a:r>
              <a:rPr kumimoji="0" lang="fr-FR" sz="2400" b="1" u="none" strike="noStrike" kern="1200" cap="none" spc="0" normalizeH="0" baseline="0" noProof="0" dirty="0" err="1">
                <a:ln>
                  <a:noFill/>
                </a:ln>
                <a:solidFill>
                  <a:schemeClr val="tx1"/>
                </a:solidFill>
                <a:effectLst/>
                <a:uLnTx/>
                <a:uFillTx/>
                <a:latin typeface="+mj-lt"/>
                <a:ea typeface="Calibri"/>
                <a:cs typeface="Calibri"/>
                <a:sym typeface="Calibri"/>
              </a:rPr>
              <a:t>red</a:t>
            </a:r>
            <a:endParaRPr kumimoji="0" lang="fr-FR" sz="2400" b="1" u="none" strike="noStrike" kern="1200" cap="none" spc="0" normalizeH="0" baseline="0" noProof="0" dirty="0">
              <a:ln>
                <a:noFill/>
              </a:ln>
              <a:solidFill>
                <a:schemeClr val="tx1"/>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2) </a:t>
            </a:r>
            <a:r>
              <a:rPr kumimoji="0" lang="en-GB" sz="2400" b="1" u="none" strike="noStrike" kern="1200" cap="none" spc="0" normalizeH="0" baseline="0" noProof="0" dirty="0" err="1">
                <a:ln>
                  <a:noFill/>
                </a:ln>
                <a:solidFill>
                  <a:schemeClr val="tx1"/>
                </a:solidFill>
                <a:effectLst/>
                <a:uLnTx/>
                <a:uFillTx/>
                <a:latin typeface="+mj-lt"/>
                <a:sym typeface="Arial"/>
              </a:rPr>
              <a:t>publicar</a:t>
            </a: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3) </a:t>
            </a:r>
            <a:r>
              <a:rPr kumimoji="0" lang="en-GB" sz="2400" b="1" u="none" strike="noStrike" kern="1200" cap="none" spc="0" normalizeH="0" baseline="0" noProof="0" dirty="0" err="1">
                <a:ln>
                  <a:noFill/>
                </a:ln>
                <a:solidFill>
                  <a:schemeClr val="tx1"/>
                </a:solidFill>
                <a:effectLst/>
                <a:uLnTx/>
                <a:uFillTx/>
                <a:latin typeface="+mj-lt"/>
                <a:sym typeface="Arial"/>
              </a:rPr>
              <a:t>cerrado</a:t>
            </a:r>
            <a:r>
              <a:rPr kumimoji="0" lang="en-GB" sz="2400" b="1" u="none" strike="noStrike" kern="1200" cap="none" spc="0" normalizeH="0" baseline="0" noProof="0" dirty="0">
                <a:ln>
                  <a:noFill/>
                </a:ln>
                <a:solidFill>
                  <a:schemeClr val="tx1"/>
                </a:solidFill>
                <a:effectLst/>
                <a:uLnTx/>
                <a:uFillTx/>
                <a:latin typeface="+mj-lt"/>
                <a:sym typeface="Arial"/>
              </a:rPr>
              <a:t>, </a:t>
            </a:r>
            <a:r>
              <a:rPr kumimoji="0" lang="en-GB" sz="2400" b="1" u="none" strike="noStrike" kern="1200" cap="none" spc="0" normalizeH="0" baseline="0" noProof="0" dirty="0" err="1">
                <a:ln>
                  <a:noFill/>
                </a:ln>
                <a:solidFill>
                  <a:schemeClr val="tx1"/>
                </a:solidFill>
                <a:effectLst/>
                <a:uLnTx/>
                <a:uFillTx/>
                <a:latin typeface="+mj-lt"/>
                <a:sym typeface="Arial"/>
              </a:rPr>
              <a:t>cerrada</a:t>
            </a: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4) </a:t>
            </a:r>
            <a:r>
              <a:rPr kumimoji="0" lang="en-GB" sz="2400" b="1" u="none" strike="noStrike" kern="1200" cap="none" spc="0" normalizeH="0" baseline="0" noProof="0" dirty="0" err="1">
                <a:ln>
                  <a:noFill/>
                </a:ln>
                <a:solidFill>
                  <a:schemeClr val="tx1"/>
                </a:solidFill>
                <a:effectLst/>
                <a:uLnTx/>
                <a:uFillTx/>
                <a:latin typeface="+mj-lt"/>
                <a:sym typeface="Arial"/>
              </a:rPr>
              <a:t>abierto</a:t>
            </a:r>
            <a:r>
              <a:rPr kumimoji="0" lang="en-GB" sz="2400" b="1" u="none" strike="noStrike" kern="1200" cap="none" spc="0" normalizeH="0" baseline="0" noProof="0" dirty="0">
                <a:ln>
                  <a:noFill/>
                </a:ln>
                <a:solidFill>
                  <a:schemeClr val="tx1"/>
                </a:solidFill>
                <a:effectLst/>
                <a:uLnTx/>
                <a:uFillTx/>
                <a:latin typeface="+mj-lt"/>
                <a:sym typeface="Arial"/>
              </a:rPr>
              <a:t>, </a:t>
            </a:r>
            <a:r>
              <a:rPr kumimoji="0" lang="en-GB" sz="2400" b="1" u="none" strike="noStrike" kern="1200" cap="none" spc="0" normalizeH="0" baseline="0" noProof="0" dirty="0" err="1">
                <a:ln>
                  <a:noFill/>
                </a:ln>
                <a:solidFill>
                  <a:schemeClr val="tx1"/>
                </a:solidFill>
                <a:effectLst/>
                <a:uLnTx/>
                <a:uFillTx/>
                <a:latin typeface="+mj-lt"/>
                <a:sym typeface="Arial"/>
              </a:rPr>
              <a:t>abierta</a:t>
            </a: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5) quince</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6) </a:t>
            </a:r>
            <a:r>
              <a:rPr lang="en-GB" sz="2400" b="1" dirty="0">
                <a:solidFill>
                  <a:schemeClr val="tx1"/>
                </a:solidFill>
                <a:latin typeface="+mj-lt"/>
                <a:sym typeface="Arial"/>
              </a:rPr>
              <a:t>la </a:t>
            </a:r>
            <a:r>
              <a:rPr lang="en-GB" sz="2400" b="1" dirty="0" err="1">
                <a:solidFill>
                  <a:schemeClr val="tx1"/>
                </a:solidFill>
                <a:latin typeface="+mj-lt"/>
                <a:sym typeface="Arial"/>
              </a:rPr>
              <a:t>suerte</a:t>
            </a: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7) </a:t>
            </a:r>
            <a:r>
              <a:rPr kumimoji="0" lang="en-GB" sz="2400" b="1" u="none" strike="noStrike" kern="1200" cap="none" spc="0" normalizeH="0" baseline="0" noProof="0" dirty="0" err="1">
                <a:ln>
                  <a:noFill/>
                </a:ln>
                <a:solidFill>
                  <a:schemeClr val="tx1"/>
                </a:solidFill>
                <a:effectLst/>
                <a:uLnTx/>
                <a:uFillTx/>
                <a:latin typeface="+mj-lt"/>
                <a:sym typeface="Arial"/>
              </a:rPr>
              <a:t>enviar</a:t>
            </a: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8) </a:t>
            </a:r>
            <a:r>
              <a:rPr kumimoji="0" lang="en-GB" sz="2400" b="1" u="none" strike="noStrike" kern="1200" cap="none" spc="0" normalizeH="0" baseline="0" noProof="0" dirty="0" err="1">
                <a:ln>
                  <a:noFill/>
                </a:ln>
                <a:solidFill>
                  <a:schemeClr val="tx1"/>
                </a:solidFill>
                <a:effectLst/>
                <a:uLnTx/>
                <a:uFillTx/>
                <a:latin typeface="+mj-lt"/>
                <a:sym typeface="Arial"/>
              </a:rPr>
              <a:t>trece</a:t>
            </a: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9) </a:t>
            </a:r>
            <a:r>
              <a:rPr kumimoji="0" lang="en-GB" sz="2400" b="1" u="none" strike="noStrike" kern="1200" cap="none" spc="0" normalizeH="0" baseline="0" noProof="0" dirty="0" err="1">
                <a:ln>
                  <a:noFill/>
                </a:ln>
                <a:solidFill>
                  <a:schemeClr val="tx1"/>
                </a:solidFill>
                <a:effectLst/>
                <a:uLnTx/>
                <a:uFillTx/>
                <a:latin typeface="+mj-lt"/>
                <a:sym typeface="Arial"/>
              </a:rPr>
              <a:t>crear</a:t>
            </a: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10) </a:t>
            </a:r>
            <a:r>
              <a:rPr kumimoji="0" lang="en-GB" sz="2400" b="1" u="none" strike="noStrike" kern="1200" cap="none" spc="0" normalizeH="0" baseline="0" noProof="0" dirty="0" err="1">
                <a:ln>
                  <a:noFill/>
                </a:ln>
                <a:solidFill>
                  <a:schemeClr val="tx1"/>
                </a:solidFill>
                <a:effectLst/>
                <a:uLnTx/>
                <a:uFillTx/>
                <a:latin typeface="+mj-lt"/>
                <a:sym typeface="Arial"/>
              </a:rPr>
              <a:t>encima</a:t>
            </a: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11) </a:t>
            </a:r>
            <a:r>
              <a:rPr kumimoji="0" lang="en-GB" sz="2400" b="1" u="none" strike="noStrike" kern="1200" cap="none" spc="0" normalizeH="0" baseline="0" noProof="0" dirty="0" err="1">
                <a:ln>
                  <a:noFill/>
                </a:ln>
                <a:solidFill>
                  <a:schemeClr val="tx1"/>
                </a:solidFill>
                <a:effectLst/>
                <a:uLnTx/>
                <a:uFillTx/>
                <a:latin typeface="+mj-lt"/>
                <a:sym typeface="Arial"/>
              </a:rPr>
              <a:t>dejar</a:t>
            </a: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12) </a:t>
            </a:r>
            <a:r>
              <a:rPr lang="en-GB" sz="2400" b="1" dirty="0" err="1">
                <a:solidFill>
                  <a:schemeClr val="tx1"/>
                </a:solidFill>
                <a:latin typeface="+mj-lt"/>
                <a:sym typeface="Arial"/>
              </a:rPr>
              <a:t>catorce</a:t>
            </a:r>
            <a:endParaRPr kumimoji="0" lang="en-GB" sz="2400" b="1" u="none" strike="noStrike" kern="1200" cap="none" spc="0" normalizeH="0" baseline="0" noProof="0" dirty="0">
              <a:ln>
                <a:noFill/>
              </a:ln>
              <a:solidFill>
                <a:schemeClr val="tx1"/>
              </a:solidFill>
              <a:effectLst/>
              <a:uLnTx/>
              <a:uFillTx/>
              <a:latin typeface="+mj-lt"/>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u="none" strike="noStrike" kern="1200" cap="none" spc="0" normalizeH="0" baseline="0" noProof="0" dirty="0">
                <a:ln>
                  <a:noFill/>
                </a:ln>
                <a:solidFill>
                  <a:schemeClr val="tx1"/>
                </a:solidFill>
                <a:effectLst/>
                <a:uLnTx/>
                <a:uFillTx/>
                <a:latin typeface="+mj-lt"/>
                <a:sym typeface="Arial"/>
              </a:rPr>
              <a:t>			</a:t>
            </a:r>
          </a:p>
        </p:txBody>
      </p:sp>
    </p:spTree>
    <p:extLst>
      <p:ext uri="{BB962C8B-B14F-4D97-AF65-F5344CB8AC3E}">
        <p14:creationId xmlns:p14="http://schemas.microsoft.com/office/powerpoint/2010/main" val="1862637580"/>
      </p:ext>
    </p:extLst>
  </p:cSld>
  <p:clrMapOvr>
    <a:masterClrMapping/>
  </p:clrMapOvr>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6807</Words>
  <Application>Microsoft Office PowerPoint</Application>
  <PresentationFormat>Widescreen</PresentationFormat>
  <Paragraphs>865</Paragraphs>
  <Slides>29</Slides>
  <Notes>29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Century Gothic</vt:lpstr>
      <vt:lpstr>Tw Cen MT</vt:lpstr>
      <vt:lpstr>NCELP_German_2022</vt:lpstr>
      <vt:lpstr>PowerPoint Presentation</vt:lpstr>
      <vt:lpstr>Fonética</vt:lpstr>
      <vt:lpstr>Vocabulario</vt:lpstr>
      <vt:lpstr>Vocabulario</vt:lpstr>
      <vt:lpstr>Vocabulario</vt:lpstr>
      <vt:lpstr>Respuestas</vt:lpstr>
      <vt:lpstr>Vocabulario</vt:lpstr>
      <vt:lpstr>Vocabulario</vt:lpstr>
      <vt:lpstr>Respuestas</vt:lpstr>
      <vt:lpstr>Vocabulario (1/2)</vt:lpstr>
      <vt:lpstr>Vocabulario (2/2)</vt:lpstr>
      <vt:lpstr>Direct object and personal ‘a’</vt:lpstr>
      <vt:lpstr>Direct object and personal ‘a’</vt:lpstr>
      <vt:lpstr>Unos comentarios</vt:lpstr>
      <vt:lpstr>¿Qué significan las frases?</vt:lpstr>
      <vt:lpstr>Unos mensajes</vt:lpstr>
      <vt:lpstr>¿Cómo se dice en español?</vt:lpstr>
      <vt:lpstr>¿Cómo se dice en español?</vt:lpstr>
      <vt:lpstr>PowerPoint Presentation</vt:lpstr>
      <vt:lpstr>El jugador guapo </vt:lpstr>
      <vt:lpstr>Vocabulario</vt:lpstr>
      <vt:lpstr>Direct object and personal ‘a’</vt:lpstr>
      <vt:lpstr>Daniel habla con su madre, Ana. Ella dice cómo Daniel ayuda a otras personas. Lee y completa el texto. ¿Necesitas ‘al’ o ‘el’? Luego escribe cuándo pasa cada actividad.</vt:lpstr>
      <vt:lpstr>Prenominal adjectives</vt:lpstr>
      <vt:lpstr>Prenominal adjectives</vt:lpstr>
      <vt:lpstr>Un problema con los mensajes de audio</vt:lpstr>
      <vt:lpstr>İA escribir! (1/2)</vt:lpstr>
      <vt:lpstr>İA escribir! (2/2)</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14</cp:revision>
  <dcterms:created xsi:type="dcterms:W3CDTF">2024-02-20T04:47:28Z</dcterms:created>
  <dcterms:modified xsi:type="dcterms:W3CDTF">2024-02-20T06:30:12Z</dcterms:modified>
</cp:coreProperties>
</file>